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8" r:id="rId3"/>
    <p:sldId id="274" r:id="rId4"/>
    <p:sldId id="273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75" r:id="rId13"/>
    <p:sldId id="287" r:id="rId14"/>
    <p:sldId id="276" r:id="rId15"/>
    <p:sldId id="292" r:id="rId16"/>
    <p:sldId id="277" r:id="rId17"/>
    <p:sldId id="288" r:id="rId18"/>
    <p:sldId id="293" r:id="rId19"/>
    <p:sldId id="279" r:id="rId20"/>
    <p:sldId id="280" r:id="rId21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FF00"/>
    <a:srgbClr val="006600"/>
    <a:srgbClr val="FF00FF"/>
    <a:srgbClr val="CCFFFF"/>
    <a:srgbClr val="00FFFF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04C0F-3CDA-414C-8119-A19633661ACA}" v="253" dt="2022-02-20T06:37:49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5" autoAdjust="0"/>
    <p:restoredTop sz="94494" autoAdjust="0"/>
  </p:normalViewPr>
  <p:slideViewPr>
    <p:cSldViewPr>
      <p:cViewPr varScale="1">
        <p:scale>
          <a:sx n="78" d="100"/>
          <a:sy n="78" d="100"/>
        </p:scale>
        <p:origin x="1128" y="62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95E04C0F-3CDA-414C-8119-A19633661ACA}"/>
    <pc:docChg chg="undo custSel addSld delSld modSld">
      <pc:chgData name="thơ nguyễn" userId="1d70a463e08dd161" providerId="LiveId" clId="{95E04C0F-3CDA-414C-8119-A19633661ACA}" dt="2022-02-20T06:38:05.719" v="375" actId="47"/>
      <pc:docMkLst>
        <pc:docMk/>
      </pc:docMkLst>
      <pc:sldChg chg="modSp mod">
        <pc:chgData name="thơ nguyễn" userId="1d70a463e08dd161" providerId="LiveId" clId="{95E04C0F-3CDA-414C-8119-A19633661ACA}" dt="2022-02-20T05:54:49.067" v="92" actId="20577"/>
        <pc:sldMkLst>
          <pc:docMk/>
          <pc:sldMk cId="3398781533" sldId="260"/>
        </pc:sldMkLst>
        <pc:spChg chg="mod">
          <ac:chgData name="thơ nguyễn" userId="1d70a463e08dd161" providerId="LiveId" clId="{95E04C0F-3CDA-414C-8119-A19633661ACA}" dt="2022-02-20T05:54:49.067" v="92" actId="20577"/>
          <ac:spMkLst>
            <pc:docMk/>
            <pc:sldMk cId="3398781533" sldId="260"/>
            <ac:spMk id="34" creationId="{55D26D98-C65B-4E63-AAD5-FBFDD3B33958}"/>
          </ac:spMkLst>
        </pc:spChg>
      </pc:sldChg>
      <pc:sldChg chg="modSp mod">
        <pc:chgData name="thơ nguyễn" userId="1d70a463e08dd161" providerId="LiveId" clId="{95E04C0F-3CDA-414C-8119-A19633661ACA}" dt="2022-02-20T05:55:00.121" v="93" actId="20577"/>
        <pc:sldMkLst>
          <pc:docMk/>
          <pc:sldMk cId="3398781533" sldId="261"/>
        </pc:sldMkLst>
        <pc:spChg chg="mod">
          <ac:chgData name="thơ nguyễn" userId="1d70a463e08dd161" providerId="LiveId" clId="{95E04C0F-3CDA-414C-8119-A19633661ACA}" dt="2022-02-20T05:55:00.121" v="93" actId="20577"/>
          <ac:spMkLst>
            <pc:docMk/>
            <pc:sldMk cId="3398781533" sldId="261"/>
            <ac:spMk id="33" creationId="{865FA77F-2C6A-41B0-AB09-7DD1522D610F}"/>
          </ac:spMkLst>
        </pc:spChg>
      </pc:sldChg>
      <pc:sldChg chg="delSp mod">
        <pc:chgData name="thơ nguyễn" userId="1d70a463e08dd161" providerId="LiveId" clId="{95E04C0F-3CDA-414C-8119-A19633661ACA}" dt="2022-02-20T05:53:20.990" v="0" actId="478"/>
        <pc:sldMkLst>
          <pc:docMk/>
          <pc:sldMk cId="2614723091" sldId="274"/>
        </pc:sldMkLst>
        <pc:spChg chg="del">
          <ac:chgData name="thơ nguyễn" userId="1d70a463e08dd161" providerId="LiveId" clId="{95E04C0F-3CDA-414C-8119-A19633661ACA}" dt="2022-02-20T05:53:20.990" v="0" actId="478"/>
          <ac:spMkLst>
            <pc:docMk/>
            <pc:sldMk cId="2614723091" sldId="274"/>
            <ac:spMk id="5" creationId="{00000000-0000-0000-0000-000000000000}"/>
          </ac:spMkLst>
        </pc:spChg>
      </pc:sldChg>
      <pc:sldChg chg="modSp mod">
        <pc:chgData name="thơ nguyễn" userId="1d70a463e08dd161" providerId="LiveId" clId="{95E04C0F-3CDA-414C-8119-A19633661ACA}" dt="2022-02-20T05:55:33.829" v="102" actId="1038"/>
        <pc:sldMkLst>
          <pc:docMk/>
          <pc:sldMk cId="2743754987" sldId="276"/>
        </pc:sldMkLst>
        <pc:cxnChg chg="mod">
          <ac:chgData name="thơ nguyễn" userId="1d70a463e08dd161" providerId="LiveId" clId="{95E04C0F-3CDA-414C-8119-A19633661ACA}" dt="2022-02-20T05:55:33.829" v="102" actId="1038"/>
          <ac:cxnSpMkLst>
            <pc:docMk/>
            <pc:sldMk cId="2743754987" sldId="276"/>
            <ac:cxnSpMk id="32" creationId="{E0BB22BD-2927-45D7-A587-2E199761B982}"/>
          </ac:cxnSpMkLst>
        </pc:cxnChg>
        <pc:cxnChg chg="mod">
          <ac:chgData name="thơ nguyễn" userId="1d70a463e08dd161" providerId="LiveId" clId="{95E04C0F-3CDA-414C-8119-A19633661ACA}" dt="2022-02-20T05:55:33.829" v="102" actId="1038"/>
          <ac:cxnSpMkLst>
            <pc:docMk/>
            <pc:sldMk cId="2743754987" sldId="276"/>
            <ac:cxnSpMk id="33" creationId="{E7914643-D979-49F9-A5E3-BC657D552644}"/>
          </ac:cxnSpMkLst>
        </pc:cxnChg>
      </pc:sldChg>
      <pc:sldChg chg="modSp mod">
        <pc:chgData name="thơ nguyễn" userId="1d70a463e08dd161" providerId="LiveId" clId="{95E04C0F-3CDA-414C-8119-A19633661ACA}" dt="2022-02-20T05:56:04.072" v="104" actId="20577"/>
        <pc:sldMkLst>
          <pc:docMk/>
          <pc:sldMk cId="1412735865" sldId="277"/>
        </pc:sldMkLst>
        <pc:spChg chg="mod">
          <ac:chgData name="thơ nguyễn" userId="1d70a463e08dd161" providerId="LiveId" clId="{95E04C0F-3CDA-414C-8119-A19633661ACA}" dt="2022-02-20T05:56:04.072" v="104" actId="20577"/>
          <ac:spMkLst>
            <pc:docMk/>
            <pc:sldMk cId="1412735865" sldId="277"/>
            <ac:spMk id="6" creationId="{AD1419B1-5C26-403F-AE99-358193425A53}"/>
          </ac:spMkLst>
        </pc:spChg>
        <pc:cxnChg chg="mod">
          <ac:chgData name="thơ nguyễn" userId="1d70a463e08dd161" providerId="LiveId" clId="{95E04C0F-3CDA-414C-8119-A19633661ACA}" dt="2022-02-20T05:55:50.975" v="103" actId="1076"/>
          <ac:cxnSpMkLst>
            <pc:docMk/>
            <pc:sldMk cId="1412735865" sldId="277"/>
            <ac:cxnSpMk id="18" creationId="{3FB93406-AFD3-4777-8A55-3D2C3DD3EF8E}"/>
          </ac:cxnSpMkLst>
        </pc:cxnChg>
      </pc:sldChg>
      <pc:sldChg chg="modSp mod">
        <pc:chgData name="thơ nguyễn" userId="1d70a463e08dd161" providerId="LiveId" clId="{95E04C0F-3CDA-414C-8119-A19633661ACA}" dt="2022-02-20T06:31:24.279" v="368" actId="20577"/>
        <pc:sldMkLst>
          <pc:docMk/>
          <pc:sldMk cId="2841616406" sldId="288"/>
        </pc:sldMkLst>
        <pc:spChg chg="mod">
          <ac:chgData name="thơ nguyễn" userId="1d70a463e08dd161" providerId="LiveId" clId="{95E04C0F-3CDA-414C-8119-A19633661ACA}" dt="2022-02-20T06:22:15.478" v="243" actId="1076"/>
          <ac:spMkLst>
            <pc:docMk/>
            <pc:sldMk cId="2841616406" sldId="288"/>
            <ac:spMk id="34" creationId="{AEB24891-3FDD-4691-A749-3E7E5E722822}"/>
          </ac:spMkLst>
        </pc:spChg>
        <pc:spChg chg="mod">
          <ac:chgData name="thơ nguyễn" userId="1d70a463e08dd161" providerId="LiveId" clId="{95E04C0F-3CDA-414C-8119-A19633661ACA}" dt="2022-02-20T06:23:02.742" v="316" actId="1076"/>
          <ac:spMkLst>
            <pc:docMk/>
            <pc:sldMk cId="2841616406" sldId="288"/>
            <ac:spMk id="37" creationId="{9721FE09-A832-423F-B92B-547CBBB8FEA9}"/>
          </ac:spMkLst>
        </pc:spChg>
        <pc:spChg chg="mod">
          <ac:chgData name="thơ nguyễn" userId="1d70a463e08dd161" providerId="LiveId" clId="{95E04C0F-3CDA-414C-8119-A19633661ACA}" dt="2022-02-20T06:13:06.027" v="241" actId="20577"/>
          <ac:spMkLst>
            <pc:docMk/>
            <pc:sldMk cId="2841616406" sldId="288"/>
            <ac:spMk id="38" creationId="{8D365A52-640F-46B3-8EDE-E14AC65C56C7}"/>
          </ac:spMkLst>
        </pc:spChg>
        <pc:spChg chg="mod">
          <ac:chgData name="thơ nguyễn" userId="1d70a463e08dd161" providerId="LiveId" clId="{95E04C0F-3CDA-414C-8119-A19633661ACA}" dt="2022-02-20T06:31:24.279" v="368" actId="20577"/>
          <ac:spMkLst>
            <pc:docMk/>
            <pc:sldMk cId="2841616406" sldId="288"/>
            <ac:spMk id="40" creationId="{E69F78A3-3689-4913-9723-E8E044EE1227}"/>
          </ac:spMkLst>
        </pc:spChg>
        <pc:spChg chg="mod">
          <ac:chgData name="thơ nguyễn" userId="1d70a463e08dd161" providerId="LiveId" clId="{95E04C0F-3CDA-414C-8119-A19633661ACA}" dt="2022-02-20T06:30:54.093" v="346" actId="1076"/>
          <ac:spMkLst>
            <pc:docMk/>
            <pc:sldMk cId="2841616406" sldId="288"/>
            <ac:spMk id="41" creationId="{5638DDAA-4698-487D-A900-CF6F5F6E3B4C}"/>
          </ac:spMkLst>
        </pc:spChg>
        <pc:spChg chg="mod">
          <ac:chgData name="thơ nguyễn" userId="1d70a463e08dd161" providerId="LiveId" clId="{95E04C0F-3CDA-414C-8119-A19633661ACA}" dt="2022-02-20T06:30:57.438" v="347" actId="1076"/>
          <ac:spMkLst>
            <pc:docMk/>
            <pc:sldMk cId="2841616406" sldId="288"/>
            <ac:spMk id="42" creationId="{025E0FA5-B1E5-4A96-8013-69E27A9CEEEA}"/>
          </ac:spMkLst>
        </pc:spChg>
      </pc:sldChg>
      <pc:sldChg chg="modSp del mod">
        <pc:chgData name="thơ nguyễn" userId="1d70a463e08dd161" providerId="LiveId" clId="{95E04C0F-3CDA-414C-8119-A19633661ACA}" dt="2022-02-20T06:38:05.719" v="375" actId="47"/>
        <pc:sldMkLst>
          <pc:docMk/>
          <pc:sldMk cId="2841616406" sldId="289"/>
        </pc:sldMkLst>
        <pc:cxnChg chg="mod">
          <ac:chgData name="thơ nguyễn" userId="1d70a463e08dd161" providerId="LiveId" clId="{95E04C0F-3CDA-414C-8119-A19633661ACA}" dt="2022-02-20T06:33:27.565" v="370" actId="1076"/>
          <ac:cxnSpMkLst>
            <pc:docMk/>
            <pc:sldMk cId="2841616406" sldId="289"/>
            <ac:cxnSpMk id="18" creationId="{02C14C33-FA93-4C03-B7F1-6DF5B908EB7A}"/>
          </ac:cxnSpMkLst>
        </pc:cxnChg>
      </pc:sldChg>
      <pc:sldChg chg="modSp mod">
        <pc:chgData name="thơ nguyễn" userId="1d70a463e08dd161" providerId="LiveId" clId="{95E04C0F-3CDA-414C-8119-A19633661ACA}" dt="2022-02-20T06:33:23.574" v="369" actId="1076"/>
        <pc:sldMkLst>
          <pc:docMk/>
          <pc:sldMk cId="2588114432" sldId="293"/>
        </pc:sldMkLst>
        <pc:cxnChg chg="mod">
          <ac:chgData name="thơ nguyễn" userId="1d70a463e08dd161" providerId="LiveId" clId="{95E04C0F-3CDA-414C-8119-A19633661ACA}" dt="2022-02-20T06:33:23.574" v="369" actId="1076"/>
          <ac:cxnSpMkLst>
            <pc:docMk/>
            <pc:sldMk cId="2588114432" sldId="293"/>
            <ac:cxnSpMk id="7" creationId="{3C12C45A-90CC-45B9-B707-7DC5C15AC538}"/>
          </ac:cxnSpMkLst>
        </pc:cxnChg>
      </pc:sldChg>
      <pc:sldChg chg="addSp delSp modSp add mod">
        <pc:chgData name="thơ nguyễn" userId="1d70a463e08dd161" providerId="LiveId" clId="{95E04C0F-3CDA-414C-8119-A19633661ACA}" dt="2022-02-20T06:37:53.267" v="374" actId="20577"/>
        <pc:sldMkLst>
          <pc:docMk/>
          <pc:sldMk cId="2594887095" sldId="308"/>
        </pc:sldMkLst>
        <pc:spChg chg="mod">
          <ac:chgData name="thơ nguyễn" userId="1d70a463e08dd161" providerId="LiveId" clId="{95E04C0F-3CDA-414C-8119-A19633661ACA}" dt="2022-02-20T05:53:49.332" v="8" actId="20577"/>
          <ac:spMkLst>
            <pc:docMk/>
            <pc:sldMk cId="2594887095" sldId="308"/>
            <ac:spMk id="5" creationId="{A798E49B-D362-4069-A7DB-0364923BCBD3}"/>
          </ac:spMkLst>
        </pc:spChg>
        <pc:spChg chg="del mod">
          <ac:chgData name="thơ nguyễn" userId="1d70a463e08dd161" providerId="LiveId" clId="{95E04C0F-3CDA-414C-8119-A19633661ACA}" dt="2022-02-20T06:37:49.429" v="371" actId="478"/>
          <ac:spMkLst>
            <pc:docMk/>
            <pc:sldMk cId="2594887095" sldId="308"/>
            <ac:spMk id="7" creationId="{F4225CAB-89AF-4AF6-9C0B-EE3124BF8EE4}"/>
          </ac:spMkLst>
        </pc:spChg>
        <pc:spChg chg="add mod">
          <ac:chgData name="thơ nguyễn" userId="1d70a463e08dd161" providerId="LiveId" clId="{95E04C0F-3CDA-414C-8119-A19633661ACA}" dt="2022-02-20T06:37:53.267" v="374" actId="20577"/>
          <ac:spMkLst>
            <pc:docMk/>
            <pc:sldMk cId="2594887095" sldId="308"/>
            <ac:spMk id="8" creationId="{298B9232-1A72-45C7-AAA5-8BBC43F0B4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7E6A1-0C9F-4FC1-AE0B-C5A120907BC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D82E1-FA1B-4311-8CE1-46E216B4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82E1-FA1B-4311-8CE1-46E216B405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slide" Target="slide10.xml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slide" Target="slide11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slide" Target="slide8.xml"/><Relationship Id="rId15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5.gif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3D60FB-C2A1-475C-9F66-30F67636725D}"/>
              </a:ext>
            </a:extLst>
          </p:cNvPr>
          <p:cNvGrpSpPr/>
          <p:nvPr/>
        </p:nvGrpSpPr>
        <p:grpSpPr>
          <a:xfrm>
            <a:off x="1588" y="105297"/>
            <a:ext cx="12172796" cy="6752606"/>
            <a:chOff x="0" y="0"/>
            <a:chExt cx="18288000" cy="10143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E361BA-F056-453A-9DB0-63717D1E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B3AD00-54D4-4B31-A5FC-C3CB7ED9F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5" name="TextBox 10">
            <a:extLst>
              <a:ext uri="{FF2B5EF4-FFF2-40B4-BE49-F238E27FC236}">
                <a16:creationId xmlns:a16="http://schemas.microsoft.com/office/drawing/2014/main" id="{A798E49B-D362-4069-A7DB-0364923BCBD3}"/>
              </a:ext>
            </a:extLst>
          </p:cNvPr>
          <p:cNvSpPr txBox="1"/>
          <p:nvPr/>
        </p:nvSpPr>
        <p:spPr>
          <a:xfrm>
            <a:off x="515913" y="366642"/>
            <a:ext cx="7306311" cy="615499"/>
          </a:xfrm>
          <a:prstGeom prst="rect">
            <a:avLst/>
          </a:prstGeom>
          <a:noFill/>
        </p:spPr>
        <p:txBody>
          <a:bodyPr wrap="none" lIns="121864" tIns="60933" rIns="121864" bIns="609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dirty="0" err="1">
                <a:solidFill>
                  <a:srgbClr val="FAF9EA"/>
                </a:solidFill>
                <a:latin typeface="HP001 4 hàng" pitchFamily="34" charset="0"/>
                <a:sym typeface="Arial"/>
              </a:rPr>
              <a:t>Thứ</a:t>
            </a:r>
            <a:r>
              <a:rPr lang="en-US" sz="3200" b="1" dirty="0">
                <a:solidFill>
                  <a:srgbClr val="FAF9EA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AF9EA"/>
                </a:solidFill>
                <a:latin typeface="HP001 4 hàng" pitchFamily="34" charset="0"/>
                <a:sym typeface="Arial"/>
              </a:rPr>
              <a:t>ba</a:t>
            </a:r>
            <a:r>
              <a:rPr lang="en-US" sz="3200" b="1" dirty="0">
                <a:solidFill>
                  <a:srgbClr val="FAF9EA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AF9EA"/>
                </a:solidFill>
                <a:latin typeface="HP001 4 hàng" pitchFamily="34" charset="0"/>
                <a:sym typeface="Arial"/>
              </a:rPr>
              <a:t>ngày</a:t>
            </a:r>
            <a:r>
              <a:rPr lang="vi-VN" sz="3200" b="1" dirty="0">
                <a:solidFill>
                  <a:srgbClr val="FAF9EA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>
                <a:solidFill>
                  <a:srgbClr val="FAF9EA"/>
                </a:solidFill>
                <a:latin typeface="HP001 4 hàng" pitchFamily="34" charset="0"/>
                <a:sym typeface="Arial"/>
              </a:rPr>
              <a:t>22 </a:t>
            </a:r>
            <a:r>
              <a:rPr lang="en-US" sz="3200" b="1" dirty="0" err="1">
                <a:solidFill>
                  <a:srgbClr val="FAF9EA"/>
                </a:solidFill>
                <a:latin typeface="HP001 4 hàng" pitchFamily="34" charset="0"/>
                <a:sym typeface="Arial"/>
              </a:rPr>
              <a:t>tháng</a:t>
            </a:r>
            <a:r>
              <a:rPr lang="en-US" sz="3200" b="1" dirty="0">
                <a:solidFill>
                  <a:srgbClr val="FAF9EA"/>
                </a:solidFill>
                <a:latin typeface="HP001 4 hàng" pitchFamily="34" charset="0"/>
                <a:sym typeface="Arial"/>
              </a:rPr>
              <a:t> 2 </a:t>
            </a:r>
            <a:r>
              <a:rPr lang="en-US" sz="3200" b="1" dirty="0" err="1">
                <a:solidFill>
                  <a:srgbClr val="FAF9EA"/>
                </a:solidFill>
                <a:latin typeface="HP001 4 hàng" pitchFamily="34" charset="0"/>
                <a:sym typeface="Arial"/>
              </a:rPr>
              <a:t>năm</a:t>
            </a:r>
            <a:r>
              <a:rPr lang="en-US" sz="3200" b="1" dirty="0">
                <a:solidFill>
                  <a:srgbClr val="FAF9EA"/>
                </a:solidFill>
                <a:latin typeface="HP001 4 hàng" pitchFamily="34" charset="0"/>
                <a:sym typeface="Arial"/>
              </a:rPr>
              <a:t> 2022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39A4A03-5DB0-4B3B-9089-101F4DF8B3B4}"/>
              </a:ext>
            </a:extLst>
          </p:cNvPr>
          <p:cNvSpPr txBox="1"/>
          <p:nvPr/>
        </p:nvSpPr>
        <p:spPr>
          <a:xfrm>
            <a:off x="2969384" y="948751"/>
            <a:ext cx="1216098" cy="615393"/>
          </a:xfrm>
          <a:prstGeom prst="rect">
            <a:avLst/>
          </a:prstGeom>
          <a:noFill/>
        </p:spPr>
        <p:txBody>
          <a:bodyPr wrap="none" lIns="121864" tIns="60933" rIns="121864" bIns="609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dirty="0" err="1">
                <a:solidFill>
                  <a:srgbClr val="FAF9EA"/>
                </a:solidFill>
                <a:latin typeface="HP001 4 hàng" pitchFamily="34" charset="0"/>
                <a:sym typeface="Arial"/>
              </a:rPr>
              <a:t>Toán</a:t>
            </a:r>
            <a:endParaRPr lang="en-US" sz="3200" b="1" dirty="0">
              <a:solidFill>
                <a:srgbClr val="FAF9EA"/>
              </a:solidFill>
              <a:latin typeface="HP001 4 hàng" pitchFamily="34" charset="0"/>
              <a:sym typeface="Arial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98B9232-1A72-45C7-AAA5-8BBC43F0B48C}"/>
              </a:ext>
            </a:extLst>
          </p:cNvPr>
          <p:cNvSpPr txBox="1"/>
          <p:nvPr/>
        </p:nvSpPr>
        <p:spPr>
          <a:xfrm>
            <a:off x="17927" y="1593599"/>
            <a:ext cx="8885591" cy="615342"/>
          </a:xfrm>
          <a:prstGeom prst="rect">
            <a:avLst/>
          </a:prstGeom>
          <a:noFill/>
        </p:spPr>
        <p:txBody>
          <a:bodyPr wrap="square" lIns="121836" tIns="60919" rIns="121836" bIns="6091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Thực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hành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lắp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ghép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xếp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khối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sz="31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1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59488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\Desktop\Picture1aa (2).png">
            <a:extLst>
              <a:ext uri="{FF2B5EF4-FFF2-40B4-BE49-F238E27FC236}">
                <a16:creationId xmlns:a16="http://schemas.microsoft.com/office/drawing/2014/main" id="{C34A79FE-B8B1-44F1-8813-B6EE5E5F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5A2D1085-65CF-4025-A204-2D351D79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52861A-17CF-4D5E-9675-87D8C213478A}"/>
              </a:ext>
            </a:extLst>
          </p:cNvPr>
          <p:cNvSpPr/>
          <p:nvPr/>
        </p:nvSpPr>
        <p:spPr>
          <a:xfrm>
            <a:off x="6283307" y="4969767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CAB21F-A8D8-433C-9462-8F0B57108DA4}"/>
              </a:ext>
            </a:extLst>
          </p:cNvPr>
          <p:cNvSpPr/>
          <p:nvPr/>
        </p:nvSpPr>
        <p:spPr>
          <a:xfrm>
            <a:off x="2391228" y="4934067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DA7819-AD29-401B-87CA-B0066D1972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75247" y="5293908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FC08C6-4BB3-4C6D-B8F3-02DE10F307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2928" y="5322902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75E30F-AEE5-4D64-958B-6398E49B17E0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F20ECC-7BBA-41C2-A186-E9474E88CE2F}"/>
              </a:ext>
            </a:extLst>
          </p:cNvPr>
          <p:cNvSpPr/>
          <p:nvPr/>
        </p:nvSpPr>
        <p:spPr>
          <a:xfrm>
            <a:off x="6323806" y="3463354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C029F4-AFBB-4385-8F33-EBF8B06FC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39" y="397682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E6A4A9-22AD-4FAD-9AC7-A5EAEACB3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FEE859-1A5D-49A8-8272-75ED9E7B98AF}"/>
              </a:ext>
            </a:extLst>
          </p:cNvPr>
          <p:cNvGrpSpPr/>
          <p:nvPr/>
        </p:nvGrpSpPr>
        <p:grpSpPr>
          <a:xfrm>
            <a:off x="1523206" y="255806"/>
            <a:ext cx="8380461" cy="2667000"/>
            <a:chOff x="1370806" y="255806"/>
            <a:chExt cx="8380461" cy="2667000"/>
          </a:xfrm>
        </p:grpSpPr>
        <p:sp>
          <p:nvSpPr>
            <p:cNvPr id="32" name="Snip Diagonal Corner Rectangle 21">
              <a:extLst>
                <a:ext uri="{FF2B5EF4-FFF2-40B4-BE49-F238E27FC236}">
                  <a16:creationId xmlns:a16="http://schemas.microsoft.com/office/drawing/2014/main" id="{A31833C6-4943-491A-9ADE-51F6B62BF8C5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5FA77F-2C6A-41B0-AB09-7DD1522D610F}"/>
                </a:ext>
              </a:extLst>
            </p:cNvPr>
            <p:cNvSpPr txBox="1"/>
            <p:nvPr/>
          </p:nvSpPr>
          <p:spPr>
            <a:xfrm>
              <a:off x="4391153" y="992987"/>
              <a:ext cx="5046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F255682-49E5-455D-8CBB-0B0FC1877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" r="-1124"/>
            <a:stretch/>
          </p:blipFill>
          <p:spPr>
            <a:xfrm>
              <a:off x="1948671" y="442020"/>
              <a:ext cx="2325636" cy="2372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713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 HÀNH LẮP GHÉP, XẾP </a:t>
            </a:r>
            <a:r>
              <a:rPr lang="vi-VN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 KHỐI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13" y="2439194"/>
            <a:ext cx="4142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96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9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06" y="571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406" y="229394"/>
            <a:ext cx="11506200" cy="1114536"/>
            <a:chOff x="1253941" y="554838"/>
            <a:chExt cx="11506200" cy="1114536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10803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dưới đây có bao nhiêu khối lập phương? Khối hộp chữ nhật? Khối trụ? Khối cầu?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442911" y="223626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232566" y="3821212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2601911" y="1954945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2629026" y="373980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3998912" y="1506755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3681608" y="4067349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5394870" y="1613274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5913000" y="4394030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7258256" y="275638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9549626" y="4001580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8547114" y="1963092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10393704" y="3038749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BB22BD-2927-45D7-A587-2E199761B982}"/>
              </a:ext>
            </a:extLst>
          </p:cNvPr>
          <p:cNvCxnSpPr>
            <a:cxnSpLocks/>
          </p:cNvCxnSpPr>
          <p:nvPr/>
        </p:nvCxnSpPr>
        <p:spPr>
          <a:xfrm>
            <a:off x="1256634" y="783497"/>
            <a:ext cx="98677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914643-D979-49F9-A5E3-BC657D552644}"/>
              </a:ext>
            </a:extLst>
          </p:cNvPr>
          <p:cNvCxnSpPr>
            <a:cxnSpLocks/>
          </p:cNvCxnSpPr>
          <p:nvPr/>
        </p:nvCxnSpPr>
        <p:spPr>
          <a:xfrm>
            <a:off x="1213043" y="1259322"/>
            <a:ext cx="576765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4" grpId="0" animBg="1"/>
      <p:bldP spid="14" grpId="0" animBg="1"/>
      <p:bldP spid="2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9314576" y="162175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416241" y="4230615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345112" y="1451494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6711759" y="227436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11073957" y="3276600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4000309" y="4320627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726112" y="2727638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1561771" y="1290115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3860597" y="207895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7980927" y="3368127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9269888" y="2405005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9397596" y="3636463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3886-A765-4087-96F5-C93864F87308}"/>
              </a:ext>
            </a:extLst>
          </p:cNvPr>
          <p:cNvCxnSpPr>
            <a:cxnSpLocks/>
          </p:cNvCxnSpPr>
          <p:nvPr/>
        </p:nvCxnSpPr>
        <p:spPr>
          <a:xfrm>
            <a:off x="3047802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949B85-F8A3-4768-BA00-4E932EEA6DB8}"/>
              </a:ext>
            </a:extLst>
          </p:cNvPr>
          <p:cNvCxnSpPr>
            <a:cxnSpLocks/>
          </p:cNvCxnSpPr>
          <p:nvPr/>
        </p:nvCxnSpPr>
        <p:spPr>
          <a:xfrm>
            <a:off x="6095604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AC3E59-35AF-4125-8F81-95B2A59F7727}"/>
              </a:ext>
            </a:extLst>
          </p:cNvPr>
          <p:cNvCxnSpPr>
            <a:cxnSpLocks/>
          </p:cNvCxnSpPr>
          <p:nvPr/>
        </p:nvCxnSpPr>
        <p:spPr>
          <a:xfrm>
            <a:off x="9143406" y="457994"/>
            <a:ext cx="0" cy="59173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id="{3620CB5F-9C2C-4663-A3CE-F658CA8F8921}"/>
              </a:ext>
            </a:extLst>
          </p:cNvPr>
          <p:cNvSpPr/>
          <p:nvPr/>
        </p:nvSpPr>
        <p:spPr>
          <a:xfrm>
            <a:off x="6570115" y="297075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B8F1BFED-61A7-479E-A3B0-67A2FA97C724}"/>
              </a:ext>
            </a:extLst>
          </p:cNvPr>
          <p:cNvSpPr/>
          <p:nvPr/>
        </p:nvSpPr>
        <p:spPr>
          <a:xfrm>
            <a:off x="3448645" y="325518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54FF9F82-4C61-402D-9836-8B3BF73040AA}"/>
              </a:ext>
            </a:extLst>
          </p:cNvPr>
          <p:cNvSpPr/>
          <p:nvPr/>
        </p:nvSpPr>
        <p:spPr>
          <a:xfrm>
            <a:off x="266573" y="289756"/>
            <a:ext cx="2592387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id="{DC5B3B52-791E-4AFD-A21D-124330292D8A}"/>
              </a:ext>
            </a:extLst>
          </p:cNvPr>
          <p:cNvSpPr/>
          <p:nvPr/>
        </p:nvSpPr>
        <p:spPr>
          <a:xfrm>
            <a:off x="9618173" y="289756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hộp </a:t>
            </a:r>
          </a:p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chữ nhật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CADC2-5CA2-44B8-9757-44628B8F14B4}"/>
              </a:ext>
            </a:extLst>
          </p:cNvPr>
          <p:cNvSpPr txBox="1"/>
          <p:nvPr/>
        </p:nvSpPr>
        <p:spPr>
          <a:xfrm>
            <a:off x="-86848" y="6028591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lập phương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71F3B-A9B4-42F7-B3F9-56C35488157B}"/>
              </a:ext>
            </a:extLst>
          </p:cNvPr>
          <p:cNvSpPr txBox="1"/>
          <p:nvPr/>
        </p:nvSpPr>
        <p:spPr>
          <a:xfrm>
            <a:off x="3111043" y="6026193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cầu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4836E-88F9-4E8D-ACA5-8988A9C70497}"/>
              </a:ext>
            </a:extLst>
          </p:cNvPr>
          <p:cNvSpPr txBox="1"/>
          <p:nvPr/>
        </p:nvSpPr>
        <p:spPr>
          <a:xfrm>
            <a:off x="6246837" y="6034664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trụ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F29FB8-A6B1-4240-9F0A-C1780EBFB0A4}"/>
              </a:ext>
            </a:extLst>
          </p:cNvPr>
          <p:cNvSpPr txBox="1"/>
          <p:nvPr/>
        </p:nvSpPr>
        <p:spPr>
          <a:xfrm>
            <a:off x="9276952" y="5841526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410030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" grpId="0"/>
      <p:bldP spid="22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9146E-25F0-471A-A25A-1F01E31045C4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1168D8-34DE-4C58-B027-E181AEA368A6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D861523-A00D-4767-90D7-7E47D6E869F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A0774220-12C6-41EF-B4FA-1DAA062EC2E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DCBE4E-7076-43A8-AB16-C2910E1D441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Xem hình rồi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93406-AFD3-4777-8A55-3D2C3DD3EF8E}"/>
              </a:ext>
            </a:extLst>
          </p:cNvPr>
          <p:cNvCxnSpPr>
            <a:cxnSpLocks/>
          </p:cNvCxnSpPr>
          <p:nvPr/>
        </p:nvCxnSpPr>
        <p:spPr>
          <a:xfrm>
            <a:off x="1158795" y="851487"/>
            <a:ext cx="6414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ylinder 2">
            <a:extLst>
              <a:ext uri="{FF2B5EF4-FFF2-40B4-BE49-F238E27FC236}">
                <a16:creationId xmlns:a16="http://schemas.microsoft.com/office/drawing/2014/main" id="{5003D551-98EC-4AAA-B7F0-8C253D4B5D9E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28CAD6-5E24-453B-8790-BF7B02F7CE97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E9293D3-865D-473C-9599-BB73B9393260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AC9F6ACC-7193-4E9B-B366-1F769CB3E9C8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97A682CF-435D-4121-906F-8D36110DF110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9639CFC5-C878-4ABB-A3EF-95C3A06882D9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419B1-5C26-403F-AE99-358193425A53}"/>
              </a:ext>
            </a:extLst>
          </p:cNvPr>
          <p:cNvSpPr txBox="1"/>
          <p:nvPr/>
        </p:nvSpPr>
        <p:spPr>
          <a:xfrm>
            <a:off x="765570" y="3743997"/>
            <a:ext cx="10843033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ylinder 19">
            <a:extLst>
              <a:ext uri="{FF2B5EF4-FFF2-40B4-BE49-F238E27FC236}">
                <a16:creationId xmlns:a16="http://schemas.microsoft.com/office/drawing/2014/main" id="{F9140DFA-F4C1-4252-B2E4-7F9EE5EFE92D}"/>
              </a:ext>
            </a:extLst>
          </p:cNvPr>
          <p:cNvSpPr/>
          <p:nvPr/>
        </p:nvSpPr>
        <p:spPr>
          <a:xfrm>
            <a:off x="437057" y="407481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62CBC-6282-43B3-B4C1-DA415D391FDA}"/>
              </a:ext>
            </a:extLst>
          </p:cNvPr>
          <p:cNvSpPr/>
          <p:nvPr/>
        </p:nvSpPr>
        <p:spPr>
          <a:xfrm>
            <a:off x="1858416" y="628301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0315CFB-9714-40B7-951F-E2041583EAF1}"/>
              </a:ext>
            </a:extLst>
          </p:cNvPr>
          <p:cNvSpPr/>
          <p:nvPr/>
        </p:nvSpPr>
        <p:spPr>
          <a:xfrm>
            <a:off x="3885406" y="991394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5392F10-0F0D-422A-AA67-FE4702BECF00}"/>
              </a:ext>
            </a:extLst>
          </p:cNvPr>
          <p:cNvSpPr/>
          <p:nvPr/>
        </p:nvSpPr>
        <p:spPr>
          <a:xfrm>
            <a:off x="6445796" y="628301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7CCAB5F2-F07F-452F-B520-D4490EBB388D}"/>
              </a:ext>
            </a:extLst>
          </p:cNvPr>
          <p:cNvSpPr/>
          <p:nvPr/>
        </p:nvSpPr>
        <p:spPr>
          <a:xfrm>
            <a:off x="8472786" y="537939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B87C97D8-4767-413F-93E2-FCDF110BE031}"/>
              </a:ext>
            </a:extLst>
          </p:cNvPr>
          <p:cNvSpPr/>
          <p:nvPr/>
        </p:nvSpPr>
        <p:spPr>
          <a:xfrm rot="5400000">
            <a:off x="10923475" y="432658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B24891-3FDD-4691-A749-3E7E5E722822}"/>
              </a:ext>
            </a:extLst>
          </p:cNvPr>
          <p:cNvSpPr txBox="1"/>
          <p:nvPr/>
        </p:nvSpPr>
        <p:spPr>
          <a:xfrm>
            <a:off x="224554" y="2534609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21FE09-A832-423F-B92B-547CBBB8FEA9}"/>
              </a:ext>
            </a:extLst>
          </p:cNvPr>
          <p:cNvSpPr txBox="1"/>
          <p:nvPr/>
        </p:nvSpPr>
        <p:spPr>
          <a:xfrm>
            <a:off x="212868" y="3264822"/>
            <a:ext cx="11385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65A52-640F-46B3-8EDE-E14AC65C56C7}"/>
              </a:ext>
            </a:extLst>
          </p:cNvPr>
          <p:cNvSpPr txBox="1"/>
          <p:nvPr/>
        </p:nvSpPr>
        <p:spPr>
          <a:xfrm>
            <a:off x="227806" y="3775438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9F78A3-3689-4913-9723-E8E044EE1227}"/>
              </a:ext>
            </a:extLst>
          </p:cNvPr>
          <p:cNvSpPr txBox="1"/>
          <p:nvPr/>
        </p:nvSpPr>
        <p:spPr>
          <a:xfrm>
            <a:off x="195978" y="4513448"/>
            <a:ext cx="118518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8DDAA-4698-487D-A900-CF6F5F6E3B4C}"/>
              </a:ext>
            </a:extLst>
          </p:cNvPr>
          <p:cNvSpPr txBox="1"/>
          <p:nvPr/>
        </p:nvSpPr>
        <p:spPr>
          <a:xfrm>
            <a:off x="224365" y="5401191"/>
            <a:ext cx="1091578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5E0FA5-B1E5-4A96-8013-69E27A9CEEEA}"/>
              </a:ext>
            </a:extLst>
          </p:cNvPr>
          <p:cNvSpPr txBox="1"/>
          <p:nvPr/>
        </p:nvSpPr>
        <p:spPr>
          <a:xfrm>
            <a:off x="224365" y="6113204"/>
            <a:ext cx="11422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 trụ ở giữa khối lập phương và khối hộp chữ nhật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7A56B8-1FAA-48DA-90A1-D09119DFE170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BFAF24-AC00-4999-AFAC-C742899D439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C07D353-ACF3-442C-BCB2-D6646E8CCAA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2FF9E8EF-A317-49C9-B052-41AB2EA6E2F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8633EC-8BA9-42A4-9C5F-0A1F7FFE062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Lấy các khối hình trong bộ đồ dùng xếp theo thứ tự trên.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12C45A-90CC-45B9-B707-7DC5C15AC538}"/>
              </a:ext>
            </a:extLst>
          </p:cNvPr>
          <p:cNvCxnSpPr>
            <a:cxnSpLocks/>
          </p:cNvCxnSpPr>
          <p:nvPr/>
        </p:nvCxnSpPr>
        <p:spPr>
          <a:xfrm>
            <a:off x="1158795" y="864394"/>
            <a:ext cx="10605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ylinder 7">
            <a:extLst>
              <a:ext uri="{FF2B5EF4-FFF2-40B4-BE49-F238E27FC236}">
                <a16:creationId xmlns:a16="http://schemas.microsoft.com/office/drawing/2014/main" id="{B9904975-3D6A-461E-9FA6-81EDC963E768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1C42FC-68AC-40A9-82B4-F5E3D9E9FA53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CCA56DA-88E2-4EB3-BDC5-F7D425375F63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3F7823B4-C933-4168-A098-6B5C709BAB1F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F68314F-F65C-4EDE-A5FC-9A9915E093AB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91388536-A2D9-4D99-8363-4833FDB2A2B5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2051" y="534194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363200" cy="35052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5206" y="9151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4736" y="990830"/>
            <a:ext cx="43110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24" y="3429799"/>
            <a:ext cx="1950654" cy="11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12" y="482718"/>
            <a:ext cx="899464" cy="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Ư TỬ" descr="C:\Users\ADMIN\Desktop\Picture2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64" y="196175"/>
            <a:ext cx="1039149" cy="1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Y DUẨN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1" y="544116"/>
            <a:ext cx="1104756" cy="10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UY DUẨN ZALO 0326030911" descr="C:\Users\ADMIN\Desktop\Tai nguyen thiet ke tro choi\Baby Panda\brown-bear-clipart-happy-bear-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02" y="108854"/>
            <a:ext cx="1202110" cy="1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87" y="584343"/>
            <a:ext cx="750914" cy="8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6" y="2530446"/>
            <a:ext cx="1943762" cy="14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899043" y="261311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0" y="1075300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76" y="196175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20" action="ppaction://hlinksldjump"/>
          </p:cNvPr>
          <p:cNvSpPr/>
          <p:nvPr/>
        </p:nvSpPr>
        <p:spPr>
          <a:xfrm>
            <a:off x="10951158" y="5767141"/>
            <a:ext cx="1239257" cy="982363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258006" y="205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9 L 0.3362 -0.0006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0069 L 0.49661 -0.0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2 -0.00069 L 0.6112 -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2 -0.00069 L 0.8612 -0.000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340235" y="3385051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 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32175" y="370919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002195-DA68-4916-A971-02B208C2FAF2}"/>
              </a:ext>
            </a:extLst>
          </p:cNvPr>
          <p:cNvGrpSpPr/>
          <p:nvPr/>
        </p:nvGrpSpPr>
        <p:grpSpPr>
          <a:xfrm>
            <a:off x="1370806" y="255806"/>
            <a:ext cx="8380461" cy="2667000"/>
            <a:chOff x="1370806" y="255806"/>
            <a:chExt cx="8380461" cy="2667000"/>
          </a:xfrm>
        </p:grpSpPr>
        <p:sp>
          <p:nvSpPr>
            <p:cNvPr id="22" name="Snip Diagonal Corner Rectangle 21"/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2855" y="1233392"/>
              <a:ext cx="668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CD2F193-898C-4371-A7E5-D6B338BD5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3232" b="85751" l="46550" r="58326">
                          <a14:foregroundMark x1="46274" y1="16794" x2="51886" y2="20102"/>
                          <a14:foregroundMark x1="51886" y1="20102" x2="51150" y2="15013"/>
                          <a14:foregroundMark x1="46550" y1="15267" x2="51426" y2="12214"/>
                          <a14:foregroundMark x1="51426" y1="12214" x2="56670" y2="13486"/>
                          <a14:foregroundMark x1="56670" y1="13486" x2="51334" y2="25445"/>
                          <a14:foregroundMark x1="51334" y1="25445" x2="51610" y2="41221"/>
                          <a14:foregroundMark x1="48758" y1="16794" x2="51794" y2="20611"/>
                          <a14:foregroundMark x1="54462" y1="16285" x2="51150" y2="20611"/>
                          <a14:foregroundMark x1="51610" y1="18066" x2="49770" y2="35878"/>
                          <a14:foregroundMark x1="49770" y1="35878" x2="49770" y2="35878"/>
                          <a14:foregroundMark x1="48758" y1="20611" x2="47470" y2="30280"/>
                          <a14:foregroundMark x1="47470" y1="21628" x2="53634" y2="21120"/>
                          <a14:foregroundMark x1="53634" y1="21120" x2="57406" y2="17303"/>
                          <a14:foregroundMark x1="56670" y1="16031" x2="52530" y2="15522"/>
                          <a14:foregroundMark x1="53726" y1="16285" x2="56762" y2="26463"/>
                          <a14:foregroundMark x1="56762" y1="26463" x2="56762" y2="28753"/>
                          <a14:foregroundMark x1="56670" y1="20102" x2="56946" y2="28499"/>
                          <a14:foregroundMark x1="55474" y1="21374" x2="50690" y2="25954"/>
                          <a14:foregroundMark x1="50690" y1="25954" x2="47470" y2="19593"/>
                          <a14:foregroundMark x1="47470" y1="20611" x2="51886" y2="17048"/>
                          <a14:foregroundMark x1="51886" y1="17048" x2="56946" y2="18830"/>
                          <a14:foregroundMark x1="56946" y1="18830" x2="57314" y2="34606"/>
                          <a14:foregroundMark x1="57314" y1="34606" x2="57038" y2="20356"/>
                          <a14:foregroundMark x1="57038" y1="20356" x2="55934" y2="56743"/>
                          <a14:foregroundMark x1="46734" y1="73791" x2="49862" y2="84224"/>
                          <a14:foregroundMark x1="49862" y1="84224" x2="55382" y2="83969"/>
                          <a14:foregroundMark x1="55382" y1="83969" x2="50322" y2="80662"/>
                          <a14:foregroundMark x1="50322" y1="80662" x2="50230" y2="79898"/>
                          <a14:foregroundMark x1="49770" y1="82697" x2="53634" y2="81679"/>
                          <a14:foregroundMark x1="57130" y1="81425" x2="55658" y2="83461"/>
                          <a14:foregroundMark x1="57038" y1="81934" x2="56302" y2="83461"/>
                          <a14:foregroundMark x1="57774" y1="22646" x2="57590" y2="20102"/>
                          <a14:foregroundMark x1="50690" y1="85751" x2="52254" y2="85751"/>
                          <a14:foregroundMark x1="50414" y1="63868" x2="48942" y2="35623"/>
                          <a14:foregroundMark x1="46550" y1="36387" x2="46826" y2="73791"/>
                        </a14:backgroundRemoval>
                      </a14:imgEffect>
                    </a14:imgLayer>
                  </a14:imgProps>
                </a:ext>
              </a:extLst>
            </a:blip>
            <a:srcRect l="45828" t="9609" r="40264" b="11533"/>
            <a:stretch/>
          </p:blipFill>
          <p:spPr>
            <a:xfrm>
              <a:off x="2000073" y="607265"/>
              <a:ext cx="878146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\Desktop\Picture1aa (2).png">
            <a:extLst>
              <a:ext uri="{FF2B5EF4-FFF2-40B4-BE49-F238E27FC236}">
                <a16:creationId xmlns:a16="http://schemas.microsoft.com/office/drawing/2014/main" id="{4CE8EB48-856E-4920-8548-56EC004E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B7C971B8-B966-4D10-8CCF-C701252A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E71CA7C-F131-456C-8F6B-CA2E256EB3E1}"/>
              </a:ext>
            </a:extLst>
          </p:cNvPr>
          <p:cNvSpPr/>
          <p:nvPr/>
        </p:nvSpPr>
        <p:spPr>
          <a:xfrm>
            <a:off x="2357389" y="3473098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635777-8074-449F-B964-C9EEA9FA617D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9DB5FC-C5FD-4D6A-882D-5AF841DAC6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329" y="379723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00F33B-A7AB-4A90-85C7-1F5B0FEA3B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C9DE29-0AAF-4A1B-B869-A10379239EF1}"/>
              </a:ext>
            </a:extLst>
          </p:cNvPr>
          <p:cNvSpPr/>
          <p:nvPr/>
        </p:nvSpPr>
        <p:spPr>
          <a:xfrm>
            <a:off x="6340235" y="3487288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0B7D80-9BA8-44F5-BC1C-831818867085}"/>
              </a:ext>
            </a:extLst>
          </p:cNvPr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9F11C99-B3F0-411B-8E3A-73DA0FFCE1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ADD602-2485-4D18-814F-8D4F0219C0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06" y="37967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E1D92D-E6FB-410A-8F0F-BF3878867DEF}"/>
              </a:ext>
            </a:extLst>
          </p:cNvPr>
          <p:cNvGrpSpPr/>
          <p:nvPr/>
        </p:nvGrpSpPr>
        <p:grpSpPr>
          <a:xfrm>
            <a:off x="1370806" y="255806"/>
            <a:ext cx="8440135" cy="2667000"/>
            <a:chOff x="1370806" y="255806"/>
            <a:chExt cx="8440135" cy="2667000"/>
          </a:xfrm>
        </p:grpSpPr>
        <p:sp>
          <p:nvSpPr>
            <p:cNvPr id="45" name="Snip Diagonal Corner Rectangle 21">
              <a:extLst>
                <a:ext uri="{FF2B5EF4-FFF2-40B4-BE49-F238E27FC236}">
                  <a16:creationId xmlns:a16="http://schemas.microsoft.com/office/drawing/2014/main" id="{478DC4F2-297D-4EE6-83E7-41743ACCD4F2}"/>
                </a:ext>
              </a:extLst>
            </p:cNvPr>
            <p:cNvSpPr/>
            <p:nvPr/>
          </p:nvSpPr>
          <p:spPr>
            <a:xfrm>
              <a:off x="1430480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59019E8-BEA2-4FB3-A851-EB187E11620B}"/>
                </a:ext>
              </a:extLst>
            </p:cNvPr>
            <p:cNvSpPr txBox="1"/>
            <p:nvPr/>
          </p:nvSpPr>
          <p:spPr>
            <a:xfrm>
              <a:off x="2997884" y="1235363"/>
              <a:ext cx="668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3BF80AA-8F44-494C-A795-A5143BF32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11" r="-4632"/>
            <a:stretch/>
          </p:blipFill>
          <p:spPr>
            <a:xfrm>
              <a:off x="1370806" y="607265"/>
              <a:ext cx="2057399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ADMIN\Desktop\Picture1aa (2).png">
            <a:extLst>
              <a:ext uri="{FF2B5EF4-FFF2-40B4-BE49-F238E27FC236}">
                <a16:creationId xmlns:a16="http://schemas.microsoft.com/office/drawing/2014/main" id="{618CF031-8597-4C17-A466-18ED58A1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4DC90D69-EEF3-43CB-84BB-F55D3719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4C8A4F-B979-4FBB-84BB-6A0D1C6A6B9B}"/>
              </a:ext>
            </a:extLst>
          </p:cNvPr>
          <p:cNvSpPr/>
          <p:nvPr/>
        </p:nvSpPr>
        <p:spPr>
          <a:xfrm>
            <a:off x="6340235" y="3385051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 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9E79EF-95C1-4ED2-8960-042850C940D1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CDA0B1-CAA6-4E9D-A7DE-CD3233EEC3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32175" y="370919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40AEE4-7A42-4EDE-9261-846DF8C24D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CFE25D1-0E9F-4189-8FB4-505546FBB9BA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E37C6F-E078-4FB3-ABA6-7E907CECAE98}"/>
              </a:ext>
            </a:extLst>
          </p:cNvPr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EB65D40-6F03-4E78-B25D-CCC85DC11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A452D1E-C894-445F-90D9-589C027703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6A3C9DD-EDCF-442F-A9B0-300C09FBBA1E}"/>
              </a:ext>
            </a:extLst>
          </p:cNvPr>
          <p:cNvGrpSpPr/>
          <p:nvPr/>
        </p:nvGrpSpPr>
        <p:grpSpPr>
          <a:xfrm>
            <a:off x="1370806" y="173758"/>
            <a:ext cx="8380461" cy="2831096"/>
            <a:chOff x="1370806" y="173758"/>
            <a:chExt cx="8380461" cy="2831096"/>
          </a:xfrm>
        </p:grpSpPr>
        <p:sp>
          <p:nvSpPr>
            <p:cNvPr id="60" name="Snip Diagonal Corner Rectangle 21">
              <a:extLst>
                <a:ext uri="{FF2B5EF4-FFF2-40B4-BE49-F238E27FC236}">
                  <a16:creationId xmlns:a16="http://schemas.microsoft.com/office/drawing/2014/main" id="{15AC6E13-3987-4B4A-A3DD-170D4C8879CB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1BDFDD-7ED0-4B7C-8873-DC34F1C3C71B}"/>
                </a:ext>
              </a:extLst>
            </p:cNvPr>
            <p:cNvSpPr txBox="1"/>
            <p:nvPr/>
          </p:nvSpPr>
          <p:spPr>
            <a:xfrm>
              <a:off x="4342606" y="1233392"/>
              <a:ext cx="5094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96988FE-9A14-4889-92FA-612844A6F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" r="7757"/>
            <a:stretch/>
          </p:blipFill>
          <p:spPr>
            <a:xfrm>
              <a:off x="1826043" y="173758"/>
              <a:ext cx="2516563" cy="283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>
            <a:extLst>
              <a:ext uri="{FF2B5EF4-FFF2-40B4-BE49-F238E27FC236}">
                <a16:creationId xmlns:a16="http://schemas.microsoft.com/office/drawing/2014/main" id="{128E998B-E727-42F1-A35B-566936F3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751100A5-5E72-4E28-9F34-2E41EF1F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F8595E-806B-42DA-A58E-7E792C222EF3}"/>
              </a:ext>
            </a:extLst>
          </p:cNvPr>
          <p:cNvSpPr/>
          <p:nvPr/>
        </p:nvSpPr>
        <p:spPr>
          <a:xfrm>
            <a:off x="2354482" y="5001588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31375F-87BE-4DD2-9B06-C904ED3712D2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9545CB-4EC7-4079-A2E9-03B5F8F23A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6422" y="53257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0B2551-9C60-425F-A4A8-0E774120ED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495FE8-E8B8-47E6-B51E-9BBC8864531C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E2830-0679-48E8-8AE9-52580A436BA4}"/>
              </a:ext>
            </a:extLst>
          </p:cNvPr>
          <p:cNvSpPr/>
          <p:nvPr/>
        </p:nvSpPr>
        <p:spPr>
          <a:xfrm>
            <a:off x="6323806" y="3463354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F9314-29A5-4CEE-A9E6-3A8002716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39" y="397682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34AB4A-B60C-48E2-8B2E-CDC609FF2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2B2D6A2-9C38-4C1B-A9E4-2A1E22878A2C}"/>
              </a:ext>
            </a:extLst>
          </p:cNvPr>
          <p:cNvGrpSpPr/>
          <p:nvPr/>
        </p:nvGrpSpPr>
        <p:grpSpPr>
          <a:xfrm>
            <a:off x="1370806" y="255806"/>
            <a:ext cx="8380461" cy="2667000"/>
            <a:chOff x="1370806" y="255806"/>
            <a:chExt cx="8380461" cy="2667000"/>
          </a:xfrm>
        </p:grpSpPr>
        <p:sp>
          <p:nvSpPr>
            <p:cNvPr id="33" name="Snip Diagonal Corner Rectangle 21">
              <a:extLst>
                <a:ext uri="{FF2B5EF4-FFF2-40B4-BE49-F238E27FC236}">
                  <a16:creationId xmlns:a16="http://schemas.microsoft.com/office/drawing/2014/main" id="{46550513-ED3E-47E5-9219-FA61E56D9FDB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D26D98-C65B-4E63-AAD5-FBFDD3B33958}"/>
                </a:ext>
              </a:extLst>
            </p:cNvPr>
            <p:cNvSpPr txBox="1"/>
            <p:nvPr/>
          </p:nvSpPr>
          <p:spPr>
            <a:xfrm>
              <a:off x="4391153" y="992987"/>
              <a:ext cx="5046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4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FAB0CF-3EDC-4A92-9C7F-4C401A15A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1" r="-2867"/>
            <a:stretch/>
          </p:blipFill>
          <p:spPr>
            <a:xfrm>
              <a:off x="1876554" y="426262"/>
              <a:ext cx="2008851" cy="2372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367</Words>
  <Application>Microsoft Office PowerPoint</Application>
  <PresentationFormat>Custom</PresentationFormat>
  <Paragraphs>63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thơ nguyễn</cp:lastModifiedBy>
  <cp:revision>76</cp:revision>
  <dcterms:created xsi:type="dcterms:W3CDTF">2018-01-02T14:41:22Z</dcterms:created>
  <dcterms:modified xsi:type="dcterms:W3CDTF">2022-02-20T06:38:07Z</dcterms:modified>
</cp:coreProperties>
</file>