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2"/>
  </p:notesMasterIdLst>
  <p:sldIdLst>
    <p:sldId id="328" r:id="rId3"/>
    <p:sldId id="257" r:id="rId4"/>
    <p:sldId id="309" r:id="rId5"/>
    <p:sldId id="308" r:id="rId6"/>
    <p:sldId id="310" r:id="rId7"/>
    <p:sldId id="318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284" r:id="rId16"/>
    <p:sldId id="285" r:id="rId17"/>
    <p:sldId id="286" r:id="rId18"/>
    <p:sldId id="287" r:id="rId19"/>
    <p:sldId id="276" r:id="rId20"/>
    <p:sldId id="32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333534"/>
    <a:srgbClr val="FFC4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21" autoAdjust="0"/>
    <p:restoredTop sz="88727" autoAdjust="0"/>
  </p:normalViewPr>
  <p:slideViewPr>
    <p:cSldViewPr snapToGrid="0">
      <p:cViewPr varScale="1">
        <p:scale>
          <a:sx n="56" d="100"/>
          <a:sy n="56" d="100"/>
        </p:scale>
        <p:origin x="112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5320BC-1EAC-4D06-AF67-AF663222DD78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C268E-7F02-4426-8990-DADA9AEC0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33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F70C56-0A08-4A54-9819-59C28AF283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119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1" name="Google Shape;107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Click trứng để đến câu hỏi</a:t>
            </a:r>
          </a:p>
          <a:p>
            <a:r>
              <a:rPr lang="en-VN" dirty="0"/>
              <a:t>Click khủng long to để đến bài học</a:t>
            </a:r>
          </a:p>
          <a:p>
            <a:r>
              <a:rPr lang="en-VN" dirty="0"/>
              <a:t>Dẫn dắt: Có một cô khủng long mẹ bị lạc mất 3 quả trứng. Chúng ta hãy cùng giúp khủng long mẹ đưa những quả trứng về nơi an toàn trước khi núi lửa phun trào nhé.</a:t>
            </a:r>
          </a:p>
        </p:txBody>
      </p:sp>
    </p:spTree>
    <p:extLst>
      <p:ext uri="{BB962C8B-B14F-4D97-AF65-F5344CB8AC3E}">
        <p14:creationId xmlns:p14="http://schemas.microsoft.com/office/powerpoint/2010/main" val="3399812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Click quả trứng để quay về</a:t>
            </a:r>
          </a:p>
        </p:txBody>
      </p:sp>
    </p:spTree>
    <p:extLst>
      <p:ext uri="{BB962C8B-B14F-4D97-AF65-F5344CB8AC3E}">
        <p14:creationId xmlns:p14="http://schemas.microsoft.com/office/powerpoint/2010/main" val="2963376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2477618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1081792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B2028-BDE0-4FD5-9323-09437483F8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83E25A-7D28-433B-8355-1046CD3FEB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8C78D-07E1-40E5-A340-6E7B57F28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6E72FF-A878-48A4-8C84-BAAE1ACF3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2BC80B-52A0-4B93-BFE7-702583C72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25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BA233-CF9D-4F40-8568-6BFD00145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3C44E3-6651-45AC-BA5B-FB6D1817BF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464AE-59C4-419E-8BA2-F893AA7FB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EEE498-3B56-44C0-9D9A-AF6F5ABC5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2FE531-B806-4377-965B-4BDB38690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334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D41076-547D-4CF2-B387-D82DE2B8FF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644FEC-7885-483E-B854-6E53AF3EA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E6551-DC10-4700-BF91-0E1F390CA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937BF-A027-45B4-9A6E-366E105A5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5CDC6-2579-43F0-A409-4C3213B3D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622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54399" y="2782633"/>
            <a:ext cx="5141600" cy="182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933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726084" y="1772633"/>
            <a:ext cx="3598400" cy="11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1507236" y="4491467"/>
            <a:ext cx="40364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11357546" y="951482"/>
            <a:ext cx="67353" cy="65857"/>
          </a:xfrm>
          <a:custGeom>
            <a:avLst/>
            <a:gdLst/>
            <a:ahLst/>
            <a:cxnLst/>
            <a:rect l="l" t="t" r="r" b="b"/>
            <a:pathLst>
              <a:path w="856" h="837" extrusionOk="0">
                <a:moveTo>
                  <a:pt x="418" y="1"/>
                </a:moveTo>
                <a:cubicBezTo>
                  <a:pt x="199" y="1"/>
                  <a:pt x="1" y="180"/>
                  <a:pt x="1" y="418"/>
                </a:cubicBezTo>
                <a:cubicBezTo>
                  <a:pt x="1" y="637"/>
                  <a:pt x="180" y="836"/>
                  <a:pt x="418" y="836"/>
                </a:cubicBezTo>
                <a:cubicBezTo>
                  <a:pt x="657" y="836"/>
                  <a:pt x="856" y="677"/>
                  <a:pt x="856" y="418"/>
                </a:cubicBezTo>
                <a:cubicBezTo>
                  <a:pt x="856" y="180"/>
                  <a:pt x="657" y="1"/>
                  <a:pt x="418" y="1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" name="Google Shape;16;p3"/>
          <p:cNvSpPr/>
          <p:nvPr/>
        </p:nvSpPr>
        <p:spPr>
          <a:xfrm rot="10800000">
            <a:off x="11377268" y="1786249"/>
            <a:ext cx="182897" cy="156792"/>
          </a:xfrm>
          <a:custGeom>
            <a:avLst/>
            <a:gdLst/>
            <a:ahLst/>
            <a:cxnLst/>
            <a:rect l="l" t="t" r="r" b="b"/>
            <a:pathLst>
              <a:path w="3482" h="2985" extrusionOk="0">
                <a:moveTo>
                  <a:pt x="756" y="0"/>
                </a:moveTo>
                <a:lnTo>
                  <a:pt x="0" y="2487"/>
                </a:lnTo>
                <a:lnTo>
                  <a:pt x="3481" y="2984"/>
                </a:lnTo>
                <a:lnTo>
                  <a:pt x="75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" name="Google Shape;17;p3"/>
          <p:cNvSpPr/>
          <p:nvPr/>
        </p:nvSpPr>
        <p:spPr>
          <a:xfrm rot="10800000">
            <a:off x="11564371" y="5523299"/>
            <a:ext cx="374095" cy="181900"/>
          </a:xfrm>
          <a:custGeom>
            <a:avLst/>
            <a:gdLst/>
            <a:ahLst/>
            <a:cxnLst/>
            <a:rect l="l" t="t" r="r" b="b"/>
            <a:pathLst>
              <a:path w="7122" h="3463" extrusionOk="0">
                <a:moveTo>
                  <a:pt x="6306" y="1"/>
                </a:moveTo>
                <a:lnTo>
                  <a:pt x="0" y="3462"/>
                </a:lnTo>
                <a:lnTo>
                  <a:pt x="7122" y="2209"/>
                </a:lnTo>
                <a:lnTo>
                  <a:pt x="6306" y="1"/>
                </a:lnTo>
                <a:close/>
              </a:path>
            </a:pathLst>
          </a:custGeom>
          <a:solidFill>
            <a:srgbClr val="EE798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" name="Google Shape;18;p3"/>
          <p:cNvSpPr/>
          <p:nvPr/>
        </p:nvSpPr>
        <p:spPr>
          <a:xfrm rot="10800000">
            <a:off x="11147360" y="3110299"/>
            <a:ext cx="169293" cy="143188"/>
          </a:xfrm>
          <a:custGeom>
            <a:avLst/>
            <a:gdLst/>
            <a:ahLst/>
            <a:cxnLst/>
            <a:rect l="l" t="t" r="r" b="b"/>
            <a:pathLst>
              <a:path w="3223" h="2726" extrusionOk="0">
                <a:moveTo>
                  <a:pt x="3223" y="1"/>
                </a:moveTo>
                <a:lnTo>
                  <a:pt x="0" y="120"/>
                </a:lnTo>
                <a:lnTo>
                  <a:pt x="358" y="2726"/>
                </a:lnTo>
                <a:lnTo>
                  <a:pt x="3223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" name="Google Shape;19;p3"/>
          <p:cNvSpPr/>
          <p:nvPr/>
        </p:nvSpPr>
        <p:spPr>
          <a:xfrm>
            <a:off x="11928594" y="2771110"/>
            <a:ext cx="148791" cy="147137"/>
          </a:xfrm>
          <a:custGeom>
            <a:avLst/>
            <a:gdLst/>
            <a:ahLst/>
            <a:cxnLst/>
            <a:rect l="l" t="t" r="r" b="b"/>
            <a:pathLst>
              <a:path w="1891" h="1870" extrusionOk="0">
                <a:moveTo>
                  <a:pt x="955" y="0"/>
                </a:moveTo>
                <a:cubicBezTo>
                  <a:pt x="418" y="0"/>
                  <a:pt x="0" y="418"/>
                  <a:pt x="0" y="935"/>
                </a:cubicBezTo>
                <a:cubicBezTo>
                  <a:pt x="0" y="1452"/>
                  <a:pt x="418" y="1870"/>
                  <a:pt x="955" y="1870"/>
                </a:cubicBezTo>
                <a:cubicBezTo>
                  <a:pt x="1472" y="1870"/>
                  <a:pt x="1890" y="1452"/>
                  <a:pt x="1890" y="935"/>
                </a:cubicBezTo>
                <a:cubicBezTo>
                  <a:pt x="1890" y="418"/>
                  <a:pt x="1472" y="0"/>
                  <a:pt x="95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20;p3"/>
          <p:cNvSpPr/>
          <p:nvPr/>
        </p:nvSpPr>
        <p:spPr>
          <a:xfrm>
            <a:off x="11592597" y="4491482"/>
            <a:ext cx="67353" cy="65857"/>
          </a:xfrm>
          <a:custGeom>
            <a:avLst/>
            <a:gdLst/>
            <a:ahLst/>
            <a:cxnLst/>
            <a:rect l="l" t="t" r="r" b="b"/>
            <a:pathLst>
              <a:path w="856" h="837" extrusionOk="0">
                <a:moveTo>
                  <a:pt x="418" y="1"/>
                </a:moveTo>
                <a:cubicBezTo>
                  <a:pt x="199" y="1"/>
                  <a:pt x="1" y="180"/>
                  <a:pt x="1" y="418"/>
                </a:cubicBezTo>
                <a:cubicBezTo>
                  <a:pt x="1" y="637"/>
                  <a:pt x="180" y="836"/>
                  <a:pt x="418" y="836"/>
                </a:cubicBezTo>
                <a:cubicBezTo>
                  <a:pt x="657" y="836"/>
                  <a:pt x="856" y="677"/>
                  <a:pt x="856" y="418"/>
                </a:cubicBezTo>
                <a:cubicBezTo>
                  <a:pt x="856" y="180"/>
                  <a:pt x="657" y="1"/>
                  <a:pt x="41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" name="Google Shape;21;p3"/>
          <p:cNvSpPr/>
          <p:nvPr/>
        </p:nvSpPr>
        <p:spPr>
          <a:xfrm rot="10800000">
            <a:off x="10778499" y="556351"/>
            <a:ext cx="335435" cy="190199"/>
          </a:xfrm>
          <a:custGeom>
            <a:avLst/>
            <a:gdLst/>
            <a:ahLst/>
            <a:cxnLst/>
            <a:rect l="l" t="t" r="r" b="b"/>
            <a:pathLst>
              <a:path w="6386" h="3621" extrusionOk="0">
                <a:moveTo>
                  <a:pt x="0" y="0"/>
                </a:moveTo>
                <a:lnTo>
                  <a:pt x="617" y="3621"/>
                </a:lnTo>
                <a:lnTo>
                  <a:pt x="6386" y="2129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" name="Google Shape;22;p3"/>
          <p:cNvSpPr/>
          <p:nvPr/>
        </p:nvSpPr>
        <p:spPr>
          <a:xfrm>
            <a:off x="1586470" y="340821"/>
            <a:ext cx="182897" cy="156792"/>
          </a:xfrm>
          <a:custGeom>
            <a:avLst/>
            <a:gdLst/>
            <a:ahLst/>
            <a:cxnLst/>
            <a:rect l="l" t="t" r="r" b="b"/>
            <a:pathLst>
              <a:path w="3482" h="2985" extrusionOk="0">
                <a:moveTo>
                  <a:pt x="756" y="0"/>
                </a:moveTo>
                <a:lnTo>
                  <a:pt x="0" y="2487"/>
                </a:lnTo>
                <a:lnTo>
                  <a:pt x="3481" y="2984"/>
                </a:lnTo>
                <a:lnTo>
                  <a:pt x="75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23;p3"/>
          <p:cNvSpPr/>
          <p:nvPr/>
        </p:nvSpPr>
        <p:spPr>
          <a:xfrm>
            <a:off x="5826608" y="400619"/>
            <a:ext cx="182897" cy="241412"/>
          </a:xfrm>
          <a:custGeom>
            <a:avLst/>
            <a:gdLst/>
            <a:ahLst/>
            <a:cxnLst/>
            <a:rect l="l" t="t" r="r" b="b"/>
            <a:pathLst>
              <a:path w="3482" h="4596" extrusionOk="0">
                <a:moveTo>
                  <a:pt x="3482" y="0"/>
                </a:moveTo>
                <a:lnTo>
                  <a:pt x="1" y="2845"/>
                </a:lnTo>
                <a:lnTo>
                  <a:pt x="2627" y="4596"/>
                </a:lnTo>
                <a:lnTo>
                  <a:pt x="348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" name="Google Shape;24;p3"/>
          <p:cNvSpPr/>
          <p:nvPr/>
        </p:nvSpPr>
        <p:spPr>
          <a:xfrm>
            <a:off x="2997083" y="308457"/>
            <a:ext cx="281123" cy="189148"/>
          </a:xfrm>
          <a:custGeom>
            <a:avLst/>
            <a:gdLst/>
            <a:ahLst/>
            <a:cxnLst/>
            <a:rect l="l" t="t" r="r" b="b"/>
            <a:pathLst>
              <a:path w="5352" h="3601" extrusionOk="0">
                <a:moveTo>
                  <a:pt x="1" y="0"/>
                </a:moveTo>
                <a:lnTo>
                  <a:pt x="3860" y="3601"/>
                </a:lnTo>
                <a:lnTo>
                  <a:pt x="5352" y="1114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" name="Google Shape;25;p3"/>
          <p:cNvSpPr/>
          <p:nvPr/>
        </p:nvSpPr>
        <p:spPr>
          <a:xfrm rot="10800000">
            <a:off x="563379" y="380818"/>
            <a:ext cx="148791" cy="148791"/>
          </a:xfrm>
          <a:custGeom>
            <a:avLst/>
            <a:gdLst/>
            <a:ahLst/>
            <a:cxnLst/>
            <a:rect l="l" t="t" r="r" b="b"/>
            <a:pathLst>
              <a:path w="1891" h="1891" extrusionOk="0">
                <a:moveTo>
                  <a:pt x="935" y="0"/>
                </a:moveTo>
                <a:cubicBezTo>
                  <a:pt x="418" y="0"/>
                  <a:pt x="0" y="418"/>
                  <a:pt x="0" y="935"/>
                </a:cubicBezTo>
                <a:cubicBezTo>
                  <a:pt x="0" y="1472"/>
                  <a:pt x="418" y="1890"/>
                  <a:pt x="935" y="1890"/>
                </a:cubicBezTo>
                <a:cubicBezTo>
                  <a:pt x="1472" y="1890"/>
                  <a:pt x="1890" y="1472"/>
                  <a:pt x="1890" y="935"/>
                </a:cubicBezTo>
                <a:cubicBezTo>
                  <a:pt x="1890" y="418"/>
                  <a:pt x="1472" y="0"/>
                  <a:pt x="93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" name="Google Shape;26;p3"/>
          <p:cNvSpPr/>
          <p:nvPr/>
        </p:nvSpPr>
        <p:spPr>
          <a:xfrm rot="10800000">
            <a:off x="10162583" y="84918"/>
            <a:ext cx="148791" cy="147137"/>
          </a:xfrm>
          <a:custGeom>
            <a:avLst/>
            <a:gdLst/>
            <a:ahLst/>
            <a:cxnLst/>
            <a:rect l="l" t="t" r="r" b="b"/>
            <a:pathLst>
              <a:path w="1891" h="1870" extrusionOk="0">
                <a:moveTo>
                  <a:pt x="955" y="0"/>
                </a:moveTo>
                <a:cubicBezTo>
                  <a:pt x="418" y="0"/>
                  <a:pt x="0" y="418"/>
                  <a:pt x="0" y="935"/>
                </a:cubicBezTo>
                <a:cubicBezTo>
                  <a:pt x="0" y="1452"/>
                  <a:pt x="418" y="1870"/>
                  <a:pt x="955" y="1870"/>
                </a:cubicBezTo>
                <a:cubicBezTo>
                  <a:pt x="1472" y="1870"/>
                  <a:pt x="1890" y="1452"/>
                  <a:pt x="1890" y="935"/>
                </a:cubicBezTo>
                <a:cubicBezTo>
                  <a:pt x="1890" y="418"/>
                  <a:pt x="1472" y="0"/>
                  <a:pt x="95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" name="Google Shape;27;p3"/>
          <p:cNvSpPr/>
          <p:nvPr/>
        </p:nvSpPr>
        <p:spPr>
          <a:xfrm rot="10800000">
            <a:off x="7815079" y="232051"/>
            <a:ext cx="148791" cy="148791"/>
          </a:xfrm>
          <a:custGeom>
            <a:avLst/>
            <a:gdLst/>
            <a:ahLst/>
            <a:cxnLst/>
            <a:rect l="l" t="t" r="r" b="b"/>
            <a:pathLst>
              <a:path w="1891" h="1891" extrusionOk="0">
                <a:moveTo>
                  <a:pt x="935" y="0"/>
                </a:moveTo>
                <a:cubicBezTo>
                  <a:pt x="418" y="0"/>
                  <a:pt x="0" y="418"/>
                  <a:pt x="0" y="935"/>
                </a:cubicBezTo>
                <a:cubicBezTo>
                  <a:pt x="0" y="1472"/>
                  <a:pt x="418" y="1890"/>
                  <a:pt x="935" y="1890"/>
                </a:cubicBezTo>
                <a:cubicBezTo>
                  <a:pt x="1472" y="1890"/>
                  <a:pt x="1890" y="1472"/>
                  <a:pt x="1890" y="935"/>
                </a:cubicBezTo>
                <a:cubicBezTo>
                  <a:pt x="1890" y="418"/>
                  <a:pt x="1472" y="0"/>
                  <a:pt x="93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" name="Google Shape;28;p3"/>
          <p:cNvSpPr/>
          <p:nvPr/>
        </p:nvSpPr>
        <p:spPr>
          <a:xfrm>
            <a:off x="5143549" y="6275506"/>
            <a:ext cx="148791" cy="148791"/>
          </a:xfrm>
          <a:custGeom>
            <a:avLst/>
            <a:gdLst/>
            <a:ahLst/>
            <a:cxnLst/>
            <a:rect l="l" t="t" r="r" b="b"/>
            <a:pathLst>
              <a:path w="1891" h="1891" extrusionOk="0">
                <a:moveTo>
                  <a:pt x="935" y="0"/>
                </a:moveTo>
                <a:cubicBezTo>
                  <a:pt x="418" y="0"/>
                  <a:pt x="0" y="418"/>
                  <a:pt x="0" y="935"/>
                </a:cubicBezTo>
                <a:cubicBezTo>
                  <a:pt x="0" y="1472"/>
                  <a:pt x="418" y="1890"/>
                  <a:pt x="935" y="1890"/>
                </a:cubicBezTo>
                <a:cubicBezTo>
                  <a:pt x="1472" y="1890"/>
                  <a:pt x="1890" y="1472"/>
                  <a:pt x="1890" y="935"/>
                </a:cubicBezTo>
                <a:cubicBezTo>
                  <a:pt x="1890" y="418"/>
                  <a:pt x="1472" y="0"/>
                  <a:pt x="935" y="0"/>
                </a:cubicBezTo>
                <a:close/>
              </a:path>
            </a:pathLst>
          </a:custGeom>
          <a:solidFill>
            <a:srgbClr val="EE798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" name="Google Shape;29;p3"/>
          <p:cNvSpPr/>
          <p:nvPr/>
        </p:nvSpPr>
        <p:spPr>
          <a:xfrm rot="10800000">
            <a:off x="3057804" y="6479067"/>
            <a:ext cx="255017" cy="216357"/>
          </a:xfrm>
          <a:custGeom>
            <a:avLst/>
            <a:gdLst/>
            <a:ahLst/>
            <a:cxnLst/>
            <a:rect l="l" t="t" r="r" b="b"/>
            <a:pathLst>
              <a:path w="4855" h="4119" extrusionOk="0">
                <a:moveTo>
                  <a:pt x="2984" y="0"/>
                </a:moveTo>
                <a:lnTo>
                  <a:pt x="0" y="4118"/>
                </a:lnTo>
                <a:lnTo>
                  <a:pt x="4854" y="3979"/>
                </a:lnTo>
                <a:lnTo>
                  <a:pt x="298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" name="Google Shape;30;p3"/>
          <p:cNvSpPr/>
          <p:nvPr/>
        </p:nvSpPr>
        <p:spPr>
          <a:xfrm rot="10800000">
            <a:off x="11659981" y="6995750"/>
            <a:ext cx="182897" cy="241412"/>
          </a:xfrm>
          <a:custGeom>
            <a:avLst/>
            <a:gdLst/>
            <a:ahLst/>
            <a:cxnLst/>
            <a:rect l="l" t="t" r="r" b="b"/>
            <a:pathLst>
              <a:path w="3482" h="4596" extrusionOk="0">
                <a:moveTo>
                  <a:pt x="3482" y="0"/>
                </a:moveTo>
                <a:lnTo>
                  <a:pt x="1" y="2845"/>
                </a:lnTo>
                <a:lnTo>
                  <a:pt x="2627" y="4596"/>
                </a:lnTo>
                <a:lnTo>
                  <a:pt x="3482" y="0"/>
                </a:lnTo>
                <a:close/>
              </a:path>
            </a:pathLst>
          </a:custGeom>
          <a:solidFill>
            <a:srgbClr val="8DC63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" name="Google Shape;31;p3"/>
          <p:cNvSpPr/>
          <p:nvPr/>
        </p:nvSpPr>
        <p:spPr>
          <a:xfrm rot="10800000">
            <a:off x="10008951" y="6424293"/>
            <a:ext cx="240363" cy="194401"/>
          </a:xfrm>
          <a:custGeom>
            <a:avLst/>
            <a:gdLst/>
            <a:ahLst/>
            <a:cxnLst/>
            <a:rect l="l" t="t" r="r" b="b"/>
            <a:pathLst>
              <a:path w="4576" h="3701" extrusionOk="0">
                <a:moveTo>
                  <a:pt x="199" y="0"/>
                </a:moveTo>
                <a:lnTo>
                  <a:pt x="0" y="1512"/>
                </a:lnTo>
                <a:lnTo>
                  <a:pt x="4575" y="3700"/>
                </a:lnTo>
                <a:lnTo>
                  <a:pt x="19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" name="Google Shape;32;p3"/>
          <p:cNvSpPr/>
          <p:nvPr/>
        </p:nvSpPr>
        <p:spPr>
          <a:xfrm rot="10800000">
            <a:off x="547805" y="6108238"/>
            <a:ext cx="84673" cy="189201"/>
          </a:xfrm>
          <a:custGeom>
            <a:avLst/>
            <a:gdLst/>
            <a:ahLst/>
            <a:cxnLst/>
            <a:rect l="l" t="t" r="r" b="b"/>
            <a:pathLst>
              <a:path w="1612" h="3602" extrusionOk="0">
                <a:moveTo>
                  <a:pt x="995" y="1"/>
                </a:moveTo>
                <a:lnTo>
                  <a:pt x="0" y="3601"/>
                </a:lnTo>
                <a:lnTo>
                  <a:pt x="1612" y="3482"/>
                </a:lnTo>
                <a:lnTo>
                  <a:pt x="99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" name="Google Shape;33;p3"/>
          <p:cNvSpPr/>
          <p:nvPr/>
        </p:nvSpPr>
        <p:spPr>
          <a:xfrm rot="10800000">
            <a:off x="7265654" y="6305833"/>
            <a:ext cx="374095" cy="181900"/>
          </a:xfrm>
          <a:custGeom>
            <a:avLst/>
            <a:gdLst/>
            <a:ahLst/>
            <a:cxnLst/>
            <a:rect l="l" t="t" r="r" b="b"/>
            <a:pathLst>
              <a:path w="7122" h="3463" extrusionOk="0">
                <a:moveTo>
                  <a:pt x="6306" y="1"/>
                </a:moveTo>
                <a:lnTo>
                  <a:pt x="0" y="3462"/>
                </a:lnTo>
                <a:lnTo>
                  <a:pt x="7122" y="2209"/>
                </a:lnTo>
                <a:lnTo>
                  <a:pt x="630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" name="Google Shape;34;p3"/>
          <p:cNvSpPr/>
          <p:nvPr/>
        </p:nvSpPr>
        <p:spPr>
          <a:xfrm>
            <a:off x="1672050" y="6554345"/>
            <a:ext cx="67391" cy="65779"/>
          </a:xfrm>
          <a:custGeom>
            <a:avLst/>
            <a:gdLst/>
            <a:ahLst/>
            <a:cxnLst/>
            <a:rect l="l" t="t" r="r" b="b"/>
            <a:pathLst>
              <a:path w="856" h="836" extrusionOk="0">
                <a:moveTo>
                  <a:pt x="438" y="0"/>
                </a:moveTo>
                <a:cubicBezTo>
                  <a:pt x="200" y="0"/>
                  <a:pt x="1" y="179"/>
                  <a:pt x="1" y="418"/>
                </a:cubicBezTo>
                <a:cubicBezTo>
                  <a:pt x="1" y="637"/>
                  <a:pt x="180" y="836"/>
                  <a:pt x="438" y="836"/>
                </a:cubicBezTo>
                <a:cubicBezTo>
                  <a:pt x="657" y="836"/>
                  <a:pt x="856" y="677"/>
                  <a:pt x="856" y="418"/>
                </a:cubicBezTo>
                <a:cubicBezTo>
                  <a:pt x="856" y="179"/>
                  <a:pt x="677" y="0"/>
                  <a:pt x="43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" name="Google Shape;35;p3"/>
          <p:cNvSpPr/>
          <p:nvPr/>
        </p:nvSpPr>
        <p:spPr>
          <a:xfrm>
            <a:off x="11592583" y="6488596"/>
            <a:ext cx="67391" cy="65779"/>
          </a:xfrm>
          <a:custGeom>
            <a:avLst/>
            <a:gdLst/>
            <a:ahLst/>
            <a:cxnLst/>
            <a:rect l="l" t="t" r="r" b="b"/>
            <a:pathLst>
              <a:path w="856" h="836" extrusionOk="0">
                <a:moveTo>
                  <a:pt x="438" y="0"/>
                </a:moveTo>
                <a:cubicBezTo>
                  <a:pt x="200" y="0"/>
                  <a:pt x="1" y="179"/>
                  <a:pt x="1" y="418"/>
                </a:cubicBezTo>
                <a:cubicBezTo>
                  <a:pt x="1" y="637"/>
                  <a:pt x="180" y="836"/>
                  <a:pt x="438" y="836"/>
                </a:cubicBezTo>
                <a:cubicBezTo>
                  <a:pt x="657" y="836"/>
                  <a:pt x="856" y="677"/>
                  <a:pt x="856" y="418"/>
                </a:cubicBezTo>
                <a:cubicBezTo>
                  <a:pt x="856" y="179"/>
                  <a:pt x="677" y="0"/>
                  <a:pt x="43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" name="Google Shape;36;p3"/>
          <p:cNvSpPr/>
          <p:nvPr/>
        </p:nvSpPr>
        <p:spPr>
          <a:xfrm>
            <a:off x="226904" y="4759228"/>
            <a:ext cx="31395" cy="31395"/>
          </a:xfrm>
          <a:custGeom>
            <a:avLst/>
            <a:gdLst/>
            <a:ahLst/>
            <a:cxnLst/>
            <a:rect l="l" t="t" r="r" b="b"/>
            <a:pathLst>
              <a:path w="399" h="399" extrusionOk="0">
                <a:moveTo>
                  <a:pt x="200" y="0"/>
                </a:moveTo>
                <a:cubicBezTo>
                  <a:pt x="80" y="0"/>
                  <a:pt x="1" y="100"/>
                  <a:pt x="1" y="199"/>
                </a:cubicBezTo>
                <a:cubicBezTo>
                  <a:pt x="1" y="319"/>
                  <a:pt x="80" y="398"/>
                  <a:pt x="200" y="398"/>
                </a:cubicBezTo>
                <a:cubicBezTo>
                  <a:pt x="319" y="398"/>
                  <a:pt x="399" y="319"/>
                  <a:pt x="399" y="199"/>
                </a:cubicBezTo>
                <a:cubicBezTo>
                  <a:pt x="399" y="100"/>
                  <a:pt x="319" y="0"/>
                  <a:pt x="2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3"/>
          <p:cNvSpPr/>
          <p:nvPr/>
        </p:nvSpPr>
        <p:spPr>
          <a:xfrm rot="10800000">
            <a:off x="285817" y="2679577"/>
            <a:ext cx="240363" cy="194401"/>
          </a:xfrm>
          <a:custGeom>
            <a:avLst/>
            <a:gdLst/>
            <a:ahLst/>
            <a:cxnLst/>
            <a:rect l="l" t="t" r="r" b="b"/>
            <a:pathLst>
              <a:path w="4576" h="3701" extrusionOk="0">
                <a:moveTo>
                  <a:pt x="199" y="0"/>
                </a:moveTo>
                <a:lnTo>
                  <a:pt x="0" y="1512"/>
                </a:lnTo>
                <a:lnTo>
                  <a:pt x="4575" y="3700"/>
                </a:lnTo>
                <a:lnTo>
                  <a:pt x="19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" name="Google Shape;38;p3"/>
          <p:cNvSpPr/>
          <p:nvPr/>
        </p:nvSpPr>
        <p:spPr>
          <a:xfrm rot="10800000">
            <a:off x="632472" y="5174905"/>
            <a:ext cx="84673" cy="189201"/>
          </a:xfrm>
          <a:custGeom>
            <a:avLst/>
            <a:gdLst/>
            <a:ahLst/>
            <a:cxnLst/>
            <a:rect l="l" t="t" r="r" b="b"/>
            <a:pathLst>
              <a:path w="1612" h="3602" extrusionOk="0">
                <a:moveTo>
                  <a:pt x="995" y="1"/>
                </a:moveTo>
                <a:lnTo>
                  <a:pt x="0" y="3601"/>
                </a:lnTo>
                <a:lnTo>
                  <a:pt x="1612" y="3482"/>
                </a:lnTo>
                <a:lnTo>
                  <a:pt x="99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" name="Google Shape;39;p3"/>
          <p:cNvSpPr/>
          <p:nvPr/>
        </p:nvSpPr>
        <p:spPr>
          <a:xfrm>
            <a:off x="258298" y="6305823"/>
            <a:ext cx="148791" cy="148791"/>
          </a:xfrm>
          <a:custGeom>
            <a:avLst/>
            <a:gdLst/>
            <a:ahLst/>
            <a:cxnLst/>
            <a:rect l="l" t="t" r="r" b="b"/>
            <a:pathLst>
              <a:path w="1891" h="1891" extrusionOk="0">
                <a:moveTo>
                  <a:pt x="935" y="0"/>
                </a:moveTo>
                <a:cubicBezTo>
                  <a:pt x="418" y="0"/>
                  <a:pt x="0" y="418"/>
                  <a:pt x="0" y="935"/>
                </a:cubicBezTo>
                <a:cubicBezTo>
                  <a:pt x="0" y="1472"/>
                  <a:pt x="418" y="1890"/>
                  <a:pt x="935" y="1890"/>
                </a:cubicBezTo>
                <a:cubicBezTo>
                  <a:pt x="1472" y="1890"/>
                  <a:pt x="1890" y="1472"/>
                  <a:pt x="1890" y="935"/>
                </a:cubicBezTo>
                <a:cubicBezTo>
                  <a:pt x="1890" y="418"/>
                  <a:pt x="1472" y="0"/>
                  <a:pt x="93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" name="Google Shape;40;p3"/>
          <p:cNvSpPr/>
          <p:nvPr/>
        </p:nvSpPr>
        <p:spPr>
          <a:xfrm>
            <a:off x="132980" y="2152000"/>
            <a:ext cx="67353" cy="65857"/>
          </a:xfrm>
          <a:custGeom>
            <a:avLst/>
            <a:gdLst/>
            <a:ahLst/>
            <a:cxnLst/>
            <a:rect l="l" t="t" r="r" b="b"/>
            <a:pathLst>
              <a:path w="856" h="837" extrusionOk="0">
                <a:moveTo>
                  <a:pt x="418" y="1"/>
                </a:moveTo>
                <a:cubicBezTo>
                  <a:pt x="199" y="1"/>
                  <a:pt x="1" y="180"/>
                  <a:pt x="1" y="418"/>
                </a:cubicBezTo>
                <a:cubicBezTo>
                  <a:pt x="1" y="637"/>
                  <a:pt x="180" y="836"/>
                  <a:pt x="418" y="836"/>
                </a:cubicBezTo>
                <a:cubicBezTo>
                  <a:pt x="657" y="836"/>
                  <a:pt x="856" y="677"/>
                  <a:pt x="856" y="418"/>
                </a:cubicBezTo>
                <a:cubicBezTo>
                  <a:pt x="856" y="180"/>
                  <a:pt x="657" y="1"/>
                  <a:pt x="418" y="1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" name="Google Shape;41;p3"/>
          <p:cNvSpPr/>
          <p:nvPr/>
        </p:nvSpPr>
        <p:spPr>
          <a:xfrm>
            <a:off x="526181" y="1360579"/>
            <a:ext cx="85127" cy="83091"/>
          </a:xfrm>
          <a:custGeom>
            <a:avLst/>
            <a:gdLst/>
            <a:ahLst/>
            <a:cxnLst/>
            <a:rect l="l" t="t" r="r" b="b"/>
            <a:pathLst>
              <a:path w="856" h="836" extrusionOk="0">
                <a:moveTo>
                  <a:pt x="438" y="0"/>
                </a:moveTo>
                <a:cubicBezTo>
                  <a:pt x="200" y="0"/>
                  <a:pt x="1" y="179"/>
                  <a:pt x="1" y="418"/>
                </a:cubicBezTo>
                <a:cubicBezTo>
                  <a:pt x="1" y="637"/>
                  <a:pt x="180" y="836"/>
                  <a:pt x="438" y="836"/>
                </a:cubicBezTo>
                <a:cubicBezTo>
                  <a:pt x="657" y="836"/>
                  <a:pt x="856" y="677"/>
                  <a:pt x="856" y="418"/>
                </a:cubicBezTo>
                <a:cubicBezTo>
                  <a:pt x="856" y="179"/>
                  <a:pt x="677" y="0"/>
                  <a:pt x="4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990085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980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5209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192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1990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4218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232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17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0A9C8-E7BC-48D1-84E5-226199D14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6E1F24-B336-4D9E-9A15-4CC2539605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CAF338-70B5-45F2-8BEC-AECC3EAD3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84FF6-F839-4FFF-B887-697701E65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802899-240E-4E43-A264-04984982E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0860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6703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6123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639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845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9D28B-D288-4ED4-887F-9E761402F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95E09-4CE7-44E1-8FFD-CBF8A6F6BC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CF15B-C666-4FA7-A6DF-152892E99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B09A50-15B3-4DA0-9CB9-18777680F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59F14-39B0-4FF2-B03E-D458E22F6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719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665C3-2A52-4405-9C80-530A8E929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92AA77-B674-4F76-95EE-8C97C81A65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AEF-FC5E-41DB-A4B0-E0542A884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AF7511-82D9-4774-B085-C9AA4102B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E1C418-DE38-4BB8-A95B-1EE90BF97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A774E-2D41-4674-9006-F57915EDD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124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67F9-13E8-4E47-9B03-E600965E2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03B376-E56A-468F-814A-36FB716567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790818-5150-4DFC-A732-A858BEA20E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482D18-533D-4B84-95D2-0864865DC2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CF9CAD-F0AE-43C1-8C52-C520EDA1F6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CADA85-1682-46DF-B633-638C02D46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508DF4-0E2A-46F1-987D-58D2150D2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C7C6DD-0F11-425A-99B6-0BC8383CF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624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EE1AE-E84E-4993-9563-DB4509134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D37660-291B-4B40-B352-78E896C5B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978A2D-0106-4A62-96F7-02D9B1E8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71690F-5820-41D4-BFC6-868F77E3B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500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6D7F68-FDAB-40D9-8E55-CBD301185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3ED2FA-8B3D-45F7-B745-EA3CEB0D1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A8452E-FEB4-4F36-920C-1E6C7DD4E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086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0FDB0-47A0-41B1-A34D-F4621707A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0B4F-F980-4467-B20E-110453AAE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0AD7E8-2AB4-42E3-BCD5-50BC04DD2B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E928CB-6303-41EF-B744-5C0F14F2C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77A097-C52F-4CB4-A6E6-694BD3861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31A2F7-2C6F-4F05-B523-4CB2EC700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56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776BE-8A30-41E3-ADD8-6F2540891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77EE22-BC09-4227-A477-0B344E2A63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D144D4-4ED8-4B92-8395-CB8081C276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58B66E-4EAB-4D0D-A90A-6166C7E78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33016D-9565-4912-91DC-445ABAEB0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04ECCF-9709-43F9-BE75-C635496C6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681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F8A6DA-D125-4AB9-915B-91F70BBA6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67340B-D458-41F9-A2F0-DFE7351EB7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22F76A-9F48-4678-9318-DE164156CC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F5767-CEC3-461F-997B-8747E184D677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08B66-DEA8-458F-8D73-E295F869FC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13399-0392-4ECA-84EA-A33F49AE8E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C720B-EBA9-4BD6-8FB0-CFB0D10F6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928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49DE3D-5EB2-47B3-9F8A-4FDCD0679CE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18/02/2022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D39427D-1539-431F-A972-5D150B606E9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284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microsoft.com/office/2007/relationships/hdphoto" Target="../media/hdphoto10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10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audio" Target="../media/audio1.wav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slide" Target="slide6.xml"/><Relationship Id="rId18" Type="http://schemas.microsoft.com/office/2007/relationships/hdphoto" Target="../media/hdphoto8.wdp"/><Relationship Id="rId3" Type="http://schemas.openxmlformats.org/officeDocument/2006/relationships/image" Target="../media/image6.jpg"/><Relationship Id="rId21" Type="http://schemas.openxmlformats.org/officeDocument/2006/relationships/image" Target="../media/image14.png"/><Relationship Id="rId7" Type="http://schemas.microsoft.com/office/2007/relationships/hdphoto" Target="../media/hdphoto4.wdp"/><Relationship Id="rId12" Type="http://schemas.microsoft.com/office/2007/relationships/hdphoto" Target="../media/hdphoto6.wdp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6" Type="http://schemas.openxmlformats.org/officeDocument/2006/relationships/slide" Target="slide5.xm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0.png"/><Relationship Id="rId24" Type="http://schemas.openxmlformats.org/officeDocument/2006/relationships/slide" Target="slide9.xml"/><Relationship Id="rId5" Type="http://schemas.microsoft.com/office/2007/relationships/hdphoto" Target="../media/hdphoto3.wdp"/><Relationship Id="rId15" Type="http://schemas.microsoft.com/office/2007/relationships/hdphoto" Target="../media/hdphoto7.wdp"/><Relationship Id="rId23" Type="http://schemas.openxmlformats.org/officeDocument/2006/relationships/image" Target="../media/image15.png"/><Relationship Id="rId10" Type="http://schemas.openxmlformats.org/officeDocument/2006/relationships/slide" Target="slide7.xml"/><Relationship Id="rId19" Type="http://schemas.openxmlformats.org/officeDocument/2006/relationships/slide" Target="slide8.xml"/><Relationship Id="rId4" Type="http://schemas.openxmlformats.org/officeDocument/2006/relationships/image" Target="../media/image7.png"/><Relationship Id="rId9" Type="http://schemas.microsoft.com/office/2007/relationships/hdphoto" Target="../media/hdphoto5.wdp"/><Relationship Id="rId14" Type="http://schemas.openxmlformats.org/officeDocument/2006/relationships/image" Target="../media/image11.png"/><Relationship Id="rId22" Type="http://schemas.microsoft.com/office/2007/relationships/hdphoto" Target="../media/hdphoto9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8.png"/><Relationship Id="rId3" Type="http://schemas.microsoft.com/office/2007/relationships/media" Target="../media/media3.mp3"/><Relationship Id="rId7" Type="http://schemas.openxmlformats.org/officeDocument/2006/relationships/image" Target="../media/image16.jpg"/><Relationship Id="rId12" Type="http://schemas.microsoft.com/office/2007/relationships/hdphoto" Target="../media/hdphoto10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17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0.png"/><Relationship Id="rId10" Type="http://schemas.microsoft.com/office/2007/relationships/hdphoto" Target="../media/hdphoto8.wdp"/><Relationship Id="rId4" Type="http://schemas.openxmlformats.org/officeDocument/2006/relationships/audio" Target="../media/media3.mp3"/><Relationship Id="rId9" Type="http://schemas.openxmlformats.org/officeDocument/2006/relationships/image" Target="../media/image12.png"/><Relationship Id="rId1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20.png"/><Relationship Id="rId3" Type="http://schemas.microsoft.com/office/2007/relationships/media" Target="../media/media3.mp3"/><Relationship Id="rId7" Type="http://schemas.openxmlformats.org/officeDocument/2006/relationships/image" Target="../media/image6.jpg"/><Relationship Id="rId12" Type="http://schemas.openxmlformats.org/officeDocument/2006/relationships/image" Target="../media/image1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7.xml"/><Relationship Id="rId10" Type="http://schemas.microsoft.com/office/2007/relationships/hdphoto" Target="../media/hdphoto7.wdp"/><Relationship Id="rId4" Type="http://schemas.openxmlformats.org/officeDocument/2006/relationships/audio" Target="../media/media3.mp3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8.png"/><Relationship Id="rId3" Type="http://schemas.microsoft.com/office/2007/relationships/media" Target="../media/media3.mp3"/><Relationship Id="rId7" Type="http://schemas.openxmlformats.org/officeDocument/2006/relationships/image" Target="../media/image21.jpg"/><Relationship Id="rId12" Type="http://schemas.microsoft.com/office/2007/relationships/hdphoto" Target="../media/hdphoto10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17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0.png"/><Relationship Id="rId10" Type="http://schemas.microsoft.com/office/2007/relationships/hdphoto" Target="../media/hdphoto6.wdp"/><Relationship Id="rId4" Type="http://schemas.openxmlformats.org/officeDocument/2006/relationships/audio" Target="../media/media3.mp3"/><Relationship Id="rId9" Type="http://schemas.openxmlformats.org/officeDocument/2006/relationships/image" Target="../media/image10.png"/><Relationship Id="rId1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3.png"/><Relationship Id="rId3" Type="http://schemas.microsoft.com/office/2007/relationships/media" Target="../media/media3.mp3"/><Relationship Id="rId7" Type="http://schemas.openxmlformats.org/officeDocument/2006/relationships/slide" Target="slide4.xml"/><Relationship Id="rId12" Type="http://schemas.openxmlformats.org/officeDocument/2006/relationships/image" Target="../media/image2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2.jpg"/><Relationship Id="rId11" Type="http://schemas.openxmlformats.org/officeDocument/2006/relationships/image" Target="../media/image19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8.png"/><Relationship Id="rId4" Type="http://schemas.openxmlformats.org/officeDocument/2006/relationships/audio" Target="../media/media3.mp3"/><Relationship Id="rId9" Type="http://schemas.microsoft.com/office/2007/relationships/hdphoto" Target="../media/hdphoto8.wdp"/><Relationship Id="rId14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8;p1"/>
          <p:cNvSpPr txBox="1"/>
          <p:nvPr/>
        </p:nvSpPr>
        <p:spPr>
          <a:xfrm>
            <a:off x="1271464" y="1484785"/>
            <a:ext cx="9721080" cy="2100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>
              <a:defRPr/>
            </a:pPr>
            <a:r>
              <a:rPr lang="en-US" sz="6600" dirty="0">
                <a:ln w="0"/>
                <a:gradFill>
                  <a:gsLst>
                    <a:gs pos="0">
                      <a:srgbClr val="4BACC6">
                        <a:lumMod val="50000"/>
                      </a:srgbClr>
                    </a:gs>
                    <a:gs pos="50000">
                      <a:srgbClr val="4BACC6"/>
                    </a:gs>
                    <a:gs pos="100000">
                      <a:srgbClr val="4BACC6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CHÀO MỪNG CÁC </a:t>
            </a:r>
            <a:r>
              <a:rPr lang="en-US" sz="6600" dirty="0">
                <a:ln w="0"/>
                <a:gradFill>
                  <a:gsLst>
                    <a:gs pos="0">
                      <a:srgbClr val="4BACC6">
                        <a:lumMod val="50000"/>
                      </a:srgbClr>
                    </a:gs>
                    <a:gs pos="50000">
                      <a:srgbClr val="4BACC6"/>
                    </a:gs>
                    <a:gs pos="100000">
                      <a:srgbClr val="4BACC6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6600" dirty="0">
                <a:ln w="0"/>
                <a:gradFill>
                  <a:gsLst>
                    <a:gs pos="0">
                      <a:srgbClr val="4BACC6">
                        <a:lumMod val="50000"/>
                      </a:srgbClr>
                    </a:gs>
                    <a:gs pos="50000">
                      <a:srgbClr val="4BACC6"/>
                    </a:gs>
                    <a:gs pos="100000">
                      <a:srgbClr val="4BACC6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ĐẾN VỚI TIẾT </a:t>
            </a:r>
            <a:r>
              <a:rPr lang="en-US" sz="6600" dirty="0">
                <a:ln w="0"/>
                <a:gradFill>
                  <a:gsLst>
                    <a:gs pos="0">
                      <a:srgbClr val="4BACC6">
                        <a:lumMod val="50000"/>
                      </a:srgbClr>
                    </a:gs>
                    <a:gs pos="50000">
                      <a:srgbClr val="4BACC6"/>
                    </a:gs>
                    <a:gs pos="100000">
                      <a:srgbClr val="4BACC6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TOÁN</a:t>
            </a:r>
            <a:endParaRPr sz="6600" dirty="0">
              <a:ln w="0"/>
              <a:gradFill>
                <a:gsLst>
                  <a:gs pos="0">
                    <a:srgbClr val="4BACC6">
                      <a:lumMod val="50000"/>
                    </a:srgbClr>
                  </a:gs>
                  <a:gs pos="50000">
                    <a:srgbClr val="4BACC6"/>
                  </a:gs>
                  <a:gs pos="100000">
                    <a:srgbClr val="4BACC6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191"/>
          <p:cNvSpPr txBox="1">
            <a:spLocks noChangeArrowheads="1"/>
          </p:cNvSpPr>
          <p:nvPr/>
        </p:nvSpPr>
        <p:spPr bwMode="auto">
          <a:xfrm>
            <a:off x="2063553" y="116633"/>
            <a:ext cx="11363847" cy="91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377" eaLnBrk="1" hangingPunct="1">
              <a:defRPr/>
            </a:pPr>
            <a:r>
              <a:rPr lang="en-US" sz="2667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 defTabSz="914377" eaLnBrk="1" hangingPunct="1">
              <a:defRPr/>
            </a:pPr>
            <a:r>
              <a:rPr lang="en-US" sz="2667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-109419"/>
            <a:ext cx="1954243" cy="1954243"/>
          </a:xfrm>
          <a:prstGeom prst="rect">
            <a:avLst/>
          </a:prstGeom>
        </p:spPr>
      </p:pic>
      <p:sp>
        <p:nvSpPr>
          <p:cNvPr id="6" name="Text Box 195"/>
          <p:cNvSpPr txBox="1">
            <a:spLocks noChangeArrowheads="1"/>
          </p:cNvSpPr>
          <p:nvPr/>
        </p:nvSpPr>
        <p:spPr bwMode="auto">
          <a:xfrm>
            <a:off x="4943872" y="4040283"/>
            <a:ext cx="6440026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377" eaLnBrk="1" hangingPunct="1">
              <a:spcBef>
                <a:spcPct val="50000"/>
              </a:spcBef>
              <a:defRPr/>
            </a:pP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Hường</a:t>
            </a:r>
            <a:endParaRPr lang="en-US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78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C9A534-F7B8-487F-B0D0-45C22805EB52}"/>
              </a:ext>
            </a:extLst>
          </p:cNvPr>
          <p:cNvSpPr txBox="1"/>
          <p:nvPr/>
        </p:nvSpPr>
        <p:spPr>
          <a:xfrm>
            <a:off x="4353269" y="2767280"/>
            <a:ext cx="34854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Tiết 1</a:t>
            </a:r>
          </a:p>
        </p:txBody>
      </p:sp>
    </p:spTree>
    <p:extLst>
      <p:ext uri="{BB962C8B-B14F-4D97-AF65-F5344CB8AC3E}">
        <p14:creationId xmlns:p14="http://schemas.microsoft.com/office/powerpoint/2010/main" val="27196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504C264-CDB7-4AB3-9772-38EA44FE0E3A}"/>
              </a:ext>
            </a:extLst>
          </p:cNvPr>
          <p:cNvGrpSpPr/>
          <p:nvPr/>
        </p:nvGrpSpPr>
        <p:grpSpPr>
          <a:xfrm>
            <a:off x="299356" y="241598"/>
            <a:ext cx="7864282" cy="635000"/>
            <a:chOff x="1253941" y="554838"/>
            <a:chExt cx="7864282" cy="6350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90437F7-1626-4E0B-828D-C5AF9D9E0521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9D727B09-2EEB-4506-B588-8AC7C6130835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vi-VN" sz="2800" b="1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HUY DUẨN">
                <a:extLst>
                  <a:ext uri="{FF2B5EF4-FFF2-40B4-BE49-F238E27FC236}">
                    <a16:creationId xmlns:a16="http://schemas.microsoft.com/office/drawing/2014/main" id="{1F7EC6BF-D052-4B8D-9935-359688B9DBCA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D23276F-56E7-4079-85BA-1EC9C3E39AF2}"/>
                </a:ext>
              </a:extLst>
            </p:cNvPr>
            <p:cNvSpPr txBox="1"/>
            <p:nvPr/>
          </p:nvSpPr>
          <p:spPr>
            <a:xfrm>
              <a:off x="1956331" y="592156"/>
              <a:ext cx="71618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Đồng hồ nào ứng với mỗi câu sau:</a:t>
              </a:r>
              <a:endParaRPr 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82077CC-F820-47C1-B303-DEE1744D8B83}"/>
              </a:ext>
            </a:extLst>
          </p:cNvPr>
          <p:cNvCxnSpPr>
            <a:cxnSpLocks/>
          </p:cNvCxnSpPr>
          <p:nvPr/>
        </p:nvCxnSpPr>
        <p:spPr>
          <a:xfrm>
            <a:off x="1143127" y="876598"/>
            <a:ext cx="652702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E85AB4F-D9EB-4EE8-84D6-9FC2041D9DFC}"/>
              </a:ext>
            </a:extLst>
          </p:cNvPr>
          <p:cNvSpPr txBox="1"/>
          <p:nvPr/>
        </p:nvSpPr>
        <p:spPr>
          <a:xfrm>
            <a:off x="366032" y="1431511"/>
            <a:ext cx="463545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Em giúp mẹ nấu cơm lúc 5 giờ chiều.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Em đang học ở trường lúc 9 giờ 30 phút sáng.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Cả nhà em ăn cơm lúc 18 giờ 15 phút.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Em đi ngủ lúc 21 giờ.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3A79D77-0E00-48AA-AAB7-60EA285DA0B8}"/>
              </a:ext>
            </a:extLst>
          </p:cNvPr>
          <p:cNvGrpSpPr/>
          <p:nvPr/>
        </p:nvGrpSpPr>
        <p:grpSpPr>
          <a:xfrm>
            <a:off x="6409426" y="1596571"/>
            <a:ext cx="1903268" cy="2198455"/>
            <a:chOff x="6409426" y="1596571"/>
            <a:chExt cx="1903268" cy="219845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8943DA2-4164-44C1-9DD0-316029B3BF16}"/>
                </a:ext>
              </a:extLst>
            </p:cNvPr>
            <p:cNvGrpSpPr/>
            <p:nvPr/>
          </p:nvGrpSpPr>
          <p:grpSpPr>
            <a:xfrm>
              <a:off x="6494199" y="2021297"/>
              <a:ext cx="1818495" cy="1773729"/>
              <a:chOff x="4744374" y="4445601"/>
              <a:chExt cx="2196244" cy="2166454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3966240E-B307-4C39-9AE1-1F8077897046}"/>
                  </a:ext>
                </a:extLst>
              </p:cNvPr>
              <p:cNvSpPr/>
              <p:nvPr/>
            </p:nvSpPr>
            <p:spPr>
              <a:xfrm>
                <a:off x="4744374" y="4445601"/>
                <a:ext cx="2196244" cy="2166454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7BB85128-6425-4A2A-A105-425F3CEDE0D5}"/>
                  </a:ext>
                </a:extLst>
              </p:cNvPr>
              <p:cNvGrpSpPr/>
              <p:nvPr/>
            </p:nvGrpSpPr>
            <p:grpSpPr>
              <a:xfrm>
                <a:off x="4924392" y="4604068"/>
                <a:ext cx="1836207" cy="1842033"/>
                <a:chOff x="9115119" y="2410499"/>
                <a:chExt cx="1627430" cy="1607957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1FCE0F9F-8ABA-4CED-BF13-37BB486C35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harpenSoften amount="50000"/>
                          </a14:imgEffect>
                          <a14:imgEffect>
                            <a14:colorTemperature colorTemp="11200"/>
                          </a14:imgEffect>
                          <a14:imgEffect>
                            <a14:saturation sat="400000"/>
                          </a14:imgEffect>
                          <a14:imgEffect>
                            <a14:brightnessContrast contrast="-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127" t="8545" r="9267" b="6431"/>
                <a:stretch/>
              </p:blipFill>
              <p:spPr>
                <a:xfrm>
                  <a:off x="9115119" y="2410499"/>
                  <a:ext cx="1627430" cy="1607957"/>
                </a:xfrm>
                <a:prstGeom prst="ellipse">
                  <a:avLst/>
                </a:prstGeom>
              </p:spPr>
            </p:pic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2C11A332-985B-4540-808E-11220FBF6AF9}"/>
                    </a:ext>
                  </a:extLst>
                </p:cNvPr>
                <p:cNvSpPr/>
                <p:nvPr/>
              </p:nvSpPr>
              <p:spPr>
                <a:xfrm rot="10800000">
                  <a:off x="9890217" y="3250404"/>
                  <a:ext cx="77234" cy="336969"/>
                </a:xfrm>
                <a:custGeom>
                  <a:avLst/>
                  <a:gdLst>
                    <a:gd name="connsiteX0" fmla="*/ 72008 w 144016"/>
                    <a:gd name="connsiteY0" fmla="*/ 0 h 675221"/>
                    <a:gd name="connsiteX1" fmla="*/ 144016 w 144016"/>
                    <a:gd name="connsiteY1" fmla="*/ 126880 h 675221"/>
                    <a:gd name="connsiteX2" fmla="*/ 108012 w 144016"/>
                    <a:gd name="connsiteY2" fmla="*/ 126880 h 675221"/>
                    <a:gd name="connsiteX3" fmla="*/ 108012 w 144016"/>
                    <a:gd name="connsiteY3" fmla="*/ 675221 h 675221"/>
                    <a:gd name="connsiteX4" fmla="*/ 72008 w 144016"/>
                    <a:gd name="connsiteY4" fmla="*/ 667550 h 675221"/>
                    <a:gd name="connsiteX5" fmla="*/ 36004 w 144016"/>
                    <a:gd name="connsiteY5" fmla="*/ 675221 h 675221"/>
                    <a:gd name="connsiteX6" fmla="*/ 36004 w 144016"/>
                    <a:gd name="connsiteY6" fmla="*/ 126880 h 675221"/>
                    <a:gd name="connsiteX7" fmla="*/ 0 w 144016"/>
                    <a:gd name="connsiteY7" fmla="*/ 126880 h 675221"/>
                    <a:gd name="connsiteX8" fmla="*/ 72008 w 144016"/>
                    <a:gd name="connsiteY8" fmla="*/ 0 h 675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4016" h="675221">
                      <a:moveTo>
                        <a:pt x="72008" y="0"/>
                      </a:moveTo>
                      <a:lnTo>
                        <a:pt x="144016" y="126880"/>
                      </a:lnTo>
                      <a:lnTo>
                        <a:pt x="108012" y="126880"/>
                      </a:lnTo>
                      <a:lnTo>
                        <a:pt x="108012" y="675221"/>
                      </a:lnTo>
                      <a:lnTo>
                        <a:pt x="72008" y="667550"/>
                      </a:lnTo>
                      <a:lnTo>
                        <a:pt x="36004" y="675221"/>
                      </a:lnTo>
                      <a:lnTo>
                        <a:pt x="36004" y="126880"/>
                      </a:lnTo>
                      <a:lnTo>
                        <a:pt x="0" y="126880"/>
                      </a:lnTo>
                      <a:lnTo>
                        <a:pt x="72008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703CBDD3-B416-40A8-9DE8-6F512DBDB45E}"/>
                    </a:ext>
                  </a:extLst>
                </p:cNvPr>
                <p:cNvSpPr/>
                <p:nvPr/>
              </p:nvSpPr>
              <p:spPr>
                <a:xfrm rot="17138223">
                  <a:off x="9746402" y="3084104"/>
                  <a:ext cx="110410" cy="178382"/>
                </a:xfrm>
                <a:custGeom>
                  <a:avLst/>
                  <a:gdLst>
                    <a:gd name="connsiteX0" fmla="*/ 108012 w 216024"/>
                    <a:gd name="connsiteY0" fmla="*/ 0 h 340656"/>
                    <a:gd name="connsiteX1" fmla="*/ 216024 w 216024"/>
                    <a:gd name="connsiteY1" fmla="*/ 106354 h 340656"/>
                    <a:gd name="connsiteX2" fmla="*/ 162018 w 216024"/>
                    <a:gd name="connsiteY2" fmla="*/ 106354 h 340656"/>
                    <a:gd name="connsiteX3" fmla="*/ 162018 w 216024"/>
                    <a:gd name="connsiteY3" fmla="*/ 340656 h 340656"/>
                    <a:gd name="connsiteX4" fmla="*/ 108012 w 216024"/>
                    <a:gd name="connsiteY4" fmla="*/ 329149 h 340656"/>
                    <a:gd name="connsiteX5" fmla="*/ 54006 w 216024"/>
                    <a:gd name="connsiteY5" fmla="*/ 340656 h 340656"/>
                    <a:gd name="connsiteX6" fmla="*/ 54006 w 216024"/>
                    <a:gd name="connsiteY6" fmla="*/ 106354 h 340656"/>
                    <a:gd name="connsiteX7" fmla="*/ 0 w 216024"/>
                    <a:gd name="connsiteY7" fmla="*/ 106354 h 340656"/>
                    <a:gd name="connsiteX8" fmla="*/ 108012 w 216024"/>
                    <a:gd name="connsiteY8" fmla="*/ 0 h 34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6024" h="340656">
                      <a:moveTo>
                        <a:pt x="108012" y="0"/>
                      </a:moveTo>
                      <a:lnTo>
                        <a:pt x="216024" y="106354"/>
                      </a:lnTo>
                      <a:lnTo>
                        <a:pt x="162018" y="106354"/>
                      </a:lnTo>
                      <a:lnTo>
                        <a:pt x="162018" y="340656"/>
                      </a:lnTo>
                      <a:lnTo>
                        <a:pt x="108012" y="329149"/>
                      </a:lnTo>
                      <a:lnTo>
                        <a:pt x="54006" y="340656"/>
                      </a:lnTo>
                      <a:lnTo>
                        <a:pt x="54006" y="106354"/>
                      </a:lnTo>
                      <a:lnTo>
                        <a:pt x="0" y="106354"/>
                      </a:lnTo>
                      <a:lnTo>
                        <a:pt x="108012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8F9147D-8D22-447B-8F09-DCA1CA93E2F2}"/>
                </a:ext>
              </a:extLst>
            </p:cNvPr>
            <p:cNvSpPr txBox="1"/>
            <p:nvPr/>
          </p:nvSpPr>
          <p:spPr>
            <a:xfrm>
              <a:off x="6409426" y="1596571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52D7CBA-836B-4720-B458-A5B405416543}"/>
              </a:ext>
            </a:extLst>
          </p:cNvPr>
          <p:cNvGrpSpPr/>
          <p:nvPr/>
        </p:nvGrpSpPr>
        <p:grpSpPr>
          <a:xfrm>
            <a:off x="9500635" y="1597772"/>
            <a:ext cx="1818495" cy="2197254"/>
            <a:chOff x="9500635" y="1597772"/>
            <a:chExt cx="1818495" cy="219725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04AE43C-1477-4646-83F5-BF5181BBEAE8}"/>
                </a:ext>
              </a:extLst>
            </p:cNvPr>
            <p:cNvGrpSpPr/>
            <p:nvPr/>
          </p:nvGrpSpPr>
          <p:grpSpPr>
            <a:xfrm>
              <a:off x="9500635" y="2021297"/>
              <a:ext cx="1818495" cy="1773729"/>
              <a:chOff x="4744374" y="4445601"/>
              <a:chExt cx="2196244" cy="2166454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18B79B89-69AE-458C-95B3-CCDFAA41FD12}"/>
                  </a:ext>
                </a:extLst>
              </p:cNvPr>
              <p:cNvSpPr/>
              <p:nvPr/>
            </p:nvSpPr>
            <p:spPr>
              <a:xfrm>
                <a:off x="4744374" y="4445601"/>
                <a:ext cx="2196244" cy="2166454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68A42B7C-19F8-4183-8324-3A7E0F216871}"/>
                  </a:ext>
                </a:extLst>
              </p:cNvPr>
              <p:cNvGrpSpPr/>
              <p:nvPr/>
            </p:nvGrpSpPr>
            <p:grpSpPr>
              <a:xfrm>
                <a:off x="4924392" y="4604068"/>
                <a:ext cx="1836207" cy="1842033"/>
                <a:chOff x="9115119" y="2410499"/>
                <a:chExt cx="1627430" cy="1607957"/>
              </a:xfrm>
            </p:grpSpPr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BB8E472F-9E3D-4C6F-9629-A0FE233AC0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harpenSoften amount="50000"/>
                          </a14:imgEffect>
                          <a14:imgEffect>
                            <a14:colorTemperature colorTemp="11200"/>
                          </a14:imgEffect>
                          <a14:imgEffect>
                            <a14:saturation sat="400000"/>
                          </a14:imgEffect>
                          <a14:imgEffect>
                            <a14:brightnessContrast contrast="-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127" t="8545" r="9267" b="6431"/>
                <a:stretch/>
              </p:blipFill>
              <p:spPr>
                <a:xfrm>
                  <a:off x="9115119" y="2410499"/>
                  <a:ext cx="1627430" cy="1607957"/>
                </a:xfrm>
                <a:prstGeom prst="ellipse">
                  <a:avLst/>
                </a:prstGeom>
              </p:spPr>
            </p:pic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AF23708E-2257-4533-A6A0-7A6277A79A62}"/>
                    </a:ext>
                  </a:extLst>
                </p:cNvPr>
                <p:cNvSpPr/>
                <p:nvPr/>
              </p:nvSpPr>
              <p:spPr>
                <a:xfrm rot="10800000" flipV="1">
                  <a:off x="9890217" y="2826644"/>
                  <a:ext cx="77234" cy="336969"/>
                </a:xfrm>
                <a:custGeom>
                  <a:avLst/>
                  <a:gdLst>
                    <a:gd name="connsiteX0" fmla="*/ 72008 w 144016"/>
                    <a:gd name="connsiteY0" fmla="*/ 0 h 675221"/>
                    <a:gd name="connsiteX1" fmla="*/ 144016 w 144016"/>
                    <a:gd name="connsiteY1" fmla="*/ 126880 h 675221"/>
                    <a:gd name="connsiteX2" fmla="*/ 108012 w 144016"/>
                    <a:gd name="connsiteY2" fmla="*/ 126880 h 675221"/>
                    <a:gd name="connsiteX3" fmla="*/ 108012 w 144016"/>
                    <a:gd name="connsiteY3" fmla="*/ 675221 h 675221"/>
                    <a:gd name="connsiteX4" fmla="*/ 72008 w 144016"/>
                    <a:gd name="connsiteY4" fmla="*/ 667550 h 675221"/>
                    <a:gd name="connsiteX5" fmla="*/ 36004 w 144016"/>
                    <a:gd name="connsiteY5" fmla="*/ 675221 h 675221"/>
                    <a:gd name="connsiteX6" fmla="*/ 36004 w 144016"/>
                    <a:gd name="connsiteY6" fmla="*/ 126880 h 675221"/>
                    <a:gd name="connsiteX7" fmla="*/ 0 w 144016"/>
                    <a:gd name="connsiteY7" fmla="*/ 126880 h 675221"/>
                    <a:gd name="connsiteX8" fmla="*/ 72008 w 144016"/>
                    <a:gd name="connsiteY8" fmla="*/ 0 h 675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4016" h="675221">
                      <a:moveTo>
                        <a:pt x="72008" y="0"/>
                      </a:moveTo>
                      <a:lnTo>
                        <a:pt x="144016" y="126880"/>
                      </a:lnTo>
                      <a:lnTo>
                        <a:pt x="108012" y="126880"/>
                      </a:lnTo>
                      <a:lnTo>
                        <a:pt x="108012" y="675221"/>
                      </a:lnTo>
                      <a:lnTo>
                        <a:pt x="72008" y="667550"/>
                      </a:lnTo>
                      <a:lnTo>
                        <a:pt x="36004" y="675221"/>
                      </a:lnTo>
                      <a:lnTo>
                        <a:pt x="36004" y="126880"/>
                      </a:lnTo>
                      <a:lnTo>
                        <a:pt x="0" y="126880"/>
                      </a:lnTo>
                      <a:lnTo>
                        <a:pt x="72008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B9184F6D-A463-4800-9761-51EB95D0C9AF}"/>
                    </a:ext>
                  </a:extLst>
                </p:cNvPr>
                <p:cNvSpPr/>
                <p:nvPr/>
              </p:nvSpPr>
              <p:spPr>
                <a:xfrm rot="16200000">
                  <a:off x="9745821" y="3106007"/>
                  <a:ext cx="110410" cy="178382"/>
                </a:xfrm>
                <a:custGeom>
                  <a:avLst/>
                  <a:gdLst>
                    <a:gd name="connsiteX0" fmla="*/ 108012 w 216024"/>
                    <a:gd name="connsiteY0" fmla="*/ 0 h 340656"/>
                    <a:gd name="connsiteX1" fmla="*/ 216024 w 216024"/>
                    <a:gd name="connsiteY1" fmla="*/ 106354 h 340656"/>
                    <a:gd name="connsiteX2" fmla="*/ 162018 w 216024"/>
                    <a:gd name="connsiteY2" fmla="*/ 106354 h 340656"/>
                    <a:gd name="connsiteX3" fmla="*/ 162018 w 216024"/>
                    <a:gd name="connsiteY3" fmla="*/ 340656 h 340656"/>
                    <a:gd name="connsiteX4" fmla="*/ 108012 w 216024"/>
                    <a:gd name="connsiteY4" fmla="*/ 329149 h 340656"/>
                    <a:gd name="connsiteX5" fmla="*/ 54006 w 216024"/>
                    <a:gd name="connsiteY5" fmla="*/ 340656 h 340656"/>
                    <a:gd name="connsiteX6" fmla="*/ 54006 w 216024"/>
                    <a:gd name="connsiteY6" fmla="*/ 106354 h 340656"/>
                    <a:gd name="connsiteX7" fmla="*/ 0 w 216024"/>
                    <a:gd name="connsiteY7" fmla="*/ 106354 h 340656"/>
                    <a:gd name="connsiteX8" fmla="*/ 108012 w 216024"/>
                    <a:gd name="connsiteY8" fmla="*/ 0 h 34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6024" h="340656">
                      <a:moveTo>
                        <a:pt x="108012" y="0"/>
                      </a:moveTo>
                      <a:lnTo>
                        <a:pt x="216024" y="106354"/>
                      </a:lnTo>
                      <a:lnTo>
                        <a:pt x="162018" y="106354"/>
                      </a:lnTo>
                      <a:lnTo>
                        <a:pt x="162018" y="340656"/>
                      </a:lnTo>
                      <a:lnTo>
                        <a:pt x="108012" y="329149"/>
                      </a:lnTo>
                      <a:lnTo>
                        <a:pt x="54006" y="340656"/>
                      </a:lnTo>
                      <a:lnTo>
                        <a:pt x="54006" y="106354"/>
                      </a:lnTo>
                      <a:lnTo>
                        <a:pt x="0" y="106354"/>
                      </a:lnTo>
                      <a:lnTo>
                        <a:pt x="108012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546421A-3E5D-4E8C-BE50-39296D7E09BD}"/>
                </a:ext>
              </a:extLst>
            </p:cNvPr>
            <p:cNvSpPr txBox="1"/>
            <p:nvPr/>
          </p:nvSpPr>
          <p:spPr>
            <a:xfrm>
              <a:off x="9500635" y="1597772"/>
              <a:ext cx="4235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16A8193-E20A-4C72-9CFD-8033C2437298}"/>
              </a:ext>
            </a:extLst>
          </p:cNvPr>
          <p:cNvGrpSpPr/>
          <p:nvPr/>
        </p:nvGrpSpPr>
        <p:grpSpPr>
          <a:xfrm>
            <a:off x="6333781" y="4339981"/>
            <a:ext cx="2063685" cy="1628349"/>
            <a:chOff x="6333781" y="4339981"/>
            <a:chExt cx="2063685" cy="1628349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AC129C9-471B-4EE5-9C1B-EF29749BCB8C}"/>
                </a:ext>
              </a:extLst>
            </p:cNvPr>
            <p:cNvGrpSpPr/>
            <p:nvPr/>
          </p:nvGrpSpPr>
          <p:grpSpPr>
            <a:xfrm>
              <a:off x="6409426" y="4862000"/>
              <a:ext cx="1988040" cy="1106330"/>
              <a:chOff x="6479686" y="4072112"/>
              <a:chExt cx="1988040" cy="1106330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7A8B3AF-5BCF-4A5B-8CFF-4F4C8D2852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5068" t="54609" r="4601" b="37018"/>
              <a:stretch/>
            </p:blipFill>
            <p:spPr>
              <a:xfrm>
                <a:off x="6479686" y="4072112"/>
                <a:ext cx="1988040" cy="1106330"/>
              </a:xfrm>
              <a:prstGeom prst="roundRect">
                <a:avLst>
                  <a:gd name="adj" fmla="val 24866"/>
                </a:avLst>
              </a:prstGeom>
            </p:spPr>
          </p:pic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203C320-A507-4E81-ADC9-87C589B5D542}"/>
                  </a:ext>
                </a:extLst>
              </p:cNvPr>
              <p:cNvSpPr txBox="1"/>
              <p:nvPr/>
            </p:nvSpPr>
            <p:spPr>
              <a:xfrm>
                <a:off x="6848393" y="4392242"/>
                <a:ext cx="1317625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 : 15</a:t>
                </a: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5364C89-CC1D-4310-A7B4-FA93D386AC32}"/>
                </a:ext>
              </a:extLst>
            </p:cNvPr>
            <p:cNvSpPr txBox="1"/>
            <p:nvPr/>
          </p:nvSpPr>
          <p:spPr>
            <a:xfrm>
              <a:off x="6333781" y="4339981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AB6BC74-2588-4E24-9769-816A75E23F66}"/>
              </a:ext>
            </a:extLst>
          </p:cNvPr>
          <p:cNvGrpSpPr/>
          <p:nvPr/>
        </p:nvGrpSpPr>
        <p:grpSpPr>
          <a:xfrm>
            <a:off x="9500635" y="4339981"/>
            <a:ext cx="2063685" cy="1628349"/>
            <a:chOff x="6333781" y="4339981"/>
            <a:chExt cx="2063685" cy="1628349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79DA7163-1CE9-4524-A24A-4EE34D30FDBE}"/>
                </a:ext>
              </a:extLst>
            </p:cNvPr>
            <p:cNvGrpSpPr/>
            <p:nvPr/>
          </p:nvGrpSpPr>
          <p:grpSpPr>
            <a:xfrm>
              <a:off x="6409426" y="4862000"/>
              <a:ext cx="1988040" cy="1106330"/>
              <a:chOff x="6479686" y="4072112"/>
              <a:chExt cx="1988040" cy="1106330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FF2BF6FC-D2B7-4BC3-932A-5C1F0601C2C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5068" t="54609" r="4601" b="37018"/>
              <a:stretch/>
            </p:blipFill>
            <p:spPr>
              <a:xfrm>
                <a:off x="6479686" y="4072112"/>
                <a:ext cx="1988040" cy="1106330"/>
              </a:xfrm>
              <a:prstGeom prst="roundRect">
                <a:avLst>
                  <a:gd name="adj" fmla="val 24866"/>
                </a:avLst>
              </a:prstGeom>
            </p:spPr>
          </p:pic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469DB9C-E37B-421E-BFE8-F67ED3C86D43}"/>
                  </a:ext>
                </a:extLst>
              </p:cNvPr>
              <p:cNvSpPr txBox="1"/>
              <p:nvPr/>
            </p:nvSpPr>
            <p:spPr>
              <a:xfrm>
                <a:off x="6848393" y="4392242"/>
                <a:ext cx="1317625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 : 00</a:t>
                </a:r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4F6A2BC-A030-4219-B870-D846DC470D92}"/>
                </a:ext>
              </a:extLst>
            </p:cNvPr>
            <p:cNvSpPr txBox="1"/>
            <p:nvPr/>
          </p:nvSpPr>
          <p:spPr>
            <a:xfrm>
              <a:off x="6333781" y="4339981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8837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E85AB4F-D9EB-4EE8-84D6-9FC2041D9DFC}"/>
              </a:ext>
            </a:extLst>
          </p:cNvPr>
          <p:cNvSpPr txBox="1"/>
          <p:nvPr/>
        </p:nvSpPr>
        <p:spPr>
          <a:xfrm>
            <a:off x="390460" y="366957"/>
            <a:ext cx="976508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Em giúp mẹ nấu cơm lúc 5 giờ chiều.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Em đang học ở trường lúc 9 giờ 30 phút sáng.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Cả nhà em ăn cơm lúc 18 giờ 15 phút.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Em đi ngủ lúc 21 giờ.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3A79D77-0E00-48AA-AAB7-60EA285DA0B8}"/>
              </a:ext>
            </a:extLst>
          </p:cNvPr>
          <p:cNvGrpSpPr/>
          <p:nvPr/>
        </p:nvGrpSpPr>
        <p:grpSpPr>
          <a:xfrm>
            <a:off x="168284" y="4361293"/>
            <a:ext cx="1903268" cy="2198455"/>
            <a:chOff x="6409426" y="1596571"/>
            <a:chExt cx="1903268" cy="219845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8943DA2-4164-44C1-9DD0-316029B3BF16}"/>
                </a:ext>
              </a:extLst>
            </p:cNvPr>
            <p:cNvGrpSpPr/>
            <p:nvPr/>
          </p:nvGrpSpPr>
          <p:grpSpPr>
            <a:xfrm>
              <a:off x="6494199" y="2021297"/>
              <a:ext cx="1818495" cy="1773729"/>
              <a:chOff x="4744374" y="4445601"/>
              <a:chExt cx="2196244" cy="2166454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3966240E-B307-4C39-9AE1-1F8077897046}"/>
                  </a:ext>
                </a:extLst>
              </p:cNvPr>
              <p:cNvSpPr/>
              <p:nvPr/>
            </p:nvSpPr>
            <p:spPr>
              <a:xfrm>
                <a:off x="4744374" y="4445601"/>
                <a:ext cx="2196244" cy="2166454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7BB85128-6425-4A2A-A105-425F3CEDE0D5}"/>
                  </a:ext>
                </a:extLst>
              </p:cNvPr>
              <p:cNvGrpSpPr/>
              <p:nvPr/>
            </p:nvGrpSpPr>
            <p:grpSpPr>
              <a:xfrm>
                <a:off x="4924392" y="4604068"/>
                <a:ext cx="1836207" cy="1842033"/>
                <a:chOff x="9115119" y="2410499"/>
                <a:chExt cx="1627430" cy="1607957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1FCE0F9F-8ABA-4CED-BF13-37BB486C35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harpenSoften amount="50000"/>
                          </a14:imgEffect>
                          <a14:imgEffect>
                            <a14:colorTemperature colorTemp="11200"/>
                          </a14:imgEffect>
                          <a14:imgEffect>
                            <a14:saturation sat="400000"/>
                          </a14:imgEffect>
                          <a14:imgEffect>
                            <a14:brightnessContrast contrast="-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127" t="8545" r="9267" b="6431"/>
                <a:stretch/>
              </p:blipFill>
              <p:spPr>
                <a:xfrm>
                  <a:off x="9115119" y="2410499"/>
                  <a:ext cx="1627430" cy="1607957"/>
                </a:xfrm>
                <a:prstGeom prst="ellipse">
                  <a:avLst/>
                </a:prstGeom>
              </p:spPr>
            </p:pic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2C11A332-985B-4540-808E-11220FBF6AF9}"/>
                    </a:ext>
                  </a:extLst>
                </p:cNvPr>
                <p:cNvSpPr/>
                <p:nvPr/>
              </p:nvSpPr>
              <p:spPr>
                <a:xfrm rot="10800000">
                  <a:off x="9890217" y="3250404"/>
                  <a:ext cx="77234" cy="336969"/>
                </a:xfrm>
                <a:custGeom>
                  <a:avLst/>
                  <a:gdLst>
                    <a:gd name="connsiteX0" fmla="*/ 72008 w 144016"/>
                    <a:gd name="connsiteY0" fmla="*/ 0 h 675221"/>
                    <a:gd name="connsiteX1" fmla="*/ 144016 w 144016"/>
                    <a:gd name="connsiteY1" fmla="*/ 126880 h 675221"/>
                    <a:gd name="connsiteX2" fmla="*/ 108012 w 144016"/>
                    <a:gd name="connsiteY2" fmla="*/ 126880 h 675221"/>
                    <a:gd name="connsiteX3" fmla="*/ 108012 w 144016"/>
                    <a:gd name="connsiteY3" fmla="*/ 675221 h 675221"/>
                    <a:gd name="connsiteX4" fmla="*/ 72008 w 144016"/>
                    <a:gd name="connsiteY4" fmla="*/ 667550 h 675221"/>
                    <a:gd name="connsiteX5" fmla="*/ 36004 w 144016"/>
                    <a:gd name="connsiteY5" fmla="*/ 675221 h 675221"/>
                    <a:gd name="connsiteX6" fmla="*/ 36004 w 144016"/>
                    <a:gd name="connsiteY6" fmla="*/ 126880 h 675221"/>
                    <a:gd name="connsiteX7" fmla="*/ 0 w 144016"/>
                    <a:gd name="connsiteY7" fmla="*/ 126880 h 675221"/>
                    <a:gd name="connsiteX8" fmla="*/ 72008 w 144016"/>
                    <a:gd name="connsiteY8" fmla="*/ 0 h 675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4016" h="675221">
                      <a:moveTo>
                        <a:pt x="72008" y="0"/>
                      </a:moveTo>
                      <a:lnTo>
                        <a:pt x="144016" y="126880"/>
                      </a:lnTo>
                      <a:lnTo>
                        <a:pt x="108012" y="126880"/>
                      </a:lnTo>
                      <a:lnTo>
                        <a:pt x="108012" y="675221"/>
                      </a:lnTo>
                      <a:lnTo>
                        <a:pt x="72008" y="667550"/>
                      </a:lnTo>
                      <a:lnTo>
                        <a:pt x="36004" y="675221"/>
                      </a:lnTo>
                      <a:lnTo>
                        <a:pt x="36004" y="126880"/>
                      </a:lnTo>
                      <a:lnTo>
                        <a:pt x="0" y="126880"/>
                      </a:lnTo>
                      <a:lnTo>
                        <a:pt x="72008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703CBDD3-B416-40A8-9DE8-6F512DBDB45E}"/>
                    </a:ext>
                  </a:extLst>
                </p:cNvPr>
                <p:cNvSpPr/>
                <p:nvPr/>
              </p:nvSpPr>
              <p:spPr>
                <a:xfrm rot="17138223">
                  <a:off x="9746402" y="3084104"/>
                  <a:ext cx="110410" cy="178382"/>
                </a:xfrm>
                <a:custGeom>
                  <a:avLst/>
                  <a:gdLst>
                    <a:gd name="connsiteX0" fmla="*/ 108012 w 216024"/>
                    <a:gd name="connsiteY0" fmla="*/ 0 h 340656"/>
                    <a:gd name="connsiteX1" fmla="*/ 216024 w 216024"/>
                    <a:gd name="connsiteY1" fmla="*/ 106354 h 340656"/>
                    <a:gd name="connsiteX2" fmla="*/ 162018 w 216024"/>
                    <a:gd name="connsiteY2" fmla="*/ 106354 h 340656"/>
                    <a:gd name="connsiteX3" fmla="*/ 162018 w 216024"/>
                    <a:gd name="connsiteY3" fmla="*/ 340656 h 340656"/>
                    <a:gd name="connsiteX4" fmla="*/ 108012 w 216024"/>
                    <a:gd name="connsiteY4" fmla="*/ 329149 h 340656"/>
                    <a:gd name="connsiteX5" fmla="*/ 54006 w 216024"/>
                    <a:gd name="connsiteY5" fmla="*/ 340656 h 340656"/>
                    <a:gd name="connsiteX6" fmla="*/ 54006 w 216024"/>
                    <a:gd name="connsiteY6" fmla="*/ 106354 h 340656"/>
                    <a:gd name="connsiteX7" fmla="*/ 0 w 216024"/>
                    <a:gd name="connsiteY7" fmla="*/ 106354 h 340656"/>
                    <a:gd name="connsiteX8" fmla="*/ 108012 w 216024"/>
                    <a:gd name="connsiteY8" fmla="*/ 0 h 34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6024" h="340656">
                      <a:moveTo>
                        <a:pt x="108012" y="0"/>
                      </a:moveTo>
                      <a:lnTo>
                        <a:pt x="216024" y="106354"/>
                      </a:lnTo>
                      <a:lnTo>
                        <a:pt x="162018" y="106354"/>
                      </a:lnTo>
                      <a:lnTo>
                        <a:pt x="162018" y="340656"/>
                      </a:lnTo>
                      <a:lnTo>
                        <a:pt x="108012" y="329149"/>
                      </a:lnTo>
                      <a:lnTo>
                        <a:pt x="54006" y="340656"/>
                      </a:lnTo>
                      <a:lnTo>
                        <a:pt x="54006" y="106354"/>
                      </a:lnTo>
                      <a:lnTo>
                        <a:pt x="0" y="106354"/>
                      </a:lnTo>
                      <a:lnTo>
                        <a:pt x="108012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8F9147D-8D22-447B-8F09-DCA1CA93E2F2}"/>
                </a:ext>
              </a:extLst>
            </p:cNvPr>
            <p:cNvSpPr txBox="1"/>
            <p:nvPr/>
          </p:nvSpPr>
          <p:spPr>
            <a:xfrm>
              <a:off x="6409426" y="1596571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52D7CBA-836B-4720-B458-A5B405416543}"/>
              </a:ext>
            </a:extLst>
          </p:cNvPr>
          <p:cNvGrpSpPr/>
          <p:nvPr/>
        </p:nvGrpSpPr>
        <p:grpSpPr>
          <a:xfrm>
            <a:off x="3025665" y="4367445"/>
            <a:ext cx="1818495" cy="2197254"/>
            <a:chOff x="9500635" y="1597772"/>
            <a:chExt cx="1818495" cy="219725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04AE43C-1477-4646-83F5-BF5181BBEAE8}"/>
                </a:ext>
              </a:extLst>
            </p:cNvPr>
            <p:cNvGrpSpPr/>
            <p:nvPr/>
          </p:nvGrpSpPr>
          <p:grpSpPr>
            <a:xfrm>
              <a:off x="9500635" y="2021297"/>
              <a:ext cx="1818495" cy="1773729"/>
              <a:chOff x="4744374" y="4445601"/>
              <a:chExt cx="2196244" cy="2166454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18B79B89-69AE-458C-95B3-CCDFAA41FD12}"/>
                  </a:ext>
                </a:extLst>
              </p:cNvPr>
              <p:cNvSpPr/>
              <p:nvPr/>
            </p:nvSpPr>
            <p:spPr>
              <a:xfrm>
                <a:off x="4744374" y="4445601"/>
                <a:ext cx="2196244" cy="2166454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68A42B7C-19F8-4183-8324-3A7E0F216871}"/>
                  </a:ext>
                </a:extLst>
              </p:cNvPr>
              <p:cNvGrpSpPr/>
              <p:nvPr/>
            </p:nvGrpSpPr>
            <p:grpSpPr>
              <a:xfrm>
                <a:off x="4924392" y="4604068"/>
                <a:ext cx="1836207" cy="1842033"/>
                <a:chOff x="9115119" y="2410499"/>
                <a:chExt cx="1627430" cy="1607957"/>
              </a:xfrm>
            </p:grpSpPr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BB8E472F-9E3D-4C6F-9629-A0FE233AC0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harpenSoften amount="50000"/>
                          </a14:imgEffect>
                          <a14:imgEffect>
                            <a14:colorTemperature colorTemp="11200"/>
                          </a14:imgEffect>
                          <a14:imgEffect>
                            <a14:saturation sat="400000"/>
                          </a14:imgEffect>
                          <a14:imgEffect>
                            <a14:brightnessContrast contrast="-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127" t="8545" r="9267" b="6431"/>
                <a:stretch/>
              </p:blipFill>
              <p:spPr>
                <a:xfrm>
                  <a:off x="9115119" y="2410499"/>
                  <a:ext cx="1627430" cy="1607957"/>
                </a:xfrm>
                <a:prstGeom prst="ellipse">
                  <a:avLst/>
                </a:prstGeom>
              </p:spPr>
            </p:pic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AF23708E-2257-4533-A6A0-7A6277A79A62}"/>
                    </a:ext>
                  </a:extLst>
                </p:cNvPr>
                <p:cNvSpPr/>
                <p:nvPr/>
              </p:nvSpPr>
              <p:spPr>
                <a:xfrm rot="10800000" flipV="1">
                  <a:off x="9890217" y="2826644"/>
                  <a:ext cx="77234" cy="336969"/>
                </a:xfrm>
                <a:custGeom>
                  <a:avLst/>
                  <a:gdLst>
                    <a:gd name="connsiteX0" fmla="*/ 72008 w 144016"/>
                    <a:gd name="connsiteY0" fmla="*/ 0 h 675221"/>
                    <a:gd name="connsiteX1" fmla="*/ 144016 w 144016"/>
                    <a:gd name="connsiteY1" fmla="*/ 126880 h 675221"/>
                    <a:gd name="connsiteX2" fmla="*/ 108012 w 144016"/>
                    <a:gd name="connsiteY2" fmla="*/ 126880 h 675221"/>
                    <a:gd name="connsiteX3" fmla="*/ 108012 w 144016"/>
                    <a:gd name="connsiteY3" fmla="*/ 675221 h 675221"/>
                    <a:gd name="connsiteX4" fmla="*/ 72008 w 144016"/>
                    <a:gd name="connsiteY4" fmla="*/ 667550 h 675221"/>
                    <a:gd name="connsiteX5" fmla="*/ 36004 w 144016"/>
                    <a:gd name="connsiteY5" fmla="*/ 675221 h 675221"/>
                    <a:gd name="connsiteX6" fmla="*/ 36004 w 144016"/>
                    <a:gd name="connsiteY6" fmla="*/ 126880 h 675221"/>
                    <a:gd name="connsiteX7" fmla="*/ 0 w 144016"/>
                    <a:gd name="connsiteY7" fmla="*/ 126880 h 675221"/>
                    <a:gd name="connsiteX8" fmla="*/ 72008 w 144016"/>
                    <a:gd name="connsiteY8" fmla="*/ 0 h 675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4016" h="675221">
                      <a:moveTo>
                        <a:pt x="72008" y="0"/>
                      </a:moveTo>
                      <a:lnTo>
                        <a:pt x="144016" y="126880"/>
                      </a:lnTo>
                      <a:lnTo>
                        <a:pt x="108012" y="126880"/>
                      </a:lnTo>
                      <a:lnTo>
                        <a:pt x="108012" y="675221"/>
                      </a:lnTo>
                      <a:lnTo>
                        <a:pt x="72008" y="667550"/>
                      </a:lnTo>
                      <a:lnTo>
                        <a:pt x="36004" y="675221"/>
                      </a:lnTo>
                      <a:lnTo>
                        <a:pt x="36004" y="126880"/>
                      </a:lnTo>
                      <a:lnTo>
                        <a:pt x="0" y="126880"/>
                      </a:lnTo>
                      <a:lnTo>
                        <a:pt x="72008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B9184F6D-A463-4800-9761-51EB95D0C9AF}"/>
                    </a:ext>
                  </a:extLst>
                </p:cNvPr>
                <p:cNvSpPr/>
                <p:nvPr/>
              </p:nvSpPr>
              <p:spPr>
                <a:xfrm rot="16200000">
                  <a:off x="9745821" y="3106007"/>
                  <a:ext cx="110410" cy="178382"/>
                </a:xfrm>
                <a:custGeom>
                  <a:avLst/>
                  <a:gdLst>
                    <a:gd name="connsiteX0" fmla="*/ 108012 w 216024"/>
                    <a:gd name="connsiteY0" fmla="*/ 0 h 340656"/>
                    <a:gd name="connsiteX1" fmla="*/ 216024 w 216024"/>
                    <a:gd name="connsiteY1" fmla="*/ 106354 h 340656"/>
                    <a:gd name="connsiteX2" fmla="*/ 162018 w 216024"/>
                    <a:gd name="connsiteY2" fmla="*/ 106354 h 340656"/>
                    <a:gd name="connsiteX3" fmla="*/ 162018 w 216024"/>
                    <a:gd name="connsiteY3" fmla="*/ 340656 h 340656"/>
                    <a:gd name="connsiteX4" fmla="*/ 108012 w 216024"/>
                    <a:gd name="connsiteY4" fmla="*/ 329149 h 340656"/>
                    <a:gd name="connsiteX5" fmla="*/ 54006 w 216024"/>
                    <a:gd name="connsiteY5" fmla="*/ 340656 h 340656"/>
                    <a:gd name="connsiteX6" fmla="*/ 54006 w 216024"/>
                    <a:gd name="connsiteY6" fmla="*/ 106354 h 340656"/>
                    <a:gd name="connsiteX7" fmla="*/ 0 w 216024"/>
                    <a:gd name="connsiteY7" fmla="*/ 106354 h 340656"/>
                    <a:gd name="connsiteX8" fmla="*/ 108012 w 216024"/>
                    <a:gd name="connsiteY8" fmla="*/ 0 h 34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6024" h="340656">
                      <a:moveTo>
                        <a:pt x="108012" y="0"/>
                      </a:moveTo>
                      <a:lnTo>
                        <a:pt x="216024" y="106354"/>
                      </a:lnTo>
                      <a:lnTo>
                        <a:pt x="162018" y="106354"/>
                      </a:lnTo>
                      <a:lnTo>
                        <a:pt x="162018" y="340656"/>
                      </a:lnTo>
                      <a:lnTo>
                        <a:pt x="108012" y="329149"/>
                      </a:lnTo>
                      <a:lnTo>
                        <a:pt x="54006" y="340656"/>
                      </a:lnTo>
                      <a:lnTo>
                        <a:pt x="54006" y="106354"/>
                      </a:lnTo>
                      <a:lnTo>
                        <a:pt x="0" y="106354"/>
                      </a:lnTo>
                      <a:lnTo>
                        <a:pt x="108012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546421A-3E5D-4E8C-BE50-39296D7E09BD}"/>
                </a:ext>
              </a:extLst>
            </p:cNvPr>
            <p:cNvSpPr txBox="1"/>
            <p:nvPr/>
          </p:nvSpPr>
          <p:spPr>
            <a:xfrm>
              <a:off x="9500635" y="1597772"/>
              <a:ext cx="4235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16A8193-E20A-4C72-9CFD-8033C2437298}"/>
              </a:ext>
            </a:extLst>
          </p:cNvPr>
          <p:cNvGrpSpPr/>
          <p:nvPr/>
        </p:nvGrpSpPr>
        <p:grpSpPr>
          <a:xfrm>
            <a:off x="5915988" y="4677917"/>
            <a:ext cx="2063685" cy="1628349"/>
            <a:chOff x="6333781" y="4339981"/>
            <a:chExt cx="2063685" cy="1628349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AC129C9-471B-4EE5-9C1B-EF29749BCB8C}"/>
                </a:ext>
              </a:extLst>
            </p:cNvPr>
            <p:cNvGrpSpPr/>
            <p:nvPr/>
          </p:nvGrpSpPr>
          <p:grpSpPr>
            <a:xfrm>
              <a:off x="6409426" y="4862000"/>
              <a:ext cx="1988040" cy="1106330"/>
              <a:chOff x="6479686" y="4072112"/>
              <a:chExt cx="1988040" cy="1106330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7A8B3AF-5BCF-4A5B-8CFF-4F4C8D2852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5068" t="54609" r="4601" b="37018"/>
              <a:stretch/>
            </p:blipFill>
            <p:spPr>
              <a:xfrm>
                <a:off x="6479686" y="4072112"/>
                <a:ext cx="1988040" cy="1106330"/>
              </a:xfrm>
              <a:prstGeom prst="roundRect">
                <a:avLst>
                  <a:gd name="adj" fmla="val 24866"/>
                </a:avLst>
              </a:prstGeom>
            </p:spPr>
          </p:pic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203C320-A507-4E81-ADC9-87C589B5D542}"/>
                  </a:ext>
                </a:extLst>
              </p:cNvPr>
              <p:cNvSpPr txBox="1"/>
              <p:nvPr/>
            </p:nvSpPr>
            <p:spPr>
              <a:xfrm>
                <a:off x="6848393" y="4392242"/>
                <a:ext cx="1317625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 : 15</a:t>
                </a: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5364C89-CC1D-4310-A7B4-FA93D386AC32}"/>
                </a:ext>
              </a:extLst>
            </p:cNvPr>
            <p:cNvSpPr txBox="1"/>
            <p:nvPr/>
          </p:nvSpPr>
          <p:spPr>
            <a:xfrm>
              <a:off x="6333781" y="4339981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AB6BC74-2588-4E24-9769-816A75E23F66}"/>
              </a:ext>
            </a:extLst>
          </p:cNvPr>
          <p:cNvGrpSpPr/>
          <p:nvPr/>
        </p:nvGrpSpPr>
        <p:grpSpPr>
          <a:xfrm>
            <a:off x="9486121" y="4682839"/>
            <a:ext cx="2063685" cy="1628349"/>
            <a:chOff x="6333781" y="4339981"/>
            <a:chExt cx="2063685" cy="1628349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79DA7163-1CE9-4524-A24A-4EE34D30FDBE}"/>
                </a:ext>
              </a:extLst>
            </p:cNvPr>
            <p:cNvGrpSpPr/>
            <p:nvPr/>
          </p:nvGrpSpPr>
          <p:grpSpPr>
            <a:xfrm>
              <a:off x="6409426" y="4862000"/>
              <a:ext cx="1988040" cy="1106330"/>
              <a:chOff x="6479686" y="4072112"/>
              <a:chExt cx="1988040" cy="1106330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FF2BF6FC-D2B7-4BC3-932A-5C1F0601C2C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5068" t="54609" r="4601" b="37018"/>
              <a:stretch/>
            </p:blipFill>
            <p:spPr>
              <a:xfrm>
                <a:off x="6479686" y="4072112"/>
                <a:ext cx="1988040" cy="1106330"/>
              </a:xfrm>
              <a:prstGeom prst="roundRect">
                <a:avLst>
                  <a:gd name="adj" fmla="val 24866"/>
                </a:avLst>
              </a:prstGeom>
            </p:spPr>
          </p:pic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469DB9C-E37B-421E-BFE8-F67ED3C86D43}"/>
                  </a:ext>
                </a:extLst>
              </p:cNvPr>
              <p:cNvSpPr txBox="1"/>
              <p:nvPr/>
            </p:nvSpPr>
            <p:spPr>
              <a:xfrm>
                <a:off x="6848393" y="4392242"/>
                <a:ext cx="1317625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 : 00</a:t>
                </a:r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4F6A2BC-A030-4219-B870-D846DC470D92}"/>
                </a:ext>
              </a:extLst>
            </p:cNvPr>
            <p:cNvSpPr txBox="1"/>
            <p:nvPr/>
          </p:nvSpPr>
          <p:spPr>
            <a:xfrm>
              <a:off x="6333781" y="4339981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827523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7 L -0.23281 -0.7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41" y="-352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7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81481E-6 L 0.65416 -0.5393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08" y="-2696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44444E-6 L 0.0599 -0.3986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199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10364 -0.2402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2" y="-1201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504C264-CDB7-4AB3-9772-38EA44FE0E3A}"/>
              </a:ext>
            </a:extLst>
          </p:cNvPr>
          <p:cNvGrpSpPr/>
          <p:nvPr/>
        </p:nvGrpSpPr>
        <p:grpSpPr>
          <a:xfrm>
            <a:off x="299356" y="241598"/>
            <a:ext cx="7864282" cy="635000"/>
            <a:chOff x="1253941" y="554838"/>
            <a:chExt cx="7864282" cy="6350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90437F7-1626-4E0B-828D-C5AF9D9E0521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9D727B09-2EEB-4506-B588-8AC7C6130835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vi-VN" sz="2800" b="1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HUY DUẨN">
                <a:extLst>
                  <a:ext uri="{FF2B5EF4-FFF2-40B4-BE49-F238E27FC236}">
                    <a16:creationId xmlns:a16="http://schemas.microsoft.com/office/drawing/2014/main" id="{1F7EC6BF-D052-4B8D-9935-359688B9DBCA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D23276F-56E7-4079-85BA-1EC9C3E39AF2}"/>
                </a:ext>
              </a:extLst>
            </p:cNvPr>
            <p:cNvSpPr txBox="1"/>
            <p:nvPr/>
          </p:nvSpPr>
          <p:spPr>
            <a:xfrm>
              <a:off x="1956331" y="592156"/>
              <a:ext cx="71618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nào đúng, câu nào sai?</a:t>
              </a:r>
              <a:endParaRPr 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82077CC-F820-47C1-B303-DEE1744D8B83}"/>
              </a:ext>
            </a:extLst>
          </p:cNvPr>
          <p:cNvCxnSpPr>
            <a:cxnSpLocks/>
          </p:cNvCxnSpPr>
          <p:nvPr/>
        </p:nvCxnSpPr>
        <p:spPr>
          <a:xfrm flipV="1">
            <a:off x="1129272" y="863691"/>
            <a:ext cx="4597158" cy="1290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886FA59-28B3-4B32-B10C-8D9F8AA81391}"/>
              </a:ext>
            </a:extLst>
          </p:cNvPr>
          <p:cNvGrpSpPr/>
          <p:nvPr/>
        </p:nvGrpSpPr>
        <p:grpSpPr>
          <a:xfrm>
            <a:off x="626380" y="1132188"/>
            <a:ext cx="5443076" cy="4949952"/>
            <a:chOff x="626380" y="1132188"/>
            <a:chExt cx="5443076" cy="4949952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73504852-6639-451F-B06B-44F7F383EF5A}"/>
                </a:ext>
              </a:extLst>
            </p:cNvPr>
            <p:cNvGrpSpPr/>
            <p:nvPr/>
          </p:nvGrpSpPr>
          <p:grpSpPr>
            <a:xfrm>
              <a:off x="626380" y="1537855"/>
              <a:ext cx="4666056" cy="4544285"/>
              <a:chOff x="626380" y="1537855"/>
              <a:chExt cx="4666056" cy="4544285"/>
            </a:xfrm>
          </p:grpSpPr>
          <p:pic>
            <p:nvPicPr>
              <p:cNvPr id="30" name="Picture 29" descr="Diagram&#10;&#10;Description automatically generated">
                <a:extLst>
                  <a:ext uri="{FF2B5EF4-FFF2-40B4-BE49-F238E27FC236}">
                    <a16:creationId xmlns:a16="http://schemas.microsoft.com/office/drawing/2014/main" id="{85B761CD-99FC-4BEB-BBDE-D29AE00E0A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6731" y="2306771"/>
                <a:ext cx="4281096" cy="2244458"/>
              </a:xfrm>
              <a:prstGeom prst="rect">
                <a:avLst/>
              </a:prstGeom>
            </p:spPr>
          </p:pic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5BE86C6E-8AF8-40A9-B8E3-D0C11B289152}"/>
                  </a:ext>
                </a:extLst>
              </p:cNvPr>
              <p:cNvSpPr txBox="1"/>
              <p:nvPr/>
            </p:nvSpPr>
            <p:spPr>
              <a:xfrm>
                <a:off x="886731" y="1723433"/>
                <a:ext cx="30219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Vào học: 7 giờ 30 phút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9C7E19EC-4848-4867-942B-29C56B725505}"/>
                  </a:ext>
                </a:extLst>
              </p:cNvPr>
              <p:cNvSpPr txBox="1"/>
              <p:nvPr/>
            </p:nvSpPr>
            <p:spPr>
              <a:xfrm>
                <a:off x="886730" y="4771433"/>
                <a:ext cx="2680542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Đi học đúng giờ.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Đi học muộn giờ.</a:t>
                </a:r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1A9E9387-4F6E-4D3B-8618-380A78BB1997}"/>
                  </a:ext>
                </a:extLst>
              </p:cNvPr>
              <p:cNvSpPr/>
              <p:nvPr/>
            </p:nvSpPr>
            <p:spPr>
              <a:xfrm>
                <a:off x="626380" y="1537855"/>
                <a:ext cx="4666056" cy="4544285"/>
              </a:xfrm>
              <a:prstGeom prst="roundRect">
                <a:avLst/>
              </a:prstGeom>
              <a:noFill/>
              <a:ln w="38100">
                <a:solidFill>
                  <a:schemeClr val="accent6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BB209D23-24F3-4149-AB48-7EA17FD1CBF8}"/>
                </a:ext>
              </a:extLst>
            </p:cNvPr>
            <p:cNvGrpSpPr/>
            <p:nvPr/>
          </p:nvGrpSpPr>
          <p:grpSpPr>
            <a:xfrm>
              <a:off x="4266198" y="1132188"/>
              <a:ext cx="1803258" cy="1793887"/>
              <a:chOff x="4744374" y="4445601"/>
              <a:chExt cx="2196244" cy="2166454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587079A1-6BA2-4E7E-9548-999FF2B549AD}"/>
                  </a:ext>
                </a:extLst>
              </p:cNvPr>
              <p:cNvSpPr/>
              <p:nvPr/>
            </p:nvSpPr>
            <p:spPr>
              <a:xfrm>
                <a:off x="4744374" y="4445601"/>
                <a:ext cx="2196244" cy="2166454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4D96D8D5-1E43-4FEB-9CB6-F3A8BA49DBB6}"/>
                  </a:ext>
                </a:extLst>
              </p:cNvPr>
              <p:cNvGrpSpPr/>
              <p:nvPr/>
            </p:nvGrpSpPr>
            <p:grpSpPr>
              <a:xfrm>
                <a:off x="4924393" y="4607812"/>
                <a:ext cx="1836207" cy="1842033"/>
                <a:chOff x="9115120" y="2413767"/>
                <a:chExt cx="1627430" cy="1607957"/>
              </a:xfrm>
            </p:grpSpPr>
            <p:pic>
              <p:nvPicPr>
                <p:cNvPr id="54" name="Picture 53">
                  <a:extLst>
                    <a:ext uri="{FF2B5EF4-FFF2-40B4-BE49-F238E27FC236}">
                      <a16:creationId xmlns:a16="http://schemas.microsoft.com/office/drawing/2014/main" id="{CD5C1546-ECE5-4E87-9C7A-7BECE74F83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harpenSoften amount="50000"/>
                          </a14:imgEffect>
                          <a14:imgEffect>
                            <a14:colorTemperature colorTemp="11200"/>
                          </a14:imgEffect>
                          <a14:imgEffect>
                            <a14:saturation sat="400000"/>
                          </a14:imgEffect>
                          <a14:imgEffect>
                            <a14:brightnessContrast contrast="-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127" t="8545" r="9267" b="6431"/>
                <a:stretch/>
              </p:blipFill>
              <p:spPr>
                <a:xfrm>
                  <a:off x="9115120" y="2413767"/>
                  <a:ext cx="1627430" cy="1607957"/>
                </a:xfrm>
                <a:prstGeom prst="ellipse">
                  <a:avLst/>
                </a:prstGeom>
              </p:spPr>
            </p:pic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24F05559-F300-4C8D-ABE2-45027A96D451}"/>
                    </a:ext>
                  </a:extLst>
                </p:cNvPr>
                <p:cNvSpPr/>
                <p:nvPr/>
              </p:nvSpPr>
              <p:spPr>
                <a:xfrm rot="10800000">
                  <a:off x="9889449" y="3245531"/>
                  <a:ext cx="78772" cy="330391"/>
                </a:xfrm>
                <a:custGeom>
                  <a:avLst/>
                  <a:gdLst>
                    <a:gd name="connsiteX0" fmla="*/ 72008 w 144016"/>
                    <a:gd name="connsiteY0" fmla="*/ 0 h 675221"/>
                    <a:gd name="connsiteX1" fmla="*/ 144016 w 144016"/>
                    <a:gd name="connsiteY1" fmla="*/ 126880 h 675221"/>
                    <a:gd name="connsiteX2" fmla="*/ 108012 w 144016"/>
                    <a:gd name="connsiteY2" fmla="*/ 126880 h 675221"/>
                    <a:gd name="connsiteX3" fmla="*/ 108012 w 144016"/>
                    <a:gd name="connsiteY3" fmla="*/ 675221 h 675221"/>
                    <a:gd name="connsiteX4" fmla="*/ 72008 w 144016"/>
                    <a:gd name="connsiteY4" fmla="*/ 667550 h 675221"/>
                    <a:gd name="connsiteX5" fmla="*/ 36004 w 144016"/>
                    <a:gd name="connsiteY5" fmla="*/ 675221 h 675221"/>
                    <a:gd name="connsiteX6" fmla="*/ 36004 w 144016"/>
                    <a:gd name="connsiteY6" fmla="*/ 126880 h 675221"/>
                    <a:gd name="connsiteX7" fmla="*/ 0 w 144016"/>
                    <a:gd name="connsiteY7" fmla="*/ 126880 h 675221"/>
                    <a:gd name="connsiteX8" fmla="*/ 72008 w 144016"/>
                    <a:gd name="connsiteY8" fmla="*/ 0 h 675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4016" h="675221">
                      <a:moveTo>
                        <a:pt x="72008" y="0"/>
                      </a:moveTo>
                      <a:lnTo>
                        <a:pt x="144016" y="126880"/>
                      </a:lnTo>
                      <a:lnTo>
                        <a:pt x="108012" y="126880"/>
                      </a:lnTo>
                      <a:lnTo>
                        <a:pt x="108012" y="675221"/>
                      </a:lnTo>
                      <a:lnTo>
                        <a:pt x="72008" y="667550"/>
                      </a:lnTo>
                      <a:lnTo>
                        <a:pt x="36004" y="675221"/>
                      </a:lnTo>
                      <a:lnTo>
                        <a:pt x="36004" y="126880"/>
                      </a:lnTo>
                      <a:lnTo>
                        <a:pt x="0" y="126880"/>
                      </a:lnTo>
                      <a:lnTo>
                        <a:pt x="72008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647DE5AE-5CF1-471F-AF09-E1D53C652B48}"/>
                    </a:ext>
                  </a:extLst>
                </p:cNvPr>
                <p:cNvSpPr/>
                <p:nvPr/>
              </p:nvSpPr>
              <p:spPr>
                <a:xfrm rot="15444947">
                  <a:off x="9748951" y="3148965"/>
                  <a:ext cx="110410" cy="178382"/>
                </a:xfrm>
                <a:custGeom>
                  <a:avLst/>
                  <a:gdLst>
                    <a:gd name="connsiteX0" fmla="*/ 108012 w 216024"/>
                    <a:gd name="connsiteY0" fmla="*/ 0 h 340656"/>
                    <a:gd name="connsiteX1" fmla="*/ 216024 w 216024"/>
                    <a:gd name="connsiteY1" fmla="*/ 106354 h 340656"/>
                    <a:gd name="connsiteX2" fmla="*/ 162018 w 216024"/>
                    <a:gd name="connsiteY2" fmla="*/ 106354 h 340656"/>
                    <a:gd name="connsiteX3" fmla="*/ 162018 w 216024"/>
                    <a:gd name="connsiteY3" fmla="*/ 340656 h 340656"/>
                    <a:gd name="connsiteX4" fmla="*/ 108012 w 216024"/>
                    <a:gd name="connsiteY4" fmla="*/ 329149 h 340656"/>
                    <a:gd name="connsiteX5" fmla="*/ 54006 w 216024"/>
                    <a:gd name="connsiteY5" fmla="*/ 340656 h 340656"/>
                    <a:gd name="connsiteX6" fmla="*/ 54006 w 216024"/>
                    <a:gd name="connsiteY6" fmla="*/ 106354 h 340656"/>
                    <a:gd name="connsiteX7" fmla="*/ 0 w 216024"/>
                    <a:gd name="connsiteY7" fmla="*/ 106354 h 340656"/>
                    <a:gd name="connsiteX8" fmla="*/ 108012 w 216024"/>
                    <a:gd name="connsiteY8" fmla="*/ 0 h 34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6024" h="340656">
                      <a:moveTo>
                        <a:pt x="108012" y="0"/>
                      </a:moveTo>
                      <a:lnTo>
                        <a:pt x="216024" y="106354"/>
                      </a:lnTo>
                      <a:lnTo>
                        <a:pt x="162018" y="106354"/>
                      </a:lnTo>
                      <a:lnTo>
                        <a:pt x="162018" y="340656"/>
                      </a:lnTo>
                      <a:lnTo>
                        <a:pt x="108012" y="329149"/>
                      </a:lnTo>
                      <a:lnTo>
                        <a:pt x="54006" y="340656"/>
                      </a:lnTo>
                      <a:lnTo>
                        <a:pt x="54006" y="106354"/>
                      </a:lnTo>
                      <a:lnTo>
                        <a:pt x="0" y="106354"/>
                      </a:lnTo>
                      <a:lnTo>
                        <a:pt x="108012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62433B1-8093-4121-8106-D8A0FFFCFF0C}"/>
              </a:ext>
            </a:extLst>
          </p:cNvPr>
          <p:cNvGrpSpPr/>
          <p:nvPr/>
        </p:nvGrpSpPr>
        <p:grpSpPr>
          <a:xfrm>
            <a:off x="6639212" y="1132188"/>
            <a:ext cx="5372410" cy="5087313"/>
            <a:chOff x="6639212" y="1132188"/>
            <a:chExt cx="5372410" cy="5087313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0F2FCD8-1932-4D10-8039-4E9A78B85B82}"/>
                </a:ext>
              </a:extLst>
            </p:cNvPr>
            <p:cNvGrpSpPr/>
            <p:nvPr/>
          </p:nvGrpSpPr>
          <p:grpSpPr>
            <a:xfrm>
              <a:off x="6639212" y="1675216"/>
              <a:ext cx="5102845" cy="4544285"/>
              <a:chOff x="626379" y="1537855"/>
              <a:chExt cx="5102845" cy="4544285"/>
            </a:xfrm>
          </p:grpSpPr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83B2F076-2952-4FF1-B554-DE14AA9594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39333" y="1994234"/>
                <a:ext cx="4257827" cy="2383833"/>
              </a:xfrm>
              <a:prstGeom prst="rect">
                <a:avLst/>
              </a:prstGeom>
            </p:spPr>
          </p:pic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83EBA2CB-45C1-4344-8917-4E91F2D443FD}"/>
                  </a:ext>
                </a:extLst>
              </p:cNvPr>
              <p:cNvSpPr txBox="1"/>
              <p:nvPr/>
            </p:nvSpPr>
            <p:spPr>
              <a:xfrm>
                <a:off x="886729" y="4771433"/>
                <a:ext cx="425782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Ngân hàng mở cửa.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Ngân hàng đóng cửa.</a:t>
                </a:r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F532B7BA-7385-4767-98E7-B3518BC3266F}"/>
                  </a:ext>
                </a:extLst>
              </p:cNvPr>
              <p:cNvSpPr/>
              <p:nvPr/>
            </p:nvSpPr>
            <p:spPr>
              <a:xfrm>
                <a:off x="626379" y="1537855"/>
                <a:ext cx="5102845" cy="4544285"/>
              </a:xfrm>
              <a:prstGeom prst="roundRect">
                <a:avLst/>
              </a:prstGeom>
              <a:noFill/>
              <a:ln w="38100">
                <a:solidFill>
                  <a:schemeClr val="accent6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E673F4E3-3068-4171-9A85-EA7D3242AAA2}"/>
                </a:ext>
              </a:extLst>
            </p:cNvPr>
            <p:cNvGrpSpPr/>
            <p:nvPr/>
          </p:nvGrpSpPr>
          <p:grpSpPr>
            <a:xfrm>
              <a:off x="10208364" y="1132188"/>
              <a:ext cx="1803258" cy="1793887"/>
              <a:chOff x="4418598" y="1284588"/>
              <a:chExt cx="1803258" cy="1793887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F2E9E940-2749-4BBF-B117-411D61E3DB29}"/>
                  </a:ext>
                </a:extLst>
              </p:cNvPr>
              <p:cNvSpPr/>
              <p:nvPr/>
            </p:nvSpPr>
            <p:spPr>
              <a:xfrm>
                <a:off x="4418598" y="1284588"/>
                <a:ext cx="1803258" cy="1793887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F2A81375-F96E-493E-BB11-B43908BDB0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4566405" y="1418903"/>
                <a:ext cx="1507644" cy="1525257"/>
              </a:xfrm>
              <a:prstGeom prst="ellipse">
                <a:avLst/>
              </a:prstGeom>
            </p:spPr>
          </p:pic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BA460AE5-06F7-4C14-9F02-6A4392DE2A11}"/>
                  </a:ext>
                </a:extLst>
              </p:cNvPr>
              <p:cNvSpPr/>
              <p:nvPr/>
            </p:nvSpPr>
            <p:spPr>
              <a:xfrm rot="5400000">
                <a:off x="5470124" y="2024832"/>
                <a:ext cx="72974" cy="313398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04B716F-FD96-48EC-A244-E9823528519D}"/>
                  </a:ext>
                </a:extLst>
              </p:cNvPr>
              <p:cNvSpPr/>
              <p:nvPr/>
            </p:nvSpPr>
            <p:spPr>
              <a:xfrm rot="18170722">
                <a:off x="5152178" y="2022426"/>
                <a:ext cx="104731" cy="165252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4359B38-9E74-4D72-A68D-29B2CE827471}"/>
              </a:ext>
            </a:extLst>
          </p:cNvPr>
          <p:cNvSpPr txBox="1"/>
          <p:nvPr/>
        </p:nvSpPr>
        <p:spPr>
          <a:xfrm>
            <a:off x="3651447" y="4849860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AE80503-A4BD-4729-A5D1-0F294BB9FC8E}"/>
              </a:ext>
            </a:extLst>
          </p:cNvPr>
          <p:cNvSpPr txBox="1"/>
          <p:nvPr/>
        </p:nvSpPr>
        <p:spPr>
          <a:xfrm>
            <a:off x="3648284" y="5418676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 Đúng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F5B83BC-0B5D-4299-A28E-D78CD32CAD5F}"/>
              </a:ext>
            </a:extLst>
          </p:cNvPr>
          <p:cNvSpPr txBox="1"/>
          <p:nvPr/>
        </p:nvSpPr>
        <p:spPr>
          <a:xfrm>
            <a:off x="10251287" y="5507651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58EF303-7E35-4239-81C8-1BDEC87C1682}"/>
              </a:ext>
            </a:extLst>
          </p:cNvPr>
          <p:cNvSpPr txBox="1"/>
          <p:nvPr/>
        </p:nvSpPr>
        <p:spPr>
          <a:xfrm>
            <a:off x="10061331" y="4945633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 Đúng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8632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7C7C474-D442-4451-9804-36D2E95A7C85}"/>
              </a:ext>
            </a:extLst>
          </p:cNvPr>
          <p:cNvGrpSpPr/>
          <p:nvPr/>
        </p:nvGrpSpPr>
        <p:grpSpPr>
          <a:xfrm>
            <a:off x="333376" y="438954"/>
            <a:ext cx="11658600" cy="635000"/>
            <a:chOff x="1253941" y="554838"/>
            <a:chExt cx="11658600" cy="6350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4F2657F-5818-48D8-8B85-6683810DD949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BBA26BC1-1A66-4946-ADA5-D36A76AF6D82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vi-VN" sz="2800" b="1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HUY DUẨN">
                <a:extLst>
                  <a:ext uri="{FF2B5EF4-FFF2-40B4-BE49-F238E27FC236}">
                    <a16:creationId xmlns:a16="http://schemas.microsoft.com/office/drawing/2014/main" id="{8CA64074-FEEE-4472-8AEE-C98E8A1694DF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29219E5-BA49-4901-84C3-A685A569BAA4}"/>
                </a:ext>
              </a:extLst>
            </p:cNvPr>
            <p:cNvSpPr txBox="1"/>
            <p:nvPr/>
          </p:nvSpPr>
          <p:spPr>
            <a:xfrm>
              <a:off x="1956330" y="592156"/>
              <a:ext cx="109562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Quay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kim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trên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đồng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hồ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đồng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hồ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145CF58-CA91-444E-87C9-76A2FAB74720}"/>
              </a:ext>
            </a:extLst>
          </p:cNvPr>
          <p:cNvCxnSpPr>
            <a:cxnSpLocks/>
          </p:cNvCxnSpPr>
          <p:nvPr/>
        </p:nvCxnSpPr>
        <p:spPr>
          <a:xfrm>
            <a:off x="1104900" y="966639"/>
            <a:ext cx="7719060" cy="3429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69E24ED-BE74-44D8-9F11-184F7E5F3017}"/>
              </a:ext>
            </a:extLst>
          </p:cNvPr>
          <p:cNvSpPr txBox="1"/>
          <p:nvPr/>
        </p:nvSpPr>
        <p:spPr>
          <a:xfrm>
            <a:off x="480169" y="1146474"/>
            <a:ext cx="117118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250000"/>
              </a:lnSpc>
              <a:buAutoNum type="alphaLcParenR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rưỡi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9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250000"/>
              </a:lnSpc>
              <a:buAutoNum type="alphaLcParenR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17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21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24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8FAF6F3-EB35-490C-8495-533191C8A5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471" b="93481" l="56989" r="94801">
                        <a14:foregroundMark x1="67876" y1="21252" x2="83767" y2="32203"/>
                        <a14:foregroundMark x1="71898" y1="17601" x2="76410" y2="18644"/>
                        <a14:foregroundMark x1="76410" y1="18644" x2="77783" y2="17471"/>
                        <a14:foregroundMark x1="89603" y1="41851" x2="91368" y2="43677"/>
                        <a14:foregroundMark x1="88720" y1="43546" x2="89505" y2="53455"/>
                        <a14:foregroundMark x1="86709" y1="52282" x2="86758" y2="54107"/>
                        <a14:foregroundMark x1="88082" y1="48240" x2="89505" y2="59583"/>
                        <a14:foregroundMark x1="89505" y1="59583" x2="89701" y2="59844"/>
                        <a14:foregroundMark x1="88867" y1="47718" x2="91761" y2="56845"/>
                        <a14:foregroundMark x1="91761" y1="56845" x2="91761" y2="57236"/>
                        <a14:foregroundMark x1="93232" y1="52282" x2="93379" y2="54107"/>
                        <a14:foregroundMark x1="88426" y1="65711" x2="83521" y2="88005"/>
                        <a14:foregroundMark x1="83521" y1="88005" x2="83423" y2="88136"/>
                        <a14:foregroundMark x1="90093" y1="78879" x2="90044" y2="89309"/>
                        <a14:foregroundMark x1="66552" y1="22034" x2="69250" y2="32334"/>
                        <a14:foregroundMark x1="69250" y1="32334" x2="78421" y2="36115"/>
                        <a14:foregroundMark x1="64885" y1="22425" x2="69103" y2="17992"/>
                        <a14:foregroundMark x1="69103" y1="17992" x2="74595" y2="17731"/>
                        <a14:foregroundMark x1="74595" y1="17731" x2="80677" y2="19035"/>
                        <a14:foregroundMark x1="93968" y1="70926" x2="94899" y2="85658"/>
                        <a14:foregroundMark x1="92006" y1="88787" x2="92300" y2="93611"/>
                        <a14:foregroundMark x1="88426" y1="89309" x2="88180" y2="92699"/>
                        <a14:foregroundMark x1="66748" y1="65059" x2="70181" y2="71708"/>
                        <a14:foregroundMark x1="67239" y1="79531" x2="71996" y2="76532"/>
                        <a14:foregroundMark x1="71996" y1="76532" x2="72928" y2="71186"/>
                        <a14:foregroundMark x1="58705" y1="41069" x2="56989" y2="513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813" t="14386" r="949" b="6567"/>
          <a:stretch/>
        </p:blipFill>
        <p:spPr>
          <a:xfrm>
            <a:off x="3541485" y="3540682"/>
            <a:ext cx="4644571" cy="319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325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F557FF-7F06-405B-BAF2-A18E993A8DD2}"/>
              </a:ext>
            </a:extLst>
          </p:cNvPr>
          <p:cNvSpPr txBox="1"/>
          <p:nvPr/>
        </p:nvSpPr>
        <p:spPr>
          <a:xfrm>
            <a:off x="240085" y="332657"/>
            <a:ext cx="1391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>
                <a:latin typeface="Arial" panose="020B0604020202020204" pitchFamily="34" charset="0"/>
                <a:cs typeface="Arial" panose="020B0604020202020204" pitchFamily="34" charset="0"/>
              </a:rPr>
              <a:t>a)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1EA5A2-C1A4-40F8-B637-009593E8BF82}"/>
              </a:ext>
            </a:extLst>
          </p:cNvPr>
          <p:cNvGrpSpPr/>
          <p:nvPr/>
        </p:nvGrpSpPr>
        <p:grpSpPr>
          <a:xfrm>
            <a:off x="2279576" y="1118530"/>
            <a:ext cx="2196244" cy="2166454"/>
            <a:chOff x="4744374" y="4445601"/>
            <a:chExt cx="2196244" cy="216645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FAAE98D4-595F-4DD5-9464-908AEABAD7B1}"/>
                </a:ext>
              </a:extLst>
            </p:cNvPr>
            <p:cNvSpPr/>
            <p:nvPr/>
          </p:nvSpPr>
          <p:spPr>
            <a:xfrm>
              <a:off x="4744374" y="4445601"/>
              <a:ext cx="2196244" cy="2166454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AB3E18D-C4CC-4974-81D3-F545FFF0934D}"/>
                </a:ext>
              </a:extLst>
            </p:cNvPr>
            <p:cNvGrpSpPr/>
            <p:nvPr/>
          </p:nvGrpSpPr>
          <p:grpSpPr>
            <a:xfrm>
              <a:off x="4919974" y="4604067"/>
              <a:ext cx="1836207" cy="1842033"/>
              <a:chOff x="9111203" y="2410498"/>
              <a:chExt cx="1627430" cy="1607957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8096FDF6-5FED-4E24-8D16-835089E9A1C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9111203" y="2410498"/>
                <a:ext cx="1627430" cy="1607957"/>
              </a:xfrm>
              <a:prstGeom prst="ellipse">
                <a:avLst/>
              </a:prstGeom>
            </p:spPr>
          </p:pic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F90344C-DE33-491A-99B8-5CD0142DF502}"/>
                  </a:ext>
                </a:extLst>
              </p:cNvPr>
              <p:cNvSpPr/>
              <p:nvPr/>
            </p:nvSpPr>
            <p:spPr>
              <a:xfrm rot="10800000">
                <a:off x="9885863" y="3249866"/>
                <a:ext cx="78110" cy="333193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BB164D0-1BB8-40E7-A61F-C0427E06D20A}"/>
                  </a:ext>
                </a:extLst>
              </p:cNvPr>
              <p:cNvSpPr/>
              <p:nvPr/>
            </p:nvSpPr>
            <p:spPr>
              <a:xfrm rot="4630540">
                <a:off x="9997619" y="3086821"/>
                <a:ext cx="110410" cy="178382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rgbClr val="C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834EB24-1007-457C-A2FC-8FC11BB65453}"/>
              </a:ext>
            </a:extLst>
          </p:cNvPr>
          <p:cNvGrpSpPr/>
          <p:nvPr/>
        </p:nvGrpSpPr>
        <p:grpSpPr>
          <a:xfrm>
            <a:off x="2319949" y="4656243"/>
            <a:ext cx="2196244" cy="2166454"/>
            <a:chOff x="4744374" y="4445601"/>
            <a:chExt cx="2196244" cy="216645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D1C1007-F83E-4927-9A97-F1437BBDBEE2}"/>
                </a:ext>
              </a:extLst>
            </p:cNvPr>
            <p:cNvSpPr/>
            <p:nvPr/>
          </p:nvSpPr>
          <p:spPr>
            <a:xfrm>
              <a:off x="4744374" y="4445601"/>
              <a:ext cx="2196244" cy="216645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05B9658-6487-453E-BAEB-AF7658D7EEE7}"/>
                </a:ext>
              </a:extLst>
            </p:cNvPr>
            <p:cNvGrpSpPr/>
            <p:nvPr/>
          </p:nvGrpSpPr>
          <p:grpSpPr>
            <a:xfrm>
              <a:off x="4924393" y="4607812"/>
              <a:ext cx="1836207" cy="1842033"/>
              <a:chOff x="9115120" y="2413767"/>
              <a:chExt cx="1627430" cy="1607957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D13B2AFB-97CD-4806-92E1-78163A1482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9115120" y="2413767"/>
                <a:ext cx="1627430" cy="1607957"/>
              </a:xfrm>
              <a:prstGeom prst="ellipse">
                <a:avLst/>
              </a:prstGeom>
            </p:spPr>
          </p:pic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FF7619E-3DD6-4D0F-99AC-99FA8568F5E5}"/>
                  </a:ext>
                </a:extLst>
              </p:cNvPr>
              <p:cNvSpPr/>
              <p:nvPr/>
            </p:nvSpPr>
            <p:spPr>
              <a:xfrm rot="10800000" flipV="1">
                <a:off x="9880246" y="2821553"/>
                <a:ext cx="78110" cy="333193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2AAE02B-D53B-425B-B456-1ECC3DA6AAE1}"/>
                  </a:ext>
                </a:extLst>
              </p:cNvPr>
              <p:cNvSpPr/>
              <p:nvPr/>
            </p:nvSpPr>
            <p:spPr>
              <a:xfrm rot="18017047">
                <a:off x="9757144" y="3045768"/>
                <a:ext cx="110410" cy="178382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rgbClr val="C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D0AA7CD-A818-4005-A067-40702BEFFE82}"/>
              </a:ext>
            </a:extLst>
          </p:cNvPr>
          <p:cNvGrpSpPr/>
          <p:nvPr/>
        </p:nvGrpSpPr>
        <p:grpSpPr>
          <a:xfrm>
            <a:off x="8001314" y="1086647"/>
            <a:ext cx="2196244" cy="2166454"/>
            <a:chOff x="4744374" y="4445601"/>
            <a:chExt cx="2196244" cy="2166454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94A2A1F-33F3-4922-9F19-C26866061810}"/>
                </a:ext>
              </a:extLst>
            </p:cNvPr>
            <p:cNvSpPr/>
            <p:nvPr/>
          </p:nvSpPr>
          <p:spPr>
            <a:xfrm>
              <a:off x="4744374" y="4445601"/>
              <a:ext cx="2196244" cy="216645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C474D50-DC4B-44E5-B46C-B6B6D39E05B8}"/>
                </a:ext>
              </a:extLst>
            </p:cNvPr>
            <p:cNvGrpSpPr/>
            <p:nvPr/>
          </p:nvGrpSpPr>
          <p:grpSpPr>
            <a:xfrm>
              <a:off x="4924393" y="4607812"/>
              <a:ext cx="1836207" cy="1842033"/>
              <a:chOff x="9115120" y="2413767"/>
              <a:chExt cx="1627430" cy="1607957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0B2B90EC-B436-4666-918C-63E19DA47B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9115120" y="2413767"/>
                <a:ext cx="1627430" cy="1607957"/>
              </a:xfrm>
              <a:prstGeom prst="ellipse">
                <a:avLst/>
              </a:prstGeom>
            </p:spPr>
          </p:pic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2761A6A-478C-4892-87B9-3742AAE46BEF}"/>
                  </a:ext>
                </a:extLst>
              </p:cNvPr>
              <p:cNvSpPr/>
              <p:nvPr/>
            </p:nvSpPr>
            <p:spPr>
              <a:xfrm rot="5400000">
                <a:off x="10088018" y="3048597"/>
                <a:ext cx="76931" cy="338298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997AE91-0D64-43F8-A182-3A28EAA45EE6}"/>
                  </a:ext>
                </a:extLst>
              </p:cNvPr>
              <p:cNvSpPr/>
              <p:nvPr/>
            </p:nvSpPr>
            <p:spPr>
              <a:xfrm rot="16929324">
                <a:off x="9742579" y="3090089"/>
                <a:ext cx="110410" cy="178382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rgbClr val="C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F52FE3F-83E6-4AC0-945C-CC5588950ECA}"/>
              </a:ext>
            </a:extLst>
          </p:cNvPr>
          <p:cNvGrpSpPr/>
          <p:nvPr/>
        </p:nvGrpSpPr>
        <p:grpSpPr>
          <a:xfrm>
            <a:off x="8125824" y="4565020"/>
            <a:ext cx="2196244" cy="2166454"/>
            <a:chOff x="4744374" y="4445601"/>
            <a:chExt cx="2196244" cy="2166454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1322DC3-0927-4BD4-BE11-738CD88E46FC}"/>
                </a:ext>
              </a:extLst>
            </p:cNvPr>
            <p:cNvSpPr/>
            <p:nvPr/>
          </p:nvSpPr>
          <p:spPr>
            <a:xfrm>
              <a:off x="4744374" y="4445601"/>
              <a:ext cx="2196244" cy="2166454"/>
            </a:xfrm>
            <a:prstGeom prst="ellipse">
              <a:avLst/>
            </a:prstGeom>
            <a:solidFill>
              <a:srgbClr val="D60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C1F6B601-BF0E-4D74-B230-75EBF5578DA7}"/>
                </a:ext>
              </a:extLst>
            </p:cNvPr>
            <p:cNvGrpSpPr/>
            <p:nvPr/>
          </p:nvGrpSpPr>
          <p:grpSpPr>
            <a:xfrm>
              <a:off x="4924393" y="4607812"/>
              <a:ext cx="1836207" cy="1842033"/>
              <a:chOff x="9115120" y="2413767"/>
              <a:chExt cx="1627430" cy="1607957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3FE275C7-007F-446F-BB4A-B3B2E94705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9115120" y="2413767"/>
                <a:ext cx="1627430" cy="1607957"/>
              </a:xfrm>
              <a:prstGeom prst="ellipse">
                <a:avLst/>
              </a:prstGeom>
            </p:spPr>
          </p:pic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C37F986-E822-4775-A31F-41A4D29A0E44}"/>
                  </a:ext>
                </a:extLst>
              </p:cNvPr>
              <p:cNvSpPr/>
              <p:nvPr/>
            </p:nvSpPr>
            <p:spPr>
              <a:xfrm rot="10800000">
                <a:off x="9889780" y="3256212"/>
                <a:ext cx="78110" cy="333193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1D3B7E8-C029-48F4-ABEF-ED47DBE72934}"/>
                  </a:ext>
                </a:extLst>
              </p:cNvPr>
              <p:cNvSpPr/>
              <p:nvPr/>
            </p:nvSpPr>
            <p:spPr>
              <a:xfrm rot="20771586">
                <a:off x="9838147" y="2997283"/>
                <a:ext cx="112102" cy="175690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rgbClr val="C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7B626C8-7176-43DF-95E5-B529800926D6}"/>
              </a:ext>
            </a:extLst>
          </p:cNvPr>
          <p:cNvSpPr/>
          <p:nvPr/>
        </p:nvSpPr>
        <p:spPr>
          <a:xfrm>
            <a:off x="2018288" y="319654"/>
            <a:ext cx="2781568" cy="632244"/>
          </a:xfrm>
          <a:custGeom>
            <a:avLst/>
            <a:gdLst>
              <a:gd name="connsiteX0" fmla="*/ 0 w 2781568"/>
              <a:gd name="connsiteY0" fmla="*/ 105376 h 632244"/>
              <a:gd name="connsiteX1" fmla="*/ 105376 w 2781568"/>
              <a:gd name="connsiteY1" fmla="*/ 0 h 632244"/>
              <a:gd name="connsiteX2" fmla="*/ 2676192 w 2781568"/>
              <a:gd name="connsiteY2" fmla="*/ 0 h 632244"/>
              <a:gd name="connsiteX3" fmla="*/ 2781568 w 2781568"/>
              <a:gd name="connsiteY3" fmla="*/ 105376 h 632244"/>
              <a:gd name="connsiteX4" fmla="*/ 2781568 w 2781568"/>
              <a:gd name="connsiteY4" fmla="*/ 526868 h 632244"/>
              <a:gd name="connsiteX5" fmla="*/ 2676192 w 2781568"/>
              <a:gd name="connsiteY5" fmla="*/ 632244 h 632244"/>
              <a:gd name="connsiteX6" fmla="*/ 105376 w 2781568"/>
              <a:gd name="connsiteY6" fmla="*/ 632244 h 632244"/>
              <a:gd name="connsiteX7" fmla="*/ 0 w 2781568"/>
              <a:gd name="connsiteY7" fmla="*/ 526868 h 632244"/>
              <a:gd name="connsiteX8" fmla="*/ 0 w 2781568"/>
              <a:gd name="connsiteY8" fmla="*/ 105376 h 6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568" h="632244" fill="none" extrusionOk="0">
                <a:moveTo>
                  <a:pt x="0" y="105376"/>
                </a:moveTo>
                <a:cubicBezTo>
                  <a:pt x="3576" y="55372"/>
                  <a:pt x="52430" y="1087"/>
                  <a:pt x="105376" y="0"/>
                </a:cubicBezTo>
                <a:cubicBezTo>
                  <a:pt x="650230" y="-47972"/>
                  <a:pt x="1480090" y="-135018"/>
                  <a:pt x="2676192" y="0"/>
                </a:cubicBezTo>
                <a:cubicBezTo>
                  <a:pt x="2731904" y="-11013"/>
                  <a:pt x="2779101" y="52233"/>
                  <a:pt x="2781568" y="105376"/>
                </a:cubicBezTo>
                <a:cubicBezTo>
                  <a:pt x="2774336" y="281965"/>
                  <a:pt x="2795907" y="319088"/>
                  <a:pt x="2781568" y="526868"/>
                </a:cubicBezTo>
                <a:cubicBezTo>
                  <a:pt x="2777973" y="582890"/>
                  <a:pt x="2737173" y="629031"/>
                  <a:pt x="2676192" y="632244"/>
                </a:cubicBezTo>
                <a:cubicBezTo>
                  <a:pt x="1670176" y="712730"/>
                  <a:pt x="499615" y="539124"/>
                  <a:pt x="105376" y="632244"/>
                </a:cubicBezTo>
                <a:cubicBezTo>
                  <a:pt x="52838" y="633699"/>
                  <a:pt x="-7669" y="577837"/>
                  <a:pt x="0" y="526868"/>
                </a:cubicBezTo>
                <a:cubicBezTo>
                  <a:pt x="29829" y="424736"/>
                  <a:pt x="-3781" y="287847"/>
                  <a:pt x="0" y="105376"/>
                </a:cubicBezTo>
                <a:close/>
              </a:path>
              <a:path w="2781568" h="632244" stroke="0" extrusionOk="0">
                <a:moveTo>
                  <a:pt x="0" y="105376"/>
                </a:moveTo>
                <a:cubicBezTo>
                  <a:pt x="2074" y="44198"/>
                  <a:pt x="46208" y="7221"/>
                  <a:pt x="105376" y="0"/>
                </a:cubicBezTo>
                <a:cubicBezTo>
                  <a:pt x="1337525" y="-167747"/>
                  <a:pt x="1899731" y="44969"/>
                  <a:pt x="2676192" y="0"/>
                </a:cubicBezTo>
                <a:cubicBezTo>
                  <a:pt x="2737775" y="-84"/>
                  <a:pt x="2785848" y="40855"/>
                  <a:pt x="2781568" y="105376"/>
                </a:cubicBezTo>
                <a:cubicBezTo>
                  <a:pt x="2800659" y="308957"/>
                  <a:pt x="2808761" y="363385"/>
                  <a:pt x="2781568" y="526868"/>
                </a:cubicBezTo>
                <a:cubicBezTo>
                  <a:pt x="2785447" y="577060"/>
                  <a:pt x="2737384" y="622210"/>
                  <a:pt x="2676192" y="632244"/>
                </a:cubicBezTo>
                <a:cubicBezTo>
                  <a:pt x="1479502" y="756341"/>
                  <a:pt x="690125" y="584449"/>
                  <a:pt x="105376" y="632244"/>
                </a:cubicBezTo>
                <a:cubicBezTo>
                  <a:pt x="40680" y="630577"/>
                  <a:pt x="-9112" y="578311"/>
                  <a:pt x="0" y="526868"/>
                </a:cubicBezTo>
                <a:cubicBezTo>
                  <a:pt x="35281" y="429216"/>
                  <a:pt x="-30521" y="270844"/>
                  <a:pt x="0" y="105376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giờ</a:t>
            </a:r>
            <a:r>
              <a:rPr lang="vi-VN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rưỡi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09CFA86-8852-44BA-A272-E50A642760C3}"/>
              </a:ext>
            </a:extLst>
          </p:cNvPr>
          <p:cNvSpPr/>
          <p:nvPr/>
        </p:nvSpPr>
        <p:spPr>
          <a:xfrm>
            <a:off x="1983220" y="3857367"/>
            <a:ext cx="2781568" cy="632244"/>
          </a:xfrm>
          <a:custGeom>
            <a:avLst/>
            <a:gdLst>
              <a:gd name="connsiteX0" fmla="*/ 0 w 2781568"/>
              <a:gd name="connsiteY0" fmla="*/ 105376 h 632244"/>
              <a:gd name="connsiteX1" fmla="*/ 105376 w 2781568"/>
              <a:gd name="connsiteY1" fmla="*/ 0 h 632244"/>
              <a:gd name="connsiteX2" fmla="*/ 2676192 w 2781568"/>
              <a:gd name="connsiteY2" fmla="*/ 0 h 632244"/>
              <a:gd name="connsiteX3" fmla="*/ 2781568 w 2781568"/>
              <a:gd name="connsiteY3" fmla="*/ 105376 h 632244"/>
              <a:gd name="connsiteX4" fmla="*/ 2781568 w 2781568"/>
              <a:gd name="connsiteY4" fmla="*/ 526868 h 632244"/>
              <a:gd name="connsiteX5" fmla="*/ 2676192 w 2781568"/>
              <a:gd name="connsiteY5" fmla="*/ 632244 h 632244"/>
              <a:gd name="connsiteX6" fmla="*/ 105376 w 2781568"/>
              <a:gd name="connsiteY6" fmla="*/ 632244 h 632244"/>
              <a:gd name="connsiteX7" fmla="*/ 0 w 2781568"/>
              <a:gd name="connsiteY7" fmla="*/ 526868 h 632244"/>
              <a:gd name="connsiteX8" fmla="*/ 0 w 2781568"/>
              <a:gd name="connsiteY8" fmla="*/ 105376 h 6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568" h="632244" fill="none" extrusionOk="0">
                <a:moveTo>
                  <a:pt x="0" y="105376"/>
                </a:moveTo>
                <a:cubicBezTo>
                  <a:pt x="3576" y="55372"/>
                  <a:pt x="52430" y="1087"/>
                  <a:pt x="105376" y="0"/>
                </a:cubicBezTo>
                <a:cubicBezTo>
                  <a:pt x="650230" y="-47972"/>
                  <a:pt x="1480090" y="-135018"/>
                  <a:pt x="2676192" y="0"/>
                </a:cubicBezTo>
                <a:cubicBezTo>
                  <a:pt x="2731904" y="-11013"/>
                  <a:pt x="2779101" y="52233"/>
                  <a:pt x="2781568" y="105376"/>
                </a:cubicBezTo>
                <a:cubicBezTo>
                  <a:pt x="2774336" y="281965"/>
                  <a:pt x="2795907" y="319088"/>
                  <a:pt x="2781568" y="526868"/>
                </a:cubicBezTo>
                <a:cubicBezTo>
                  <a:pt x="2777973" y="582890"/>
                  <a:pt x="2737173" y="629031"/>
                  <a:pt x="2676192" y="632244"/>
                </a:cubicBezTo>
                <a:cubicBezTo>
                  <a:pt x="1670176" y="712730"/>
                  <a:pt x="499615" y="539124"/>
                  <a:pt x="105376" y="632244"/>
                </a:cubicBezTo>
                <a:cubicBezTo>
                  <a:pt x="52838" y="633699"/>
                  <a:pt x="-7669" y="577837"/>
                  <a:pt x="0" y="526868"/>
                </a:cubicBezTo>
                <a:cubicBezTo>
                  <a:pt x="29829" y="424736"/>
                  <a:pt x="-3781" y="287847"/>
                  <a:pt x="0" y="105376"/>
                </a:cubicBezTo>
                <a:close/>
              </a:path>
              <a:path w="2781568" h="632244" stroke="0" extrusionOk="0">
                <a:moveTo>
                  <a:pt x="0" y="105376"/>
                </a:moveTo>
                <a:cubicBezTo>
                  <a:pt x="2074" y="44198"/>
                  <a:pt x="46208" y="7221"/>
                  <a:pt x="105376" y="0"/>
                </a:cubicBezTo>
                <a:cubicBezTo>
                  <a:pt x="1337525" y="-167747"/>
                  <a:pt x="1899731" y="44969"/>
                  <a:pt x="2676192" y="0"/>
                </a:cubicBezTo>
                <a:cubicBezTo>
                  <a:pt x="2737775" y="-84"/>
                  <a:pt x="2785848" y="40855"/>
                  <a:pt x="2781568" y="105376"/>
                </a:cubicBezTo>
                <a:cubicBezTo>
                  <a:pt x="2800659" y="308957"/>
                  <a:pt x="2808761" y="363385"/>
                  <a:pt x="2781568" y="526868"/>
                </a:cubicBezTo>
                <a:cubicBezTo>
                  <a:pt x="2785447" y="577060"/>
                  <a:pt x="2737384" y="622210"/>
                  <a:pt x="2676192" y="632244"/>
                </a:cubicBezTo>
                <a:cubicBezTo>
                  <a:pt x="1479502" y="756341"/>
                  <a:pt x="690125" y="584449"/>
                  <a:pt x="105376" y="632244"/>
                </a:cubicBezTo>
                <a:cubicBezTo>
                  <a:pt x="40680" y="630577"/>
                  <a:pt x="-9112" y="578311"/>
                  <a:pt x="0" y="526868"/>
                </a:cubicBezTo>
                <a:cubicBezTo>
                  <a:pt x="35281" y="429216"/>
                  <a:pt x="-30521" y="270844"/>
                  <a:pt x="0" y="105376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giờ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04574EF-7E4C-440A-9277-CBE142B6D78C}"/>
              </a:ext>
            </a:extLst>
          </p:cNvPr>
          <p:cNvSpPr/>
          <p:nvPr/>
        </p:nvSpPr>
        <p:spPr>
          <a:xfrm>
            <a:off x="7744445" y="384555"/>
            <a:ext cx="2781568" cy="632244"/>
          </a:xfrm>
          <a:custGeom>
            <a:avLst/>
            <a:gdLst>
              <a:gd name="connsiteX0" fmla="*/ 0 w 2781568"/>
              <a:gd name="connsiteY0" fmla="*/ 105376 h 632244"/>
              <a:gd name="connsiteX1" fmla="*/ 105376 w 2781568"/>
              <a:gd name="connsiteY1" fmla="*/ 0 h 632244"/>
              <a:gd name="connsiteX2" fmla="*/ 2676192 w 2781568"/>
              <a:gd name="connsiteY2" fmla="*/ 0 h 632244"/>
              <a:gd name="connsiteX3" fmla="*/ 2781568 w 2781568"/>
              <a:gd name="connsiteY3" fmla="*/ 105376 h 632244"/>
              <a:gd name="connsiteX4" fmla="*/ 2781568 w 2781568"/>
              <a:gd name="connsiteY4" fmla="*/ 526868 h 632244"/>
              <a:gd name="connsiteX5" fmla="*/ 2676192 w 2781568"/>
              <a:gd name="connsiteY5" fmla="*/ 632244 h 632244"/>
              <a:gd name="connsiteX6" fmla="*/ 105376 w 2781568"/>
              <a:gd name="connsiteY6" fmla="*/ 632244 h 632244"/>
              <a:gd name="connsiteX7" fmla="*/ 0 w 2781568"/>
              <a:gd name="connsiteY7" fmla="*/ 526868 h 632244"/>
              <a:gd name="connsiteX8" fmla="*/ 0 w 2781568"/>
              <a:gd name="connsiteY8" fmla="*/ 105376 h 6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568" h="632244" fill="none" extrusionOk="0">
                <a:moveTo>
                  <a:pt x="0" y="105376"/>
                </a:moveTo>
                <a:cubicBezTo>
                  <a:pt x="3576" y="55372"/>
                  <a:pt x="52430" y="1087"/>
                  <a:pt x="105376" y="0"/>
                </a:cubicBezTo>
                <a:cubicBezTo>
                  <a:pt x="650230" y="-47972"/>
                  <a:pt x="1480090" y="-135018"/>
                  <a:pt x="2676192" y="0"/>
                </a:cubicBezTo>
                <a:cubicBezTo>
                  <a:pt x="2731904" y="-11013"/>
                  <a:pt x="2779101" y="52233"/>
                  <a:pt x="2781568" y="105376"/>
                </a:cubicBezTo>
                <a:cubicBezTo>
                  <a:pt x="2774336" y="281965"/>
                  <a:pt x="2795907" y="319088"/>
                  <a:pt x="2781568" y="526868"/>
                </a:cubicBezTo>
                <a:cubicBezTo>
                  <a:pt x="2777973" y="582890"/>
                  <a:pt x="2737173" y="629031"/>
                  <a:pt x="2676192" y="632244"/>
                </a:cubicBezTo>
                <a:cubicBezTo>
                  <a:pt x="1670176" y="712730"/>
                  <a:pt x="499615" y="539124"/>
                  <a:pt x="105376" y="632244"/>
                </a:cubicBezTo>
                <a:cubicBezTo>
                  <a:pt x="52838" y="633699"/>
                  <a:pt x="-7669" y="577837"/>
                  <a:pt x="0" y="526868"/>
                </a:cubicBezTo>
                <a:cubicBezTo>
                  <a:pt x="29829" y="424736"/>
                  <a:pt x="-3781" y="287847"/>
                  <a:pt x="0" y="105376"/>
                </a:cubicBezTo>
                <a:close/>
              </a:path>
              <a:path w="2781568" h="632244" stroke="0" extrusionOk="0">
                <a:moveTo>
                  <a:pt x="0" y="105376"/>
                </a:moveTo>
                <a:cubicBezTo>
                  <a:pt x="2074" y="44198"/>
                  <a:pt x="46208" y="7221"/>
                  <a:pt x="105376" y="0"/>
                </a:cubicBezTo>
                <a:cubicBezTo>
                  <a:pt x="1337525" y="-167747"/>
                  <a:pt x="1899731" y="44969"/>
                  <a:pt x="2676192" y="0"/>
                </a:cubicBezTo>
                <a:cubicBezTo>
                  <a:pt x="2737775" y="-84"/>
                  <a:pt x="2785848" y="40855"/>
                  <a:pt x="2781568" y="105376"/>
                </a:cubicBezTo>
                <a:cubicBezTo>
                  <a:pt x="2800659" y="308957"/>
                  <a:pt x="2808761" y="363385"/>
                  <a:pt x="2781568" y="526868"/>
                </a:cubicBezTo>
                <a:cubicBezTo>
                  <a:pt x="2785447" y="577060"/>
                  <a:pt x="2737384" y="622210"/>
                  <a:pt x="2676192" y="632244"/>
                </a:cubicBezTo>
                <a:cubicBezTo>
                  <a:pt x="1479502" y="756341"/>
                  <a:pt x="690125" y="584449"/>
                  <a:pt x="105376" y="632244"/>
                </a:cubicBezTo>
                <a:cubicBezTo>
                  <a:pt x="40680" y="630577"/>
                  <a:pt x="-9112" y="578311"/>
                  <a:pt x="0" y="526868"/>
                </a:cubicBezTo>
                <a:cubicBezTo>
                  <a:pt x="35281" y="429216"/>
                  <a:pt x="-30521" y="270844"/>
                  <a:pt x="0" y="105376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giờ</a:t>
            </a:r>
            <a:r>
              <a:rPr lang="vi-VN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 phút</a:t>
            </a:r>
            <a:endParaRPr lang="en-US" sz="2800" b="1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D669A71-24F7-494B-9534-FE2DB1508ABD}"/>
              </a:ext>
            </a:extLst>
          </p:cNvPr>
          <p:cNvSpPr/>
          <p:nvPr/>
        </p:nvSpPr>
        <p:spPr>
          <a:xfrm>
            <a:off x="7745030" y="3872822"/>
            <a:ext cx="2781568" cy="632244"/>
          </a:xfrm>
          <a:custGeom>
            <a:avLst/>
            <a:gdLst>
              <a:gd name="connsiteX0" fmla="*/ 0 w 2781568"/>
              <a:gd name="connsiteY0" fmla="*/ 105376 h 632244"/>
              <a:gd name="connsiteX1" fmla="*/ 105376 w 2781568"/>
              <a:gd name="connsiteY1" fmla="*/ 0 h 632244"/>
              <a:gd name="connsiteX2" fmla="*/ 2676192 w 2781568"/>
              <a:gd name="connsiteY2" fmla="*/ 0 h 632244"/>
              <a:gd name="connsiteX3" fmla="*/ 2781568 w 2781568"/>
              <a:gd name="connsiteY3" fmla="*/ 105376 h 632244"/>
              <a:gd name="connsiteX4" fmla="*/ 2781568 w 2781568"/>
              <a:gd name="connsiteY4" fmla="*/ 526868 h 632244"/>
              <a:gd name="connsiteX5" fmla="*/ 2676192 w 2781568"/>
              <a:gd name="connsiteY5" fmla="*/ 632244 h 632244"/>
              <a:gd name="connsiteX6" fmla="*/ 105376 w 2781568"/>
              <a:gd name="connsiteY6" fmla="*/ 632244 h 632244"/>
              <a:gd name="connsiteX7" fmla="*/ 0 w 2781568"/>
              <a:gd name="connsiteY7" fmla="*/ 526868 h 632244"/>
              <a:gd name="connsiteX8" fmla="*/ 0 w 2781568"/>
              <a:gd name="connsiteY8" fmla="*/ 105376 h 6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568" h="632244" fill="none" extrusionOk="0">
                <a:moveTo>
                  <a:pt x="0" y="105376"/>
                </a:moveTo>
                <a:cubicBezTo>
                  <a:pt x="3576" y="55372"/>
                  <a:pt x="52430" y="1087"/>
                  <a:pt x="105376" y="0"/>
                </a:cubicBezTo>
                <a:cubicBezTo>
                  <a:pt x="650230" y="-47972"/>
                  <a:pt x="1480090" y="-135018"/>
                  <a:pt x="2676192" y="0"/>
                </a:cubicBezTo>
                <a:cubicBezTo>
                  <a:pt x="2731904" y="-11013"/>
                  <a:pt x="2779101" y="52233"/>
                  <a:pt x="2781568" y="105376"/>
                </a:cubicBezTo>
                <a:cubicBezTo>
                  <a:pt x="2774336" y="281965"/>
                  <a:pt x="2795907" y="319088"/>
                  <a:pt x="2781568" y="526868"/>
                </a:cubicBezTo>
                <a:cubicBezTo>
                  <a:pt x="2777973" y="582890"/>
                  <a:pt x="2737173" y="629031"/>
                  <a:pt x="2676192" y="632244"/>
                </a:cubicBezTo>
                <a:cubicBezTo>
                  <a:pt x="1670176" y="712730"/>
                  <a:pt x="499615" y="539124"/>
                  <a:pt x="105376" y="632244"/>
                </a:cubicBezTo>
                <a:cubicBezTo>
                  <a:pt x="52838" y="633699"/>
                  <a:pt x="-7669" y="577837"/>
                  <a:pt x="0" y="526868"/>
                </a:cubicBezTo>
                <a:cubicBezTo>
                  <a:pt x="29829" y="424736"/>
                  <a:pt x="-3781" y="287847"/>
                  <a:pt x="0" y="105376"/>
                </a:cubicBezTo>
                <a:close/>
              </a:path>
              <a:path w="2781568" h="632244" stroke="0" extrusionOk="0">
                <a:moveTo>
                  <a:pt x="0" y="105376"/>
                </a:moveTo>
                <a:cubicBezTo>
                  <a:pt x="2074" y="44198"/>
                  <a:pt x="46208" y="7221"/>
                  <a:pt x="105376" y="0"/>
                </a:cubicBezTo>
                <a:cubicBezTo>
                  <a:pt x="1337525" y="-167747"/>
                  <a:pt x="1899731" y="44969"/>
                  <a:pt x="2676192" y="0"/>
                </a:cubicBezTo>
                <a:cubicBezTo>
                  <a:pt x="2737775" y="-84"/>
                  <a:pt x="2785848" y="40855"/>
                  <a:pt x="2781568" y="105376"/>
                </a:cubicBezTo>
                <a:cubicBezTo>
                  <a:pt x="2800659" y="308957"/>
                  <a:pt x="2808761" y="363385"/>
                  <a:pt x="2781568" y="526868"/>
                </a:cubicBezTo>
                <a:cubicBezTo>
                  <a:pt x="2785447" y="577060"/>
                  <a:pt x="2737384" y="622210"/>
                  <a:pt x="2676192" y="632244"/>
                </a:cubicBezTo>
                <a:cubicBezTo>
                  <a:pt x="1479502" y="756341"/>
                  <a:pt x="690125" y="584449"/>
                  <a:pt x="105376" y="632244"/>
                </a:cubicBezTo>
                <a:cubicBezTo>
                  <a:pt x="40680" y="630577"/>
                  <a:pt x="-9112" y="578311"/>
                  <a:pt x="0" y="526868"/>
                </a:cubicBezTo>
                <a:cubicBezTo>
                  <a:pt x="35281" y="429216"/>
                  <a:pt x="-30521" y="270844"/>
                  <a:pt x="0" y="105376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vi-VN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giờ 30 phút</a:t>
            </a:r>
            <a:endParaRPr lang="en-US" sz="2800" b="1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452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F557FF-7F06-405B-BAF2-A18E993A8DD2}"/>
              </a:ext>
            </a:extLst>
          </p:cNvPr>
          <p:cNvSpPr txBox="1"/>
          <p:nvPr/>
        </p:nvSpPr>
        <p:spPr>
          <a:xfrm>
            <a:off x="240085" y="332657"/>
            <a:ext cx="1391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>
                <a:latin typeface="Arial" panose="020B0604020202020204" pitchFamily="34" charset="0"/>
                <a:cs typeface="Arial" panose="020B0604020202020204" pitchFamily="34" charset="0"/>
              </a:rPr>
              <a:t>b)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1EA5A2-C1A4-40F8-B637-009593E8BF82}"/>
              </a:ext>
            </a:extLst>
          </p:cNvPr>
          <p:cNvGrpSpPr/>
          <p:nvPr/>
        </p:nvGrpSpPr>
        <p:grpSpPr>
          <a:xfrm>
            <a:off x="8159022" y="1210541"/>
            <a:ext cx="2196244" cy="2166454"/>
            <a:chOff x="4744374" y="4445601"/>
            <a:chExt cx="2196244" cy="216645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FAAE98D4-595F-4DD5-9464-908AEABAD7B1}"/>
                </a:ext>
              </a:extLst>
            </p:cNvPr>
            <p:cNvSpPr/>
            <p:nvPr/>
          </p:nvSpPr>
          <p:spPr>
            <a:xfrm>
              <a:off x="4744374" y="4445601"/>
              <a:ext cx="2196244" cy="2166454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AB3E18D-C4CC-4974-81D3-F545FFF0934D}"/>
                </a:ext>
              </a:extLst>
            </p:cNvPr>
            <p:cNvGrpSpPr/>
            <p:nvPr/>
          </p:nvGrpSpPr>
          <p:grpSpPr>
            <a:xfrm>
              <a:off x="4924393" y="4607812"/>
              <a:ext cx="1836207" cy="1842033"/>
              <a:chOff x="9115120" y="2413767"/>
              <a:chExt cx="1627430" cy="1607957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8096FDF6-5FED-4E24-8D16-835089E9A1C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9115120" y="2413767"/>
                <a:ext cx="1627430" cy="1607957"/>
              </a:xfrm>
              <a:prstGeom prst="ellipse">
                <a:avLst/>
              </a:prstGeom>
            </p:spPr>
          </p:pic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F90344C-DE33-491A-99B8-5CD0142DF502}"/>
                  </a:ext>
                </a:extLst>
              </p:cNvPr>
              <p:cNvSpPr/>
              <p:nvPr/>
            </p:nvSpPr>
            <p:spPr>
              <a:xfrm rot="5400000">
                <a:off x="10094391" y="3045329"/>
                <a:ext cx="76931" cy="338298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BB164D0-1BB8-40E7-A61F-C0427E06D20A}"/>
                  </a:ext>
                </a:extLst>
              </p:cNvPr>
              <p:cNvSpPr/>
              <p:nvPr/>
            </p:nvSpPr>
            <p:spPr>
              <a:xfrm rot="12986503">
                <a:off x="9794674" y="3230093"/>
                <a:ext cx="112102" cy="175690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rgbClr val="C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834EB24-1007-457C-A2FC-8FC11BB65453}"/>
              </a:ext>
            </a:extLst>
          </p:cNvPr>
          <p:cNvGrpSpPr/>
          <p:nvPr/>
        </p:nvGrpSpPr>
        <p:grpSpPr>
          <a:xfrm>
            <a:off x="2191485" y="1131867"/>
            <a:ext cx="2196244" cy="2166454"/>
            <a:chOff x="4744374" y="4445601"/>
            <a:chExt cx="2196244" cy="216645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D1C1007-F83E-4927-9A97-F1437BBDBEE2}"/>
                </a:ext>
              </a:extLst>
            </p:cNvPr>
            <p:cNvSpPr/>
            <p:nvPr/>
          </p:nvSpPr>
          <p:spPr>
            <a:xfrm>
              <a:off x="4744374" y="4445601"/>
              <a:ext cx="2196244" cy="216645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05B9658-6487-453E-BAEB-AF7658D7EEE7}"/>
                </a:ext>
              </a:extLst>
            </p:cNvPr>
            <p:cNvGrpSpPr/>
            <p:nvPr/>
          </p:nvGrpSpPr>
          <p:grpSpPr>
            <a:xfrm>
              <a:off x="4924393" y="4607812"/>
              <a:ext cx="1836207" cy="1842033"/>
              <a:chOff x="9115120" y="2413767"/>
              <a:chExt cx="1627430" cy="1607957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D13B2AFB-97CD-4806-92E1-78163A1482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9115120" y="2413767"/>
                <a:ext cx="1627430" cy="1607957"/>
              </a:xfrm>
              <a:prstGeom prst="ellipse">
                <a:avLst/>
              </a:prstGeom>
            </p:spPr>
          </p:pic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FF7619E-3DD6-4D0F-99AC-99FA8568F5E5}"/>
                  </a:ext>
                </a:extLst>
              </p:cNvPr>
              <p:cNvSpPr/>
              <p:nvPr/>
            </p:nvSpPr>
            <p:spPr>
              <a:xfrm rot="10800000" flipV="1">
                <a:off x="9881338" y="2832622"/>
                <a:ext cx="78110" cy="333193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2AAE02B-D53B-425B-B456-1ECC3DA6AAE1}"/>
                  </a:ext>
                </a:extLst>
              </p:cNvPr>
              <p:cNvSpPr/>
              <p:nvPr/>
            </p:nvSpPr>
            <p:spPr>
              <a:xfrm rot="2236179">
                <a:off x="9946943" y="3014711"/>
                <a:ext cx="112102" cy="175690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rgbClr val="C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D0AA7CD-A818-4005-A067-40702BEFFE82}"/>
              </a:ext>
            </a:extLst>
          </p:cNvPr>
          <p:cNvGrpSpPr/>
          <p:nvPr/>
        </p:nvGrpSpPr>
        <p:grpSpPr>
          <a:xfrm>
            <a:off x="2275157" y="4574914"/>
            <a:ext cx="2196244" cy="2166454"/>
            <a:chOff x="4744374" y="4445601"/>
            <a:chExt cx="2196244" cy="2166454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94A2A1F-33F3-4922-9F19-C26866061810}"/>
                </a:ext>
              </a:extLst>
            </p:cNvPr>
            <p:cNvSpPr/>
            <p:nvPr/>
          </p:nvSpPr>
          <p:spPr>
            <a:xfrm>
              <a:off x="4744374" y="4445601"/>
              <a:ext cx="2196244" cy="216645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C474D50-DC4B-44E5-B46C-B6B6D39E05B8}"/>
                </a:ext>
              </a:extLst>
            </p:cNvPr>
            <p:cNvGrpSpPr/>
            <p:nvPr/>
          </p:nvGrpSpPr>
          <p:grpSpPr>
            <a:xfrm>
              <a:off x="4924393" y="4607812"/>
              <a:ext cx="1836207" cy="1842033"/>
              <a:chOff x="9115120" y="2413767"/>
              <a:chExt cx="1627430" cy="1607957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0B2B90EC-B436-4666-918C-63E19DA47B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9115120" y="2413767"/>
                <a:ext cx="1627430" cy="1607957"/>
              </a:xfrm>
              <a:prstGeom prst="ellipse">
                <a:avLst/>
              </a:prstGeom>
            </p:spPr>
          </p:pic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2761A6A-478C-4892-87B9-3742AAE46BEF}"/>
                  </a:ext>
                </a:extLst>
              </p:cNvPr>
              <p:cNvSpPr/>
              <p:nvPr/>
            </p:nvSpPr>
            <p:spPr>
              <a:xfrm rot="10800000">
                <a:off x="9885289" y="3245655"/>
                <a:ext cx="78110" cy="333193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997AE91-0D64-43F8-A182-3A28EAA45EE6}"/>
                  </a:ext>
                </a:extLst>
              </p:cNvPr>
              <p:cNvSpPr/>
              <p:nvPr/>
            </p:nvSpPr>
            <p:spPr>
              <a:xfrm rot="16912312">
                <a:off x="9742579" y="3109366"/>
                <a:ext cx="110410" cy="178382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rgbClr val="C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F52FE3F-83E6-4AC0-945C-CC5588950ECA}"/>
              </a:ext>
            </a:extLst>
          </p:cNvPr>
          <p:cNvGrpSpPr/>
          <p:nvPr/>
        </p:nvGrpSpPr>
        <p:grpSpPr>
          <a:xfrm>
            <a:off x="8114957" y="4574914"/>
            <a:ext cx="2196244" cy="2166454"/>
            <a:chOff x="4744374" y="4445601"/>
            <a:chExt cx="2196244" cy="2166454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1322DC3-0927-4BD4-BE11-738CD88E46FC}"/>
                </a:ext>
              </a:extLst>
            </p:cNvPr>
            <p:cNvSpPr/>
            <p:nvPr/>
          </p:nvSpPr>
          <p:spPr>
            <a:xfrm>
              <a:off x="4744374" y="4445601"/>
              <a:ext cx="2196244" cy="2166454"/>
            </a:xfrm>
            <a:prstGeom prst="ellipse">
              <a:avLst/>
            </a:prstGeom>
            <a:solidFill>
              <a:srgbClr val="D60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C1F6B601-BF0E-4D74-B230-75EBF5578DA7}"/>
                </a:ext>
              </a:extLst>
            </p:cNvPr>
            <p:cNvGrpSpPr/>
            <p:nvPr/>
          </p:nvGrpSpPr>
          <p:grpSpPr>
            <a:xfrm>
              <a:off x="4924393" y="4607812"/>
              <a:ext cx="1836207" cy="1842033"/>
              <a:chOff x="9115120" y="2413767"/>
              <a:chExt cx="1627430" cy="1607957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3FE275C7-007F-446F-BB4A-B3B2E94705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9115120" y="2413767"/>
                <a:ext cx="1627430" cy="1607957"/>
              </a:xfrm>
              <a:prstGeom prst="ellipse">
                <a:avLst/>
              </a:prstGeom>
            </p:spPr>
          </p:pic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C37F986-E822-4775-A31F-41A4D29A0E44}"/>
                  </a:ext>
                </a:extLst>
              </p:cNvPr>
              <p:cNvSpPr/>
              <p:nvPr/>
            </p:nvSpPr>
            <p:spPr>
              <a:xfrm rot="10800000" flipV="1">
                <a:off x="9881358" y="2821475"/>
                <a:ext cx="78110" cy="333193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1D3B7E8-C029-48F4-ABEF-ED47DBE72934}"/>
                  </a:ext>
                </a:extLst>
              </p:cNvPr>
              <p:cNvSpPr/>
              <p:nvPr/>
            </p:nvSpPr>
            <p:spPr>
              <a:xfrm>
                <a:off x="9866685" y="2978977"/>
                <a:ext cx="112102" cy="175690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rgbClr val="C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7B626C8-7176-43DF-95E5-B529800926D6}"/>
              </a:ext>
            </a:extLst>
          </p:cNvPr>
          <p:cNvSpPr/>
          <p:nvPr/>
        </p:nvSpPr>
        <p:spPr>
          <a:xfrm>
            <a:off x="2018288" y="319654"/>
            <a:ext cx="2781568" cy="632244"/>
          </a:xfrm>
          <a:custGeom>
            <a:avLst/>
            <a:gdLst>
              <a:gd name="connsiteX0" fmla="*/ 0 w 2781568"/>
              <a:gd name="connsiteY0" fmla="*/ 105376 h 632244"/>
              <a:gd name="connsiteX1" fmla="*/ 105376 w 2781568"/>
              <a:gd name="connsiteY1" fmla="*/ 0 h 632244"/>
              <a:gd name="connsiteX2" fmla="*/ 2676192 w 2781568"/>
              <a:gd name="connsiteY2" fmla="*/ 0 h 632244"/>
              <a:gd name="connsiteX3" fmla="*/ 2781568 w 2781568"/>
              <a:gd name="connsiteY3" fmla="*/ 105376 h 632244"/>
              <a:gd name="connsiteX4" fmla="*/ 2781568 w 2781568"/>
              <a:gd name="connsiteY4" fmla="*/ 526868 h 632244"/>
              <a:gd name="connsiteX5" fmla="*/ 2676192 w 2781568"/>
              <a:gd name="connsiteY5" fmla="*/ 632244 h 632244"/>
              <a:gd name="connsiteX6" fmla="*/ 105376 w 2781568"/>
              <a:gd name="connsiteY6" fmla="*/ 632244 h 632244"/>
              <a:gd name="connsiteX7" fmla="*/ 0 w 2781568"/>
              <a:gd name="connsiteY7" fmla="*/ 526868 h 632244"/>
              <a:gd name="connsiteX8" fmla="*/ 0 w 2781568"/>
              <a:gd name="connsiteY8" fmla="*/ 105376 h 6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568" h="632244" fill="none" extrusionOk="0">
                <a:moveTo>
                  <a:pt x="0" y="105376"/>
                </a:moveTo>
                <a:cubicBezTo>
                  <a:pt x="3576" y="55372"/>
                  <a:pt x="52430" y="1087"/>
                  <a:pt x="105376" y="0"/>
                </a:cubicBezTo>
                <a:cubicBezTo>
                  <a:pt x="650230" y="-47972"/>
                  <a:pt x="1480090" y="-135018"/>
                  <a:pt x="2676192" y="0"/>
                </a:cubicBezTo>
                <a:cubicBezTo>
                  <a:pt x="2731904" y="-11013"/>
                  <a:pt x="2779101" y="52233"/>
                  <a:pt x="2781568" y="105376"/>
                </a:cubicBezTo>
                <a:cubicBezTo>
                  <a:pt x="2774336" y="281965"/>
                  <a:pt x="2795907" y="319088"/>
                  <a:pt x="2781568" y="526868"/>
                </a:cubicBezTo>
                <a:cubicBezTo>
                  <a:pt x="2777973" y="582890"/>
                  <a:pt x="2737173" y="629031"/>
                  <a:pt x="2676192" y="632244"/>
                </a:cubicBezTo>
                <a:cubicBezTo>
                  <a:pt x="1670176" y="712730"/>
                  <a:pt x="499615" y="539124"/>
                  <a:pt x="105376" y="632244"/>
                </a:cubicBezTo>
                <a:cubicBezTo>
                  <a:pt x="52838" y="633699"/>
                  <a:pt x="-7669" y="577837"/>
                  <a:pt x="0" y="526868"/>
                </a:cubicBezTo>
                <a:cubicBezTo>
                  <a:pt x="29829" y="424736"/>
                  <a:pt x="-3781" y="287847"/>
                  <a:pt x="0" y="105376"/>
                </a:cubicBezTo>
                <a:close/>
              </a:path>
              <a:path w="2781568" h="632244" stroke="0" extrusionOk="0">
                <a:moveTo>
                  <a:pt x="0" y="105376"/>
                </a:moveTo>
                <a:cubicBezTo>
                  <a:pt x="2074" y="44198"/>
                  <a:pt x="46208" y="7221"/>
                  <a:pt x="105376" y="0"/>
                </a:cubicBezTo>
                <a:cubicBezTo>
                  <a:pt x="1337525" y="-167747"/>
                  <a:pt x="1899731" y="44969"/>
                  <a:pt x="2676192" y="0"/>
                </a:cubicBezTo>
                <a:cubicBezTo>
                  <a:pt x="2737775" y="-84"/>
                  <a:pt x="2785848" y="40855"/>
                  <a:pt x="2781568" y="105376"/>
                </a:cubicBezTo>
                <a:cubicBezTo>
                  <a:pt x="2800659" y="308957"/>
                  <a:pt x="2808761" y="363385"/>
                  <a:pt x="2781568" y="526868"/>
                </a:cubicBezTo>
                <a:cubicBezTo>
                  <a:pt x="2785447" y="577060"/>
                  <a:pt x="2737384" y="622210"/>
                  <a:pt x="2676192" y="632244"/>
                </a:cubicBezTo>
                <a:cubicBezTo>
                  <a:pt x="1479502" y="756341"/>
                  <a:pt x="690125" y="584449"/>
                  <a:pt x="105376" y="632244"/>
                </a:cubicBezTo>
                <a:cubicBezTo>
                  <a:pt x="40680" y="630577"/>
                  <a:pt x="-9112" y="578311"/>
                  <a:pt x="0" y="526868"/>
                </a:cubicBezTo>
                <a:cubicBezTo>
                  <a:pt x="35281" y="429216"/>
                  <a:pt x="-30521" y="270844"/>
                  <a:pt x="0" y="105376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giờ</a:t>
            </a:r>
            <a:endParaRPr lang="en-US" sz="2800" b="1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09CFA86-8852-44BA-A272-E50A642760C3}"/>
              </a:ext>
            </a:extLst>
          </p:cNvPr>
          <p:cNvSpPr/>
          <p:nvPr/>
        </p:nvSpPr>
        <p:spPr>
          <a:xfrm>
            <a:off x="7745030" y="319654"/>
            <a:ext cx="2781568" cy="632244"/>
          </a:xfrm>
          <a:custGeom>
            <a:avLst/>
            <a:gdLst>
              <a:gd name="connsiteX0" fmla="*/ 0 w 2781568"/>
              <a:gd name="connsiteY0" fmla="*/ 105376 h 632244"/>
              <a:gd name="connsiteX1" fmla="*/ 105376 w 2781568"/>
              <a:gd name="connsiteY1" fmla="*/ 0 h 632244"/>
              <a:gd name="connsiteX2" fmla="*/ 2676192 w 2781568"/>
              <a:gd name="connsiteY2" fmla="*/ 0 h 632244"/>
              <a:gd name="connsiteX3" fmla="*/ 2781568 w 2781568"/>
              <a:gd name="connsiteY3" fmla="*/ 105376 h 632244"/>
              <a:gd name="connsiteX4" fmla="*/ 2781568 w 2781568"/>
              <a:gd name="connsiteY4" fmla="*/ 526868 h 632244"/>
              <a:gd name="connsiteX5" fmla="*/ 2676192 w 2781568"/>
              <a:gd name="connsiteY5" fmla="*/ 632244 h 632244"/>
              <a:gd name="connsiteX6" fmla="*/ 105376 w 2781568"/>
              <a:gd name="connsiteY6" fmla="*/ 632244 h 632244"/>
              <a:gd name="connsiteX7" fmla="*/ 0 w 2781568"/>
              <a:gd name="connsiteY7" fmla="*/ 526868 h 632244"/>
              <a:gd name="connsiteX8" fmla="*/ 0 w 2781568"/>
              <a:gd name="connsiteY8" fmla="*/ 105376 h 6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568" h="632244" fill="none" extrusionOk="0">
                <a:moveTo>
                  <a:pt x="0" y="105376"/>
                </a:moveTo>
                <a:cubicBezTo>
                  <a:pt x="3576" y="55372"/>
                  <a:pt x="52430" y="1087"/>
                  <a:pt x="105376" y="0"/>
                </a:cubicBezTo>
                <a:cubicBezTo>
                  <a:pt x="650230" y="-47972"/>
                  <a:pt x="1480090" y="-135018"/>
                  <a:pt x="2676192" y="0"/>
                </a:cubicBezTo>
                <a:cubicBezTo>
                  <a:pt x="2731904" y="-11013"/>
                  <a:pt x="2779101" y="52233"/>
                  <a:pt x="2781568" y="105376"/>
                </a:cubicBezTo>
                <a:cubicBezTo>
                  <a:pt x="2774336" y="281965"/>
                  <a:pt x="2795907" y="319088"/>
                  <a:pt x="2781568" y="526868"/>
                </a:cubicBezTo>
                <a:cubicBezTo>
                  <a:pt x="2777973" y="582890"/>
                  <a:pt x="2737173" y="629031"/>
                  <a:pt x="2676192" y="632244"/>
                </a:cubicBezTo>
                <a:cubicBezTo>
                  <a:pt x="1670176" y="712730"/>
                  <a:pt x="499615" y="539124"/>
                  <a:pt x="105376" y="632244"/>
                </a:cubicBezTo>
                <a:cubicBezTo>
                  <a:pt x="52838" y="633699"/>
                  <a:pt x="-7669" y="577837"/>
                  <a:pt x="0" y="526868"/>
                </a:cubicBezTo>
                <a:cubicBezTo>
                  <a:pt x="29829" y="424736"/>
                  <a:pt x="-3781" y="287847"/>
                  <a:pt x="0" y="105376"/>
                </a:cubicBezTo>
                <a:close/>
              </a:path>
              <a:path w="2781568" h="632244" stroke="0" extrusionOk="0">
                <a:moveTo>
                  <a:pt x="0" y="105376"/>
                </a:moveTo>
                <a:cubicBezTo>
                  <a:pt x="2074" y="44198"/>
                  <a:pt x="46208" y="7221"/>
                  <a:pt x="105376" y="0"/>
                </a:cubicBezTo>
                <a:cubicBezTo>
                  <a:pt x="1337525" y="-167747"/>
                  <a:pt x="1899731" y="44969"/>
                  <a:pt x="2676192" y="0"/>
                </a:cubicBezTo>
                <a:cubicBezTo>
                  <a:pt x="2737775" y="-84"/>
                  <a:pt x="2785848" y="40855"/>
                  <a:pt x="2781568" y="105376"/>
                </a:cubicBezTo>
                <a:cubicBezTo>
                  <a:pt x="2800659" y="308957"/>
                  <a:pt x="2808761" y="363385"/>
                  <a:pt x="2781568" y="526868"/>
                </a:cubicBezTo>
                <a:cubicBezTo>
                  <a:pt x="2785447" y="577060"/>
                  <a:pt x="2737384" y="622210"/>
                  <a:pt x="2676192" y="632244"/>
                </a:cubicBezTo>
                <a:cubicBezTo>
                  <a:pt x="1479502" y="756341"/>
                  <a:pt x="690125" y="584449"/>
                  <a:pt x="105376" y="632244"/>
                </a:cubicBezTo>
                <a:cubicBezTo>
                  <a:pt x="40680" y="630577"/>
                  <a:pt x="-9112" y="578311"/>
                  <a:pt x="0" y="526868"/>
                </a:cubicBezTo>
                <a:cubicBezTo>
                  <a:pt x="35281" y="429216"/>
                  <a:pt x="-30521" y="270844"/>
                  <a:pt x="0" y="105376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vi-VN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giờ 15 phút</a:t>
            </a:r>
            <a:endParaRPr lang="en-US" sz="2800" b="1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04574EF-7E4C-440A-9277-CBE142B6D78C}"/>
              </a:ext>
            </a:extLst>
          </p:cNvPr>
          <p:cNvSpPr/>
          <p:nvPr/>
        </p:nvSpPr>
        <p:spPr>
          <a:xfrm>
            <a:off x="2018288" y="3872822"/>
            <a:ext cx="2781568" cy="632244"/>
          </a:xfrm>
          <a:custGeom>
            <a:avLst/>
            <a:gdLst>
              <a:gd name="connsiteX0" fmla="*/ 0 w 2781568"/>
              <a:gd name="connsiteY0" fmla="*/ 105376 h 632244"/>
              <a:gd name="connsiteX1" fmla="*/ 105376 w 2781568"/>
              <a:gd name="connsiteY1" fmla="*/ 0 h 632244"/>
              <a:gd name="connsiteX2" fmla="*/ 2676192 w 2781568"/>
              <a:gd name="connsiteY2" fmla="*/ 0 h 632244"/>
              <a:gd name="connsiteX3" fmla="*/ 2781568 w 2781568"/>
              <a:gd name="connsiteY3" fmla="*/ 105376 h 632244"/>
              <a:gd name="connsiteX4" fmla="*/ 2781568 w 2781568"/>
              <a:gd name="connsiteY4" fmla="*/ 526868 h 632244"/>
              <a:gd name="connsiteX5" fmla="*/ 2676192 w 2781568"/>
              <a:gd name="connsiteY5" fmla="*/ 632244 h 632244"/>
              <a:gd name="connsiteX6" fmla="*/ 105376 w 2781568"/>
              <a:gd name="connsiteY6" fmla="*/ 632244 h 632244"/>
              <a:gd name="connsiteX7" fmla="*/ 0 w 2781568"/>
              <a:gd name="connsiteY7" fmla="*/ 526868 h 632244"/>
              <a:gd name="connsiteX8" fmla="*/ 0 w 2781568"/>
              <a:gd name="connsiteY8" fmla="*/ 105376 h 6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568" h="632244" fill="none" extrusionOk="0">
                <a:moveTo>
                  <a:pt x="0" y="105376"/>
                </a:moveTo>
                <a:cubicBezTo>
                  <a:pt x="3576" y="55372"/>
                  <a:pt x="52430" y="1087"/>
                  <a:pt x="105376" y="0"/>
                </a:cubicBezTo>
                <a:cubicBezTo>
                  <a:pt x="650230" y="-47972"/>
                  <a:pt x="1480090" y="-135018"/>
                  <a:pt x="2676192" y="0"/>
                </a:cubicBezTo>
                <a:cubicBezTo>
                  <a:pt x="2731904" y="-11013"/>
                  <a:pt x="2779101" y="52233"/>
                  <a:pt x="2781568" y="105376"/>
                </a:cubicBezTo>
                <a:cubicBezTo>
                  <a:pt x="2774336" y="281965"/>
                  <a:pt x="2795907" y="319088"/>
                  <a:pt x="2781568" y="526868"/>
                </a:cubicBezTo>
                <a:cubicBezTo>
                  <a:pt x="2777973" y="582890"/>
                  <a:pt x="2737173" y="629031"/>
                  <a:pt x="2676192" y="632244"/>
                </a:cubicBezTo>
                <a:cubicBezTo>
                  <a:pt x="1670176" y="712730"/>
                  <a:pt x="499615" y="539124"/>
                  <a:pt x="105376" y="632244"/>
                </a:cubicBezTo>
                <a:cubicBezTo>
                  <a:pt x="52838" y="633699"/>
                  <a:pt x="-7669" y="577837"/>
                  <a:pt x="0" y="526868"/>
                </a:cubicBezTo>
                <a:cubicBezTo>
                  <a:pt x="29829" y="424736"/>
                  <a:pt x="-3781" y="287847"/>
                  <a:pt x="0" y="105376"/>
                </a:cubicBezTo>
                <a:close/>
              </a:path>
              <a:path w="2781568" h="632244" stroke="0" extrusionOk="0">
                <a:moveTo>
                  <a:pt x="0" y="105376"/>
                </a:moveTo>
                <a:cubicBezTo>
                  <a:pt x="2074" y="44198"/>
                  <a:pt x="46208" y="7221"/>
                  <a:pt x="105376" y="0"/>
                </a:cubicBezTo>
                <a:cubicBezTo>
                  <a:pt x="1337525" y="-167747"/>
                  <a:pt x="1899731" y="44969"/>
                  <a:pt x="2676192" y="0"/>
                </a:cubicBezTo>
                <a:cubicBezTo>
                  <a:pt x="2737775" y="-84"/>
                  <a:pt x="2785848" y="40855"/>
                  <a:pt x="2781568" y="105376"/>
                </a:cubicBezTo>
                <a:cubicBezTo>
                  <a:pt x="2800659" y="308957"/>
                  <a:pt x="2808761" y="363385"/>
                  <a:pt x="2781568" y="526868"/>
                </a:cubicBezTo>
                <a:cubicBezTo>
                  <a:pt x="2785447" y="577060"/>
                  <a:pt x="2737384" y="622210"/>
                  <a:pt x="2676192" y="632244"/>
                </a:cubicBezTo>
                <a:cubicBezTo>
                  <a:pt x="1479502" y="756341"/>
                  <a:pt x="690125" y="584449"/>
                  <a:pt x="105376" y="632244"/>
                </a:cubicBezTo>
                <a:cubicBezTo>
                  <a:pt x="40680" y="630577"/>
                  <a:pt x="-9112" y="578311"/>
                  <a:pt x="0" y="526868"/>
                </a:cubicBezTo>
                <a:cubicBezTo>
                  <a:pt x="35281" y="429216"/>
                  <a:pt x="-30521" y="270844"/>
                  <a:pt x="0" y="105376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vi-VN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giờ </a:t>
            </a:r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vi-VN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phút</a:t>
            </a:r>
            <a:endParaRPr lang="en-US" sz="2800" b="1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D669A71-24F7-494B-9534-FE2DB1508ABD}"/>
              </a:ext>
            </a:extLst>
          </p:cNvPr>
          <p:cNvSpPr/>
          <p:nvPr/>
        </p:nvSpPr>
        <p:spPr>
          <a:xfrm>
            <a:off x="7745030" y="3872822"/>
            <a:ext cx="2781568" cy="632244"/>
          </a:xfrm>
          <a:custGeom>
            <a:avLst/>
            <a:gdLst>
              <a:gd name="connsiteX0" fmla="*/ 0 w 2781568"/>
              <a:gd name="connsiteY0" fmla="*/ 105376 h 632244"/>
              <a:gd name="connsiteX1" fmla="*/ 105376 w 2781568"/>
              <a:gd name="connsiteY1" fmla="*/ 0 h 632244"/>
              <a:gd name="connsiteX2" fmla="*/ 2676192 w 2781568"/>
              <a:gd name="connsiteY2" fmla="*/ 0 h 632244"/>
              <a:gd name="connsiteX3" fmla="*/ 2781568 w 2781568"/>
              <a:gd name="connsiteY3" fmla="*/ 105376 h 632244"/>
              <a:gd name="connsiteX4" fmla="*/ 2781568 w 2781568"/>
              <a:gd name="connsiteY4" fmla="*/ 526868 h 632244"/>
              <a:gd name="connsiteX5" fmla="*/ 2676192 w 2781568"/>
              <a:gd name="connsiteY5" fmla="*/ 632244 h 632244"/>
              <a:gd name="connsiteX6" fmla="*/ 105376 w 2781568"/>
              <a:gd name="connsiteY6" fmla="*/ 632244 h 632244"/>
              <a:gd name="connsiteX7" fmla="*/ 0 w 2781568"/>
              <a:gd name="connsiteY7" fmla="*/ 526868 h 632244"/>
              <a:gd name="connsiteX8" fmla="*/ 0 w 2781568"/>
              <a:gd name="connsiteY8" fmla="*/ 105376 h 6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568" h="632244" fill="none" extrusionOk="0">
                <a:moveTo>
                  <a:pt x="0" y="105376"/>
                </a:moveTo>
                <a:cubicBezTo>
                  <a:pt x="3576" y="55372"/>
                  <a:pt x="52430" y="1087"/>
                  <a:pt x="105376" y="0"/>
                </a:cubicBezTo>
                <a:cubicBezTo>
                  <a:pt x="650230" y="-47972"/>
                  <a:pt x="1480090" y="-135018"/>
                  <a:pt x="2676192" y="0"/>
                </a:cubicBezTo>
                <a:cubicBezTo>
                  <a:pt x="2731904" y="-11013"/>
                  <a:pt x="2779101" y="52233"/>
                  <a:pt x="2781568" y="105376"/>
                </a:cubicBezTo>
                <a:cubicBezTo>
                  <a:pt x="2774336" y="281965"/>
                  <a:pt x="2795907" y="319088"/>
                  <a:pt x="2781568" y="526868"/>
                </a:cubicBezTo>
                <a:cubicBezTo>
                  <a:pt x="2777973" y="582890"/>
                  <a:pt x="2737173" y="629031"/>
                  <a:pt x="2676192" y="632244"/>
                </a:cubicBezTo>
                <a:cubicBezTo>
                  <a:pt x="1670176" y="712730"/>
                  <a:pt x="499615" y="539124"/>
                  <a:pt x="105376" y="632244"/>
                </a:cubicBezTo>
                <a:cubicBezTo>
                  <a:pt x="52838" y="633699"/>
                  <a:pt x="-7669" y="577837"/>
                  <a:pt x="0" y="526868"/>
                </a:cubicBezTo>
                <a:cubicBezTo>
                  <a:pt x="29829" y="424736"/>
                  <a:pt x="-3781" y="287847"/>
                  <a:pt x="0" y="105376"/>
                </a:cubicBezTo>
                <a:close/>
              </a:path>
              <a:path w="2781568" h="632244" stroke="0" extrusionOk="0">
                <a:moveTo>
                  <a:pt x="0" y="105376"/>
                </a:moveTo>
                <a:cubicBezTo>
                  <a:pt x="2074" y="44198"/>
                  <a:pt x="46208" y="7221"/>
                  <a:pt x="105376" y="0"/>
                </a:cubicBezTo>
                <a:cubicBezTo>
                  <a:pt x="1337525" y="-167747"/>
                  <a:pt x="1899731" y="44969"/>
                  <a:pt x="2676192" y="0"/>
                </a:cubicBezTo>
                <a:cubicBezTo>
                  <a:pt x="2737775" y="-84"/>
                  <a:pt x="2785848" y="40855"/>
                  <a:pt x="2781568" y="105376"/>
                </a:cubicBezTo>
                <a:cubicBezTo>
                  <a:pt x="2800659" y="308957"/>
                  <a:pt x="2808761" y="363385"/>
                  <a:pt x="2781568" y="526868"/>
                </a:cubicBezTo>
                <a:cubicBezTo>
                  <a:pt x="2785447" y="577060"/>
                  <a:pt x="2737384" y="622210"/>
                  <a:pt x="2676192" y="632244"/>
                </a:cubicBezTo>
                <a:cubicBezTo>
                  <a:pt x="1479502" y="756341"/>
                  <a:pt x="690125" y="584449"/>
                  <a:pt x="105376" y="632244"/>
                </a:cubicBezTo>
                <a:cubicBezTo>
                  <a:pt x="40680" y="630577"/>
                  <a:pt x="-9112" y="578311"/>
                  <a:pt x="0" y="526868"/>
                </a:cubicBezTo>
                <a:cubicBezTo>
                  <a:pt x="35281" y="429216"/>
                  <a:pt x="-30521" y="270844"/>
                  <a:pt x="0" y="105376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giờ</a:t>
            </a:r>
          </a:p>
        </p:txBody>
      </p:sp>
    </p:spTree>
    <p:extLst>
      <p:ext uri="{BB962C8B-B14F-4D97-AF65-F5344CB8AC3E}">
        <p14:creationId xmlns:p14="http://schemas.microsoft.com/office/powerpoint/2010/main" val="271577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 animBg="1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0DEADD5-EB36-4DEF-8CAF-0A44B2449AF0}"/>
              </a:ext>
            </a:extLst>
          </p:cNvPr>
          <p:cNvGrpSpPr/>
          <p:nvPr/>
        </p:nvGrpSpPr>
        <p:grpSpPr>
          <a:xfrm>
            <a:off x="1641030" y="2345773"/>
            <a:ext cx="2196244" cy="2166454"/>
            <a:chOff x="4744374" y="4445601"/>
            <a:chExt cx="2196244" cy="216645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5FECFFB-1641-44AD-A4FF-0ECE66C8B83A}"/>
                </a:ext>
              </a:extLst>
            </p:cNvPr>
            <p:cNvSpPr/>
            <p:nvPr/>
          </p:nvSpPr>
          <p:spPr>
            <a:xfrm>
              <a:off x="4744374" y="4445601"/>
              <a:ext cx="2196244" cy="2166454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BEEF21B-5865-4AA7-8D08-74E1375EB94D}"/>
                </a:ext>
              </a:extLst>
            </p:cNvPr>
            <p:cNvGrpSpPr/>
            <p:nvPr/>
          </p:nvGrpSpPr>
          <p:grpSpPr>
            <a:xfrm>
              <a:off x="4924393" y="4607812"/>
              <a:ext cx="1836207" cy="1842033"/>
              <a:chOff x="9115120" y="2413767"/>
              <a:chExt cx="1627430" cy="1607957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A7994959-8611-4A48-80A5-3D7826FB3E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9115120" y="2413767"/>
                <a:ext cx="1627430" cy="1607957"/>
              </a:xfrm>
              <a:prstGeom prst="ellipse">
                <a:avLst/>
              </a:prstGeom>
            </p:spPr>
          </p:pic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0E4CEFD9-7025-472B-9549-B3DE23B3DDD3}"/>
                  </a:ext>
                </a:extLst>
              </p:cNvPr>
              <p:cNvSpPr/>
              <p:nvPr/>
            </p:nvSpPr>
            <p:spPr>
              <a:xfrm>
                <a:off x="9885557" y="2816832"/>
                <a:ext cx="78110" cy="333193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0A8E5FC4-99FF-4A2B-AEF0-735BD5B72BB3}"/>
                  </a:ext>
                </a:extLst>
              </p:cNvPr>
              <p:cNvSpPr/>
              <p:nvPr/>
            </p:nvSpPr>
            <p:spPr>
              <a:xfrm rot="10800000">
                <a:off x="9868562" y="3252944"/>
                <a:ext cx="112102" cy="175690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rgbClr val="C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FD16646-086F-4CF7-94AE-9DDF43879279}"/>
              </a:ext>
            </a:extLst>
          </p:cNvPr>
          <p:cNvGrpSpPr/>
          <p:nvPr/>
        </p:nvGrpSpPr>
        <p:grpSpPr>
          <a:xfrm>
            <a:off x="5015879" y="2480234"/>
            <a:ext cx="2196244" cy="2166454"/>
            <a:chOff x="4744374" y="4445601"/>
            <a:chExt cx="2196244" cy="2166454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7337948-7848-4529-AEDE-7FFD2D2782A8}"/>
                </a:ext>
              </a:extLst>
            </p:cNvPr>
            <p:cNvSpPr/>
            <p:nvPr/>
          </p:nvSpPr>
          <p:spPr>
            <a:xfrm>
              <a:off x="4744374" y="4445601"/>
              <a:ext cx="2196244" cy="2166454"/>
            </a:xfrm>
            <a:prstGeom prst="ellipse">
              <a:avLst/>
            </a:prstGeom>
            <a:solidFill>
              <a:srgbClr val="D60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592AB8A-AF9A-4C67-BF69-BE07B21ADC3B}"/>
                </a:ext>
              </a:extLst>
            </p:cNvPr>
            <p:cNvGrpSpPr/>
            <p:nvPr/>
          </p:nvGrpSpPr>
          <p:grpSpPr>
            <a:xfrm>
              <a:off x="4924393" y="4607812"/>
              <a:ext cx="1836207" cy="1842033"/>
              <a:chOff x="9115120" y="2413767"/>
              <a:chExt cx="1627430" cy="1607957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7F240914-279B-44CA-87D4-15C8DFE91B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9115120" y="2413767"/>
                <a:ext cx="1627430" cy="1607957"/>
              </a:xfrm>
              <a:prstGeom prst="ellipse">
                <a:avLst/>
              </a:prstGeom>
            </p:spPr>
          </p:pic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BEC5960-C19D-4973-874D-F0FC8EDE8600}"/>
                  </a:ext>
                </a:extLst>
              </p:cNvPr>
              <p:cNvSpPr/>
              <p:nvPr/>
            </p:nvSpPr>
            <p:spPr>
              <a:xfrm rot="10800000">
                <a:off x="9889780" y="3256212"/>
                <a:ext cx="78110" cy="333193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EDE85F8-DD9D-4805-A8EB-4164490D0E35}"/>
                  </a:ext>
                </a:extLst>
              </p:cNvPr>
              <p:cNvSpPr/>
              <p:nvPr/>
            </p:nvSpPr>
            <p:spPr>
              <a:xfrm rot="15194461">
                <a:off x="9733009" y="3156723"/>
                <a:ext cx="110410" cy="178382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rgbClr val="C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226048F-E7CF-4DF1-8E35-9F4EF4BE3441}"/>
              </a:ext>
            </a:extLst>
          </p:cNvPr>
          <p:cNvGrpSpPr/>
          <p:nvPr/>
        </p:nvGrpSpPr>
        <p:grpSpPr>
          <a:xfrm>
            <a:off x="8553119" y="2426675"/>
            <a:ext cx="2196244" cy="2166454"/>
            <a:chOff x="4744374" y="4445601"/>
            <a:chExt cx="2196244" cy="216645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A334904-6164-47DA-A90D-32E0EBE4A63A}"/>
                </a:ext>
              </a:extLst>
            </p:cNvPr>
            <p:cNvSpPr/>
            <p:nvPr/>
          </p:nvSpPr>
          <p:spPr>
            <a:xfrm>
              <a:off x="4744374" y="4445601"/>
              <a:ext cx="2196244" cy="216645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E36D810-2205-49FA-B113-FEC3E5E7886C}"/>
                </a:ext>
              </a:extLst>
            </p:cNvPr>
            <p:cNvGrpSpPr/>
            <p:nvPr/>
          </p:nvGrpSpPr>
          <p:grpSpPr>
            <a:xfrm>
              <a:off x="4924393" y="4607812"/>
              <a:ext cx="1836207" cy="1842033"/>
              <a:chOff x="9115120" y="2413767"/>
              <a:chExt cx="1627430" cy="1607957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1C5CFF3B-9356-4271-A8F3-6C0E064F37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27" t="8545" r="9267" b="6431"/>
              <a:stretch/>
            </p:blipFill>
            <p:spPr>
              <a:xfrm>
                <a:off x="9115120" y="2413767"/>
                <a:ext cx="1627430" cy="1607957"/>
              </a:xfrm>
              <a:prstGeom prst="ellipse">
                <a:avLst/>
              </a:prstGeom>
            </p:spPr>
          </p:pic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19F5D31-8087-4DAD-A111-5163DD486B01}"/>
                  </a:ext>
                </a:extLst>
              </p:cNvPr>
              <p:cNvSpPr/>
              <p:nvPr/>
            </p:nvSpPr>
            <p:spPr>
              <a:xfrm rot="5400000">
                <a:off x="10094391" y="3045329"/>
                <a:ext cx="76931" cy="338298"/>
              </a:xfrm>
              <a:custGeom>
                <a:avLst/>
                <a:gdLst>
                  <a:gd name="connsiteX0" fmla="*/ 72008 w 144016"/>
                  <a:gd name="connsiteY0" fmla="*/ 0 h 675221"/>
                  <a:gd name="connsiteX1" fmla="*/ 144016 w 144016"/>
                  <a:gd name="connsiteY1" fmla="*/ 126880 h 675221"/>
                  <a:gd name="connsiteX2" fmla="*/ 108012 w 144016"/>
                  <a:gd name="connsiteY2" fmla="*/ 126880 h 675221"/>
                  <a:gd name="connsiteX3" fmla="*/ 108012 w 144016"/>
                  <a:gd name="connsiteY3" fmla="*/ 675221 h 675221"/>
                  <a:gd name="connsiteX4" fmla="*/ 72008 w 144016"/>
                  <a:gd name="connsiteY4" fmla="*/ 667550 h 675221"/>
                  <a:gd name="connsiteX5" fmla="*/ 36004 w 144016"/>
                  <a:gd name="connsiteY5" fmla="*/ 675221 h 675221"/>
                  <a:gd name="connsiteX6" fmla="*/ 36004 w 144016"/>
                  <a:gd name="connsiteY6" fmla="*/ 126880 h 675221"/>
                  <a:gd name="connsiteX7" fmla="*/ 0 w 144016"/>
                  <a:gd name="connsiteY7" fmla="*/ 126880 h 675221"/>
                  <a:gd name="connsiteX8" fmla="*/ 72008 w 144016"/>
                  <a:gd name="connsiteY8" fmla="*/ 0 h 67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16" h="675221">
                    <a:moveTo>
                      <a:pt x="72008" y="0"/>
                    </a:moveTo>
                    <a:lnTo>
                      <a:pt x="144016" y="126880"/>
                    </a:lnTo>
                    <a:lnTo>
                      <a:pt x="108012" y="126880"/>
                    </a:lnTo>
                    <a:lnTo>
                      <a:pt x="108012" y="675221"/>
                    </a:lnTo>
                    <a:lnTo>
                      <a:pt x="72008" y="667550"/>
                    </a:lnTo>
                    <a:lnTo>
                      <a:pt x="36004" y="675221"/>
                    </a:lnTo>
                    <a:lnTo>
                      <a:pt x="36004" y="126880"/>
                    </a:lnTo>
                    <a:lnTo>
                      <a:pt x="0" y="126880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69DC885-FC68-4D55-BA7F-A5451B844759}"/>
                  </a:ext>
                </a:extLst>
              </p:cNvPr>
              <p:cNvSpPr/>
              <p:nvPr/>
            </p:nvSpPr>
            <p:spPr>
              <a:xfrm rot="9432710">
                <a:off x="9931065" y="3229285"/>
                <a:ext cx="112102" cy="175690"/>
              </a:xfrm>
              <a:custGeom>
                <a:avLst/>
                <a:gdLst>
                  <a:gd name="connsiteX0" fmla="*/ 108012 w 216024"/>
                  <a:gd name="connsiteY0" fmla="*/ 0 h 340656"/>
                  <a:gd name="connsiteX1" fmla="*/ 216024 w 216024"/>
                  <a:gd name="connsiteY1" fmla="*/ 106354 h 340656"/>
                  <a:gd name="connsiteX2" fmla="*/ 162018 w 216024"/>
                  <a:gd name="connsiteY2" fmla="*/ 106354 h 340656"/>
                  <a:gd name="connsiteX3" fmla="*/ 162018 w 216024"/>
                  <a:gd name="connsiteY3" fmla="*/ 340656 h 340656"/>
                  <a:gd name="connsiteX4" fmla="*/ 108012 w 216024"/>
                  <a:gd name="connsiteY4" fmla="*/ 329149 h 340656"/>
                  <a:gd name="connsiteX5" fmla="*/ 54006 w 216024"/>
                  <a:gd name="connsiteY5" fmla="*/ 340656 h 340656"/>
                  <a:gd name="connsiteX6" fmla="*/ 54006 w 216024"/>
                  <a:gd name="connsiteY6" fmla="*/ 106354 h 340656"/>
                  <a:gd name="connsiteX7" fmla="*/ 0 w 216024"/>
                  <a:gd name="connsiteY7" fmla="*/ 106354 h 340656"/>
                  <a:gd name="connsiteX8" fmla="*/ 108012 w 216024"/>
                  <a:gd name="connsiteY8" fmla="*/ 0 h 3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024" h="340656">
                    <a:moveTo>
                      <a:pt x="108012" y="0"/>
                    </a:moveTo>
                    <a:lnTo>
                      <a:pt x="216024" y="106354"/>
                    </a:lnTo>
                    <a:lnTo>
                      <a:pt x="162018" y="106354"/>
                    </a:lnTo>
                    <a:lnTo>
                      <a:pt x="162018" y="340656"/>
                    </a:lnTo>
                    <a:lnTo>
                      <a:pt x="108012" y="329149"/>
                    </a:lnTo>
                    <a:lnTo>
                      <a:pt x="54006" y="340656"/>
                    </a:lnTo>
                    <a:lnTo>
                      <a:pt x="54006" y="106354"/>
                    </a:lnTo>
                    <a:lnTo>
                      <a:pt x="0" y="106354"/>
                    </a:lnTo>
                    <a:lnTo>
                      <a:pt x="108012" y="0"/>
                    </a:lnTo>
                    <a:close/>
                  </a:path>
                </a:pathLst>
              </a:custGeom>
              <a:solidFill>
                <a:srgbClr val="C0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AEE2C2-3227-4873-8ED5-E6492AF7A851}"/>
              </a:ext>
            </a:extLst>
          </p:cNvPr>
          <p:cNvGrpSpPr/>
          <p:nvPr/>
        </p:nvGrpSpPr>
        <p:grpSpPr>
          <a:xfrm>
            <a:off x="1728245" y="12985"/>
            <a:ext cx="3215626" cy="1884858"/>
            <a:chOff x="4405443" y="0"/>
            <a:chExt cx="3215626" cy="188485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C68BEDB-C3B4-4BF4-9CAB-F0BFAE957A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5443" y="0"/>
              <a:ext cx="3215626" cy="1884858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B6A3D55-3EB5-4D35-B81D-90B449B179DF}"/>
                </a:ext>
              </a:extLst>
            </p:cNvPr>
            <p:cNvSpPr txBox="1"/>
            <p:nvPr/>
          </p:nvSpPr>
          <p:spPr>
            <a:xfrm>
              <a:off x="4871069" y="980728"/>
              <a:ext cx="2364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CỦNG CỐ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476530D-7C93-4485-85D5-95E42BAE3338}"/>
              </a:ext>
            </a:extLst>
          </p:cNvPr>
          <p:cNvSpPr txBox="1"/>
          <p:nvPr/>
        </p:nvSpPr>
        <p:spPr>
          <a:xfrm>
            <a:off x="5207057" y="1055270"/>
            <a:ext cx="5707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Mỗi đồng hồ sau chỉ mấy giờ?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4AED53D-3A6D-4018-AA09-17D92FC26390}"/>
              </a:ext>
            </a:extLst>
          </p:cNvPr>
          <p:cNvSpPr/>
          <p:nvPr/>
        </p:nvSpPr>
        <p:spPr>
          <a:xfrm>
            <a:off x="1370825" y="4825738"/>
            <a:ext cx="2781568" cy="908311"/>
          </a:xfrm>
          <a:custGeom>
            <a:avLst/>
            <a:gdLst>
              <a:gd name="connsiteX0" fmla="*/ 0 w 2781568"/>
              <a:gd name="connsiteY0" fmla="*/ 105376 h 632244"/>
              <a:gd name="connsiteX1" fmla="*/ 105376 w 2781568"/>
              <a:gd name="connsiteY1" fmla="*/ 0 h 632244"/>
              <a:gd name="connsiteX2" fmla="*/ 2676192 w 2781568"/>
              <a:gd name="connsiteY2" fmla="*/ 0 h 632244"/>
              <a:gd name="connsiteX3" fmla="*/ 2781568 w 2781568"/>
              <a:gd name="connsiteY3" fmla="*/ 105376 h 632244"/>
              <a:gd name="connsiteX4" fmla="*/ 2781568 w 2781568"/>
              <a:gd name="connsiteY4" fmla="*/ 526868 h 632244"/>
              <a:gd name="connsiteX5" fmla="*/ 2676192 w 2781568"/>
              <a:gd name="connsiteY5" fmla="*/ 632244 h 632244"/>
              <a:gd name="connsiteX6" fmla="*/ 105376 w 2781568"/>
              <a:gd name="connsiteY6" fmla="*/ 632244 h 632244"/>
              <a:gd name="connsiteX7" fmla="*/ 0 w 2781568"/>
              <a:gd name="connsiteY7" fmla="*/ 526868 h 632244"/>
              <a:gd name="connsiteX8" fmla="*/ 0 w 2781568"/>
              <a:gd name="connsiteY8" fmla="*/ 105376 h 6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568" h="632244" fill="none" extrusionOk="0">
                <a:moveTo>
                  <a:pt x="0" y="105376"/>
                </a:moveTo>
                <a:cubicBezTo>
                  <a:pt x="3576" y="55372"/>
                  <a:pt x="52430" y="1087"/>
                  <a:pt x="105376" y="0"/>
                </a:cubicBezTo>
                <a:cubicBezTo>
                  <a:pt x="650230" y="-47972"/>
                  <a:pt x="1480090" y="-135018"/>
                  <a:pt x="2676192" y="0"/>
                </a:cubicBezTo>
                <a:cubicBezTo>
                  <a:pt x="2731904" y="-11013"/>
                  <a:pt x="2779101" y="52233"/>
                  <a:pt x="2781568" y="105376"/>
                </a:cubicBezTo>
                <a:cubicBezTo>
                  <a:pt x="2774336" y="281965"/>
                  <a:pt x="2795907" y="319088"/>
                  <a:pt x="2781568" y="526868"/>
                </a:cubicBezTo>
                <a:cubicBezTo>
                  <a:pt x="2777973" y="582890"/>
                  <a:pt x="2737173" y="629031"/>
                  <a:pt x="2676192" y="632244"/>
                </a:cubicBezTo>
                <a:cubicBezTo>
                  <a:pt x="1670176" y="712730"/>
                  <a:pt x="499615" y="539124"/>
                  <a:pt x="105376" y="632244"/>
                </a:cubicBezTo>
                <a:cubicBezTo>
                  <a:pt x="52838" y="633699"/>
                  <a:pt x="-7669" y="577837"/>
                  <a:pt x="0" y="526868"/>
                </a:cubicBezTo>
                <a:cubicBezTo>
                  <a:pt x="29829" y="424736"/>
                  <a:pt x="-3781" y="287847"/>
                  <a:pt x="0" y="105376"/>
                </a:cubicBezTo>
                <a:close/>
              </a:path>
              <a:path w="2781568" h="632244" stroke="0" extrusionOk="0">
                <a:moveTo>
                  <a:pt x="0" y="105376"/>
                </a:moveTo>
                <a:cubicBezTo>
                  <a:pt x="2074" y="44198"/>
                  <a:pt x="46208" y="7221"/>
                  <a:pt x="105376" y="0"/>
                </a:cubicBezTo>
                <a:cubicBezTo>
                  <a:pt x="1337525" y="-167747"/>
                  <a:pt x="1899731" y="44969"/>
                  <a:pt x="2676192" y="0"/>
                </a:cubicBezTo>
                <a:cubicBezTo>
                  <a:pt x="2737775" y="-84"/>
                  <a:pt x="2785848" y="40855"/>
                  <a:pt x="2781568" y="105376"/>
                </a:cubicBezTo>
                <a:cubicBezTo>
                  <a:pt x="2800659" y="308957"/>
                  <a:pt x="2808761" y="363385"/>
                  <a:pt x="2781568" y="526868"/>
                </a:cubicBezTo>
                <a:cubicBezTo>
                  <a:pt x="2785447" y="577060"/>
                  <a:pt x="2737384" y="622210"/>
                  <a:pt x="2676192" y="632244"/>
                </a:cubicBezTo>
                <a:cubicBezTo>
                  <a:pt x="1479502" y="756341"/>
                  <a:pt x="690125" y="584449"/>
                  <a:pt x="105376" y="632244"/>
                </a:cubicBezTo>
                <a:cubicBezTo>
                  <a:pt x="40680" y="630577"/>
                  <a:pt x="-9112" y="578311"/>
                  <a:pt x="0" y="526868"/>
                </a:cubicBezTo>
                <a:cubicBezTo>
                  <a:pt x="35281" y="429216"/>
                  <a:pt x="-30521" y="270844"/>
                  <a:pt x="0" y="105376"/>
                </a:cubicBezTo>
                <a:close/>
              </a:path>
            </a:pathLst>
          </a:cu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giờ </a:t>
            </a:r>
          </a:p>
          <a:p>
            <a:pPr algn="ctr"/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hay 6 giờ tối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05A493F8-AEF2-4773-B694-1DD97B5EE5E6}"/>
              </a:ext>
            </a:extLst>
          </p:cNvPr>
          <p:cNvSpPr/>
          <p:nvPr/>
        </p:nvSpPr>
        <p:spPr>
          <a:xfrm>
            <a:off x="4705216" y="4841661"/>
            <a:ext cx="2781568" cy="819587"/>
          </a:xfrm>
          <a:custGeom>
            <a:avLst/>
            <a:gdLst>
              <a:gd name="connsiteX0" fmla="*/ 0 w 2781568"/>
              <a:gd name="connsiteY0" fmla="*/ 136601 h 819587"/>
              <a:gd name="connsiteX1" fmla="*/ 136601 w 2781568"/>
              <a:gd name="connsiteY1" fmla="*/ 0 h 819587"/>
              <a:gd name="connsiteX2" fmla="*/ 2644967 w 2781568"/>
              <a:gd name="connsiteY2" fmla="*/ 0 h 819587"/>
              <a:gd name="connsiteX3" fmla="*/ 2781568 w 2781568"/>
              <a:gd name="connsiteY3" fmla="*/ 136601 h 819587"/>
              <a:gd name="connsiteX4" fmla="*/ 2781568 w 2781568"/>
              <a:gd name="connsiteY4" fmla="*/ 682986 h 819587"/>
              <a:gd name="connsiteX5" fmla="*/ 2644967 w 2781568"/>
              <a:gd name="connsiteY5" fmla="*/ 819587 h 819587"/>
              <a:gd name="connsiteX6" fmla="*/ 136601 w 2781568"/>
              <a:gd name="connsiteY6" fmla="*/ 819587 h 819587"/>
              <a:gd name="connsiteX7" fmla="*/ 0 w 2781568"/>
              <a:gd name="connsiteY7" fmla="*/ 682986 h 819587"/>
              <a:gd name="connsiteX8" fmla="*/ 0 w 2781568"/>
              <a:gd name="connsiteY8" fmla="*/ 136601 h 81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568" h="819587" fill="none" extrusionOk="0">
                <a:moveTo>
                  <a:pt x="0" y="136601"/>
                </a:moveTo>
                <a:cubicBezTo>
                  <a:pt x="2020" y="65788"/>
                  <a:pt x="69059" y="1635"/>
                  <a:pt x="136601" y="0"/>
                </a:cubicBezTo>
                <a:cubicBezTo>
                  <a:pt x="1113651" y="-47972"/>
                  <a:pt x="2134100" y="-135018"/>
                  <a:pt x="2644967" y="0"/>
                </a:cubicBezTo>
                <a:cubicBezTo>
                  <a:pt x="2720164" y="-1090"/>
                  <a:pt x="2780813" y="62704"/>
                  <a:pt x="2781568" y="136601"/>
                </a:cubicBezTo>
                <a:cubicBezTo>
                  <a:pt x="2785980" y="250467"/>
                  <a:pt x="2742588" y="540726"/>
                  <a:pt x="2781568" y="682986"/>
                </a:cubicBezTo>
                <a:cubicBezTo>
                  <a:pt x="2770492" y="751724"/>
                  <a:pt x="2723069" y="816517"/>
                  <a:pt x="2644967" y="819587"/>
                </a:cubicBezTo>
                <a:cubicBezTo>
                  <a:pt x="1594662" y="900073"/>
                  <a:pt x="723097" y="726467"/>
                  <a:pt x="136601" y="819587"/>
                </a:cubicBezTo>
                <a:cubicBezTo>
                  <a:pt x="74929" y="823126"/>
                  <a:pt x="-7387" y="751465"/>
                  <a:pt x="0" y="682986"/>
                </a:cubicBezTo>
                <a:cubicBezTo>
                  <a:pt x="24290" y="471236"/>
                  <a:pt x="30455" y="216556"/>
                  <a:pt x="0" y="136601"/>
                </a:cubicBezTo>
                <a:close/>
              </a:path>
              <a:path w="2781568" h="819587" stroke="0" extrusionOk="0">
                <a:moveTo>
                  <a:pt x="0" y="136601"/>
                </a:moveTo>
                <a:cubicBezTo>
                  <a:pt x="2301" y="57852"/>
                  <a:pt x="59689" y="10943"/>
                  <a:pt x="136601" y="0"/>
                </a:cubicBezTo>
                <a:cubicBezTo>
                  <a:pt x="730857" y="-167747"/>
                  <a:pt x="1726496" y="44969"/>
                  <a:pt x="2644967" y="0"/>
                </a:cubicBezTo>
                <a:cubicBezTo>
                  <a:pt x="2725398" y="-124"/>
                  <a:pt x="2786424" y="53986"/>
                  <a:pt x="2781568" y="136601"/>
                </a:cubicBezTo>
                <a:cubicBezTo>
                  <a:pt x="2751786" y="276737"/>
                  <a:pt x="2809385" y="579646"/>
                  <a:pt x="2781568" y="682986"/>
                </a:cubicBezTo>
                <a:cubicBezTo>
                  <a:pt x="2782346" y="756823"/>
                  <a:pt x="2724629" y="805447"/>
                  <a:pt x="2644967" y="819587"/>
                </a:cubicBezTo>
                <a:cubicBezTo>
                  <a:pt x="1686299" y="943684"/>
                  <a:pt x="1364107" y="771792"/>
                  <a:pt x="136601" y="819587"/>
                </a:cubicBezTo>
                <a:cubicBezTo>
                  <a:pt x="48005" y="816213"/>
                  <a:pt x="-10713" y="750487"/>
                  <a:pt x="0" y="682986"/>
                </a:cubicBezTo>
                <a:cubicBezTo>
                  <a:pt x="32347" y="558951"/>
                  <a:pt x="-40496" y="388884"/>
                  <a:pt x="0" y="136601"/>
                </a:cubicBezTo>
                <a:close/>
              </a:path>
            </a:pathLst>
          </a:custGeom>
          <a:ln>
            <a:solidFill>
              <a:srgbClr val="D6009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giờ</a:t>
            </a:r>
            <a:r>
              <a:rPr lang="vi-VN" sz="24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vi-VN" sz="24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phút</a:t>
            </a:r>
            <a:endParaRPr lang="en-US" sz="2400" b="1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(hay 8 giờ rưỡi)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917C1CD-1E0C-479C-AC42-DDFA0FC08406}"/>
              </a:ext>
            </a:extLst>
          </p:cNvPr>
          <p:cNvSpPr/>
          <p:nvPr/>
        </p:nvSpPr>
        <p:spPr>
          <a:xfrm>
            <a:off x="8260457" y="4825739"/>
            <a:ext cx="2781568" cy="632244"/>
          </a:xfrm>
          <a:custGeom>
            <a:avLst/>
            <a:gdLst>
              <a:gd name="connsiteX0" fmla="*/ 0 w 2781568"/>
              <a:gd name="connsiteY0" fmla="*/ 105376 h 632244"/>
              <a:gd name="connsiteX1" fmla="*/ 105376 w 2781568"/>
              <a:gd name="connsiteY1" fmla="*/ 0 h 632244"/>
              <a:gd name="connsiteX2" fmla="*/ 2676192 w 2781568"/>
              <a:gd name="connsiteY2" fmla="*/ 0 h 632244"/>
              <a:gd name="connsiteX3" fmla="*/ 2781568 w 2781568"/>
              <a:gd name="connsiteY3" fmla="*/ 105376 h 632244"/>
              <a:gd name="connsiteX4" fmla="*/ 2781568 w 2781568"/>
              <a:gd name="connsiteY4" fmla="*/ 526868 h 632244"/>
              <a:gd name="connsiteX5" fmla="*/ 2676192 w 2781568"/>
              <a:gd name="connsiteY5" fmla="*/ 632244 h 632244"/>
              <a:gd name="connsiteX6" fmla="*/ 105376 w 2781568"/>
              <a:gd name="connsiteY6" fmla="*/ 632244 h 632244"/>
              <a:gd name="connsiteX7" fmla="*/ 0 w 2781568"/>
              <a:gd name="connsiteY7" fmla="*/ 526868 h 632244"/>
              <a:gd name="connsiteX8" fmla="*/ 0 w 2781568"/>
              <a:gd name="connsiteY8" fmla="*/ 105376 h 6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568" h="632244" fill="none" extrusionOk="0">
                <a:moveTo>
                  <a:pt x="0" y="105376"/>
                </a:moveTo>
                <a:cubicBezTo>
                  <a:pt x="3576" y="55372"/>
                  <a:pt x="52430" y="1087"/>
                  <a:pt x="105376" y="0"/>
                </a:cubicBezTo>
                <a:cubicBezTo>
                  <a:pt x="650230" y="-47972"/>
                  <a:pt x="1480090" y="-135018"/>
                  <a:pt x="2676192" y="0"/>
                </a:cubicBezTo>
                <a:cubicBezTo>
                  <a:pt x="2731904" y="-11013"/>
                  <a:pt x="2779101" y="52233"/>
                  <a:pt x="2781568" y="105376"/>
                </a:cubicBezTo>
                <a:cubicBezTo>
                  <a:pt x="2774336" y="281965"/>
                  <a:pt x="2795907" y="319088"/>
                  <a:pt x="2781568" y="526868"/>
                </a:cubicBezTo>
                <a:cubicBezTo>
                  <a:pt x="2777973" y="582890"/>
                  <a:pt x="2737173" y="629031"/>
                  <a:pt x="2676192" y="632244"/>
                </a:cubicBezTo>
                <a:cubicBezTo>
                  <a:pt x="1670176" y="712730"/>
                  <a:pt x="499615" y="539124"/>
                  <a:pt x="105376" y="632244"/>
                </a:cubicBezTo>
                <a:cubicBezTo>
                  <a:pt x="52838" y="633699"/>
                  <a:pt x="-7669" y="577837"/>
                  <a:pt x="0" y="526868"/>
                </a:cubicBezTo>
                <a:cubicBezTo>
                  <a:pt x="29829" y="424736"/>
                  <a:pt x="-3781" y="287847"/>
                  <a:pt x="0" y="105376"/>
                </a:cubicBezTo>
                <a:close/>
              </a:path>
              <a:path w="2781568" h="632244" stroke="0" extrusionOk="0">
                <a:moveTo>
                  <a:pt x="0" y="105376"/>
                </a:moveTo>
                <a:cubicBezTo>
                  <a:pt x="2074" y="44198"/>
                  <a:pt x="46208" y="7221"/>
                  <a:pt x="105376" y="0"/>
                </a:cubicBezTo>
                <a:cubicBezTo>
                  <a:pt x="1337525" y="-167747"/>
                  <a:pt x="1899731" y="44969"/>
                  <a:pt x="2676192" y="0"/>
                </a:cubicBezTo>
                <a:cubicBezTo>
                  <a:pt x="2737775" y="-84"/>
                  <a:pt x="2785848" y="40855"/>
                  <a:pt x="2781568" y="105376"/>
                </a:cubicBezTo>
                <a:cubicBezTo>
                  <a:pt x="2800659" y="308957"/>
                  <a:pt x="2808761" y="363385"/>
                  <a:pt x="2781568" y="526868"/>
                </a:cubicBezTo>
                <a:cubicBezTo>
                  <a:pt x="2785447" y="577060"/>
                  <a:pt x="2737384" y="622210"/>
                  <a:pt x="2676192" y="632244"/>
                </a:cubicBezTo>
                <a:cubicBezTo>
                  <a:pt x="1479502" y="756341"/>
                  <a:pt x="690125" y="584449"/>
                  <a:pt x="105376" y="632244"/>
                </a:cubicBezTo>
                <a:cubicBezTo>
                  <a:pt x="40680" y="630577"/>
                  <a:pt x="-9112" y="578311"/>
                  <a:pt x="0" y="526868"/>
                </a:cubicBezTo>
                <a:cubicBezTo>
                  <a:pt x="35281" y="429216"/>
                  <a:pt x="-30521" y="270844"/>
                  <a:pt x="0" y="105376"/>
                </a:cubicBezTo>
                <a:close/>
              </a:path>
            </a:pathLst>
          </a:custGeom>
          <a:ln>
            <a:solidFill>
              <a:srgbClr val="6F8E3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giờ</a:t>
            </a:r>
            <a:r>
              <a:rPr lang="vi-VN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 phút</a:t>
            </a:r>
            <a:endParaRPr lang="en-US" sz="2800" b="1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11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51785" y="188641"/>
            <a:ext cx="75376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vi-VN" sz="6000" b="1" cap="all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  <a:cs typeface="Times New Roman" pitchFamily="18" charset="0"/>
              </a:rPr>
              <a:t>CỦNG CỐ - DẶN DÒ</a:t>
            </a:r>
            <a:endParaRPr lang="en-US" sz="6000" b="1" cap="all" dirty="0">
              <a:ln w="0"/>
              <a:solidFill>
                <a:srgbClr val="0000FF"/>
              </a:solidFill>
              <a:effectLst>
                <a:reflection blurRad="12700" stA="50000" endPos="50000" dist="5000" dir="5400000" sy="-100000" rotWithShape="0"/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71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23796" y="2852937"/>
            <a:ext cx="8100900" cy="2085925"/>
          </a:xfrm>
          <a:prstGeom prst="rect">
            <a:avLst/>
          </a:prstGeom>
          <a:noFill/>
        </p:spPr>
        <p:txBody>
          <a:bodyPr spcFirstLastPara="1" wrap="square" lIns="91440" tIns="45720" rIns="91440" bIns="45720" numCol="1">
            <a:prstTxWarp prst="textArchUp">
              <a:avLst>
                <a:gd name="adj" fmla="val 11348273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algn="ctr"/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7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140 TonTon ý tưởng | dễ thương, gấu, đang yê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472" y="3433910"/>
            <a:ext cx="3429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863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36"/>
          <p:cNvSpPr/>
          <p:nvPr/>
        </p:nvSpPr>
        <p:spPr>
          <a:xfrm>
            <a:off x="3283235" y="5504934"/>
            <a:ext cx="5590927" cy="1599629"/>
          </a:xfrm>
          <a:custGeom>
            <a:avLst/>
            <a:gdLst/>
            <a:ahLst/>
            <a:cxnLst/>
            <a:rect l="l" t="t" r="r" b="b"/>
            <a:pathLst>
              <a:path w="83372" h="23375" extrusionOk="0">
                <a:moveTo>
                  <a:pt x="806" y="17898"/>
                </a:moveTo>
                <a:cubicBezTo>
                  <a:pt x="783" y="17920"/>
                  <a:pt x="760" y="17942"/>
                  <a:pt x="737" y="17964"/>
                </a:cubicBezTo>
                <a:cubicBezTo>
                  <a:pt x="498" y="18262"/>
                  <a:pt x="240" y="18580"/>
                  <a:pt x="1" y="18899"/>
                </a:cubicBezTo>
                <a:cubicBezTo>
                  <a:pt x="263" y="18561"/>
                  <a:pt x="532" y="18227"/>
                  <a:pt x="806" y="17898"/>
                </a:cubicBezTo>
                <a:close/>
                <a:moveTo>
                  <a:pt x="39130" y="0"/>
                </a:moveTo>
                <a:cubicBezTo>
                  <a:pt x="38414" y="199"/>
                  <a:pt x="37717" y="438"/>
                  <a:pt x="37021" y="677"/>
                </a:cubicBezTo>
                <a:cubicBezTo>
                  <a:pt x="32128" y="2388"/>
                  <a:pt x="27572" y="5073"/>
                  <a:pt x="23713" y="8534"/>
                </a:cubicBezTo>
                <a:cubicBezTo>
                  <a:pt x="23832" y="7699"/>
                  <a:pt x="23972" y="6824"/>
                  <a:pt x="24091" y="5968"/>
                </a:cubicBezTo>
                <a:lnTo>
                  <a:pt x="24091" y="5968"/>
                </a:lnTo>
                <a:cubicBezTo>
                  <a:pt x="23494" y="6127"/>
                  <a:pt x="22877" y="6306"/>
                  <a:pt x="22301" y="6505"/>
                </a:cubicBezTo>
                <a:cubicBezTo>
                  <a:pt x="21405" y="6804"/>
                  <a:pt x="20530" y="7122"/>
                  <a:pt x="19695" y="7500"/>
                </a:cubicBezTo>
                <a:cubicBezTo>
                  <a:pt x="18839" y="7858"/>
                  <a:pt x="18004" y="8296"/>
                  <a:pt x="17168" y="8753"/>
                </a:cubicBezTo>
                <a:cubicBezTo>
                  <a:pt x="16631" y="9052"/>
                  <a:pt x="16114" y="9410"/>
                  <a:pt x="15577" y="9748"/>
                </a:cubicBezTo>
                <a:cubicBezTo>
                  <a:pt x="15338" y="9927"/>
                  <a:pt x="15060" y="10106"/>
                  <a:pt x="14821" y="10285"/>
                </a:cubicBezTo>
                <a:cubicBezTo>
                  <a:pt x="14324" y="10643"/>
                  <a:pt x="13826" y="11021"/>
                  <a:pt x="13329" y="11419"/>
                </a:cubicBezTo>
                <a:cubicBezTo>
                  <a:pt x="12593" y="12016"/>
                  <a:pt x="11897" y="12672"/>
                  <a:pt x="11260" y="13329"/>
                </a:cubicBezTo>
                <a:cubicBezTo>
                  <a:pt x="11956" y="11479"/>
                  <a:pt x="12871" y="9708"/>
                  <a:pt x="13985" y="8057"/>
                </a:cubicBezTo>
                <a:lnTo>
                  <a:pt x="13985" y="8057"/>
                </a:lnTo>
                <a:cubicBezTo>
                  <a:pt x="11936" y="8932"/>
                  <a:pt x="9967" y="10006"/>
                  <a:pt x="8097" y="11280"/>
                </a:cubicBezTo>
                <a:cubicBezTo>
                  <a:pt x="7182" y="11896"/>
                  <a:pt x="6287" y="12573"/>
                  <a:pt x="5412" y="13289"/>
                </a:cubicBezTo>
                <a:cubicBezTo>
                  <a:pt x="3734" y="14684"/>
                  <a:pt x="2195" y="16232"/>
                  <a:pt x="806" y="17898"/>
                </a:cubicBezTo>
                <a:lnTo>
                  <a:pt x="806" y="17898"/>
                </a:lnTo>
                <a:cubicBezTo>
                  <a:pt x="3178" y="15656"/>
                  <a:pt x="5955" y="13591"/>
                  <a:pt x="8674" y="11936"/>
                </a:cubicBezTo>
                <a:lnTo>
                  <a:pt x="8674" y="11936"/>
                </a:lnTo>
                <a:cubicBezTo>
                  <a:pt x="7481" y="14104"/>
                  <a:pt x="6824" y="16551"/>
                  <a:pt x="6804" y="18998"/>
                </a:cubicBezTo>
                <a:cubicBezTo>
                  <a:pt x="10822" y="13925"/>
                  <a:pt x="16472" y="10126"/>
                  <a:pt x="22698" y="8276"/>
                </a:cubicBezTo>
                <a:lnTo>
                  <a:pt x="22698" y="8276"/>
                </a:lnTo>
                <a:cubicBezTo>
                  <a:pt x="21724" y="9708"/>
                  <a:pt x="21167" y="11399"/>
                  <a:pt x="21107" y="13090"/>
                </a:cubicBezTo>
                <a:cubicBezTo>
                  <a:pt x="24708" y="8753"/>
                  <a:pt x="29581" y="5511"/>
                  <a:pt x="34952" y="3840"/>
                </a:cubicBezTo>
                <a:lnTo>
                  <a:pt x="34952" y="3840"/>
                </a:lnTo>
                <a:cubicBezTo>
                  <a:pt x="34336" y="5292"/>
                  <a:pt x="33739" y="6784"/>
                  <a:pt x="33102" y="8256"/>
                </a:cubicBezTo>
                <a:cubicBezTo>
                  <a:pt x="37459" y="5809"/>
                  <a:pt x="42432" y="4476"/>
                  <a:pt x="47425" y="4417"/>
                </a:cubicBezTo>
                <a:lnTo>
                  <a:pt x="47425" y="4417"/>
                </a:lnTo>
                <a:cubicBezTo>
                  <a:pt x="45714" y="5650"/>
                  <a:pt x="44282" y="7261"/>
                  <a:pt x="43228" y="9131"/>
                </a:cubicBezTo>
                <a:cubicBezTo>
                  <a:pt x="46030" y="8028"/>
                  <a:pt x="49034" y="7472"/>
                  <a:pt x="52029" y="7472"/>
                </a:cubicBezTo>
                <a:cubicBezTo>
                  <a:pt x="53031" y="7472"/>
                  <a:pt x="54032" y="7534"/>
                  <a:pt x="55024" y="7659"/>
                </a:cubicBezTo>
                <a:cubicBezTo>
                  <a:pt x="54427" y="7997"/>
                  <a:pt x="53870" y="8395"/>
                  <a:pt x="53393" y="8892"/>
                </a:cubicBezTo>
                <a:cubicBezTo>
                  <a:pt x="53545" y="8867"/>
                  <a:pt x="53698" y="8855"/>
                  <a:pt x="53852" y="8855"/>
                </a:cubicBezTo>
                <a:cubicBezTo>
                  <a:pt x="54663" y="8855"/>
                  <a:pt x="55473" y="9196"/>
                  <a:pt x="56058" y="9748"/>
                </a:cubicBezTo>
                <a:cubicBezTo>
                  <a:pt x="54805" y="10424"/>
                  <a:pt x="53612" y="11240"/>
                  <a:pt x="52518" y="12195"/>
                </a:cubicBezTo>
                <a:cubicBezTo>
                  <a:pt x="57988" y="13289"/>
                  <a:pt x="63379" y="14880"/>
                  <a:pt x="68571" y="16949"/>
                </a:cubicBezTo>
                <a:cubicBezTo>
                  <a:pt x="67855" y="16760"/>
                  <a:pt x="67117" y="16667"/>
                  <a:pt x="66378" y="16667"/>
                </a:cubicBezTo>
                <a:cubicBezTo>
                  <a:pt x="64631" y="16667"/>
                  <a:pt x="62883" y="17184"/>
                  <a:pt x="61429" y="18162"/>
                </a:cubicBezTo>
                <a:cubicBezTo>
                  <a:pt x="69028" y="18680"/>
                  <a:pt x="76946" y="19296"/>
                  <a:pt x="83371" y="23374"/>
                </a:cubicBezTo>
                <a:cubicBezTo>
                  <a:pt x="83292" y="22738"/>
                  <a:pt x="83252" y="22081"/>
                  <a:pt x="83172" y="21445"/>
                </a:cubicBezTo>
                <a:cubicBezTo>
                  <a:pt x="83112" y="21047"/>
                  <a:pt x="83093" y="20649"/>
                  <a:pt x="82874" y="20331"/>
                </a:cubicBezTo>
                <a:cubicBezTo>
                  <a:pt x="82794" y="20231"/>
                  <a:pt x="82715" y="20132"/>
                  <a:pt x="82615" y="20052"/>
                </a:cubicBezTo>
                <a:cubicBezTo>
                  <a:pt x="82456" y="19893"/>
                  <a:pt x="82197" y="19794"/>
                  <a:pt x="81979" y="19694"/>
                </a:cubicBezTo>
                <a:cubicBezTo>
                  <a:pt x="81859" y="19654"/>
                  <a:pt x="81760" y="19595"/>
                  <a:pt x="81621" y="19575"/>
                </a:cubicBezTo>
                <a:cubicBezTo>
                  <a:pt x="78318" y="18401"/>
                  <a:pt x="75155" y="16869"/>
                  <a:pt x="72231" y="14980"/>
                </a:cubicBezTo>
                <a:cubicBezTo>
                  <a:pt x="73823" y="14582"/>
                  <a:pt x="75434" y="14204"/>
                  <a:pt x="77025" y="13806"/>
                </a:cubicBezTo>
                <a:cubicBezTo>
                  <a:pt x="74101" y="12394"/>
                  <a:pt x="70978" y="11319"/>
                  <a:pt x="67795" y="10643"/>
                </a:cubicBezTo>
                <a:cubicBezTo>
                  <a:pt x="67238" y="10524"/>
                  <a:pt x="66641" y="10424"/>
                  <a:pt x="66064" y="10325"/>
                </a:cubicBezTo>
                <a:cubicBezTo>
                  <a:pt x="65189" y="10185"/>
                  <a:pt x="64294" y="10046"/>
                  <a:pt x="63419" y="9987"/>
                </a:cubicBezTo>
                <a:cubicBezTo>
                  <a:pt x="64473" y="9390"/>
                  <a:pt x="65567" y="8932"/>
                  <a:pt x="66701" y="8594"/>
                </a:cubicBezTo>
                <a:cubicBezTo>
                  <a:pt x="67855" y="8256"/>
                  <a:pt x="69048" y="8057"/>
                  <a:pt x="70242" y="7997"/>
                </a:cubicBezTo>
                <a:cubicBezTo>
                  <a:pt x="69267" y="7619"/>
                  <a:pt x="68273" y="7321"/>
                  <a:pt x="67278" y="7042"/>
                </a:cubicBezTo>
                <a:lnTo>
                  <a:pt x="66681" y="6903"/>
                </a:lnTo>
                <a:cubicBezTo>
                  <a:pt x="66283" y="6804"/>
                  <a:pt x="65885" y="6724"/>
                  <a:pt x="65468" y="6625"/>
                </a:cubicBezTo>
                <a:cubicBezTo>
                  <a:pt x="65269" y="6565"/>
                  <a:pt x="65070" y="6545"/>
                  <a:pt x="64871" y="6505"/>
                </a:cubicBezTo>
                <a:cubicBezTo>
                  <a:pt x="64055" y="6346"/>
                  <a:pt x="63220" y="6227"/>
                  <a:pt x="62404" y="6147"/>
                </a:cubicBezTo>
                <a:cubicBezTo>
                  <a:pt x="61986" y="6107"/>
                  <a:pt x="61589" y="6048"/>
                  <a:pt x="61171" y="6028"/>
                </a:cubicBezTo>
                <a:cubicBezTo>
                  <a:pt x="60733" y="6008"/>
                  <a:pt x="60335" y="5948"/>
                  <a:pt x="59918" y="5928"/>
                </a:cubicBezTo>
                <a:cubicBezTo>
                  <a:pt x="59301" y="5869"/>
                  <a:pt x="58684" y="5849"/>
                  <a:pt x="58048" y="5829"/>
                </a:cubicBezTo>
                <a:cubicBezTo>
                  <a:pt x="57849" y="5829"/>
                  <a:pt x="57630" y="5809"/>
                  <a:pt x="57431" y="5809"/>
                </a:cubicBezTo>
                <a:cubicBezTo>
                  <a:pt x="57013" y="5809"/>
                  <a:pt x="56596" y="5769"/>
                  <a:pt x="56198" y="5769"/>
                </a:cubicBezTo>
                <a:lnTo>
                  <a:pt x="53671" y="5769"/>
                </a:lnTo>
                <a:cubicBezTo>
                  <a:pt x="52637" y="5809"/>
                  <a:pt x="51583" y="5809"/>
                  <a:pt x="50548" y="5829"/>
                </a:cubicBezTo>
                <a:cubicBezTo>
                  <a:pt x="51642" y="4834"/>
                  <a:pt x="52915" y="4039"/>
                  <a:pt x="54248" y="3442"/>
                </a:cubicBezTo>
                <a:cubicBezTo>
                  <a:pt x="51699" y="3062"/>
                  <a:pt x="49120" y="2872"/>
                  <a:pt x="46541" y="2872"/>
                </a:cubicBezTo>
                <a:cubicBezTo>
                  <a:pt x="43585" y="2872"/>
                  <a:pt x="40628" y="3122"/>
                  <a:pt x="37717" y="3621"/>
                </a:cubicBezTo>
                <a:cubicBezTo>
                  <a:pt x="38195" y="2427"/>
                  <a:pt x="38652" y="1194"/>
                  <a:pt x="3913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4" name="Google Shape;1074;p36"/>
          <p:cNvSpPr/>
          <p:nvPr/>
        </p:nvSpPr>
        <p:spPr>
          <a:xfrm>
            <a:off x="3283235" y="5507767"/>
            <a:ext cx="5590927" cy="1599629"/>
          </a:xfrm>
          <a:custGeom>
            <a:avLst/>
            <a:gdLst/>
            <a:ahLst/>
            <a:cxnLst/>
            <a:rect l="l" t="t" r="r" b="b"/>
            <a:pathLst>
              <a:path w="83372" h="23375" extrusionOk="0">
                <a:moveTo>
                  <a:pt x="806" y="17898"/>
                </a:moveTo>
                <a:cubicBezTo>
                  <a:pt x="783" y="17920"/>
                  <a:pt x="760" y="17942"/>
                  <a:pt x="737" y="17964"/>
                </a:cubicBezTo>
                <a:cubicBezTo>
                  <a:pt x="498" y="18262"/>
                  <a:pt x="240" y="18580"/>
                  <a:pt x="1" y="18899"/>
                </a:cubicBezTo>
                <a:cubicBezTo>
                  <a:pt x="263" y="18561"/>
                  <a:pt x="532" y="18227"/>
                  <a:pt x="806" y="17898"/>
                </a:cubicBezTo>
                <a:close/>
                <a:moveTo>
                  <a:pt x="39130" y="0"/>
                </a:moveTo>
                <a:cubicBezTo>
                  <a:pt x="38414" y="199"/>
                  <a:pt x="37717" y="438"/>
                  <a:pt x="37021" y="677"/>
                </a:cubicBezTo>
                <a:cubicBezTo>
                  <a:pt x="32128" y="2388"/>
                  <a:pt x="27572" y="5073"/>
                  <a:pt x="23713" y="8534"/>
                </a:cubicBezTo>
                <a:cubicBezTo>
                  <a:pt x="23832" y="7699"/>
                  <a:pt x="23972" y="6824"/>
                  <a:pt x="24091" y="5968"/>
                </a:cubicBezTo>
                <a:lnTo>
                  <a:pt x="24091" y="5968"/>
                </a:lnTo>
                <a:cubicBezTo>
                  <a:pt x="23494" y="6127"/>
                  <a:pt x="22877" y="6306"/>
                  <a:pt x="22301" y="6505"/>
                </a:cubicBezTo>
                <a:cubicBezTo>
                  <a:pt x="21405" y="6804"/>
                  <a:pt x="20530" y="7122"/>
                  <a:pt x="19695" y="7500"/>
                </a:cubicBezTo>
                <a:cubicBezTo>
                  <a:pt x="18839" y="7858"/>
                  <a:pt x="18004" y="8296"/>
                  <a:pt x="17168" y="8753"/>
                </a:cubicBezTo>
                <a:cubicBezTo>
                  <a:pt x="16631" y="9052"/>
                  <a:pt x="16114" y="9410"/>
                  <a:pt x="15577" y="9748"/>
                </a:cubicBezTo>
                <a:cubicBezTo>
                  <a:pt x="15338" y="9927"/>
                  <a:pt x="15060" y="10106"/>
                  <a:pt x="14821" y="10285"/>
                </a:cubicBezTo>
                <a:cubicBezTo>
                  <a:pt x="14324" y="10643"/>
                  <a:pt x="13826" y="11021"/>
                  <a:pt x="13329" y="11419"/>
                </a:cubicBezTo>
                <a:cubicBezTo>
                  <a:pt x="12593" y="12016"/>
                  <a:pt x="11897" y="12672"/>
                  <a:pt x="11260" y="13329"/>
                </a:cubicBezTo>
                <a:cubicBezTo>
                  <a:pt x="11956" y="11479"/>
                  <a:pt x="12871" y="9708"/>
                  <a:pt x="13985" y="8057"/>
                </a:cubicBezTo>
                <a:lnTo>
                  <a:pt x="13985" y="8057"/>
                </a:lnTo>
                <a:cubicBezTo>
                  <a:pt x="11936" y="8932"/>
                  <a:pt x="9967" y="10006"/>
                  <a:pt x="8097" y="11280"/>
                </a:cubicBezTo>
                <a:cubicBezTo>
                  <a:pt x="7182" y="11896"/>
                  <a:pt x="6287" y="12573"/>
                  <a:pt x="5412" y="13289"/>
                </a:cubicBezTo>
                <a:cubicBezTo>
                  <a:pt x="3734" y="14684"/>
                  <a:pt x="2195" y="16232"/>
                  <a:pt x="806" y="17898"/>
                </a:cubicBezTo>
                <a:lnTo>
                  <a:pt x="806" y="17898"/>
                </a:lnTo>
                <a:cubicBezTo>
                  <a:pt x="3178" y="15656"/>
                  <a:pt x="5955" y="13591"/>
                  <a:pt x="8674" y="11936"/>
                </a:cubicBezTo>
                <a:lnTo>
                  <a:pt x="8674" y="11936"/>
                </a:lnTo>
                <a:cubicBezTo>
                  <a:pt x="7481" y="14104"/>
                  <a:pt x="6824" y="16551"/>
                  <a:pt x="6804" y="18998"/>
                </a:cubicBezTo>
                <a:cubicBezTo>
                  <a:pt x="10822" y="13925"/>
                  <a:pt x="16472" y="10126"/>
                  <a:pt x="22698" y="8276"/>
                </a:cubicBezTo>
                <a:lnTo>
                  <a:pt x="22698" y="8276"/>
                </a:lnTo>
                <a:cubicBezTo>
                  <a:pt x="21724" y="9708"/>
                  <a:pt x="21167" y="11399"/>
                  <a:pt x="21107" y="13090"/>
                </a:cubicBezTo>
                <a:cubicBezTo>
                  <a:pt x="24708" y="8753"/>
                  <a:pt x="29581" y="5511"/>
                  <a:pt x="34952" y="3840"/>
                </a:cubicBezTo>
                <a:lnTo>
                  <a:pt x="34952" y="3840"/>
                </a:lnTo>
                <a:cubicBezTo>
                  <a:pt x="34336" y="5292"/>
                  <a:pt x="33739" y="6784"/>
                  <a:pt x="33102" y="8256"/>
                </a:cubicBezTo>
                <a:cubicBezTo>
                  <a:pt x="37459" y="5809"/>
                  <a:pt x="42432" y="4476"/>
                  <a:pt x="47425" y="4417"/>
                </a:cubicBezTo>
                <a:lnTo>
                  <a:pt x="47425" y="4417"/>
                </a:lnTo>
                <a:cubicBezTo>
                  <a:pt x="45714" y="5650"/>
                  <a:pt x="44282" y="7261"/>
                  <a:pt x="43228" y="9131"/>
                </a:cubicBezTo>
                <a:cubicBezTo>
                  <a:pt x="46030" y="8028"/>
                  <a:pt x="49034" y="7472"/>
                  <a:pt x="52029" y="7472"/>
                </a:cubicBezTo>
                <a:cubicBezTo>
                  <a:pt x="53031" y="7472"/>
                  <a:pt x="54032" y="7534"/>
                  <a:pt x="55024" y="7659"/>
                </a:cubicBezTo>
                <a:cubicBezTo>
                  <a:pt x="54427" y="7997"/>
                  <a:pt x="53870" y="8395"/>
                  <a:pt x="53393" y="8892"/>
                </a:cubicBezTo>
                <a:cubicBezTo>
                  <a:pt x="53545" y="8867"/>
                  <a:pt x="53698" y="8855"/>
                  <a:pt x="53852" y="8855"/>
                </a:cubicBezTo>
                <a:cubicBezTo>
                  <a:pt x="54663" y="8855"/>
                  <a:pt x="55473" y="9196"/>
                  <a:pt x="56058" y="9748"/>
                </a:cubicBezTo>
                <a:cubicBezTo>
                  <a:pt x="54805" y="10424"/>
                  <a:pt x="53612" y="11240"/>
                  <a:pt x="52518" y="12195"/>
                </a:cubicBezTo>
                <a:cubicBezTo>
                  <a:pt x="57988" y="13289"/>
                  <a:pt x="63379" y="14880"/>
                  <a:pt x="68571" y="16949"/>
                </a:cubicBezTo>
                <a:cubicBezTo>
                  <a:pt x="67855" y="16760"/>
                  <a:pt x="67117" y="16667"/>
                  <a:pt x="66378" y="16667"/>
                </a:cubicBezTo>
                <a:cubicBezTo>
                  <a:pt x="64631" y="16667"/>
                  <a:pt x="62883" y="17184"/>
                  <a:pt x="61429" y="18162"/>
                </a:cubicBezTo>
                <a:cubicBezTo>
                  <a:pt x="69028" y="18680"/>
                  <a:pt x="76946" y="19296"/>
                  <a:pt x="83371" y="23374"/>
                </a:cubicBezTo>
                <a:cubicBezTo>
                  <a:pt x="83292" y="22738"/>
                  <a:pt x="83252" y="22081"/>
                  <a:pt x="83172" y="21445"/>
                </a:cubicBezTo>
                <a:cubicBezTo>
                  <a:pt x="83112" y="21047"/>
                  <a:pt x="83093" y="20649"/>
                  <a:pt x="82874" y="20331"/>
                </a:cubicBezTo>
                <a:cubicBezTo>
                  <a:pt x="82794" y="20231"/>
                  <a:pt x="82715" y="20132"/>
                  <a:pt x="82615" y="20052"/>
                </a:cubicBezTo>
                <a:cubicBezTo>
                  <a:pt x="82456" y="19893"/>
                  <a:pt x="82197" y="19794"/>
                  <a:pt x="81979" y="19694"/>
                </a:cubicBezTo>
                <a:cubicBezTo>
                  <a:pt x="81859" y="19654"/>
                  <a:pt x="81760" y="19595"/>
                  <a:pt x="81621" y="19575"/>
                </a:cubicBezTo>
                <a:cubicBezTo>
                  <a:pt x="78318" y="18401"/>
                  <a:pt x="75155" y="16869"/>
                  <a:pt x="72231" y="14980"/>
                </a:cubicBezTo>
                <a:cubicBezTo>
                  <a:pt x="73823" y="14582"/>
                  <a:pt x="75434" y="14204"/>
                  <a:pt x="77025" y="13806"/>
                </a:cubicBezTo>
                <a:cubicBezTo>
                  <a:pt x="74101" y="12394"/>
                  <a:pt x="70978" y="11319"/>
                  <a:pt x="67795" y="10643"/>
                </a:cubicBezTo>
                <a:cubicBezTo>
                  <a:pt x="67238" y="10524"/>
                  <a:pt x="66641" y="10424"/>
                  <a:pt x="66064" y="10325"/>
                </a:cubicBezTo>
                <a:cubicBezTo>
                  <a:pt x="65189" y="10185"/>
                  <a:pt x="64294" y="10046"/>
                  <a:pt x="63419" y="9987"/>
                </a:cubicBezTo>
                <a:cubicBezTo>
                  <a:pt x="64473" y="9390"/>
                  <a:pt x="65567" y="8932"/>
                  <a:pt x="66701" y="8594"/>
                </a:cubicBezTo>
                <a:cubicBezTo>
                  <a:pt x="67855" y="8256"/>
                  <a:pt x="69048" y="8057"/>
                  <a:pt x="70242" y="7997"/>
                </a:cubicBezTo>
                <a:cubicBezTo>
                  <a:pt x="69267" y="7619"/>
                  <a:pt x="68273" y="7321"/>
                  <a:pt x="67278" y="7042"/>
                </a:cubicBezTo>
                <a:lnTo>
                  <a:pt x="66681" y="6903"/>
                </a:lnTo>
                <a:cubicBezTo>
                  <a:pt x="66283" y="6804"/>
                  <a:pt x="65885" y="6724"/>
                  <a:pt x="65468" y="6625"/>
                </a:cubicBezTo>
                <a:cubicBezTo>
                  <a:pt x="65269" y="6565"/>
                  <a:pt x="65070" y="6545"/>
                  <a:pt x="64871" y="6505"/>
                </a:cubicBezTo>
                <a:cubicBezTo>
                  <a:pt x="64055" y="6346"/>
                  <a:pt x="63220" y="6227"/>
                  <a:pt x="62404" y="6147"/>
                </a:cubicBezTo>
                <a:cubicBezTo>
                  <a:pt x="61986" y="6107"/>
                  <a:pt x="61589" y="6048"/>
                  <a:pt x="61171" y="6028"/>
                </a:cubicBezTo>
                <a:cubicBezTo>
                  <a:pt x="60733" y="6008"/>
                  <a:pt x="60335" y="5948"/>
                  <a:pt x="59918" y="5928"/>
                </a:cubicBezTo>
                <a:cubicBezTo>
                  <a:pt x="59301" y="5869"/>
                  <a:pt x="58684" y="5849"/>
                  <a:pt x="58048" y="5829"/>
                </a:cubicBezTo>
                <a:cubicBezTo>
                  <a:pt x="57849" y="5829"/>
                  <a:pt x="57630" y="5809"/>
                  <a:pt x="57431" y="5809"/>
                </a:cubicBezTo>
                <a:cubicBezTo>
                  <a:pt x="57013" y="5809"/>
                  <a:pt x="56596" y="5769"/>
                  <a:pt x="56198" y="5769"/>
                </a:cubicBezTo>
                <a:lnTo>
                  <a:pt x="53671" y="5769"/>
                </a:lnTo>
                <a:cubicBezTo>
                  <a:pt x="52637" y="5809"/>
                  <a:pt x="51583" y="5809"/>
                  <a:pt x="50548" y="5829"/>
                </a:cubicBezTo>
                <a:cubicBezTo>
                  <a:pt x="51642" y="4834"/>
                  <a:pt x="52915" y="4039"/>
                  <a:pt x="54248" y="3442"/>
                </a:cubicBezTo>
                <a:cubicBezTo>
                  <a:pt x="51699" y="3062"/>
                  <a:pt x="49120" y="2872"/>
                  <a:pt x="46541" y="2872"/>
                </a:cubicBezTo>
                <a:cubicBezTo>
                  <a:pt x="43585" y="2872"/>
                  <a:pt x="40628" y="3122"/>
                  <a:pt x="37717" y="3621"/>
                </a:cubicBezTo>
                <a:cubicBezTo>
                  <a:pt x="38195" y="2427"/>
                  <a:pt x="38652" y="1194"/>
                  <a:pt x="39130" y="0"/>
                </a:cubicBezTo>
                <a:close/>
              </a:path>
            </a:pathLst>
          </a:custGeom>
          <a:solidFill>
            <a:srgbClr val="3049B5">
              <a:alpha val="1562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5" name="Google Shape;1075;p36"/>
          <p:cNvSpPr txBox="1">
            <a:spLocks noGrp="1"/>
          </p:cNvSpPr>
          <p:nvPr>
            <p:ph type="ctrTitle"/>
          </p:nvPr>
        </p:nvSpPr>
        <p:spPr>
          <a:xfrm>
            <a:off x="2387888" y="2122776"/>
            <a:ext cx="7001541" cy="160337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-US" sz="8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grpSp>
        <p:nvGrpSpPr>
          <p:cNvPr id="1077" name="Google Shape;1077;p36"/>
          <p:cNvGrpSpPr/>
          <p:nvPr/>
        </p:nvGrpSpPr>
        <p:grpSpPr>
          <a:xfrm>
            <a:off x="-2972266" y="-386566"/>
            <a:ext cx="4691639" cy="4587500"/>
            <a:chOff x="-2229200" y="-289925"/>
            <a:chExt cx="3518729" cy="3440625"/>
          </a:xfrm>
        </p:grpSpPr>
        <p:sp>
          <p:nvSpPr>
            <p:cNvPr id="1078" name="Google Shape;1078;p36"/>
            <p:cNvSpPr/>
            <p:nvPr/>
          </p:nvSpPr>
          <p:spPr>
            <a:xfrm>
              <a:off x="968874" y="2131669"/>
              <a:ext cx="320654" cy="342658"/>
            </a:xfrm>
            <a:custGeom>
              <a:avLst/>
              <a:gdLst/>
              <a:ahLst/>
              <a:cxnLst/>
              <a:rect l="l" t="t" r="r" b="b"/>
              <a:pathLst>
                <a:path w="4338" h="4636" extrusionOk="0">
                  <a:moveTo>
                    <a:pt x="1" y="1"/>
                  </a:moveTo>
                  <a:lnTo>
                    <a:pt x="239" y="4636"/>
                  </a:lnTo>
                  <a:lnTo>
                    <a:pt x="4337" y="127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" name="Google Shape;1079;p36"/>
            <p:cNvSpPr/>
            <p:nvPr/>
          </p:nvSpPr>
          <p:spPr>
            <a:xfrm>
              <a:off x="778726" y="2396172"/>
              <a:ext cx="414751" cy="358845"/>
            </a:xfrm>
            <a:custGeom>
              <a:avLst/>
              <a:gdLst/>
              <a:ahLst/>
              <a:cxnLst/>
              <a:rect l="l" t="t" r="r" b="b"/>
              <a:pathLst>
                <a:path w="5611" h="4855" extrusionOk="0">
                  <a:moveTo>
                    <a:pt x="3044" y="1"/>
                  </a:moveTo>
                  <a:lnTo>
                    <a:pt x="0" y="4855"/>
                  </a:lnTo>
                  <a:lnTo>
                    <a:pt x="5610" y="4238"/>
                  </a:lnTo>
                  <a:lnTo>
                    <a:pt x="304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" name="Google Shape;1080;p36"/>
            <p:cNvSpPr/>
            <p:nvPr/>
          </p:nvSpPr>
          <p:spPr>
            <a:xfrm>
              <a:off x="592491" y="2788898"/>
              <a:ext cx="425026" cy="361802"/>
            </a:xfrm>
            <a:custGeom>
              <a:avLst/>
              <a:gdLst/>
              <a:ahLst/>
              <a:cxnLst/>
              <a:rect l="l" t="t" r="r" b="b"/>
              <a:pathLst>
                <a:path w="5750" h="4895" extrusionOk="0">
                  <a:moveTo>
                    <a:pt x="3839" y="1"/>
                  </a:moveTo>
                  <a:lnTo>
                    <a:pt x="0" y="3084"/>
                  </a:lnTo>
                  <a:lnTo>
                    <a:pt x="5749" y="4894"/>
                  </a:lnTo>
                  <a:lnTo>
                    <a:pt x="38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" name="Google Shape;1081;p36"/>
            <p:cNvSpPr/>
            <p:nvPr/>
          </p:nvSpPr>
          <p:spPr>
            <a:xfrm>
              <a:off x="-2229200" y="-289925"/>
              <a:ext cx="3373151" cy="3348458"/>
            </a:xfrm>
            <a:custGeom>
              <a:avLst/>
              <a:gdLst/>
              <a:ahLst/>
              <a:cxnLst/>
              <a:rect l="l" t="t" r="r" b="b"/>
              <a:pathLst>
                <a:path w="45634" h="45303" extrusionOk="0">
                  <a:moveTo>
                    <a:pt x="8614" y="0"/>
                  </a:moveTo>
                  <a:cubicBezTo>
                    <a:pt x="8614" y="0"/>
                    <a:pt x="0" y="10046"/>
                    <a:pt x="6923" y="27771"/>
                  </a:cubicBezTo>
                  <a:cubicBezTo>
                    <a:pt x="8534" y="31928"/>
                    <a:pt x="12194" y="35827"/>
                    <a:pt x="16591" y="38891"/>
                  </a:cubicBezTo>
                  <a:cubicBezTo>
                    <a:pt x="22156" y="42770"/>
                    <a:pt x="28865" y="45302"/>
                    <a:pt x="34105" y="45302"/>
                  </a:cubicBezTo>
                  <a:cubicBezTo>
                    <a:pt x="35233" y="45302"/>
                    <a:pt x="36293" y="45185"/>
                    <a:pt x="37259" y="44938"/>
                  </a:cubicBezTo>
                  <a:cubicBezTo>
                    <a:pt x="38353" y="44660"/>
                    <a:pt x="39348" y="44182"/>
                    <a:pt x="40163" y="43526"/>
                  </a:cubicBezTo>
                  <a:cubicBezTo>
                    <a:pt x="41834" y="42193"/>
                    <a:pt x="42948" y="40681"/>
                    <a:pt x="43545" y="39129"/>
                  </a:cubicBezTo>
                  <a:cubicBezTo>
                    <a:pt x="45634" y="33858"/>
                    <a:pt x="42073" y="28228"/>
                    <a:pt x="37040" y="27771"/>
                  </a:cubicBezTo>
                  <a:cubicBezTo>
                    <a:pt x="30516" y="27154"/>
                    <a:pt x="11697" y="23792"/>
                    <a:pt x="15477" y="6784"/>
                  </a:cubicBezTo>
                  <a:lnTo>
                    <a:pt x="12174" y="3502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" name="Google Shape;1082;p36"/>
            <p:cNvSpPr/>
            <p:nvPr/>
          </p:nvSpPr>
          <p:spPr>
            <a:xfrm>
              <a:off x="-2229200" y="-289925"/>
              <a:ext cx="3218811" cy="3348458"/>
            </a:xfrm>
            <a:custGeom>
              <a:avLst/>
              <a:gdLst/>
              <a:ahLst/>
              <a:cxnLst/>
              <a:rect l="l" t="t" r="r" b="b"/>
              <a:pathLst>
                <a:path w="43546" h="45303" extrusionOk="0">
                  <a:moveTo>
                    <a:pt x="8614" y="0"/>
                  </a:moveTo>
                  <a:cubicBezTo>
                    <a:pt x="8614" y="0"/>
                    <a:pt x="0" y="10046"/>
                    <a:pt x="6923" y="27771"/>
                  </a:cubicBezTo>
                  <a:cubicBezTo>
                    <a:pt x="8534" y="31928"/>
                    <a:pt x="12194" y="35827"/>
                    <a:pt x="16591" y="38891"/>
                  </a:cubicBezTo>
                  <a:cubicBezTo>
                    <a:pt x="22156" y="42770"/>
                    <a:pt x="28865" y="45302"/>
                    <a:pt x="34105" y="45302"/>
                  </a:cubicBezTo>
                  <a:cubicBezTo>
                    <a:pt x="35233" y="45302"/>
                    <a:pt x="36293" y="45185"/>
                    <a:pt x="37259" y="44938"/>
                  </a:cubicBezTo>
                  <a:cubicBezTo>
                    <a:pt x="38353" y="44660"/>
                    <a:pt x="39348" y="44182"/>
                    <a:pt x="40163" y="43526"/>
                  </a:cubicBezTo>
                  <a:cubicBezTo>
                    <a:pt x="41834" y="42193"/>
                    <a:pt x="42948" y="40681"/>
                    <a:pt x="43545" y="39129"/>
                  </a:cubicBezTo>
                  <a:lnTo>
                    <a:pt x="43545" y="39129"/>
                  </a:lnTo>
                  <a:cubicBezTo>
                    <a:pt x="43267" y="39269"/>
                    <a:pt x="43028" y="39388"/>
                    <a:pt x="42809" y="39488"/>
                  </a:cubicBezTo>
                  <a:cubicBezTo>
                    <a:pt x="41391" y="40146"/>
                    <a:pt x="39918" y="40426"/>
                    <a:pt x="38422" y="40426"/>
                  </a:cubicBezTo>
                  <a:cubicBezTo>
                    <a:pt x="34044" y="40426"/>
                    <a:pt x="29477" y="38021"/>
                    <a:pt x="25562" y="35648"/>
                  </a:cubicBezTo>
                  <a:cubicBezTo>
                    <a:pt x="19853" y="32227"/>
                    <a:pt x="13726" y="28169"/>
                    <a:pt x="11896" y="21763"/>
                  </a:cubicBezTo>
                  <a:cubicBezTo>
                    <a:pt x="11001" y="18660"/>
                    <a:pt x="11220" y="15417"/>
                    <a:pt x="11478" y="12195"/>
                  </a:cubicBezTo>
                  <a:cubicBezTo>
                    <a:pt x="11677" y="9251"/>
                    <a:pt x="11976" y="6366"/>
                    <a:pt x="12174" y="3502"/>
                  </a:cubicBezTo>
                  <a:lnTo>
                    <a:pt x="8614" y="0"/>
                  </a:lnTo>
                  <a:close/>
                </a:path>
              </a:pathLst>
            </a:custGeom>
            <a:solidFill>
              <a:schemeClr val="bg1">
                <a:alpha val="15629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3" name="Google Shape;1083;p36"/>
          <p:cNvGrpSpPr/>
          <p:nvPr/>
        </p:nvGrpSpPr>
        <p:grpSpPr>
          <a:xfrm>
            <a:off x="10267799" y="533169"/>
            <a:ext cx="3637828" cy="3561308"/>
            <a:chOff x="7700849" y="399876"/>
            <a:chExt cx="2728371" cy="2670981"/>
          </a:xfrm>
        </p:grpSpPr>
        <p:sp>
          <p:nvSpPr>
            <p:cNvPr id="1084" name="Google Shape;1084;p36"/>
            <p:cNvSpPr/>
            <p:nvPr/>
          </p:nvSpPr>
          <p:spPr>
            <a:xfrm>
              <a:off x="7749746" y="2280908"/>
              <a:ext cx="248410" cy="266640"/>
            </a:xfrm>
            <a:custGeom>
              <a:avLst/>
              <a:gdLst/>
              <a:ahLst/>
              <a:cxnLst/>
              <a:rect l="l" t="t" r="r" b="b"/>
              <a:pathLst>
                <a:path w="3541" h="3801" extrusionOk="0">
                  <a:moveTo>
                    <a:pt x="3541" y="1"/>
                  </a:moveTo>
                  <a:lnTo>
                    <a:pt x="0" y="1055"/>
                  </a:lnTo>
                  <a:lnTo>
                    <a:pt x="3342" y="3800"/>
                  </a:lnTo>
                  <a:lnTo>
                    <a:pt x="3541" y="1"/>
                  </a:lnTo>
                  <a:close/>
                </a:path>
              </a:pathLst>
            </a:custGeom>
            <a:solidFill>
              <a:srgbClr val="3049B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" name="Google Shape;1085;p36"/>
            <p:cNvSpPr/>
            <p:nvPr/>
          </p:nvSpPr>
          <p:spPr>
            <a:xfrm>
              <a:off x="7748343" y="2512609"/>
              <a:ext cx="321018" cy="277724"/>
            </a:xfrm>
            <a:custGeom>
              <a:avLst/>
              <a:gdLst/>
              <a:ahLst/>
              <a:cxnLst/>
              <a:rect l="l" t="t" r="r" b="b"/>
              <a:pathLst>
                <a:path w="4576" h="3959" extrusionOk="0">
                  <a:moveTo>
                    <a:pt x="2089" y="0"/>
                  </a:moveTo>
                  <a:lnTo>
                    <a:pt x="0" y="3461"/>
                  </a:lnTo>
                  <a:lnTo>
                    <a:pt x="4575" y="3959"/>
                  </a:lnTo>
                  <a:lnTo>
                    <a:pt x="4575" y="3959"/>
                  </a:lnTo>
                  <a:lnTo>
                    <a:pt x="2089" y="0"/>
                  </a:lnTo>
                  <a:close/>
                </a:path>
              </a:pathLst>
            </a:custGeom>
            <a:solidFill>
              <a:srgbClr val="3049B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" name="Google Shape;1086;p36"/>
            <p:cNvSpPr/>
            <p:nvPr/>
          </p:nvSpPr>
          <p:spPr>
            <a:xfrm>
              <a:off x="7960417" y="2790257"/>
              <a:ext cx="328033" cy="280600"/>
            </a:xfrm>
            <a:custGeom>
              <a:avLst/>
              <a:gdLst/>
              <a:ahLst/>
              <a:cxnLst/>
              <a:rect l="l" t="t" r="r" b="b"/>
              <a:pathLst>
                <a:path w="4676" h="4000" extrusionOk="0">
                  <a:moveTo>
                    <a:pt x="1552" y="1"/>
                  </a:moveTo>
                  <a:lnTo>
                    <a:pt x="1" y="3999"/>
                  </a:lnTo>
                  <a:lnTo>
                    <a:pt x="4676" y="2547"/>
                  </a:lnTo>
                  <a:lnTo>
                    <a:pt x="1552" y="1"/>
                  </a:lnTo>
                  <a:close/>
                </a:path>
              </a:pathLst>
            </a:custGeom>
            <a:solidFill>
              <a:srgbClr val="3049B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" name="Google Shape;1087;p36"/>
            <p:cNvSpPr/>
            <p:nvPr/>
          </p:nvSpPr>
          <p:spPr>
            <a:xfrm>
              <a:off x="7700849" y="399876"/>
              <a:ext cx="2728371" cy="2597514"/>
            </a:xfrm>
            <a:custGeom>
              <a:avLst/>
              <a:gdLst/>
              <a:ahLst/>
              <a:cxnLst/>
              <a:rect l="l" t="t" r="r" b="b"/>
              <a:pathLst>
                <a:path w="38892" h="37028" extrusionOk="0">
                  <a:moveTo>
                    <a:pt x="31849" y="1"/>
                  </a:moveTo>
                  <a:lnTo>
                    <a:pt x="26239" y="5551"/>
                  </a:lnTo>
                  <a:cubicBezTo>
                    <a:pt x="26458" y="6525"/>
                    <a:pt x="26577" y="7440"/>
                    <a:pt x="26637" y="8316"/>
                  </a:cubicBezTo>
                  <a:cubicBezTo>
                    <a:pt x="27234" y="19834"/>
                    <a:pt x="13588" y="22221"/>
                    <a:pt x="8634" y="22678"/>
                  </a:cubicBezTo>
                  <a:cubicBezTo>
                    <a:pt x="3283" y="23215"/>
                    <a:pt x="1" y="30794"/>
                    <a:pt x="6068" y="35589"/>
                  </a:cubicBezTo>
                  <a:cubicBezTo>
                    <a:pt x="6744" y="36146"/>
                    <a:pt x="7560" y="36504"/>
                    <a:pt x="8455" y="36742"/>
                  </a:cubicBezTo>
                  <a:cubicBezTo>
                    <a:pt x="9260" y="36934"/>
                    <a:pt x="10130" y="37027"/>
                    <a:pt x="11056" y="37027"/>
                  </a:cubicBezTo>
                  <a:cubicBezTo>
                    <a:pt x="11572" y="37027"/>
                    <a:pt x="12104" y="36998"/>
                    <a:pt x="12653" y="36941"/>
                  </a:cubicBezTo>
                  <a:cubicBezTo>
                    <a:pt x="16631" y="36484"/>
                    <a:pt x="21366" y="34574"/>
                    <a:pt x="25344" y="31789"/>
                  </a:cubicBezTo>
                  <a:cubicBezTo>
                    <a:pt x="28945" y="29303"/>
                    <a:pt x="31929" y="26120"/>
                    <a:pt x="33242" y="22718"/>
                  </a:cubicBezTo>
                  <a:cubicBezTo>
                    <a:pt x="38891" y="8216"/>
                    <a:pt x="31849" y="40"/>
                    <a:pt x="31849" y="1"/>
                  </a:cubicBezTo>
                  <a:close/>
                </a:path>
              </a:pathLst>
            </a:custGeom>
            <a:solidFill>
              <a:srgbClr val="FFFAF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" name="Google Shape;1088;p36"/>
            <p:cNvSpPr/>
            <p:nvPr/>
          </p:nvSpPr>
          <p:spPr>
            <a:xfrm>
              <a:off x="7700849" y="983161"/>
              <a:ext cx="2126883" cy="2014778"/>
            </a:xfrm>
            <a:custGeom>
              <a:avLst/>
              <a:gdLst/>
              <a:ahLst/>
              <a:cxnLst/>
              <a:rect l="l" t="t" r="r" b="b"/>
              <a:pathLst>
                <a:path w="30318" h="28721" extrusionOk="0">
                  <a:moveTo>
                    <a:pt x="26637" y="1"/>
                  </a:moveTo>
                  <a:lnTo>
                    <a:pt x="26637" y="1"/>
                  </a:lnTo>
                  <a:cubicBezTo>
                    <a:pt x="27234" y="11519"/>
                    <a:pt x="13588" y="13906"/>
                    <a:pt x="8634" y="14383"/>
                  </a:cubicBezTo>
                  <a:cubicBezTo>
                    <a:pt x="3283" y="14900"/>
                    <a:pt x="1" y="22479"/>
                    <a:pt x="6068" y="27274"/>
                  </a:cubicBezTo>
                  <a:cubicBezTo>
                    <a:pt x="6744" y="27831"/>
                    <a:pt x="7560" y="28209"/>
                    <a:pt x="8455" y="28427"/>
                  </a:cubicBezTo>
                  <a:cubicBezTo>
                    <a:pt x="9262" y="28620"/>
                    <a:pt x="10136" y="28721"/>
                    <a:pt x="11064" y="28721"/>
                  </a:cubicBezTo>
                  <a:cubicBezTo>
                    <a:pt x="11577" y="28721"/>
                    <a:pt x="12107" y="28690"/>
                    <a:pt x="12653" y="28626"/>
                  </a:cubicBezTo>
                  <a:cubicBezTo>
                    <a:pt x="4755" y="23673"/>
                    <a:pt x="9410" y="18222"/>
                    <a:pt x="19476" y="13428"/>
                  </a:cubicBezTo>
                  <a:cubicBezTo>
                    <a:pt x="30317" y="8256"/>
                    <a:pt x="26836" y="200"/>
                    <a:pt x="26836" y="180"/>
                  </a:cubicBezTo>
                  <a:lnTo>
                    <a:pt x="26637" y="1"/>
                  </a:lnTo>
                  <a:close/>
                </a:path>
              </a:pathLst>
            </a:custGeom>
            <a:solidFill>
              <a:srgbClr val="3049B5">
                <a:alpha val="1562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89" name="Google Shape;1089;p36"/>
          <p:cNvSpPr/>
          <p:nvPr/>
        </p:nvSpPr>
        <p:spPr>
          <a:xfrm>
            <a:off x="3129232" y="5777533"/>
            <a:ext cx="5748216" cy="2006836"/>
          </a:xfrm>
          <a:custGeom>
            <a:avLst/>
            <a:gdLst/>
            <a:ahLst/>
            <a:cxnLst/>
            <a:rect l="l" t="t" r="r" b="b"/>
            <a:pathLst>
              <a:path w="86435" h="29684" extrusionOk="0">
                <a:moveTo>
                  <a:pt x="37697" y="1"/>
                </a:moveTo>
                <a:cubicBezTo>
                  <a:pt x="32326" y="1672"/>
                  <a:pt x="27453" y="4914"/>
                  <a:pt x="23832" y="9251"/>
                </a:cubicBezTo>
                <a:cubicBezTo>
                  <a:pt x="23912" y="7540"/>
                  <a:pt x="24469" y="5849"/>
                  <a:pt x="25424" y="4437"/>
                </a:cubicBezTo>
                <a:lnTo>
                  <a:pt x="25424" y="4437"/>
                </a:lnTo>
                <a:cubicBezTo>
                  <a:pt x="19217" y="6287"/>
                  <a:pt x="13587" y="10086"/>
                  <a:pt x="9549" y="15159"/>
                </a:cubicBezTo>
                <a:cubicBezTo>
                  <a:pt x="9569" y="12712"/>
                  <a:pt x="10246" y="10265"/>
                  <a:pt x="11399" y="8097"/>
                </a:cubicBezTo>
                <a:lnTo>
                  <a:pt x="11399" y="8097"/>
                </a:lnTo>
                <a:cubicBezTo>
                  <a:pt x="8674" y="9768"/>
                  <a:pt x="5869" y="11857"/>
                  <a:pt x="3402" y="14204"/>
                </a:cubicBezTo>
                <a:cubicBezTo>
                  <a:pt x="3144" y="14522"/>
                  <a:pt x="2905" y="14821"/>
                  <a:pt x="2647" y="15139"/>
                </a:cubicBezTo>
                <a:cubicBezTo>
                  <a:pt x="1" y="18600"/>
                  <a:pt x="3283" y="21465"/>
                  <a:pt x="6187" y="23295"/>
                </a:cubicBezTo>
                <a:cubicBezTo>
                  <a:pt x="8515" y="24767"/>
                  <a:pt x="10882" y="26259"/>
                  <a:pt x="13428" y="27333"/>
                </a:cubicBezTo>
                <a:cubicBezTo>
                  <a:pt x="17996" y="29227"/>
                  <a:pt x="22943" y="29684"/>
                  <a:pt x="27935" y="29684"/>
                </a:cubicBezTo>
                <a:cubicBezTo>
                  <a:pt x="30443" y="29684"/>
                  <a:pt x="32962" y="29568"/>
                  <a:pt x="35450" y="29462"/>
                </a:cubicBezTo>
                <a:cubicBezTo>
                  <a:pt x="49553" y="28845"/>
                  <a:pt x="63757" y="28587"/>
                  <a:pt x="77622" y="25901"/>
                </a:cubicBezTo>
                <a:cubicBezTo>
                  <a:pt x="80168" y="25404"/>
                  <a:pt x="82695" y="24847"/>
                  <a:pt x="85102" y="23952"/>
                </a:cubicBezTo>
                <a:cubicBezTo>
                  <a:pt x="85500" y="23792"/>
                  <a:pt x="85957" y="23613"/>
                  <a:pt x="86176" y="23255"/>
                </a:cubicBezTo>
                <a:cubicBezTo>
                  <a:pt x="86434" y="22838"/>
                  <a:pt x="86395" y="22340"/>
                  <a:pt x="86355" y="21903"/>
                </a:cubicBezTo>
                <a:cubicBezTo>
                  <a:pt x="86275" y="21107"/>
                  <a:pt x="86196" y="20331"/>
                  <a:pt x="86116" y="19535"/>
                </a:cubicBezTo>
                <a:cubicBezTo>
                  <a:pt x="79691" y="15457"/>
                  <a:pt x="71754" y="14841"/>
                  <a:pt x="64175" y="14323"/>
                </a:cubicBezTo>
                <a:cubicBezTo>
                  <a:pt x="65627" y="13346"/>
                  <a:pt x="67363" y="12819"/>
                  <a:pt x="69109" y="12819"/>
                </a:cubicBezTo>
                <a:cubicBezTo>
                  <a:pt x="69850" y="12819"/>
                  <a:pt x="70593" y="12914"/>
                  <a:pt x="71316" y="13110"/>
                </a:cubicBezTo>
                <a:cubicBezTo>
                  <a:pt x="66104" y="11041"/>
                  <a:pt x="60733" y="9450"/>
                  <a:pt x="55243" y="8356"/>
                </a:cubicBezTo>
                <a:cubicBezTo>
                  <a:pt x="56337" y="7401"/>
                  <a:pt x="57530" y="6585"/>
                  <a:pt x="58804" y="5909"/>
                </a:cubicBezTo>
                <a:cubicBezTo>
                  <a:pt x="58218" y="5357"/>
                  <a:pt x="57422" y="5016"/>
                  <a:pt x="56604" y="5016"/>
                </a:cubicBezTo>
                <a:cubicBezTo>
                  <a:pt x="56449" y="5016"/>
                  <a:pt x="56293" y="5028"/>
                  <a:pt x="56138" y="5053"/>
                </a:cubicBezTo>
                <a:cubicBezTo>
                  <a:pt x="56615" y="4556"/>
                  <a:pt x="57133" y="4119"/>
                  <a:pt x="57749" y="3820"/>
                </a:cubicBezTo>
                <a:cubicBezTo>
                  <a:pt x="56752" y="3695"/>
                  <a:pt x="55749" y="3633"/>
                  <a:pt x="54746" y="3633"/>
                </a:cubicBezTo>
                <a:cubicBezTo>
                  <a:pt x="51749" y="3633"/>
                  <a:pt x="48760" y="4189"/>
                  <a:pt x="45973" y="5292"/>
                </a:cubicBezTo>
                <a:cubicBezTo>
                  <a:pt x="47007" y="3422"/>
                  <a:pt x="48459" y="1811"/>
                  <a:pt x="50170" y="578"/>
                </a:cubicBezTo>
                <a:lnTo>
                  <a:pt x="50170" y="578"/>
                </a:lnTo>
                <a:cubicBezTo>
                  <a:pt x="45177" y="617"/>
                  <a:pt x="40204" y="1970"/>
                  <a:pt x="35847" y="4417"/>
                </a:cubicBezTo>
                <a:cubicBezTo>
                  <a:pt x="36464" y="2965"/>
                  <a:pt x="37061" y="1473"/>
                  <a:pt x="37697" y="1"/>
                </a:cubicBezTo>
                <a:close/>
              </a:path>
            </a:pathLst>
          </a:custGeom>
          <a:solidFill>
            <a:schemeClr val="dk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0" name="Google Shape;1090;p36"/>
          <p:cNvSpPr/>
          <p:nvPr/>
        </p:nvSpPr>
        <p:spPr>
          <a:xfrm>
            <a:off x="7234570" y="5111233"/>
            <a:ext cx="1025951" cy="1298591"/>
          </a:xfrm>
          <a:custGeom>
            <a:avLst/>
            <a:gdLst/>
            <a:ahLst/>
            <a:cxnLst/>
            <a:rect l="l" t="t" r="r" b="b"/>
            <a:pathLst>
              <a:path w="15299" h="18976" extrusionOk="0">
                <a:moveTo>
                  <a:pt x="9913" y="0"/>
                </a:moveTo>
                <a:cubicBezTo>
                  <a:pt x="8843" y="0"/>
                  <a:pt x="8455" y="1457"/>
                  <a:pt x="8455" y="1457"/>
                </a:cubicBezTo>
                <a:cubicBezTo>
                  <a:pt x="7302" y="5893"/>
                  <a:pt x="1" y="12974"/>
                  <a:pt x="1" y="12974"/>
                </a:cubicBezTo>
                <a:cubicBezTo>
                  <a:pt x="1876" y="18181"/>
                  <a:pt x="6085" y="18976"/>
                  <a:pt x="8423" y="18976"/>
                </a:cubicBezTo>
                <a:cubicBezTo>
                  <a:pt x="9408" y="18976"/>
                  <a:pt x="10061" y="18835"/>
                  <a:pt x="10067" y="18823"/>
                </a:cubicBezTo>
                <a:cubicBezTo>
                  <a:pt x="15298" y="13671"/>
                  <a:pt x="12414" y="1218"/>
                  <a:pt x="10723" y="243"/>
                </a:cubicBezTo>
                <a:cubicBezTo>
                  <a:pt x="10418" y="71"/>
                  <a:pt x="10149" y="0"/>
                  <a:pt x="99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1" name="Google Shape;1091;p36"/>
          <p:cNvSpPr/>
          <p:nvPr/>
        </p:nvSpPr>
        <p:spPr>
          <a:xfrm>
            <a:off x="7344013" y="5793519"/>
            <a:ext cx="700375" cy="510581"/>
          </a:xfrm>
          <a:custGeom>
            <a:avLst/>
            <a:gdLst/>
            <a:ahLst/>
            <a:cxnLst/>
            <a:rect l="l" t="t" r="r" b="b"/>
            <a:pathLst>
              <a:path w="10444" h="7461" extrusionOk="0">
                <a:moveTo>
                  <a:pt x="1234" y="1"/>
                </a:moveTo>
                <a:cubicBezTo>
                  <a:pt x="776" y="498"/>
                  <a:pt x="378" y="936"/>
                  <a:pt x="0" y="1333"/>
                </a:cubicBezTo>
                <a:cubicBezTo>
                  <a:pt x="1094" y="3024"/>
                  <a:pt x="3879" y="6287"/>
                  <a:pt x="9588" y="7460"/>
                </a:cubicBezTo>
                <a:cubicBezTo>
                  <a:pt x="9927" y="6903"/>
                  <a:pt x="10225" y="6307"/>
                  <a:pt x="10444" y="5690"/>
                </a:cubicBezTo>
                <a:cubicBezTo>
                  <a:pt x="7957" y="5093"/>
                  <a:pt x="4058" y="3621"/>
                  <a:pt x="1234" y="1"/>
                </a:cubicBezTo>
                <a:close/>
              </a:path>
            </a:pathLst>
          </a:custGeom>
          <a:solidFill>
            <a:srgbClr val="3049B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2" name="Google Shape;1092;p36"/>
          <p:cNvSpPr/>
          <p:nvPr/>
        </p:nvSpPr>
        <p:spPr>
          <a:xfrm>
            <a:off x="7537413" y="5552564"/>
            <a:ext cx="569675" cy="422097"/>
          </a:xfrm>
          <a:custGeom>
            <a:avLst/>
            <a:gdLst/>
            <a:ahLst/>
            <a:cxnLst/>
            <a:rect l="l" t="t" r="r" b="b"/>
            <a:pathLst>
              <a:path w="8495" h="6168" extrusionOk="0">
                <a:moveTo>
                  <a:pt x="1194" y="1"/>
                </a:moveTo>
                <a:cubicBezTo>
                  <a:pt x="796" y="538"/>
                  <a:pt x="398" y="1055"/>
                  <a:pt x="1" y="1552"/>
                </a:cubicBezTo>
                <a:cubicBezTo>
                  <a:pt x="1493" y="3223"/>
                  <a:pt x="4079" y="5272"/>
                  <a:pt x="8316" y="6167"/>
                </a:cubicBezTo>
                <a:cubicBezTo>
                  <a:pt x="8415" y="5531"/>
                  <a:pt x="8455" y="4874"/>
                  <a:pt x="8495" y="4218"/>
                </a:cubicBezTo>
                <a:cubicBezTo>
                  <a:pt x="6366" y="3621"/>
                  <a:pt x="3561" y="2428"/>
                  <a:pt x="1194" y="1"/>
                </a:cubicBezTo>
                <a:close/>
              </a:path>
            </a:pathLst>
          </a:custGeom>
          <a:solidFill>
            <a:srgbClr val="3049B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3" name="Google Shape;1093;p36"/>
          <p:cNvSpPr/>
          <p:nvPr/>
        </p:nvSpPr>
        <p:spPr>
          <a:xfrm>
            <a:off x="7702853" y="5304832"/>
            <a:ext cx="398940" cy="306376"/>
          </a:xfrm>
          <a:custGeom>
            <a:avLst/>
            <a:gdLst/>
            <a:ahLst/>
            <a:cxnLst/>
            <a:rect l="l" t="t" r="r" b="b"/>
            <a:pathLst>
              <a:path w="5949" h="4477" extrusionOk="0">
                <a:moveTo>
                  <a:pt x="975" y="0"/>
                </a:moveTo>
                <a:cubicBezTo>
                  <a:pt x="697" y="577"/>
                  <a:pt x="378" y="1194"/>
                  <a:pt x="0" y="1791"/>
                </a:cubicBezTo>
                <a:cubicBezTo>
                  <a:pt x="1413" y="2865"/>
                  <a:pt x="3362" y="3899"/>
                  <a:pt x="5948" y="4476"/>
                </a:cubicBezTo>
                <a:cubicBezTo>
                  <a:pt x="5869" y="3720"/>
                  <a:pt x="5769" y="2984"/>
                  <a:pt x="5630" y="2288"/>
                </a:cubicBezTo>
                <a:cubicBezTo>
                  <a:pt x="4158" y="1830"/>
                  <a:pt x="2507" y="1114"/>
                  <a:pt x="975" y="0"/>
                </a:cubicBezTo>
                <a:close/>
              </a:path>
            </a:pathLst>
          </a:custGeom>
          <a:solidFill>
            <a:srgbClr val="3049B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4" name="Google Shape;1094;p36"/>
          <p:cNvSpPr/>
          <p:nvPr/>
        </p:nvSpPr>
        <p:spPr>
          <a:xfrm>
            <a:off x="7075838" y="6001148"/>
            <a:ext cx="925897" cy="612889"/>
          </a:xfrm>
          <a:custGeom>
            <a:avLst/>
            <a:gdLst/>
            <a:ahLst/>
            <a:cxnLst/>
            <a:rect l="l" t="t" r="r" b="b"/>
            <a:pathLst>
              <a:path w="13807" h="8956" extrusionOk="0">
                <a:moveTo>
                  <a:pt x="1857" y="0"/>
                </a:moveTo>
                <a:cubicBezTo>
                  <a:pt x="1767" y="0"/>
                  <a:pt x="1679" y="3"/>
                  <a:pt x="1592" y="10"/>
                </a:cubicBezTo>
                <a:cubicBezTo>
                  <a:pt x="1" y="169"/>
                  <a:pt x="558" y="2000"/>
                  <a:pt x="1155" y="2994"/>
                </a:cubicBezTo>
                <a:cubicBezTo>
                  <a:pt x="1692" y="3969"/>
                  <a:pt x="2547" y="4725"/>
                  <a:pt x="3422" y="5421"/>
                </a:cubicBezTo>
                <a:cubicBezTo>
                  <a:pt x="4715" y="6456"/>
                  <a:pt x="6068" y="7470"/>
                  <a:pt x="7600" y="8146"/>
                </a:cubicBezTo>
                <a:cubicBezTo>
                  <a:pt x="8707" y="8642"/>
                  <a:pt x="9920" y="8955"/>
                  <a:pt x="11138" y="8955"/>
                </a:cubicBezTo>
                <a:cubicBezTo>
                  <a:pt x="11584" y="8955"/>
                  <a:pt x="12031" y="8913"/>
                  <a:pt x="12473" y="8823"/>
                </a:cubicBezTo>
                <a:cubicBezTo>
                  <a:pt x="13090" y="8664"/>
                  <a:pt x="13806" y="8306"/>
                  <a:pt x="13786" y="7649"/>
                </a:cubicBezTo>
                <a:cubicBezTo>
                  <a:pt x="12135" y="6913"/>
                  <a:pt x="10425" y="6416"/>
                  <a:pt x="8654" y="6117"/>
                </a:cubicBezTo>
                <a:cubicBezTo>
                  <a:pt x="9748" y="5879"/>
                  <a:pt x="10802" y="5580"/>
                  <a:pt x="11837" y="5222"/>
                </a:cubicBezTo>
                <a:cubicBezTo>
                  <a:pt x="9131" y="4148"/>
                  <a:pt x="6347" y="3293"/>
                  <a:pt x="3482" y="2736"/>
                </a:cubicBezTo>
                <a:cubicBezTo>
                  <a:pt x="4178" y="1880"/>
                  <a:pt x="5153" y="1283"/>
                  <a:pt x="6227" y="1045"/>
                </a:cubicBezTo>
                <a:lnTo>
                  <a:pt x="6227" y="1045"/>
                </a:lnTo>
                <a:cubicBezTo>
                  <a:pt x="6197" y="1051"/>
                  <a:pt x="6163" y="1054"/>
                  <a:pt x="6125" y="1054"/>
                </a:cubicBezTo>
                <a:cubicBezTo>
                  <a:pt x="5599" y="1054"/>
                  <a:pt x="4424" y="441"/>
                  <a:pt x="3959" y="348"/>
                </a:cubicBezTo>
                <a:cubicBezTo>
                  <a:pt x="3325" y="190"/>
                  <a:pt x="2551" y="0"/>
                  <a:pt x="185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5" name="Google Shape;1095;p36"/>
          <p:cNvSpPr/>
          <p:nvPr/>
        </p:nvSpPr>
        <p:spPr>
          <a:xfrm>
            <a:off x="3919571" y="5134980"/>
            <a:ext cx="1025951" cy="1297633"/>
          </a:xfrm>
          <a:custGeom>
            <a:avLst/>
            <a:gdLst/>
            <a:ahLst/>
            <a:cxnLst/>
            <a:rect l="l" t="t" r="r" b="b"/>
            <a:pathLst>
              <a:path w="15299" h="18962" extrusionOk="0">
                <a:moveTo>
                  <a:pt x="5374" y="0"/>
                </a:moveTo>
                <a:cubicBezTo>
                  <a:pt x="5141" y="0"/>
                  <a:pt x="4876" y="68"/>
                  <a:pt x="4576" y="234"/>
                </a:cubicBezTo>
                <a:cubicBezTo>
                  <a:pt x="2885" y="1209"/>
                  <a:pt x="1" y="13662"/>
                  <a:pt x="5213" y="18814"/>
                </a:cubicBezTo>
                <a:cubicBezTo>
                  <a:pt x="5224" y="18820"/>
                  <a:pt x="5888" y="18962"/>
                  <a:pt x="6885" y="18962"/>
                </a:cubicBezTo>
                <a:cubicBezTo>
                  <a:pt x="9233" y="18962"/>
                  <a:pt x="13427" y="18174"/>
                  <a:pt x="15298" y="12966"/>
                </a:cubicBezTo>
                <a:cubicBezTo>
                  <a:pt x="15298" y="12966"/>
                  <a:pt x="7978" y="5884"/>
                  <a:pt x="6844" y="1468"/>
                </a:cubicBezTo>
                <a:cubicBezTo>
                  <a:pt x="6844" y="1468"/>
                  <a:pt x="6453" y="0"/>
                  <a:pt x="5374" y="0"/>
                </a:cubicBezTo>
                <a:close/>
              </a:path>
            </a:pathLst>
          </a:custGeom>
          <a:solidFill>
            <a:srgbClr val="00D9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6" name="Google Shape;1096;p36"/>
          <p:cNvSpPr/>
          <p:nvPr/>
        </p:nvSpPr>
        <p:spPr>
          <a:xfrm>
            <a:off x="4134366" y="5816650"/>
            <a:ext cx="700441" cy="510581"/>
          </a:xfrm>
          <a:custGeom>
            <a:avLst/>
            <a:gdLst/>
            <a:ahLst/>
            <a:cxnLst/>
            <a:rect l="l" t="t" r="r" b="b"/>
            <a:pathLst>
              <a:path w="10445" h="7461" extrusionOk="0">
                <a:moveTo>
                  <a:pt x="9231" y="1"/>
                </a:moveTo>
                <a:cubicBezTo>
                  <a:pt x="6386" y="3601"/>
                  <a:pt x="2487" y="5093"/>
                  <a:pt x="0" y="5690"/>
                </a:cubicBezTo>
                <a:cubicBezTo>
                  <a:pt x="219" y="6327"/>
                  <a:pt x="518" y="6924"/>
                  <a:pt x="876" y="7461"/>
                </a:cubicBezTo>
                <a:cubicBezTo>
                  <a:pt x="6565" y="6287"/>
                  <a:pt x="9350" y="3044"/>
                  <a:pt x="10444" y="1354"/>
                </a:cubicBezTo>
                <a:cubicBezTo>
                  <a:pt x="10066" y="956"/>
                  <a:pt x="9668" y="498"/>
                  <a:pt x="9231" y="1"/>
                </a:cubicBezTo>
                <a:close/>
              </a:path>
            </a:pathLst>
          </a:custGeom>
          <a:solidFill>
            <a:srgbClr val="3049B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7" name="Google Shape;1097;p36"/>
          <p:cNvSpPr/>
          <p:nvPr/>
        </p:nvSpPr>
        <p:spPr>
          <a:xfrm>
            <a:off x="4073006" y="5577062"/>
            <a:ext cx="568333" cy="422097"/>
          </a:xfrm>
          <a:custGeom>
            <a:avLst/>
            <a:gdLst/>
            <a:ahLst/>
            <a:cxnLst/>
            <a:rect l="l" t="t" r="r" b="b"/>
            <a:pathLst>
              <a:path w="8475" h="6168" extrusionOk="0">
                <a:moveTo>
                  <a:pt x="7281" y="1"/>
                </a:moveTo>
                <a:cubicBezTo>
                  <a:pt x="4914" y="2388"/>
                  <a:pt x="2109" y="3601"/>
                  <a:pt x="0" y="4198"/>
                </a:cubicBezTo>
                <a:cubicBezTo>
                  <a:pt x="20" y="4874"/>
                  <a:pt x="80" y="5511"/>
                  <a:pt x="179" y="6167"/>
                </a:cubicBezTo>
                <a:cubicBezTo>
                  <a:pt x="4397" y="5272"/>
                  <a:pt x="6983" y="3203"/>
                  <a:pt x="8475" y="1532"/>
                </a:cubicBezTo>
                <a:cubicBezTo>
                  <a:pt x="8077" y="1035"/>
                  <a:pt x="7679" y="518"/>
                  <a:pt x="7281" y="1"/>
                </a:cubicBezTo>
                <a:close/>
              </a:path>
            </a:pathLst>
          </a:custGeom>
          <a:solidFill>
            <a:srgbClr val="3049B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8" name="Google Shape;1098;p36"/>
          <p:cNvSpPr/>
          <p:nvPr/>
        </p:nvSpPr>
        <p:spPr>
          <a:xfrm>
            <a:off x="4078303" y="5327963"/>
            <a:ext cx="397599" cy="306376"/>
          </a:xfrm>
          <a:custGeom>
            <a:avLst/>
            <a:gdLst/>
            <a:ahLst/>
            <a:cxnLst/>
            <a:rect l="l" t="t" r="r" b="b"/>
            <a:pathLst>
              <a:path w="5929" h="4477" extrusionOk="0">
                <a:moveTo>
                  <a:pt x="4974" y="0"/>
                </a:moveTo>
                <a:cubicBezTo>
                  <a:pt x="3422" y="1134"/>
                  <a:pt x="1791" y="1850"/>
                  <a:pt x="319" y="2288"/>
                </a:cubicBezTo>
                <a:cubicBezTo>
                  <a:pt x="180" y="2984"/>
                  <a:pt x="61" y="3740"/>
                  <a:pt x="1" y="4476"/>
                </a:cubicBezTo>
                <a:cubicBezTo>
                  <a:pt x="2587" y="3919"/>
                  <a:pt x="4517" y="2865"/>
                  <a:pt x="5929" y="1791"/>
                </a:cubicBezTo>
                <a:cubicBezTo>
                  <a:pt x="5571" y="1194"/>
                  <a:pt x="5233" y="577"/>
                  <a:pt x="4974" y="0"/>
                </a:cubicBezTo>
                <a:close/>
              </a:path>
            </a:pathLst>
          </a:custGeom>
          <a:solidFill>
            <a:srgbClr val="3049B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9" name="Google Shape;1099;p36"/>
          <p:cNvSpPr/>
          <p:nvPr/>
        </p:nvSpPr>
        <p:spPr>
          <a:xfrm>
            <a:off x="6096688" y="7744363"/>
            <a:ext cx="266765" cy="12249"/>
          </a:xfrm>
          <a:custGeom>
            <a:avLst/>
            <a:gdLst/>
            <a:ahLst/>
            <a:cxnLst/>
            <a:rect l="l" t="t" r="r" b="b"/>
            <a:pathLst>
              <a:path w="3978" h="179" extrusionOk="0">
                <a:moveTo>
                  <a:pt x="3977" y="0"/>
                </a:moveTo>
                <a:cubicBezTo>
                  <a:pt x="2665" y="60"/>
                  <a:pt x="1333" y="139"/>
                  <a:pt x="1" y="179"/>
                </a:cubicBezTo>
                <a:cubicBezTo>
                  <a:pt x="1353" y="139"/>
                  <a:pt x="2665" y="60"/>
                  <a:pt x="3977" y="0"/>
                </a:cubicBezTo>
                <a:close/>
              </a:path>
            </a:pathLst>
          </a:custGeom>
          <a:solidFill>
            <a:srgbClr val="2345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0" name="Google Shape;1100;p36"/>
          <p:cNvSpPr/>
          <p:nvPr/>
        </p:nvSpPr>
        <p:spPr>
          <a:xfrm>
            <a:off x="5919246" y="7756544"/>
            <a:ext cx="177508" cy="6912"/>
          </a:xfrm>
          <a:custGeom>
            <a:avLst/>
            <a:gdLst/>
            <a:ahLst/>
            <a:cxnLst/>
            <a:rect l="l" t="t" r="r" b="b"/>
            <a:pathLst>
              <a:path w="2647" h="101" extrusionOk="0">
                <a:moveTo>
                  <a:pt x="2647" y="1"/>
                </a:moveTo>
                <a:cubicBezTo>
                  <a:pt x="1751" y="21"/>
                  <a:pt x="896" y="81"/>
                  <a:pt x="1" y="100"/>
                </a:cubicBezTo>
                <a:cubicBezTo>
                  <a:pt x="896" y="81"/>
                  <a:pt x="1791" y="21"/>
                  <a:pt x="2647" y="1"/>
                </a:cubicBezTo>
                <a:close/>
              </a:path>
            </a:pathLst>
          </a:custGeom>
          <a:solidFill>
            <a:srgbClr val="2345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1" name="Google Shape;1101;p36"/>
          <p:cNvSpPr/>
          <p:nvPr/>
        </p:nvSpPr>
        <p:spPr>
          <a:xfrm>
            <a:off x="5409654" y="6818590"/>
            <a:ext cx="1187364" cy="295564"/>
          </a:xfrm>
          <a:custGeom>
            <a:avLst/>
            <a:gdLst/>
            <a:ahLst/>
            <a:cxnLst/>
            <a:rect l="l" t="t" r="r" b="b"/>
            <a:pathLst>
              <a:path w="17706" h="4319" extrusionOk="0">
                <a:moveTo>
                  <a:pt x="17705" y="1"/>
                </a:moveTo>
                <a:cubicBezTo>
                  <a:pt x="17703" y="3"/>
                  <a:pt x="17702" y="5"/>
                  <a:pt x="17700" y="7"/>
                </a:cubicBezTo>
                <a:lnTo>
                  <a:pt x="17700" y="7"/>
                </a:lnTo>
                <a:cubicBezTo>
                  <a:pt x="17702" y="5"/>
                  <a:pt x="17704" y="3"/>
                  <a:pt x="17705" y="1"/>
                </a:cubicBezTo>
                <a:close/>
                <a:moveTo>
                  <a:pt x="17700" y="7"/>
                </a:moveTo>
                <a:lnTo>
                  <a:pt x="17700" y="7"/>
                </a:lnTo>
                <a:cubicBezTo>
                  <a:pt x="17622" y="82"/>
                  <a:pt x="17185" y="102"/>
                  <a:pt x="17069" y="160"/>
                </a:cubicBezTo>
                <a:cubicBezTo>
                  <a:pt x="16890" y="240"/>
                  <a:pt x="16770" y="339"/>
                  <a:pt x="16611" y="439"/>
                </a:cubicBezTo>
                <a:cubicBezTo>
                  <a:pt x="16273" y="657"/>
                  <a:pt x="15855" y="797"/>
                  <a:pt x="15477" y="996"/>
                </a:cubicBezTo>
                <a:cubicBezTo>
                  <a:pt x="14005" y="1751"/>
                  <a:pt x="12314" y="1990"/>
                  <a:pt x="10683" y="2070"/>
                </a:cubicBezTo>
                <a:cubicBezTo>
                  <a:pt x="10202" y="2096"/>
                  <a:pt x="9719" y="2108"/>
                  <a:pt x="9236" y="2108"/>
                </a:cubicBezTo>
                <a:cubicBezTo>
                  <a:pt x="7863" y="2108"/>
                  <a:pt x="6487" y="2008"/>
                  <a:pt x="5133" y="1831"/>
                </a:cubicBezTo>
                <a:cubicBezTo>
                  <a:pt x="4337" y="1692"/>
                  <a:pt x="3562" y="1652"/>
                  <a:pt x="2865" y="1254"/>
                </a:cubicBezTo>
                <a:cubicBezTo>
                  <a:pt x="2547" y="1075"/>
                  <a:pt x="2189" y="936"/>
                  <a:pt x="1851" y="777"/>
                </a:cubicBezTo>
                <a:cubicBezTo>
                  <a:pt x="1611" y="684"/>
                  <a:pt x="1063" y="353"/>
                  <a:pt x="794" y="353"/>
                </a:cubicBezTo>
                <a:cubicBezTo>
                  <a:pt x="773" y="353"/>
                  <a:pt x="754" y="355"/>
                  <a:pt x="737" y="359"/>
                </a:cubicBezTo>
                <a:cubicBezTo>
                  <a:pt x="1" y="498"/>
                  <a:pt x="1194" y="1155"/>
                  <a:pt x="1393" y="1274"/>
                </a:cubicBezTo>
                <a:cubicBezTo>
                  <a:pt x="1891" y="1592"/>
                  <a:pt x="2448" y="1851"/>
                  <a:pt x="2985" y="2070"/>
                </a:cubicBezTo>
                <a:cubicBezTo>
                  <a:pt x="4138" y="2547"/>
                  <a:pt x="5332" y="2826"/>
                  <a:pt x="6526" y="3025"/>
                </a:cubicBezTo>
                <a:cubicBezTo>
                  <a:pt x="7242" y="3064"/>
                  <a:pt x="7938" y="3144"/>
                  <a:pt x="8634" y="3184"/>
                </a:cubicBezTo>
                <a:cubicBezTo>
                  <a:pt x="8992" y="3214"/>
                  <a:pt x="9360" y="3228"/>
                  <a:pt x="9728" y="3228"/>
                </a:cubicBezTo>
                <a:cubicBezTo>
                  <a:pt x="10096" y="3228"/>
                  <a:pt x="10464" y="3214"/>
                  <a:pt x="10822" y="3184"/>
                </a:cubicBezTo>
                <a:cubicBezTo>
                  <a:pt x="11439" y="3144"/>
                  <a:pt x="12076" y="3005"/>
                  <a:pt x="12672" y="2925"/>
                </a:cubicBezTo>
                <a:cubicBezTo>
                  <a:pt x="12728" y="2907"/>
                  <a:pt x="12796" y="2893"/>
                  <a:pt x="12863" y="2893"/>
                </a:cubicBezTo>
                <a:cubicBezTo>
                  <a:pt x="12941" y="2893"/>
                  <a:pt x="13017" y="2912"/>
                  <a:pt x="13070" y="2965"/>
                </a:cubicBezTo>
                <a:cubicBezTo>
                  <a:pt x="13130" y="3025"/>
                  <a:pt x="13170" y="3124"/>
                  <a:pt x="13190" y="3184"/>
                </a:cubicBezTo>
                <a:cubicBezTo>
                  <a:pt x="13309" y="3562"/>
                  <a:pt x="13408" y="3940"/>
                  <a:pt x="13468" y="4318"/>
                </a:cubicBezTo>
                <a:cubicBezTo>
                  <a:pt x="13478" y="4318"/>
                  <a:pt x="13488" y="4318"/>
                  <a:pt x="13497" y="4318"/>
                </a:cubicBezTo>
                <a:cubicBezTo>
                  <a:pt x="14135" y="4318"/>
                  <a:pt x="14487" y="3674"/>
                  <a:pt x="14781" y="3224"/>
                </a:cubicBezTo>
                <a:cubicBezTo>
                  <a:pt x="15179" y="2587"/>
                  <a:pt x="15597" y="2050"/>
                  <a:pt x="15855" y="1354"/>
                </a:cubicBezTo>
                <a:cubicBezTo>
                  <a:pt x="16549" y="1036"/>
                  <a:pt x="17184" y="581"/>
                  <a:pt x="17700" y="7"/>
                </a:cubicBezTo>
                <a:close/>
              </a:path>
            </a:pathLst>
          </a:custGeom>
          <a:solidFill>
            <a:srgbClr val="00D9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2" name="Google Shape;1102;p36"/>
          <p:cNvSpPr/>
          <p:nvPr/>
        </p:nvSpPr>
        <p:spPr>
          <a:xfrm>
            <a:off x="5080186" y="6070813"/>
            <a:ext cx="715061" cy="683785"/>
          </a:xfrm>
          <a:custGeom>
            <a:avLst/>
            <a:gdLst/>
            <a:ahLst/>
            <a:cxnLst/>
            <a:rect l="l" t="t" r="r" b="b"/>
            <a:pathLst>
              <a:path w="10663" h="9992" extrusionOk="0">
                <a:moveTo>
                  <a:pt x="5831" y="0"/>
                </a:moveTo>
                <a:cubicBezTo>
                  <a:pt x="4788" y="0"/>
                  <a:pt x="3722" y="751"/>
                  <a:pt x="3024" y="1379"/>
                </a:cubicBezTo>
                <a:cubicBezTo>
                  <a:pt x="1870" y="2434"/>
                  <a:pt x="796" y="3667"/>
                  <a:pt x="398" y="5199"/>
                </a:cubicBezTo>
                <a:cubicBezTo>
                  <a:pt x="0" y="6711"/>
                  <a:pt x="418" y="8521"/>
                  <a:pt x="1711" y="9396"/>
                </a:cubicBezTo>
                <a:cubicBezTo>
                  <a:pt x="2411" y="9859"/>
                  <a:pt x="3253" y="9991"/>
                  <a:pt x="4118" y="9991"/>
                </a:cubicBezTo>
                <a:cubicBezTo>
                  <a:pt x="4629" y="9991"/>
                  <a:pt x="5148" y="9945"/>
                  <a:pt x="5650" y="9893"/>
                </a:cubicBezTo>
                <a:cubicBezTo>
                  <a:pt x="6684" y="9754"/>
                  <a:pt x="7739" y="9635"/>
                  <a:pt x="8753" y="9396"/>
                </a:cubicBezTo>
                <a:cubicBezTo>
                  <a:pt x="9051" y="9336"/>
                  <a:pt x="9330" y="9257"/>
                  <a:pt x="9549" y="9058"/>
                </a:cubicBezTo>
                <a:cubicBezTo>
                  <a:pt x="10046" y="8620"/>
                  <a:pt x="9927" y="7825"/>
                  <a:pt x="9768" y="7168"/>
                </a:cubicBezTo>
                <a:cubicBezTo>
                  <a:pt x="10026" y="7168"/>
                  <a:pt x="10285" y="7208"/>
                  <a:pt x="10543" y="7208"/>
                </a:cubicBezTo>
                <a:cubicBezTo>
                  <a:pt x="10444" y="6611"/>
                  <a:pt x="10225" y="6014"/>
                  <a:pt x="9927" y="5477"/>
                </a:cubicBezTo>
                <a:cubicBezTo>
                  <a:pt x="10165" y="5477"/>
                  <a:pt x="10424" y="5517"/>
                  <a:pt x="10663" y="5517"/>
                </a:cubicBezTo>
                <a:cubicBezTo>
                  <a:pt x="10563" y="4264"/>
                  <a:pt x="9947" y="3110"/>
                  <a:pt x="9091" y="2175"/>
                </a:cubicBezTo>
                <a:cubicBezTo>
                  <a:pt x="8435" y="1439"/>
                  <a:pt x="7281" y="265"/>
                  <a:pt x="6266" y="47"/>
                </a:cubicBezTo>
                <a:cubicBezTo>
                  <a:pt x="6123" y="15"/>
                  <a:pt x="5977" y="0"/>
                  <a:pt x="5831" y="0"/>
                </a:cubicBezTo>
                <a:close/>
              </a:path>
            </a:pathLst>
          </a:custGeom>
          <a:solidFill>
            <a:srgbClr val="00D9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3" name="Google Shape;1103;p36"/>
          <p:cNvSpPr/>
          <p:nvPr/>
        </p:nvSpPr>
        <p:spPr>
          <a:xfrm>
            <a:off x="4933457" y="5996289"/>
            <a:ext cx="755096" cy="739353"/>
          </a:xfrm>
          <a:custGeom>
            <a:avLst/>
            <a:gdLst/>
            <a:ahLst/>
            <a:cxnLst/>
            <a:rect l="l" t="t" r="r" b="b"/>
            <a:pathLst>
              <a:path w="11260" h="10804" extrusionOk="0">
                <a:moveTo>
                  <a:pt x="5975" y="1"/>
                </a:moveTo>
                <a:cubicBezTo>
                  <a:pt x="4962" y="1"/>
                  <a:pt x="3954" y="308"/>
                  <a:pt x="3123" y="877"/>
                </a:cubicBezTo>
                <a:cubicBezTo>
                  <a:pt x="577" y="2707"/>
                  <a:pt x="0" y="6845"/>
                  <a:pt x="398" y="9709"/>
                </a:cubicBezTo>
                <a:cubicBezTo>
                  <a:pt x="1979" y="10455"/>
                  <a:pt x="3745" y="10803"/>
                  <a:pt x="5523" y="10803"/>
                </a:cubicBezTo>
                <a:cubicBezTo>
                  <a:pt x="7301" y="10803"/>
                  <a:pt x="9091" y="10455"/>
                  <a:pt x="10722" y="9809"/>
                </a:cubicBezTo>
                <a:cubicBezTo>
                  <a:pt x="10881" y="9769"/>
                  <a:pt x="11060" y="9670"/>
                  <a:pt x="11160" y="9510"/>
                </a:cubicBezTo>
                <a:cubicBezTo>
                  <a:pt x="11259" y="9371"/>
                  <a:pt x="11259" y="9212"/>
                  <a:pt x="11259" y="9033"/>
                </a:cubicBezTo>
                <a:cubicBezTo>
                  <a:pt x="11259" y="8118"/>
                  <a:pt x="11239" y="7203"/>
                  <a:pt x="11160" y="6288"/>
                </a:cubicBezTo>
                <a:cubicBezTo>
                  <a:pt x="11060" y="4856"/>
                  <a:pt x="10842" y="3403"/>
                  <a:pt x="10046" y="2210"/>
                </a:cubicBezTo>
                <a:cubicBezTo>
                  <a:pt x="9330" y="1116"/>
                  <a:pt x="8156" y="340"/>
                  <a:pt x="6863" y="81"/>
                </a:cubicBezTo>
                <a:cubicBezTo>
                  <a:pt x="6570" y="27"/>
                  <a:pt x="6272" y="1"/>
                  <a:pt x="597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4" name="Google Shape;1104;p36"/>
          <p:cNvSpPr/>
          <p:nvPr/>
        </p:nvSpPr>
        <p:spPr>
          <a:xfrm>
            <a:off x="5024123" y="5996288"/>
            <a:ext cx="655109" cy="569365"/>
          </a:xfrm>
          <a:custGeom>
            <a:avLst/>
            <a:gdLst/>
            <a:ahLst/>
            <a:cxnLst/>
            <a:rect l="l" t="t" r="r" b="b"/>
            <a:pathLst>
              <a:path w="9769" h="8320" extrusionOk="0">
                <a:moveTo>
                  <a:pt x="4643" y="1"/>
                </a:moveTo>
                <a:cubicBezTo>
                  <a:pt x="3631" y="1"/>
                  <a:pt x="2626" y="308"/>
                  <a:pt x="1811" y="877"/>
                </a:cubicBezTo>
                <a:cubicBezTo>
                  <a:pt x="1035" y="1434"/>
                  <a:pt x="438" y="2210"/>
                  <a:pt x="1" y="3065"/>
                </a:cubicBezTo>
                <a:cubicBezTo>
                  <a:pt x="41" y="4000"/>
                  <a:pt x="240" y="4856"/>
                  <a:pt x="617" y="5592"/>
                </a:cubicBezTo>
                <a:cubicBezTo>
                  <a:pt x="1453" y="7183"/>
                  <a:pt x="3204" y="8277"/>
                  <a:pt x="5014" y="8317"/>
                </a:cubicBezTo>
                <a:cubicBezTo>
                  <a:pt x="5066" y="8319"/>
                  <a:pt x="5119" y="8319"/>
                  <a:pt x="5171" y="8319"/>
                </a:cubicBezTo>
                <a:cubicBezTo>
                  <a:pt x="6927" y="8319"/>
                  <a:pt x="8642" y="7357"/>
                  <a:pt x="9569" y="5850"/>
                </a:cubicBezTo>
                <a:cubicBezTo>
                  <a:pt x="9629" y="5731"/>
                  <a:pt x="9689" y="5631"/>
                  <a:pt x="9768" y="5512"/>
                </a:cubicBezTo>
                <a:cubicBezTo>
                  <a:pt x="9609" y="4338"/>
                  <a:pt x="9370" y="3165"/>
                  <a:pt x="8714" y="2210"/>
                </a:cubicBezTo>
                <a:cubicBezTo>
                  <a:pt x="7978" y="1116"/>
                  <a:pt x="6804" y="340"/>
                  <a:pt x="5531" y="81"/>
                </a:cubicBezTo>
                <a:cubicBezTo>
                  <a:pt x="5237" y="27"/>
                  <a:pt x="4940" y="1"/>
                  <a:pt x="4643" y="1"/>
                </a:cubicBezTo>
                <a:close/>
              </a:path>
            </a:pathLst>
          </a:custGeom>
          <a:solidFill>
            <a:srgbClr val="14144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5" name="Google Shape;1105;p36"/>
          <p:cNvSpPr/>
          <p:nvPr/>
        </p:nvSpPr>
        <p:spPr>
          <a:xfrm>
            <a:off x="6303435" y="6070813"/>
            <a:ext cx="716469" cy="683785"/>
          </a:xfrm>
          <a:custGeom>
            <a:avLst/>
            <a:gdLst/>
            <a:ahLst/>
            <a:cxnLst/>
            <a:rect l="l" t="t" r="r" b="b"/>
            <a:pathLst>
              <a:path w="10684" h="9992" extrusionOk="0">
                <a:moveTo>
                  <a:pt x="4846" y="0"/>
                </a:moveTo>
                <a:cubicBezTo>
                  <a:pt x="4702" y="0"/>
                  <a:pt x="4559" y="15"/>
                  <a:pt x="4417" y="47"/>
                </a:cubicBezTo>
                <a:cubicBezTo>
                  <a:pt x="3383" y="265"/>
                  <a:pt x="2249" y="1439"/>
                  <a:pt x="1572" y="2175"/>
                </a:cubicBezTo>
                <a:cubicBezTo>
                  <a:pt x="737" y="3110"/>
                  <a:pt x="100" y="4264"/>
                  <a:pt x="1" y="5517"/>
                </a:cubicBezTo>
                <a:cubicBezTo>
                  <a:pt x="259" y="5517"/>
                  <a:pt x="498" y="5477"/>
                  <a:pt x="757" y="5477"/>
                </a:cubicBezTo>
                <a:cubicBezTo>
                  <a:pt x="458" y="6014"/>
                  <a:pt x="240" y="6611"/>
                  <a:pt x="140" y="7208"/>
                </a:cubicBezTo>
                <a:cubicBezTo>
                  <a:pt x="379" y="7208"/>
                  <a:pt x="657" y="7168"/>
                  <a:pt x="896" y="7168"/>
                </a:cubicBezTo>
                <a:cubicBezTo>
                  <a:pt x="757" y="7825"/>
                  <a:pt x="637" y="8620"/>
                  <a:pt x="1135" y="9058"/>
                </a:cubicBezTo>
                <a:cubicBezTo>
                  <a:pt x="1354" y="9257"/>
                  <a:pt x="1632" y="9336"/>
                  <a:pt x="1930" y="9396"/>
                </a:cubicBezTo>
                <a:cubicBezTo>
                  <a:pt x="2945" y="9635"/>
                  <a:pt x="3979" y="9754"/>
                  <a:pt x="5034" y="9893"/>
                </a:cubicBezTo>
                <a:cubicBezTo>
                  <a:pt x="5529" y="9945"/>
                  <a:pt x="6043" y="9991"/>
                  <a:pt x="6551" y="9991"/>
                </a:cubicBezTo>
                <a:cubicBezTo>
                  <a:pt x="7410" y="9991"/>
                  <a:pt x="8252" y="9859"/>
                  <a:pt x="8953" y="9396"/>
                </a:cubicBezTo>
                <a:cubicBezTo>
                  <a:pt x="10266" y="8521"/>
                  <a:pt x="10683" y="6711"/>
                  <a:pt x="10285" y="5199"/>
                </a:cubicBezTo>
                <a:cubicBezTo>
                  <a:pt x="9888" y="3667"/>
                  <a:pt x="8813" y="2434"/>
                  <a:pt x="7640" y="1379"/>
                </a:cubicBezTo>
                <a:cubicBezTo>
                  <a:pt x="6942" y="751"/>
                  <a:pt x="5876" y="0"/>
                  <a:pt x="4846" y="0"/>
                </a:cubicBezTo>
                <a:close/>
              </a:path>
            </a:pathLst>
          </a:custGeom>
          <a:solidFill>
            <a:srgbClr val="00D9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6" name="Google Shape;1106;p36"/>
          <p:cNvSpPr/>
          <p:nvPr/>
        </p:nvSpPr>
        <p:spPr>
          <a:xfrm>
            <a:off x="6428837" y="5996289"/>
            <a:ext cx="755163" cy="739353"/>
          </a:xfrm>
          <a:custGeom>
            <a:avLst/>
            <a:gdLst/>
            <a:ahLst/>
            <a:cxnLst/>
            <a:rect l="l" t="t" r="r" b="b"/>
            <a:pathLst>
              <a:path w="11261" h="10804" extrusionOk="0">
                <a:moveTo>
                  <a:pt x="5285" y="1"/>
                </a:moveTo>
                <a:cubicBezTo>
                  <a:pt x="4988" y="1"/>
                  <a:pt x="4691" y="27"/>
                  <a:pt x="4397" y="81"/>
                </a:cubicBezTo>
                <a:cubicBezTo>
                  <a:pt x="3104" y="340"/>
                  <a:pt x="1950" y="1116"/>
                  <a:pt x="1214" y="2210"/>
                </a:cubicBezTo>
                <a:cubicBezTo>
                  <a:pt x="419" y="3403"/>
                  <a:pt x="200" y="4856"/>
                  <a:pt x="100" y="6288"/>
                </a:cubicBezTo>
                <a:cubicBezTo>
                  <a:pt x="21" y="7203"/>
                  <a:pt x="1" y="8118"/>
                  <a:pt x="1" y="9033"/>
                </a:cubicBezTo>
                <a:cubicBezTo>
                  <a:pt x="1" y="9212"/>
                  <a:pt x="1" y="9371"/>
                  <a:pt x="100" y="9510"/>
                </a:cubicBezTo>
                <a:cubicBezTo>
                  <a:pt x="200" y="9670"/>
                  <a:pt x="379" y="9769"/>
                  <a:pt x="558" y="9809"/>
                </a:cubicBezTo>
                <a:cubicBezTo>
                  <a:pt x="2179" y="10455"/>
                  <a:pt x="3969" y="10803"/>
                  <a:pt x="5747" y="10803"/>
                </a:cubicBezTo>
                <a:cubicBezTo>
                  <a:pt x="7525" y="10803"/>
                  <a:pt x="9291" y="10455"/>
                  <a:pt x="10862" y="9709"/>
                </a:cubicBezTo>
                <a:cubicBezTo>
                  <a:pt x="11260" y="6845"/>
                  <a:pt x="10703" y="2707"/>
                  <a:pt x="8137" y="877"/>
                </a:cubicBezTo>
                <a:cubicBezTo>
                  <a:pt x="7307" y="308"/>
                  <a:pt x="6298" y="1"/>
                  <a:pt x="528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7" name="Google Shape;1107;p36"/>
          <p:cNvSpPr/>
          <p:nvPr/>
        </p:nvSpPr>
        <p:spPr>
          <a:xfrm>
            <a:off x="6440842" y="5996288"/>
            <a:ext cx="655109" cy="569365"/>
          </a:xfrm>
          <a:custGeom>
            <a:avLst/>
            <a:gdLst/>
            <a:ahLst/>
            <a:cxnLst/>
            <a:rect l="l" t="t" r="r" b="b"/>
            <a:pathLst>
              <a:path w="9769" h="8320" extrusionOk="0">
                <a:moveTo>
                  <a:pt x="5106" y="1"/>
                </a:moveTo>
                <a:cubicBezTo>
                  <a:pt x="4809" y="1"/>
                  <a:pt x="4512" y="27"/>
                  <a:pt x="4218" y="81"/>
                </a:cubicBezTo>
                <a:cubicBezTo>
                  <a:pt x="2925" y="340"/>
                  <a:pt x="1771" y="1116"/>
                  <a:pt x="1035" y="2210"/>
                </a:cubicBezTo>
                <a:cubicBezTo>
                  <a:pt x="399" y="3165"/>
                  <a:pt x="140" y="4338"/>
                  <a:pt x="1" y="5512"/>
                </a:cubicBezTo>
                <a:cubicBezTo>
                  <a:pt x="80" y="5631"/>
                  <a:pt x="120" y="5731"/>
                  <a:pt x="200" y="5850"/>
                </a:cubicBezTo>
                <a:cubicBezTo>
                  <a:pt x="1108" y="7357"/>
                  <a:pt x="2822" y="8319"/>
                  <a:pt x="4596" y="8319"/>
                </a:cubicBezTo>
                <a:cubicBezTo>
                  <a:pt x="4649" y="8319"/>
                  <a:pt x="4702" y="8319"/>
                  <a:pt x="4755" y="8317"/>
                </a:cubicBezTo>
                <a:cubicBezTo>
                  <a:pt x="6565" y="8277"/>
                  <a:pt x="8296" y="7183"/>
                  <a:pt x="9151" y="5592"/>
                </a:cubicBezTo>
                <a:cubicBezTo>
                  <a:pt x="9529" y="4856"/>
                  <a:pt x="9728" y="4000"/>
                  <a:pt x="9768" y="3065"/>
                </a:cubicBezTo>
                <a:cubicBezTo>
                  <a:pt x="9331" y="2210"/>
                  <a:pt x="8734" y="1434"/>
                  <a:pt x="7958" y="877"/>
                </a:cubicBezTo>
                <a:cubicBezTo>
                  <a:pt x="7128" y="308"/>
                  <a:pt x="6119" y="1"/>
                  <a:pt x="5106" y="1"/>
                </a:cubicBezTo>
                <a:close/>
              </a:path>
            </a:pathLst>
          </a:custGeom>
          <a:solidFill>
            <a:srgbClr val="14144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8" name="Google Shape;1108;p36"/>
          <p:cNvSpPr/>
          <p:nvPr/>
        </p:nvSpPr>
        <p:spPr>
          <a:xfrm>
            <a:off x="6310142" y="6888049"/>
            <a:ext cx="150817" cy="213785"/>
          </a:xfrm>
          <a:custGeom>
            <a:avLst/>
            <a:gdLst/>
            <a:ahLst/>
            <a:cxnLst/>
            <a:rect l="l" t="t" r="r" b="b"/>
            <a:pathLst>
              <a:path w="2249" h="3124" extrusionOk="0">
                <a:moveTo>
                  <a:pt x="2248" y="0"/>
                </a:moveTo>
                <a:lnTo>
                  <a:pt x="0" y="816"/>
                </a:lnTo>
                <a:lnTo>
                  <a:pt x="577" y="3124"/>
                </a:lnTo>
                <a:cubicBezTo>
                  <a:pt x="577" y="3124"/>
                  <a:pt x="1751" y="2467"/>
                  <a:pt x="22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9" name="Google Shape;1109;p36"/>
          <p:cNvSpPr/>
          <p:nvPr/>
        </p:nvSpPr>
        <p:spPr>
          <a:xfrm>
            <a:off x="5401674" y="6792995"/>
            <a:ext cx="1244700" cy="194488"/>
          </a:xfrm>
          <a:custGeom>
            <a:avLst/>
            <a:gdLst/>
            <a:ahLst/>
            <a:cxnLst/>
            <a:rect l="l" t="t" r="r" b="b"/>
            <a:pathLst>
              <a:path w="18561" h="2842" extrusionOk="0">
                <a:moveTo>
                  <a:pt x="18424" y="0"/>
                </a:moveTo>
                <a:cubicBezTo>
                  <a:pt x="18408" y="0"/>
                  <a:pt x="18393" y="5"/>
                  <a:pt x="18381" y="17"/>
                </a:cubicBezTo>
                <a:cubicBezTo>
                  <a:pt x="16969" y="653"/>
                  <a:pt x="15477" y="1171"/>
                  <a:pt x="13945" y="1549"/>
                </a:cubicBezTo>
                <a:cubicBezTo>
                  <a:pt x="12433" y="1887"/>
                  <a:pt x="10902" y="2086"/>
                  <a:pt x="9330" y="2125"/>
                </a:cubicBezTo>
                <a:cubicBezTo>
                  <a:pt x="9252" y="2126"/>
                  <a:pt x="9173" y="2127"/>
                  <a:pt x="9095" y="2127"/>
                </a:cubicBezTo>
                <a:cubicBezTo>
                  <a:pt x="7622" y="2127"/>
                  <a:pt x="6149" y="1951"/>
                  <a:pt x="4695" y="1668"/>
                </a:cubicBezTo>
                <a:cubicBezTo>
                  <a:pt x="3939" y="1509"/>
                  <a:pt x="3183" y="1330"/>
                  <a:pt x="2447" y="1071"/>
                </a:cubicBezTo>
                <a:cubicBezTo>
                  <a:pt x="1691" y="852"/>
                  <a:pt x="955" y="574"/>
                  <a:pt x="259" y="256"/>
                </a:cubicBezTo>
                <a:cubicBezTo>
                  <a:pt x="238" y="250"/>
                  <a:pt x="215" y="248"/>
                  <a:pt x="193" y="248"/>
                </a:cubicBezTo>
                <a:cubicBezTo>
                  <a:pt x="132" y="248"/>
                  <a:pt x="75" y="266"/>
                  <a:pt x="60" y="295"/>
                </a:cubicBezTo>
                <a:cubicBezTo>
                  <a:pt x="0" y="375"/>
                  <a:pt x="20" y="454"/>
                  <a:pt x="100" y="494"/>
                </a:cubicBezTo>
                <a:cubicBezTo>
                  <a:pt x="1472" y="1350"/>
                  <a:pt x="2984" y="1927"/>
                  <a:pt x="4556" y="2304"/>
                </a:cubicBezTo>
                <a:cubicBezTo>
                  <a:pt x="5332" y="2503"/>
                  <a:pt x="6127" y="2623"/>
                  <a:pt x="6923" y="2722"/>
                </a:cubicBezTo>
                <a:cubicBezTo>
                  <a:pt x="7719" y="2822"/>
                  <a:pt x="8534" y="2842"/>
                  <a:pt x="9330" y="2842"/>
                </a:cubicBezTo>
                <a:cubicBezTo>
                  <a:pt x="10941" y="2822"/>
                  <a:pt x="12553" y="2563"/>
                  <a:pt x="14104" y="2125"/>
                </a:cubicBezTo>
                <a:cubicBezTo>
                  <a:pt x="15636" y="1668"/>
                  <a:pt x="17108" y="1031"/>
                  <a:pt x="18481" y="216"/>
                </a:cubicBezTo>
                <a:cubicBezTo>
                  <a:pt x="18521" y="156"/>
                  <a:pt x="18560" y="116"/>
                  <a:pt x="18521" y="57"/>
                </a:cubicBezTo>
                <a:cubicBezTo>
                  <a:pt x="18506" y="28"/>
                  <a:pt x="18463" y="0"/>
                  <a:pt x="18424" y="0"/>
                </a:cubicBezTo>
                <a:close/>
              </a:path>
            </a:pathLst>
          </a:custGeom>
          <a:solidFill>
            <a:srgbClr val="14144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0" name="Google Shape;1110;p36"/>
          <p:cNvSpPr/>
          <p:nvPr/>
        </p:nvSpPr>
        <p:spPr>
          <a:xfrm>
            <a:off x="6879753" y="6575307"/>
            <a:ext cx="433609" cy="327043"/>
          </a:xfrm>
          <a:custGeom>
            <a:avLst/>
            <a:gdLst/>
            <a:ahLst/>
            <a:cxnLst/>
            <a:rect l="l" t="t" r="r" b="b"/>
            <a:pathLst>
              <a:path w="6466" h="4779" extrusionOk="0">
                <a:moveTo>
                  <a:pt x="3944" y="0"/>
                </a:moveTo>
                <a:cubicBezTo>
                  <a:pt x="3539" y="0"/>
                  <a:pt x="3129" y="84"/>
                  <a:pt x="2746" y="234"/>
                </a:cubicBezTo>
                <a:cubicBezTo>
                  <a:pt x="1851" y="572"/>
                  <a:pt x="1134" y="1268"/>
                  <a:pt x="538" y="2044"/>
                </a:cubicBezTo>
                <a:cubicBezTo>
                  <a:pt x="339" y="2323"/>
                  <a:pt x="180" y="2581"/>
                  <a:pt x="1" y="2860"/>
                </a:cubicBezTo>
                <a:lnTo>
                  <a:pt x="359" y="3417"/>
                </a:lnTo>
                <a:cubicBezTo>
                  <a:pt x="1075" y="4335"/>
                  <a:pt x="2283" y="4779"/>
                  <a:pt x="3435" y="4779"/>
                </a:cubicBezTo>
                <a:cubicBezTo>
                  <a:pt x="3531" y="4779"/>
                  <a:pt x="3626" y="4775"/>
                  <a:pt x="3720" y="4769"/>
                </a:cubicBezTo>
                <a:cubicBezTo>
                  <a:pt x="4118" y="4749"/>
                  <a:pt x="4516" y="4710"/>
                  <a:pt x="4894" y="4531"/>
                </a:cubicBezTo>
                <a:cubicBezTo>
                  <a:pt x="5650" y="4212"/>
                  <a:pt x="6207" y="3476"/>
                  <a:pt x="6326" y="2681"/>
                </a:cubicBezTo>
                <a:cubicBezTo>
                  <a:pt x="6466" y="1885"/>
                  <a:pt x="6167" y="1030"/>
                  <a:pt x="5511" y="532"/>
                </a:cubicBezTo>
                <a:cubicBezTo>
                  <a:pt x="5060" y="162"/>
                  <a:pt x="4507" y="0"/>
                  <a:pt x="394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1" name="Google Shape;1111;p36"/>
          <p:cNvSpPr/>
          <p:nvPr/>
        </p:nvSpPr>
        <p:spPr>
          <a:xfrm>
            <a:off x="6895781" y="6495992"/>
            <a:ext cx="414900" cy="253272"/>
          </a:xfrm>
          <a:custGeom>
            <a:avLst/>
            <a:gdLst/>
            <a:ahLst/>
            <a:cxnLst/>
            <a:rect l="l" t="t" r="r" b="b"/>
            <a:pathLst>
              <a:path w="6187" h="3701" fill="none" extrusionOk="0">
                <a:moveTo>
                  <a:pt x="0" y="3700"/>
                </a:moveTo>
                <a:cubicBezTo>
                  <a:pt x="0" y="3700"/>
                  <a:pt x="1791" y="0"/>
                  <a:pt x="6187" y="1472"/>
                </a:cubicBezTo>
              </a:path>
            </a:pathLst>
          </a:custGeom>
          <a:noFill/>
          <a:ln w="6475" cap="flat" cmpd="sng">
            <a:solidFill>
              <a:srgbClr val="00D9E2"/>
            </a:solidFill>
            <a:prstDash val="solid"/>
            <a:miter lim="1989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2" name="Google Shape;1112;p36"/>
          <p:cNvSpPr/>
          <p:nvPr/>
        </p:nvSpPr>
        <p:spPr>
          <a:xfrm>
            <a:off x="4832064" y="6575307"/>
            <a:ext cx="433609" cy="327043"/>
          </a:xfrm>
          <a:custGeom>
            <a:avLst/>
            <a:gdLst/>
            <a:ahLst/>
            <a:cxnLst/>
            <a:rect l="l" t="t" r="r" b="b"/>
            <a:pathLst>
              <a:path w="6466" h="4779" extrusionOk="0">
                <a:moveTo>
                  <a:pt x="2510" y="0"/>
                </a:moveTo>
                <a:cubicBezTo>
                  <a:pt x="1945" y="0"/>
                  <a:pt x="1386" y="162"/>
                  <a:pt x="935" y="532"/>
                </a:cubicBezTo>
                <a:cubicBezTo>
                  <a:pt x="299" y="1030"/>
                  <a:pt x="0" y="1885"/>
                  <a:pt x="120" y="2681"/>
                </a:cubicBezTo>
                <a:cubicBezTo>
                  <a:pt x="239" y="3476"/>
                  <a:pt x="816" y="4212"/>
                  <a:pt x="1552" y="4531"/>
                </a:cubicBezTo>
                <a:cubicBezTo>
                  <a:pt x="1930" y="4710"/>
                  <a:pt x="2328" y="4749"/>
                  <a:pt x="2726" y="4769"/>
                </a:cubicBezTo>
                <a:cubicBezTo>
                  <a:pt x="2822" y="4775"/>
                  <a:pt x="2918" y="4779"/>
                  <a:pt x="3015" y="4779"/>
                </a:cubicBezTo>
                <a:cubicBezTo>
                  <a:pt x="4180" y="4779"/>
                  <a:pt x="5371" y="4335"/>
                  <a:pt x="6087" y="3417"/>
                </a:cubicBezTo>
                <a:lnTo>
                  <a:pt x="6465" y="2860"/>
                </a:lnTo>
                <a:cubicBezTo>
                  <a:pt x="6286" y="2581"/>
                  <a:pt x="6107" y="2323"/>
                  <a:pt x="5908" y="2044"/>
                </a:cubicBezTo>
                <a:cubicBezTo>
                  <a:pt x="5312" y="1268"/>
                  <a:pt x="4595" y="572"/>
                  <a:pt x="3700" y="234"/>
                </a:cubicBezTo>
                <a:cubicBezTo>
                  <a:pt x="3326" y="84"/>
                  <a:pt x="2916" y="0"/>
                  <a:pt x="251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3" name="Google Shape;1113;p36"/>
          <p:cNvSpPr/>
          <p:nvPr/>
        </p:nvSpPr>
        <p:spPr>
          <a:xfrm>
            <a:off x="4834745" y="6495992"/>
            <a:ext cx="414900" cy="253272"/>
          </a:xfrm>
          <a:custGeom>
            <a:avLst/>
            <a:gdLst/>
            <a:ahLst/>
            <a:cxnLst/>
            <a:rect l="l" t="t" r="r" b="b"/>
            <a:pathLst>
              <a:path w="6187" h="3701" fill="none" extrusionOk="0">
                <a:moveTo>
                  <a:pt x="6187" y="3700"/>
                </a:moveTo>
                <a:cubicBezTo>
                  <a:pt x="6187" y="3700"/>
                  <a:pt x="4396" y="0"/>
                  <a:pt x="0" y="1472"/>
                </a:cubicBezTo>
              </a:path>
            </a:pathLst>
          </a:custGeom>
          <a:noFill/>
          <a:ln w="6475" cap="flat" cmpd="sng">
            <a:solidFill>
              <a:srgbClr val="00D9E2"/>
            </a:solidFill>
            <a:prstDash val="solid"/>
            <a:miter lim="1989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4" name="Google Shape;1114;p36"/>
          <p:cNvSpPr/>
          <p:nvPr/>
        </p:nvSpPr>
        <p:spPr>
          <a:xfrm>
            <a:off x="6588911" y="6045697"/>
            <a:ext cx="245573" cy="210296"/>
          </a:xfrm>
          <a:custGeom>
            <a:avLst/>
            <a:gdLst/>
            <a:ahLst/>
            <a:cxnLst/>
            <a:rect l="l" t="t" r="r" b="b"/>
            <a:pathLst>
              <a:path w="3662" h="3073" extrusionOk="0">
                <a:moveTo>
                  <a:pt x="2097" y="1"/>
                </a:moveTo>
                <a:cubicBezTo>
                  <a:pt x="1185" y="1"/>
                  <a:pt x="394" y="640"/>
                  <a:pt x="100" y="1587"/>
                </a:cubicBezTo>
                <a:cubicBezTo>
                  <a:pt x="1" y="1906"/>
                  <a:pt x="1" y="2283"/>
                  <a:pt x="180" y="2582"/>
                </a:cubicBezTo>
                <a:cubicBezTo>
                  <a:pt x="319" y="2801"/>
                  <a:pt x="578" y="2920"/>
                  <a:pt x="856" y="3000"/>
                </a:cubicBezTo>
                <a:cubicBezTo>
                  <a:pt x="1030" y="3049"/>
                  <a:pt x="1209" y="3072"/>
                  <a:pt x="1387" y="3072"/>
                </a:cubicBezTo>
                <a:cubicBezTo>
                  <a:pt x="2294" y="3072"/>
                  <a:pt x="3210" y="2474"/>
                  <a:pt x="3542" y="1627"/>
                </a:cubicBezTo>
                <a:cubicBezTo>
                  <a:pt x="3602" y="1428"/>
                  <a:pt x="3661" y="1229"/>
                  <a:pt x="3641" y="1010"/>
                </a:cubicBezTo>
                <a:cubicBezTo>
                  <a:pt x="3562" y="553"/>
                  <a:pt x="3164" y="215"/>
                  <a:pt x="2706" y="95"/>
                </a:cubicBezTo>
                <a:cubicBezTo>
                  <a:pt x="2500" y="31"/>
                  <a:pt x="2295" y="1"/>
                  <a:pt x="209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5" name="Google Shape;1115;p36"/>
          <p:cNvSpPr/>
          <p:nvPr/>
        </p:nvSpPr>
        <p:spPr>
          <a:xfrm>
            <a:off x="6781039" y="6202754"/>
            <a:ext cx="94756" cy="80820"/>
          </a:xfrm>
          <a:custGeom>
            <a:avLst/>
            <a:gdLst/>
            <a:ahLst/>
            <a:cxnLst/>
            <a:rect l="l" t="t" r="r" b="b"/>
            <a:pathLst>
              <a:path w="1413" h="1181" extrusionOk="0">
                <a:moveTo>
                  <a:pt x="843" y="1"/>
                </a:moveTo>
                <a:cubicBezTo>
                  <a:pt x="473" y="1"/>
                  <a:pt x="158" y="256"/>
                  <a:pt x="40" y="625"/>
                </a:cubicBezTo>
                <a:cubicBezTo>
                  <a:pt x="20" y="744"/>
                  <a:pt x="0" y="904"/>
                  <a:pt x="80" y="1003"/>
                </a:cubicBezTo>
                <a:cubicBezTo>
                  <a:pt x="120" y="1083"/>
                  <a:pt x="219" y="1122"/>
                  <a:pt x="319" y="1142"/>
                </a:cubicBezTo>
                <a:cubicBezTo>
                  <a:pt x="397" y="1168"/>
                  <a:pt x="476" y="1180"/>
                  <a:pt x="556" y="1180"/>
                </a:cubicBezTo>
                <a:cubicBezTo>
                  <a:pt x="903" y="1180"/>
                  <a:pt x="1244" y="949"/>
                  <a:pt x="1373" y="625"/>
                </a:cubicBezTo>
                <a:cubicBezTo>
                  <a:pt x="1393" y="545"/>
                  <a:pt x="1413" y="486"/>
                  <a:pt x="1393" y="386"/>
                </a:cubicBezTo>
                <a:cubicBezTo>
                  <a:pt x="1373" y="207"/>
                  <a:pt x="1214" y="88"/>
                  <a:pt x="1055" y="28"/>
                </a:cubicBezTo>
                <a:cubicBezTo>
                  <a:pt x="983" y="9"/>
                  <a:pt x="912" y="1"/>
                  <a:pt x="84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6" name="Google Shape;1116;p36"/>
          <p:cNvSpPr/>
          <p:nvPr/>
        </p:nvSpPr>
        <p:spPr>
          <a:xfrm>
            <a:off x="5326968" y="6045697"/>
            <a:ext cx="245507" cy="210296"/>
          </a:xfrm>
          <a:custGeom>
            <a:avLst/>
            <a:gdLst/>
            <a:ahLst/>
            <a:cxnLst/>
            <a:rect l="l" t="t" r="r" b="b"/>
            <a:pathLst>
              <a:path w="3661" h="3073" extrusionOk="0">
                <a:moveTo>
                  <a:pt x="1565" y="1"/>
                </a:moveTo>
                <a:cubicBezTo>
                  <a:pt x="1366" y="1"/>
                  <a:pt x="1162" y="31"/>
                  <a:pt x="955" y="95"/>
                </a:cubicBezTo>
                <a:cubicBezTo>
                  <a:pt x="498" y="215"/>
                  <a:pt x="100" y="553"/>
                  <a:pt x="20" y="1010"/>
                </a:cubicBezTo>
                <a:cubicBezTo>
                  <a:pt x="0" y="1229"/>
                  <a:pt x="40" y="1428"/>
                  <a:pt x="120" y="1627"/>
                </a:cubicBezTo>
                <a:cubicBezTo>
                  <a:pt x="452" y="2474"/>
                  <a:pt x="1353" y="3072"/>
                  <a:pt x="2267" y="3072"/>
                </a:cubicBezTo>
                <a:cubicBezTo>
                  <a:pt x="2448" y="3072"/>
                  <a:pt x="2628" y="3049"/>
                  <a:pt x="2805" y="3000"/>
                </a:cubicBezTo>
                <a:cubicBezTo>
                  <a:pt x="3084" y="2920"/>
                  <a:pt x="3323" y="2801"/>
                  <a:pt x="3482" y="2582"/>
                </a:cubicBezTo>
                <a:cubicBezTo>
                  <a:pt x="3661" y="2283"/>
                  <a:pt x="3661" y="1906"/>
                  <a:pt x="3561" y="1587"/>
                </a:cubicBezTo>
                <a:cubicBezTo>
                  <a:pt x="3267" y="640"/>
                  <a:pt x="2477" y="1"/>
                  <a:pt x="156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7" name="Google Shape;1117;p36"/>
          <p:cNvSpPr/>
          <p:nvPr/>
        </p:nvSpPr>
        <p:spPr>
          <a:xfrm>
            <a:off x="5285593" y="6202754"/>
            <a:ext cx="94823" cy="80820"/>
          </a:xfrm>
          <a:custGeom>
            <a:avLst/>
            <a:gdLst/>
            <a:ahLst/>
            <a:cxnLst/>
            <a:rect l="l" t="t" r="r" b="b"/>
            <a:pathLst>
              <a:path w="1414" h="1181" extrusionOk="0">
                <a:moveTo>
                  <a:pt x="571" y="1"/>
                </a:moveTo>
                <a:cubicBezTo>
                  <a:pt x="502" y="1"/>
                  <a:pt x="431" y="9"/>
                  <a:pt x="359" y="28"/>
                </a:cubicBezTo>
                <a:cubicBezTo>
                  <a:pt x="200" y="88"/>
                  <a:pt x="41" y="207"/>
                  <a:pt x="21" y="386"/>
                </a:cubicBezTo>
                <a:cubicBezTo>
                  <a:pt x="1" y="486"/>
                  <a:pt x="21" y="545"/>
                  <a:pt x="41" y="625"/>
                </a:cubicBezTo>
                <a:cubicBezTo>
                  <a:pt x="170" y="949"/>
                  <a:pt x="497" y="1180"/>
                  <a:pt x="850" y="1180"/>
                </a:cubicBezTo>
                <a:cubicBezTo>
                  <a:pt x="931" y="1180"/>
                  <a:pt x="1013" y="1168"/>
                  <a:pt x="1095" y="1142"/>
                </a:cubicBezTo>
                <a:cubicBezTo>
                  <a:pt x="1194" y="1122"/>
                  <a:pt x="1294" y="1083"/>
                  <a:pt x="1334" y="1003"/>
                </a:cubicBezTo>
                <a:cubicBezTo>
                  <a:pt x="1413" y="904"/>
                  <a:pt x="1393" y="744"/>
                  <a:pt x="1353" y="625"/>
                </a:cubicBezTo>
                <a:cubicBezTo>
                  <a:pt x="1253" y="256"/>
                  <a:pt x="941" y="1"/>
                  <a:pt x="57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8" name="Google Shape;1118;p36"/>
          <p:cNvSpPr/>
          <p:nvPr/>
        </p:nvSpPr>
        <p:spPr>
          <a:xfrm>
            <a:off x="6638882" y="5905822"/>
            <a:ext cx="525684" cy="285983"/>
          </a:xfrm>
          <a:custGeom>
            <a:avLst/>
            <a:gdLst/>
            <a:ahLst/>
            <a:cxnLst/>
            <a:rect l="l" t="t" r="r" b="b"/>
            <a:pathLst>
              <a:path w="7839" h="4179" extrusionOk="0">
                <a:moveTo>
                  <a:pt x="978" y="0"/>
                </a:moveTo>
                <a:cubicBezTo>
                  <a:pt x="759" y="0"/>
                  <a:pt x="532" y="10"/>
                  <a:pt x="299" y="33"/>
                </a:cubicBezTo>
                <a:cubicBezTo>
                  <a:pt x="120" y="73"/>
                  <a:pt x="1" y="212"/>
                  <a:pt x="21" y="391"/>
                </a:cubicBezTo>
                <a:cubicBezTo>
                  <a:pt x="21" y="520"/>
                  <a:pt x="157" y="632"/>
                  <a:pt x="320" y="632"/>
                </a:cubicBezTo>
                <a:cubicBezTo>
                  <a:pt x="333" y="632"/>
                  <a:pt x="346" y="631"/>
                  <a:pt x="359" y="630"/>
                </a:cubicBezTo>
                <a:lnTo>
                  <a:pt x="379" y="630"/>
                </a:lnTo>
                <a:cubicBezTo>
                  <a:pt x="684" y="585"/>
                  <a:pt x="1000" y="565"/>
                  <a:pt x="1320" y="565"/>
                </a:cubicBezTo>
                <a:cubicBezTo>
                  <a:pt x="1710" y="565"/>
                  <a:pt x="2105" y="595"/>
                  <a:pt x="2488" y="650"/>
                </a:cubicBezTo>
                <a:cubicBezTo>
                  <a:pt x="3184" y="749"/>
                  <a:pt x="3880" y="948"/>
                  <a:pt x="4536" y="1247"/>
                </a:cubicBezTo>
                <a:cubicBezTo>
                  <a:pt x="4875" y="1406"/>
                  <a:pt x="5173" y="1605"/>
                  <a:pt x="5471" y="1784"/>
                </a:cubicBezTo>
                <a:cubicBezTo>
                  <a:pt x="5770" y="2003"/>
                  <a:pt x="6068" y="2201"/>
                  <a:pt x="6327" y="2440"/>
                </a:cubicBezTo>
                <a:cubicBezTo>
                  <a:pt x="6446" y="2579"/>
                  <a:pt x="6585" y="2679"/>
                  <a:pt x="6685" y="2818"/>
                </a:cubicBezTo>
                <a:lnTo>
                  <a:pt x="7043" y="3236"/>
                </a:lnTo>
                <a:cubicBezTo>
                  <a:pt x="7162" y="3395"/>
                  <a:pt x="7262" y="3534"/>
                  <a:pt x="7361" y="3693"/>
                </a:cubicBezTo>
                <a:lnTo>
                  <a:pt x="7660" y="4131"/>
                </a:lnTo>
                <a:cubicBezTo>
                  <a:pt x="7674" y="4160"/>
                  <a:pt x="7710" y="4179"/>
                  <a:pt x="7744" y="4179"/>
                </a:cubicBezTo>
                <a:cubicBezTo>
                  <a:pt x="7756" y="4179"/>
                  <a:pt x="7768" y="4176"/>
                  <a:pt x="7779" y="4171"/>
                </a:cubicBezTo>
                <a:cubicBezTo>
                  <a:pt x="7819" y="4131"/>
                  <a:pt x="7839" y="4091"/>
                  <a:pt x="7819" y="4032"/>
                </a:cubicBezTo>
                <a:lnTo>
                  <a:pt x="7540" y="3574"/>
                </a:lnTo>
                <a:cubicBezTo>
                  <a:pt x="7441" y="3395"/>
                  <a:pt x="7361" y="3236"/>
                  <a:pt x="7242" y="3097"/>
                </a:cubicBezTo>
                <a:lnTo>
                  <a:pt x="6884" y="2639"/>
                </a:lnTo>
                <a:cubicBezTo>
                  <a:pt x="6784" y="2480"/>
                  <a:pt x="6645" y="2380"/>
                  <a:pt x="6506" y="2221"/>
                </a:cubicBezTo>
                <a:cubicBezTo>
                  <a:pt x="6267" y="1943"/>
                  <a:pt x="5969" y="1724"/>
                  <a:pt x="5670" y="1485"/>
                </a:cubicBezTo>
                <a:cubicBezTo>
                  <a:pt x="5352" y="1247"/>
                  <a:pt x="5054" y="1028"/>
                  <a:pt x="4696" y="889"/>
                </a:cubicBezTo>
                <a:cubicBezTo>
                  <a:pt x="4019" y="570"/>
                  <a:pt x="3303" y="312"/>
                  <a:pt x="2567" y="172"/>
                </a:cubicBezTo>
                <a:cubicBezTo>
                  <a:pt x="2388" y="113"/>
                  <a:pt x="2209" y="93"/>
                  <a:pt x="2010" y="73"/>
                </a:cubicBezTo>
                <a:cubicBezTo>
                  <a:pt x="1811" y="33"/>
                  <a:pt x="1632" y="13"/>
                  <a:pt x="1433" y="13"/>
                </a:cubicBezTo>
                <a:cubicBezTo>
                  <a:pt x="1285" y="5"/>
                  <a:pt x="1133" y="0"/>
                  <a:pt x="978" y="0"/>
                </a:cubicBezTo>
                <a:close/>
              </a:path>
            </a:pathLst>
          </a:custGeom>
          <a:solidFill>
            <a:srgbClr val="14144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9" name="Google Shape;1119;p36"/>
          <p:cNvSpPr/>
          <p:nvPr/>
        </p:nvSpPr>
        <p:spPr>
          <a:xfrm>
            <a:off x="4933451" y="5905655"/>
            <a:ext cx="524343" cy="286325"/>
          </a:xfrm>
          <a:custGeom>
            <a:avLst/>
            <a:gdLst/>
            <a:ahLst/>
            <a:cxnLst/>
            <a:rect l="l" t="t" r="r" b="b"/>
            <a:pathLst>
              <a:path w="7819" h="4184" extrusionOk="0">
                <a:moveTo>
                  <a:pt x="6807" y="0"/>
                </a:moveTo>
                <a:cubicBezTo>
                  <a:pt x="6671" y="0"/>
                  <a:pt x="6537" y="5"/>
                  <a:pt x="6406" y="12"/>
                </a:cubicBezTo>
                <a:cubicBezTo>
                  <a:pt x="6207" y="12"/>
                  <a:pt x="6028" y="52"/>
                  <a:pt x="5829" y="72"/>
                </a:cubicBezTo>
                <a:cubicBezTo>
                  <a:pt x="5650" y="92"/>
                  <a:pt x="5451" y="152"/>
                  <a:pt x="5272" y="172"/>
                </a:cubicBezTo>
                <a:cubicBezTo>
                  <a:pt x="4536" y="291"/>
                  <a:pt x="3820" y="549"/>
                  <a:pt x="3144" y="888"/>
                </a:cubicBezTo>
                <a:cubicBezTo>
                  <a:pt x="2786" y="1067"/>
                  <a:pt x="2487" y="1286"/>
                  <a:pt x="2169" y="1484"/>
                </a:cubicBezTo>
                <a:cubicBezTo>
                  <a:pt x="1871" y="1743"/>
                  <a:pt x="1572" y="1962"/>
                  <a:pt x="1334" y="2240"/>
                </a:cubicBezTo>
                <a:cubicBezTo>
                  <a:pt x="1194" y="2380"/>
                  <a:pt x="1055" y="2499"/>
                  <a:pt x="956" y="2658"/>
                </a:cubicBezTo>
                <a:lnTo>
                  <a:pt x="617" y="3096"/>
                </a:lnTo>
                <a:cubicBezTo>
                  <a:pt x="478" y="3255"/>
                  <a:pt x="399" y="3434"/>
                  <a:pt x="299" y="3573"/>
                </a:cubicBezTo>
                <a:lnTo>
                  <a:pt x="41" y="4051"/>
                </a:lnTo>
                <a:cubicBezTo>
                  <a:pt x="1" y="4090"/>
                  <a:pt x="1" y="4150"/>
                  <a:pt x="60" y="4170"/>
                </a:cubicBezTo>
                <a:cubicBezTo>
                  <a:pt x="85" y="4178"/>
                  <a:pt x="107" y="4183"/>
                  <a:pt x="124" y="4183"/>
                </a:cubicBezTo>
                <a:cubicBezTo>
                  <a:pt x="150" y="4183"/>
                  <a:pt x="168" y="4173"/>
                  <a:pt x="180" y="4150"/>
                </a:cubicBezTo>
                <a:lnTo>
                  <a:pt x="478" y="3693"/>
                </a:lnTo>
                <a:cubicBezTo>
                  <a:pt x="578" y="3553"/>
                  <a:pt x="677" y="3374"/>
                  <a:pt x="797" y="3255"/>
                </a:cubicBezTo>
                <a:lnTo>
                  <a:pt x="1155" y="2837"/>
                </a:lnTo>
                <a:cubicBezTo>
                  <a:pt x="1254" y="2678"/>
                  <a:pt x="1393" y="2579"/>
                  <a:pt x="1533" y="2459"/>
                </a:cubicBezTo>
                <a:cubicBezTo>
                  <a:pt x="1771" y="2201"/>
                  <a:pt x="2090" y="2002"/>
                  <a:pt x="2368" y="1783"/>
                </a:cubicBezTo>
                <a:cubicBezTo>
                  <a:pt x="2686" y="1584"/>
                  <a:pt x="2985" y="1385"/>
                  <a:pt x="3323" y="1266"/>
                </a:cubicBezTo>
                <a:cubicBezTo>
                  <a:pt x="3959" y="967"/>
                  <a:pt x="4656" y="768"/>
                  <a:pt x="5352" y="669"/>
                </a:cubicBezTo>
                <a:cubicBezTo>
                  <a:pt x="5745" y="614"/>
                  <a:pt x="6145" y="584"/>
                  <a:pt x="6534" y="584"/>
                </a:cubicBezTo>
                <a:cubicBezTo>
                  <a:pt x="6853" y="584"/>
                  <a:pt x="7165" y="604"/>
                  <a:pt x="7461" y="649"/>
                </a:cubicBezTo>
                <a:cubicBezTo>
                  <a:pt x="7480" y="659"/>
                  <a:pt x="7490" y="664"/>
                  <a:pt x="7495" y="664"/>
                </a:cubicBezTo>
                <a:cubicBezTo>
                  <a:pt x="7500" y="664"/>
                  <a:pt x="7500" y="659"/>
                  <a:pt x="7500" y="649"/>
                </a:cubicBezTo>
                <a:cubicBezTo>
                  <a:pt x="7660" y="649"/>
                  <a:pt x="7819" y="549"/>
                  <a:pt x="7819" y="370"/>
                </a:cubicBezTo>
                <a:cubicBezTo>
                  <a:pt x="7819" y="191"/>
                  <a:pt x="7719" y="72"/>
                  <a:pt x="7540" y="52"/>
                </a:cubicBezTo>
                <a:cubicBezTo>
                  <a:pt x="7288" y="14"/>
                  <a:pt x="7044" y="0"/>
                  <a:pt x="6807" y="0"/>
                </a:cubicBezTo>
                <a:close/>
              </a:path>
            </a:pathLst>
          </a:custGeom>
          <a:solidFill>
            <a:srgbClr val="14144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0" name="Google Shape;1120;p36"/>
          <p:cNvSpPr/>
          <p:nvPr/>
        </p:nvSpPr>
        <p:spPr>
          <a:xfrm>
            <a:off x="1518479" y="1361053"/>
            <a:ext cx="40060" cy="40060"/>
          </a:xfrm>
          <a:custGeom>
            <a:avLst/>
            <a:gdLst/>
            <a:ahLst/>
            <a:cxnLst/>
            <a:rect l="l" t="t" r="r" b="b"/>
            <a:pathLst>
              <a:path w="399" h="399" extrusionOk="0">
                <a:moveTo>
                  <a:pt x="200" y="1"/>
                </a:moveTo>
                <a:cubicBezTo>
                  <a:pt x="80" y="1"/>
                  <a:pt x="1" y="80"/>
                  <a:pt x="1" y="200"/>
                </a:cubicBezTo>
                <a:cubicBezTo>
                  <a:pt x="1" y="299"/>
                  <a:pt x="80" y="398"/>
                  <a:pt x="200" y="398"/>
                </a:cubicBezTo>
                <a:cubicBezTo>
                  <a:pt x="299" y="398"/>
                  <a:pt x="399" y="299"/>
                  <a:pt x="399" y="200"/>
                </a:cubicBezTo>
                <a:cubicBezTo>
                  <a:pt x="399" y="80"/>
                  <a:pt x="299" y="1"/>
                  <a:pt x="20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1" name="Google Shape;1121;p36"/>
          <p:cNvSpPr/>
          <p:nvPr/>
        </p:nvSpPr>
        <p:spPr>
          <a:xfrm>
            <a:off x="1633437" y="720001"/>
            <a:ext cx="85943" cy="84035"/>
          </a:xfrm>
          <a:custGeom>
            <a:avLst/>
            <a:gdLst/>
            <a:ahLst/>
            <a:cxnLst/>
            <a:rect l="l" t="t" r="r" b="b"/>
            <a:pathLst>
              <a:path w="856" h="837" extrusionOk="0">
                <a:moveTo>
                  <a:pt x="418" y="1"/>
                </a:moveTo>
                <a:cubicBezTo>
                  <a:pt x="199" y="1"/>
                  <a:pt x="1" y="180"/>
                  <a:pt x="1" y="418"/>
                </a:cubicBezTo>
                <a:cubicBezTo>
                  <a:pt x="1" y="637"/>
                  <a:pt x="180" y="836"/>
                  <a:pt x="418" y="836"/>
                </a:cubicBezTo>
                <a:cubicBezTo>
                  <a:pt x="657" y="836"/>
                  <a:pt x="856" y="677"/>
                  <a:pt x="856" y="418"/>
                </a:cubicBezTo>
                <a:cubicBezTo>
                  <a:pt x="856" y="180"/>
                  <a:pt x="657" y="1"/>
                  <a:pt x="418" y="1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2" name="Google Shape;1122;p36"/>
          <p:cNvSpPr/>
          <p:nvPr/>
        </p:nvSpPr>
        <p:spPr>
          <a:xfrm>
            <a:off x="10592525" y="1015034"/>
            <a:ext cx="189856" cy="187748"/>
          </a:xfrm>
          <a:custGeom>
            <a:avLst/>
            <a:gdLst/>
            <a:ahLst/>
            <a:cxnLst/>
            <a:rect l="l" t="t" r="r" b="b"/>
            <a:pathLst>
              <a:path w="1891" h="1870" extrusionOk="0">
                <a:moveTo>
                  <a:pt x="955" y="0"/>
                </a:moveTo>
                <a:cubicBezTo>
                  <a:pt x="418" y="0"/>
                  <a:pt x="0" y="418"/>
                  <a:pt x="0" y="935"/>
                </a:cubicBezTo>
                <a:cubicBezTo>
                  <a:pt x="0" y="1452"/>
                  <a:pt x="418" y="1870"/>
                  <a:pt x="955" y="1870"/>
                </a:cubicBezTo>
                <a:cubicBezTo>
                  <a:pt x="1472" y="1870"/>
                  <a:pt x="1890" y="1452"/>
                  <a:pt x="1890" y="935"/>
                </a:cubicBezTo>
                <a:cubicBezTo>
                  <a:pt x="1890" y="418"/>
                  <a:pt x="1472" y="0"/>
                  <a:pt x="95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3" name="Google Shape;1123;p36"/>
          <p:cNvSpPr/>
          <p:nvPr/>
        </p:nvSpPr>
        <p:spPr>
          <a:xfrm>
            <a:off x="1443567" y="1612328"/>
            <a:ext cx="189856" cy="189856"/>
          </a:xfrm>
          <a:custGeom>
            <a:avLst/>
            <a:gdLst/>
            <a:ahLst/>
            <a:cxnLst/>
            <a:rect l="l" t="t" r="r" b="b"/>
            <a:pathLst>
              <a:path w="1891" h="1891" extrusionOk="0">
                <a:moveTo>
                  <a:pt x="935" y="0"/>
                </a:moveTo>
                <a:cubicBezTo>
                  <a:pt x="418" y="0"/>
                  <a:pt x="0" y="418"/>
                  <a:pt x="0" y="935"/>
                </a:cubicBezTo>
                <a:cubicBezTo>
                  <a:pt x="0" y="1472"/>
                  <a:pt x="418" y="1890"/>
                  <a:pt x="935" y="1890"/>
                </a:cubicBezTo>
                <a:cubicBezTo>
                  <a:pt x="1472" y="1890"/>
                  <a:pt x="1890" y="1472"/>
                  <a:pt x="1890" y="935"/>
                </a:cubicBezTo>
                <a:cubicBezTo>
                  <a:pt x="1890" y="418"/>
                  <a:pt x="1472" y="0"/>
                  <a:pt x="935" y="0"/>
                </a:cubicBezTo>
                <a:close/>
              </a:path>
            </a:pathLst>
          </a:custGeom>
          <a:solidFill>
            <a:srgbClr val="EE798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4" name="Google Shape;1124;p36"/>
          <p:cNvSpPr/>
          <p:nvPr/>
        </p:nvSpPr>
        <p:spPr>
          <a:xfrm>
            <a:off x="10319275" y="4406564"/>
            <a:ext cx="27147" cy="27056"/>
          </a:xfrm>
          <a:custGeom>
            <a:avLst/>
            <a:gdLst/>
            <a:ahLst/>
            <a:cxnLst/>
            <a:rect l="l" t="t" r="r" b="b"/>
            <a:pathLst>
              <a:path w="300" h="299" extrusionOk="0">
                <a:moveTo>
                  <a:pt x="160" y="0"/>
                </a:moveTo>
                <a:cubicBezTo>
                  <a:pt x="80" y="0"/>
                  <a:pt x="1" y="60"/>
                  <a:pt x="1" y="139"/>
                </a:cubicBezTo>
                <a:cubicBezTo>
                  <a:pt x="1" y="219"/>
                  <a:pt x="80" y="299"/>
                  <a:pt x="160" y="299"/>
                </a:cubicBezTo>
                <a:cubicBezTo>
                  <a:pt x="220" y="299"/>
                  <a:pt x="299" y="219"/>
                  <a:pt x="299" y="139"/>
                </a:cubicBezTo>
                <a:cubicBezTo>
                  <a:pt x="299" y="60"/>
                  <a:pt x="220" y="0"/>
                  <a:pt x="160" y="0"/>
                </a:cubicBezTo>
                <a:close/>
              </a:path>
            </a:pathLst>
          </a:custGeom>
          <a:solidFill>
            <a:srgbClr val="EE798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5" name="Google Shape;1125;p36"/>
          <p:cNvSpPr/>
          <p:nvPr/>
        </p:nvSpPr>
        <p:spPr>
          <a:xfrm>
            <a:off x="9885145" y="3535295"/>
            <a:ext cx="171116" cy="171116"/>
          </a:xfrm>
          <a:custGeom>
            <a:avLst/>
            <a:gdLst/>
            <a:ahLst/>
            <a:cxnLst/>
            <a:rect l="l" t="t" r="r" b="b"/>
            <a:pathLst>
              <a:path w="1891" h="1891" extrusionOk="0">
                <a:moveTo>
                  <a:pt x="936" y="1"/>
                </a:moveTo>
                <a:cubicBezTo>
                  <a:pt x="419" y="1"/>
                  <a:pt x="1" y="438"/>
                  <a:pt x="1" y="955"/>
                </a:cubicBezTo>
                <a:cubicBezTo>
                  <a:pt x="1" y="1473"/>
                  <a:pt x="419" y="1890"/>
                  <a:pt x="936" y="1890"/>
                </a:cubicBezTo>
                <a:cubicBezTo>
                  <a:pt x="1453" y="1890"/>
                  <a:pt x="1891" y="1473"/>
                  <a:pt x="1891" y="955"/>
                </a:cubicBezTo>
                <a:cubicBezTo>
                  <a:pt x="1891" y="438"/>
                  <a:pt x="1453" y="1"/>
                  <a:pt x="936" y="1"/>
                </a:cubicBezTo>
                <a:close/>
              </a:path>
            </a:pathLst>
          </a:custGeom>
          <a:solidFill>
            <a:srgbClr val="EE798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6" name="Google Shape;1126;p36"/>
          <p:cNvSpPr/>
          <p:nvPr/>
        </p:nvSpPr>
        <p:spPr>
          <a:xfrm>
            <a:off x="9923298" y="2766641"/>
            <a:ext cx="77460" cy="75740"/>
          </a:xfrm>
          <a:custGeom>
            <a:avLst/>
            <a:gdLst/>
            <a:ahLst/>
            <a:cxnLst/>
            <a:rect l="l" t="t" r="r" b="b"/>
            <a:pathLst>
              <a:path w="856" h="837" extrusionOk="0">
                <a:moveTo>
                  <a:pt x="418" y="1"/>
                </a:moveTo>
                <a:cubicBezTo>
                  <a:pt x="199" y="1"/>
                  <a:pt x="0" y="160"/>
                  <a:pt x="0" y="419"/>
                </a:cubicBezTo>
                <a:cubicBezTo>
                  <a:pt x="0" y="637"/>
                  <a:pt x="179" y="836"/>
                  <a:pt x="418" y="836"/>
                </a:cubicBezTo>
                <a:cubicBezTo>
                  <a:pt x="657" y="836"/>
                  <a:pt x="856" y="657"/>
                  <a:pt x="856" y="419"/>
                </a:cubicBezTo>
                <a:cubicBezTo>
                  <a:pt x="856" y="180"/>
                  <a:pt x="657" y="1"/>
                  <a:pt x="418" y="1"/>
                </a:cubicBezTo>
                <a:close/>
              </a:path>
            </a:pathLst>
          </a:custGeom>
          <a:solidFill>
            <a:srgbClr val="1B75B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7" name="Google Shape;1127;p36"/>
          <p:cNvSpPr/>
          <p:nvPr/>
        </p:nvSpPr>
        <p:spPr>
          <a:xfrm>
            <a:off x="8936885" y="4732324"/>
            <a:ext cx="36105" cy="36105"/>
          </a:xfrm>
          <a:custGeom>
            <a:avLst/>
            <a:gdLst/>
            <a:ahLst/>
            <a:cxnLst/>
            <a:rect l="l" t="t" r="r" b="b"/>
            <a:pathLst>
              <a:path w="399" h="399" extrusionOk="0">
                <a:moveTo>
                  <a:pt x="199" y="1"/>
                </a:moveTo>
                <a:cubicBezTo>
                  <a:pt x="80" y="1"/>
                  <a:pt x="0" y="80"/>
                  <a:pt x="0" y="200"/>
                </a:cubicBezTo>
                <a:cubicBezTo>
                  <a:pt x="0" y="319"/>
                  <a:pt x="80" y="399"/>
                  <a:pt x="199" y="399"/>
                </a:cubicBezTo>
                <a:cubicBezTo>
                  <a:pt x="299" y="399"/>
                  <a:pt x="398" y="319"/>
                  <a:pt x="398" y="200"/>
                </a:cubicBezTo>
                <a:cubicBezTo>
                  <a:pt x="398" y="80"/>
                  <a:pt x="299" y="1"/>
                  <a:pt x="199" y="1"/>
                </a:cubicBezTo>
                <a:close/>
              </a:path>
            </a:pathLst>
          </a:custGeom>
          <a:solidFill>
            <a:srgbClr val="EE798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8" name="Google Shape;1128;p36"/>
          <p:cNvSpPr/>
          <p:nvPr/>
        </p:nvSpPr>
        <p:spPr>
          <a:xfrm>
            <a:off x="10141105" y="5567533"/>
            <a:ext cx="36105" cy="36105"/>
          </a:xfrm>
          <a:custGeom>
            <a:avLst/>
            <a:gdLst/>
            <a:ahLst/>
            <a:cxnLst/>
            <a:rect l="l" t="t" r="r" b="b"/>
            <a:pathLst>
              <a:path w="399" h="399" extrusionOk="0">
                <a:moveTo>
                  <a:pt x="199" y="1"/>
                </a:moveTo>
                <a:cubicBezTo>
                  <a:pt x="100" y="1"/>
                  <a:pt x="0" y="81"/>
                  <a:pt x="0" y="200"/>
                </a:cubicBezTo>
                <a:cubicBezTo>
                  <a:pt x="0" y="299"/>
                  <a:pt x="100" y="399"/>
                  <a:pt x="199" y="399"/>
                </a:cubicBezTo>
                <a:cubicBezTo>
                  <a:pt x="319" y="399"/>
                  <a:pt x="398" y="299"/>
                  <a:pt x="398" y="200"/>
                </a:cubicBezTo>
                <a:cubicBezTo>
                  <a:pt x="398" y="81"/>
                  <a:pt x="319" y="1"/>
                  <a:pt x="19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9" name="Google Shape;1129;p36"/>
          <p:cNvSpPr/>
          <p:nvPr/>
        </p:nvSpPr>
        <p:spPr>
          <a:xfrm>
            <a:off x="9289700" y="2615434"/>
            <a:ext cx="36105" cy="36105"/>
          </a:xfrm>
          <a:custGeom>
            <a:avLst/>
            <a:gdLst/>
            <a:ahLst/>
            <a:cxnLst/>
            <a:rect l="l" t="t" r="r" b="b"/>
            <a:pathLst>
              <a:path w="399" h="399" extrusionOk="0">
                <a:moveTo>
                  <a:pt x="199" y="1"/>
                </a:moveTo>
                <a:cubicBezTo>
                  <a:pt x="80" y="1"/>
                  <a:pt x="0" y="80"/>
                  <a:pt x="0" y="200"/>
                </a:cubicBezTo>
                <a:cubicBezTo>
                  <a:pt x="0" y="299"/>
                  <a:pt x="80" y="399"/>
                  <a:pt x="199" y="399"/>
                </a:cubicBezTo>
                <a:cubicBezTo>
                  <a:pt x="299" y="399"/>
                  <a:pt x="398" y="299"/>
                  <a:pt x="398" y="200"/>
                </a:cubicBezTo>
                <a:cubicBezTo>
                  <a:pt x="398" y="80"/>
                  <a:pt x="299" y="1"/>
                  <a:pt x="19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0" name="Google Shape;1130;p36"/>
          <p:cNvSpPr/>
          <p:nvPr/>
        </p:nvSpPr>
        <p:spPr>
          <a:xfrm>
            <a:off x="8877434" y="5002250"/>
            <a:ext cx="75740" cy="75831"/>
          </a:xfrm>
          <a:custGeom>
            <a:avLst/>
            <a:gdLst/>
            <a:ahLst/>
            <a:cxnLst/>
            <a:rect l="l" t="t" r="r" b="b"/>
            <a:pathLst>
              <a:path w="837" h="838" extrusionOk="0">
                <a:moveTo>
                  <a:pt x="449" y="0"/>
                </a:moveTo>
                <a:cubicBezTo>
                  <a:pt x="439" y="0"/>
                  <a:pt x="429" y="1"/>
                  <a:pt x="419" y="2"/>
                </a:cubicBezTo>
                <a:cubicBezTo>
                  <a:pt x="200" y="2"/>
                  <a:pt x="1" y="181"/>
                  <a:pt x="1" y="419"/>
                </a:cubicBezTo>
                <a:cubicBezTo>
                  <a:pt x="1" y="638"/>
                  <a:pt x="180" y="837"/>
                  <a:pt x="419" y="837"/>
                </a:cubicBezTo>
                <a:cubicBezTo>
                  <a:pt x="657" y="837"/>
                  <a:pt x="836" y="678"/>
                  <a:pt x="836" y="419"/>
                </a:cubicBezTo>
                <a:cubicBezTo>
                  <a:pt x="836" y="192"/>
                  <a:pt x="655" y="0"/>
                  <a:pt x="44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1" name="Google Shape;1131;p36"/>
          <p:cNvSpPr/>
          <p:nvPr/>
        </p:nvSpPr>
        <p:spPr>
          <a:xfrm>
            <a:off x="10227521" y="5794387"/>
            <a:ext cx="171116" cy="171116"/>
          </a:xfrm>
          <a:custGeom>
            <a:avLst/>
            <a:gdLst/>
            <a:ahLst/>
            <a:cxnLst/>
            <a:rect l="l" t="t" r="r" b="b"/>
            <a:pathLst>
              <a:path w="1891" h="1891" extrusionOk="0">
                <a:moveTo>
                  <a:pt x="935" y="0"/>
                </a:moveTo>
                <a:cubicBezTo>
                  <a:pt x="418" y="0"/>
                  <a:pt x="0" y="418"/>
                  <a:pt x="0" y="935"/>
                </a:cubicBezTo>
                <a:cubicBezTo>
                  <a:pt x="0" y="1473"/>
                  <a:pt x="418" y="1890"/>
                  <a:pt x="935" y="1890"/>
                </a:cubicBezTo>
                <a:cubicBezTo>
                  <a:pt x="1472" y="1890"/>
                  <a:pt x="1890" y="1473"/>
                  <a:pt x="1890" y="935"/>
                </a:cubicBezTo>
                <a:cubicBezTo>
                  <a:pt x="1890" y="418"/>
                  <a:pt x="1472" y="0"/>
                  <a:pt x="935" y="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2" name="Google Shape;1132;p36"/>
          <p:cNvSpPr/>
          <p:nvPr/>
        </p:nvSpPr>
        <p:spPr>
          <a:xfrm>
            <a:off x="2946312" y="5776631"/>
            <a:ext cx="29821" cy="29821"/>
          </a:xfrm>
          <a:custGeom>
            <a:avLst/>
            <a:gdLst/>
            <a:ahLst/>
            <a:cxnLst/>
            <a:rect l="l" t="t" r="r" b="b"/>
            <a:pathLst>
              <a:path w="399" h="399" extrusionOk="0">
                <a:moveTo>
                  <a:pt x="200" y="0"/>
                </a:moveTo>
                <a:cubicBezTo>
                  <a:pt x="80" y="0"/>
                  <a:pt x="1" y="100"/>
                  <a:pt x="1" y="199"/>
                </a:cubicBezTo>
                <a:cubicBezTo>
                  <a:pt x="1" y="319"/>
                  <a:pt x="80" y="398"/>
                  <a:pt x="200" y="398"/>
                </a:cubicBezTo>
                <a:cubicBezTo>
                  <a:pt x="319" y="398"/>
                  <a:pt x="399" y="319"/>
                  <a:pt x="399" y="199"/>
                </a:cubicBezTo>
                <a:cubicBezTo>
                  <a:pt x="399" y="100"/>
                  <a:pt x="319" y="0"/>
                  <a:pt x="2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3" name="Google Shape;1133;p36"/>
          <p:cNvSpPr/>
          <p:nvPr/>
        </p:nvSpPr>
        <p:spPr>
          <a:xfrm>
            <a:off x="2486880" y="5430210"/>
            <a:ext cx="29821" cy="29821"/>
          </a:xfrm>
          <a:custGeom>
            <a:avLst/>
            <a:gdLst/>
            <a:ahLst/>
            <a:cxnLst/>
            <a:rect l="l" t="t" r="r" b="b"/>
            <a:pathLst>
              <a:path w="399" h="399" extrusionOk="0">
                <a:moveTo>
                  <a:pt x="200" y="0"/>
                </a:moveTo>
                <a:cubicBezTo>
                  <a:pt x="100" y="0"/>
                  <a:pt x="1" y="80"/>
                  <a:pt x="1" y="199"/>
                </a:cubicBezTo>
                <a:cubicBezTo>
                  <a:pt x="1" y="299"/>
                  <a:pt x="100" y="398"/>
                  <a:pt x="200" y="398"/>
                </a:cubicBezTo>
                <a:cubicBezTo>
                  <a:pt x="319" y="398"/>
                  <a:pt x="399" y="299"/>
                  <a:pt x="399" y="199"/>
                </a:cubicBezTo>
                <a:cubicBezTo>
                  <a:pt x="399" y="80"/>
                  <a:pt x="319" y="0"/>
                  <a:pt x="200" y="0"/>
                </a:cubicBezTo>
                <a:close/>
              </a:path>
            </a:pathLst>
          </a:custGeom>
          <a:solidFill>
            <a:srgbClr val="EE798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4" name="Google Shape;1134;p36"/>
          <p:cNvSpPr/>
          <p:nvPr/>
        </p:nvSpPr>
        <p:spPr>
          <a:xfrm>
            <a:off x="1293045" y="5935679"/>
            <a:ext cx="29747" cy="29821"/>
          </a:xfrm>
          <a:custGeom>
            <a:avLst/>
            <a:gdLst/>
            <a:ahLst/>
            <a:cxnLst/>
            <a:rect l="l" t="t" r="r" b="b"/>
            <a:pathLst>
              <a:path w="398" h="399" extrusionOk="0">
                <a:moveTo>
                  <a:pt x="199" y="1"/>
                </a:moveTo>
                <a:cubicBezTo>
                  <a:pt x="80" y="1"/>
                  <a:pt x="0" y="80"/>
                  <a:pt x="0" y="200"/>
                </a:cubicBezTo>
                <a:cubicBezTo>
                  <a:pt x="0" y="299"/>
                  <a:pt x="80" y="399"/>
                  <a:pt x="199" y="399"/>
                </a:cubicBezTo>
                <a:cubicBezTo>
                  <a:pt x="298" y="399"/>
                  <a:pt x="398" y="299"/>
                  <a:pt x="398" y="200"/>
                </a:cubicBezTo>
                <a:cubicBezTo>
                  <a:pt x="398" y="80"/>
                  <a:pt x="298" y="1"/>
                  <a:pt x="19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5" name="Google Shape;1135;p36"/>
          <p:cNvSpPr/>
          <p:nvPr/>
        </p:nvSpPr>
        <p:spPr>
          <a:xfrm>
            <a:off x="960000" y="5752865"/>
            <a:ext cx="62483" cy="63977"/>
          </a:xfrm>
          <a:custGeom>
            <a:avLst/>
            <a:gdLst/>
            <a:ahLst/>
            <a:cxnLst/>
            <a:rect l="l" t="t" r="r" b="b"/>
            <a:pathLst>
              <a:path w="836" h="856" extrusionOk="0">
                <a:moveTo>
                  <a:pt x="418" y="0"/>
                </a:moveTo>
                <a:cubicBezTo>
                  <a:pt x="199" y="0"/>
                  <a:pt x="0" y="179"/>
                  <a:pt x="0" y="418"/>
                </a:cubicBezTo>
                <a:cubicBezTo>
                  <a:pt x="0" y="657"/>
                  <a:pt x="159" y="855"/>
                  <a:pt x="418" y="855"/>
                </a:cubicBezTo>
                <a:cubicBezTo>
                  <a:pt x="637" y="855"/>
                  <a:pt x="836" y="676"/>
                  <a:pt x="836" y="418"/>
                </a:cubicBezTo>
                <a:cubicBezTo>
                  <a:pt x="836" y="199"/>
                  <a:pt x="637" y="0"/>
                  <a:pt x="418" y="0"/>
                </a:cubicBezTo>
                <a:close/>
              </a:path>
            </a:pathLst>
          </a:custGeom>
          <a:solidFill>
            <a:srgbClr val="EE798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6" name="Google Shape;1136;p36"/>
          <p:cNvSpPr/>
          <p:nvPr/>
        </p:nvSpPr>
        <p:spPr>
          <a:xfrm>
            <a:off x="2589499" y="4979601"/>
            <a:ext cx="62483" cy="64127"/>
          </a:xfrm>
          <a:custGeom>
            <a:avLst/>
            <a:gdLst/>
            <a:ahLst/>
            <a:cxnLst/>
            <a:rect l="l" t="t" r="r" b="b"/>
            <a:pathLst>
              <a:path w="836" h="858" extrusionOk="0">
                <a:moveTo>
                  <a:pt x="449" y="0"/>
                </a:moveTo>
                <a:cubicBezTo>
                  <a:pt x="438" y="0"/>
                  <a:pt x="428" y="1"/>
                  <a:pt x="418" y="2"/>
                </a:cubicBezTo>
                <a:cubicBezTo>
                  <a:pt x="199" y="2"/>
                  <a:pt x="0" y="181"/>
                  <a:pt x="0" y="420"/>
                </a:cubicBezTo>
                <a:cubicBezTo>
                  <a:pt x="0" y="658"/>
                  <a:pt x="180" y="857"/>
                  <a:pt x="418" y="857"/>
                </a:cubicBezTo>
                <a:cubicBezTo>
                  <a:pt x="657" y="857"/>
                  <a:pt x="836" y="678"/>
                  <a:pt x="836" y="420"/>
                </a:cubicBezTo>
                <a:cubicBezTo>
                  <a:pt x="836" y="192"/>
                  <a:pt x="655" y="0"/>
                  <a:pt x="44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7" name="Google Shape;1137;p36"/>
          <p:cNvSpPr/>
          <p:nvPr/>
        </p:nvSpPr>
        <p:spPr>
          <a:xfrm>
            <a:off x="1105670" y="5528344"/>
            <a:ext cx="63977" cy="62483"/>
          </a:xfrm>
          <a:custGeom>
            <a:avLst/>
            <a:gdLst/>
            <a:ahLst/>
            <a:cxnLst/>
            <a:rect l="l" t="t" r="r" b="b"/>
            <a:pathLst>
              <a:path w="856" h="836" extrusionOk="0">
                <a:moveTo>
                  <a:pt x="438" y="0"/>
                </a:moveTo>
                <a:cubicBezTo>
                  <a:pt x="200" y="0"/>
                  <a:pt x="1" y="179"/>
                  <a:pt x="1" y="418"/>
                </a:cubicBezTo>
                <a:cubicBezTo>
                  <a:pt x="1" y="637"/>
                  <a:pt x="180" y="836"/>
                  <a:pt x="438" y="836"/>
                </a:cubicBezTo>
                <a:cubicBezTo>
                  <a:pt x="657" y="836"/>
                  <a:pt x="856" y="677"/>
                  <a:pt x="856" y="418"/>
                </a:cubicBezTo>
                <a:cubicBezTo>
                  <a:pt x="856" y="179"/>
                  <a:pt x="677" y="0"/>
                  <a:pt x="4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8" name="Google Shape;1138;p36"/>
          <p:cNvSpPr/>
          <p:nvPr/>
        </p:nvSpPr>
        <p:spPr>
          <a:xfrm>
            <a:off x="9530075" y="4253286"/>
            <a:ext cx="393223" cy="333612"/>
          </a:xfrm>
          <a:custGeom>
            <a:avLst/>
            <a:gdLst/>
            <a:ahLst/>
            <a:cxnLst/>
            <a:rect l="l" t="t" r="r" b="b"/>
            <a:pathLst>
              <a:path w="4855" h="4119" extrusionOk="0">
                <a:moveTo>
                  <a:pt x="2984" y="0"/>
                </a:moveTo>
                <a:lnTo>
                  <a:pt x="0" y="4118"/>
                </a:lnTo>
                <a:lnTo>
                  <a:pt x="4854" y="3979"/>
                </a:lnTo>
                <a:lnTo>
                  <a:pt x="2984" y="0"/>
                </a:lnTo>
                <a:close/>
              </a:path>
            </a:pathLst>
          </a:custGeom>
          <a:solidFill>
            <a:srgbClr val="8DC63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9" name="Google Shape;1139;p36"/>
          <p:cNvSpPr/>
          <p:nvPr/>
        </p:nvSpPr>
        <p:spPr>
          <a:xfrm>
            <a:off x="9952968" y="2058554"/>
            <a:ext cx="312635" cy="412580"/>
          </a:xfrm>
          <a:custGeom>
            <a:avLst/>
            <a:gdLst/>
            <a:ahLst/>
            <a:cxnLst/>
            <a:rect l="l" t="t" r="r" b="b"/>
            <a:pathLst>
              <a:path w="3860" h="5094" extrusionOk="0">
                <a:moveTo>
                  <a:pt x="1632" y="1"/>
                </a:moveTo>
                <a:lnTo>
                  <a:pt x="0" y="5093"/>
                </a:lnTo>
                <a:lnTo>
                  <a:pt x="3860" y="876"/>
                </a:lnTo>
                <a:lnTo>
                  <a:pt x="1632" y="1"/>
                </a:lnTo>
                <a:close/>
              </a:path>
            </a:pathLst>
          </a:custGeom>
          <a:solidFill>
            <a:srgbClr val="EE798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0" name="Google Shape;1140;p36"/>
          <p:cNvSpPr/>
          <p:nvPr/>
        </p:nvSpPr>
        <p:spPr>
          <a:xfrm>
            <a:off x="2589500" y="1187107"/>
            <a:ext cx="517224" cy="293277"/>
          </a:xfrm>
          <a:custGeom>
            <a:avLst/>
            <a:gdLst/>
            <a:ahLst/>
            <a:cxnLst/>
            <a:rect l="l" t="t" r="r" b="b"/>
            <a:pathLst>
              <a:path w="6386" h="3621" extrusionOk="0">
                <a:moveTo>
                  <a:pt x="0" y="0"/>
                </a:moveTo>
                <a:lnTo>
                  <a:pt x="617" y="3621"/>
                </a:lnTo>
                <a:lnTo>
                  <a:pt x="6386" y="2129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1" name="Google Shape;1141;p36"/>
          <p:cNvSpPr/>
          <p:nvPr/>
        </p:nvSpPr>
        <p:spPr>
          <a:xfrm>
            <a:off x="8972989" y="847919"/>
            <a:ext cx="576835" cy="280480"/>
          </a:xfrm>
          <a:custGeom>
            <a:avLst/>
            <a:gdLst/>
            <a:ahLst/>
            <a:cxnLst/>
            <a:rect l="l" t="t" r="r" b="b"/>
            <a:pathLst>
              <a:path w="7122" h="3463" extrusionOk="0">
                <a:moveTo>
                  <a:pt x="6306" y="1"/>
                </a:moveTo>
                <a:lnTo>
                  <a:pt x="0" y="3462"/>
                </a:lnTo>
                <a:lnTo>
                  <a:pt x="7122" y="2209"/>
                </a:lnTo>
                <a:lnTo>
                  <a:pt x="6306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2" name="Google Shape;1142;p36"/>
          <p:cNvSpPr/>
          <p:nvPr/>
        </p:nvSpPr>
        <p:spPr>
          <a:xfrm>
            <a:off x="9267807" y="1136337"/>
            <a:ext cx="576916" cy="151539"/>
          </a:xfrm>
          <a:custGeom>
            <a:avLst/>
            <a:gdLst/>
            <a:ahLst/>
            <a:cxnLst/>
            <a:rect l="l" t="t" r="r" b="b"/>
            <a:pathLst>
              <a:path w="7123" h="1871" extrusionOk="0">
                <a:moveTo>
                  <a:pt x="7122" y="0"/>
                </a:moveTo>
                <a:lnTo>
                  <a:pt x="1" y="538"/>
                </a:lnTo>
                <a:lnTo>
                  <a:pt x="7043" y="1870"/>
                </a:lnTo>
                <a:lnTo>
                  <a:pt x="712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3" name="Google Shape;1143;p36"/>
          <p:cNvSpPr/>
          <p:nvPr/>
        </p:nvSpPr>
        <p:spPr>
          <a:xfrm>
            <a:off x="2708724" y="943803"/>
            <a:ext cx="370625" cy="299756"/>
          </a:xfrm>
          <a:custGeom>
            <a:avLst/>
            <a:gdLst/>
            <a:ahLst/>
            <a:cxnLst/>
            <a:rect l="l" t="t" r="r" b="b"/>
            <a:pathLst>
              <a:path w="4576" h="3701" extrusionOk="0">
                <a:moveTo>
                  <a:pt x="199" y="0"/>
                </a:moveTo>
                <a:lnTo>
                  <a:pt x="0" y="1512"/>
                </a:lnTo>
                <a:lnTo>
                  <a:pt x="4575" y="3700"/>
                </a:lnTo>
                <a:lnTo>
                  <a:pt x="19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4" name="Google Shape;1144;p36"/>
          <p:cNvSpPr/>
          <p:nvPr/>
        </p:nvSpPr>
        <p:spPr>
          <a:xfrm>
            <a:off x="1763714" y="2452223"/>
            <a:ext cx="325093" cy="274963"/>
          </a:xfrm>
          <a:custGeom>
            <a:avLst/>
            <a:gdLst/>
            <a:ahLst/>
            <a:cxnLst/>
            <a:rect l="l" t="t" r="r" b="b"/>
            <a:pathLst>
              <a:path w="3223" h="2726" extrusionOk="0">
                <a:moveTo>
                  <a:pt x="3223" y="1"/>
                </a:moveTo>
                <a:lnTo>
                  <a:pt x="0" y="120"/>
                </a:lnTo>
                <a:lnTo>
                  <a:pt x="358" y="2726"/>
                </a:lnTo>
                <a:lnTo>
                  <a:pt x="3223" y="1"/>
                </a:lnTo>
                <a:close/>
              </a:path>
            </a:pathLst>
          </a:custGeom>
          <a:solidFill>
            <a:srgbClr val="EE798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5" name="Google Shape;1145;p36"/>
          <p:cNvSpPr/>
          <p:nvPr/>
        </p:nvSpPr>
        <p:spPr>
          <a:xfrm>
            <a:off x="1777524" y="4268297"/>
            <a:ext cx="351217" cy="463583"/>
          </a:xfrm>
          <a:custGeom>
            <a:avLst/>
            <a:gdLst/>
            <a:ahLst/>
            <a:cxnLst/>
            <a:rect l="l" t="t" r="r" b="b"/>
            <a:pathLst>
              <a:path w="3482" h="4596" extrusionOk="0">
                <a:moveTo>
                  <a:pt x="3482" y="0"/>
                </a:moveTo>
                <a:lnTo>
                  <a:pt x="1" y="2845"/>
                </a:lnTo>
                <a:lnTo>
                  <a:pt x="2627" y="4596"/>
                </a:lnTo>
                <a:lnTo>
                  <a:pt x="3482" y="0"/>
                </a:lnTo>
                <a:close/>
              </a:path>
            </a:pathLst>
          </a:custGeom>
          <a:solidFill>
            <a:srgbClr val="8DC63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6" name="Google Shape;1146;p36"/>
          <p:cNvSpPr/>
          <p:nvPr/>
        </p:nvSpPr>
        <p:spPr>
          <a:xfrm>
            <a:off x="7075838" y="6001148"/>
            <a:ext cx="925897" cy="612889"/>
          </a:xfrm>
          <a:custGeom>
            <a:avLst/>
            <a:gdLst/>
            <a:ahLst/>
            <a:cxnLst/>
            <a:rect l="l" t="t" r="r" b="b"/>
            <a:pathLst>
              <a:path w="13807" h="8956" extrusionOk="0">
                <a:moveTo>
                  <a:pt x="1857" y="0"/>
                </a:moveTo>
                <a:cubicBezTo>
                  <a:pt x="1767" y="0"/>
                  <a:pt x="1679" y="3"/>
                  <a:pt x="1592" y="10"/>
                </a:cubicBezTo>
                <a:cubicBezTo>
                  <a:pt x="1" y="169"/>
                  <a:pt x="558" y="2000"/>
                  <a:pt x="1155" y="2994"/>
                </a:cubicBezTo>
                <a:cubicBezTo>
                  <a:pt x="1692" y="3969"/>
                  <a:pt x="2547" y="4725"/>
                  <a:pt x="3422" y="5421"/>
                </a:cubicBezTo>
                <a:cubicBezTo>
                  <a:pt x="4715" y="6456"/>
                  <a:pt x="6068" y="7470"/>
                  <a:pt x="7600" y="8146"/>
                </a:cubicBezTo>
                <a:cubicBezTo>
                  <a:pt x="8707" y="8642"/>
                  <a:pt x="9920" y="8955"/>
                  <a:pt x="11138" y="8955"/>
                </a:cubicBezTo>
                <a:cubicBezTo>
                  <a:pt x="11584" y="8955"/>
                  <a:pt x="12031" y="8913"/>
                  <a:pt x="12473" y="8823"/>
                </a:cubicBezTo>
                <a:cubicBezTo>
                  <a:pt x="13090" y="8664"/>
                  <a:pt x="13806" y="8306"/>
                  <a:pt x="13786" y="7649"/>
                </a:cubicBezTo>
                <a:cubicBezTo>
                  <a:pt x="12135" y="6913"/>
                  <a:pt x="10425" y="6416"/>
                  <a:pt x="8654" y="6117"/>
                </a:cubicBezTo>
                <a:cubicBezTo>
                  <a:pt x="9748" y="5879"/>
                  <a:pt x="10802" y="5580"/>
                  <a:pt x="11837" y="5222"/>
                </a:cubicBezTo>
                <a:cubicBezTo>
                  <a:pt x="9131" y="4148"/>
                  <a:pt x="6347" y="3293"/>
                  <a:pt x="3482" y="2736"/>
                </a:cubicBezTo>
                <a:cubicBezTo>
                  <a:pt x="4178" y="1880"/>
                  <a:pt x="5153" y="1283"/>
                  <a:pt x="6227" y="1045"/>
                </a:cubicBezTo>
                <a:lnTo>
                  <a:pt x="6227" y="1045"/>
                </a:lnTo>
                <a:cubicBezTo>
                  <a:pt x="6197" y="1051"/>
                  <a:pt x="6163" y="1054"/>
                  <a:pt x="6125" y="1054"/>
                </a:cubicBezTo>
                <a:cubicBezTo>
                  <a:pt x="5599" y="1054"/>
                  <a:pt x="4424" y="441"/>
                  <a:pt x="3959" y="348"/>
                </a:cubicBezTo>
                <a:cubicBezTo>
                  <a:pt x="3325" y="190"/>
                  <a:pt x="2551" y="0"/>
                  <a:pt x="1857" y="0"/>
                </a:cubicBezTo>
                <a:close/>
              </a:path>
            </a:pathLst>
          </a:custGeom>
          <a:solidFill>
            <a:srgbClr val="3049B5">
              <a:alpha val="1562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B22FA5-2891-F145-980E-D68379BF49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4" b="90169" l="1600" r="97200">
                        <a14:foregroundMark x1="66400" y1="9738" x2="49800" y2="16667"/>
                        <a14:foregroundMark x1="49800" y1="16667" x2="35300" y2="32491"/>
                        <a14:foregroundMark x1="35300" y1="32491" x2="34300" y2="34457"/>
                        <a14:foregroundMark x1="34100" y1="2247" x2="41500" y2="14419"/>
                        <a14:foregroundMark x1="67100" y1="14419" x2="67100" y2="14419"/>
                        <a14:foregroundMark x1="67100" y1="14419" x2="67100" y2="14419"/>
                        <a14:foregroundMark x1="74900" y1="12266" x2="64800" y2="13390"/>
                        <a14:foregroundMark x1="64800" y1="13390" x2="69500" y2="16479"/>
                        <a14:foregroundMark x1="23200" y1="21067" x2="19400" y2="22659"/>
                        <a14:foregroundMark x1="25600" y1="21536" x2="27200" y2="22472"/>
                        <a14:foregroundMark x1="19400" y1="21348" x2="16300" y2="21816"/>
                        <a14:foregroundMark x1="8700" y1="23970" x2="8700" y2="23970"/>
                        <a14:foregroundMark x1="8700" y1="23970" x2="8700" y2="23970"/>
                        <a14:foregroundMark x1="5400" y1="34176" x2="5400" y2="34176"/>
                        <a14:foregroundMark x1="5400" y1="34176" x2="5400" y2="34176"/>
                        <a14:foregroundMark x1="3200" y1="46910" x2="3200" y2="46910"/>
                        <a14:foregroundMark x1="3000" y1="47097" x2="3000" y2="47097"/>
                        <a14:foregroundMark x1="1600" y1="33146" x2="1600" y2="33146"/>
                        <a14:foregroundMark x1="1600" y1="33146" x2="1600" y2="33146"/>
                        <a14:foregroundMark x1="13700" y1="83333" x2="13700" y2="83333"/>
                        <a14:foregroundMark x1="13500" y1="83333" x2="13500" y2="83333"/>
                        <a14:foregroundMark x1="14400" y1="75749" x2="24200" y2="83801"/>
                        <a14:foregroundMark x1="24200" y1="83801" x2="49100" y2="86704"/>
                        <a14:foregroundMark x1="49100" y1="86704" x2="61500" y2="85019"/>
                        <a14:foregroundMark x1="61500" y1="85019" x2="70600" y2="80712"/>
                        <a14:foregroundMark x1="70600" y1="80712" x2="72800" y2="78184"/>
                        <a14:foregroundMark x1="73300" y1="69288" x2="71300" y2="81742"/>
                        <a14:foregroundMark x1="71300" y1="81742" x2="62800" y2="87172"/>
                        <a14:foregroundMark x1="62800" y1="87172" x2="49800" y2="90075"/>
                        <a14:foregroundMark x1="49800" y1="90075" x2="39400" y2="86985"/>
                        <a14:foregroundMark x1="39400" y1="86985" x2="29500" y2="79775"/>
                        <a14:foregroundMark x1="29500" y1="79775" x2="32700" y2="69007"/>
                        <a14:foregroundMark x1="32700" y1="69007" x2="33900" y2="68258"/>
                        <a14:foregroundMark x1="74200" y1="73315" x2="73200" y2="84176"/>
                        <a14:foregroundMark x1="73200" y1="84176" x2="61900" y2="89700"/>
                        <a14:foregroundMark x1="61900" y1="89700" x2="48100" y2="90262"/>
                        <a14:foregroundMark x1="48100" y1="90262" x2="44600" y2="77903"/>
                        <a14:foregroundMark x1="44600" y1="77903" x2="55800" y2="70693"/>
                        <a14:foregroundMark x1="55800" y1="70693" x2="65500" y2="72378"/>
                        <a14:foregroundMark x1="65500" y1="72378" x2="69900" y2="78464"/>
                        <a14:foregroundMark x1="33400" y1="20880" x2="16500" y2="38577"/>
                        <a14:foregroundMark x1="16500" y1="38577" x2="18900" y2="45974"/>
                        <a14:foregroundMark x1="32700" y1="36704" x2="32700" y2="36704"/>
                        <a14:foregroundMark x1="32400" y1="36423" x2="32400" y2="36423"/>
                        <a14:foregroundMark x1="70400" y1="10674" x2="59500" y2="8708"/>
                        <a14:foregroundMark x1="59500" y1="8708" x2="7446" y2="37209"/>
                        <a14:foregroundMark x1="6887" y1="39845" x2="11900" y2="47846"/>
                        <a14:foregroundMark x1="11900" y1="47846" x2="24600" y2="48783"/>
                        <a14:foregroundMark x1="24600" y1="48783" x2="57200" y2="34270"/>
                        <a14:foregroundMark x1="57200" y1="34270" x2="64164" y2="27233"/>
                        <a14:foregroundMark x1="67901" y1="22533" x2="70900" y2="14888"/>
                        <a14:foregroundMark x1="70900" y1="14888" x2="67600" y2="7303"/>
                        <a14:foregroundMark x1="67600" y1="6461" x2="49800" y2="10861"/>
                        <a14:foregroundMark x1="67300" y1="7303" x2="75600" y2="10861"/>
                        <a14:foregroundMark x1="72800" y1="7303" x2="72800" y2="7303"/>
                        <a14:foregroundMark x1="72800" y1="7303" x2="72800" y2="7303"/>
                        <a14:foregroundMark x1="68700" y1="5805" x2="60400" y2="7959"/>
                        <a14:foregroundMark x1="69200" y1="5993" x2="73700" y2="10206"/>
                        <a14:foregroundMark x1="59500" y1="18914" x2="56600" y2="27903"/>
                        <a14:foregroundMark x1="56600" y1="27903" x2="56600" y2="27996"/>
                        <a14:foregroundMark x1="62600" y1="17509" x2="62600" y2="17509"/>
                        <a14:foregroundMark x1="62600" y1="17509" x2="62600" y2="17509"/>
                        <a14:foregroundMark x1="68000" y1="16199" x2="62200" y2="24625"/>
                        <a14:foregroundMark x1="62200" y1="24625" x2="52400" y2="19569"/>
                        <a14:foregroundMark x1="52400" y1="19569" x2="52400" y2="19569"/>
                        <a14:foregroundMark x1="65000" y1="17135" x2="51100" y2="16854"/>
                        <a14:foregroundMark x1="51100" y1="16854" x2="47200" y2="26779"/>
                        <a14:foregroundMark x1="47200" y1="26779" x2="59400" y2="26404"/>
                        <a14:foregroundMark x1="59400" y1="26404" x2="62300" y2="17978"/>
                        <a14:foregroundMark x1="55700" y1="20693" x2="42500" y2="23783"/>
                        <a14:foregroundMark x1="42500" y1="23783" x2="35900" y2="30805"/>
                        <a14:foregroundMark x1="35900" y1="30805" x2="50800" y2="30056"/>
                        <a14:foregroundMark x1="50800" y1="30056" x2="54000" y2="23783"/>
                        <a14:foregroundMark x1="32900" y1="28933" x2="22500" y2="31086"/>
                        <a14:foregroundMark x1="22500" y1="31086" x2="22300" y2="42041"/>
                        <a14:foregroundMark x1="22300" y1="42041" x2="35400" y2="39139"/>
                        <a14:foregroundMark x1="35400" y1="39139" x2="38600" y2="29026"/>
                        <a14:foregroundMark x1="38600" y1="29026" x2="36700" y2="23315"/>
                        <a14:foregroundMark x1="37400" y1="19569" x2="26900" y2="21816"/>
                        <a14:foregroundMark x1="26900" y1="21816" x2="17000" y2="29213"/>
                        <a14:foregroundMark x1="17000" y1="29213" x2="11000" y2="38202"/>
                        <a14:foregroundMark x1="11000" y1="38202" x2="19000" y2="44195"/>
                        <a14:foregroundMark x1="19000" y1="44195" x2="29900" y2="42135"/>
                        <a14:foregroundMark x1="29900" y1="42135" x2="39000" y2="34176"/>
                        <a14:foregroundMark x1="39000" y1="34176" x2="39800" y2="24064"/>
                        <a14:foregroundMark x1="39800" y1="24064" x2="37900" y2="20880"/>
                        <a14:foregroundMark x1="36200" y1="24251" x2="23300" y2="31554"/>
                        <a14:foregroundMark x1="23300" y1="31554" x2="33600" y2="27622"/>
                        <a14:foregroundMark x1="33600" y1="27622" x2="33600" y2="27154"/>
                        <a14:foregroundMark x1="34100" y1="29588" x2="25300" y2="37547"/>
                        <a14:foregroundMark x1="25300" y1="37547" x2="24800" y2="38202"/>
                        <a14:foregroundMark x1="23900" y1="42697" x2="25100" y2="46629"/>
                        <a14:foregroundMark x1="17200" y1="60487" x2="9800" y2="67697"/>
                        <a14:foregroundMark x1="9800" y1="67697" x2="6100" y2="74906"/>
                        <a14:foregroundMark x1="17200" y1="58895" x2="10500" y2="65824"/>
                        <a14:foregroundMark x1="10500" y1="65824" x2="6800" y2="74906"/>
                        <a14:foregroundMark x1="6800" y1="74906" x2="7000" y2="78184"/>
                        <a14:foregroundMark x1="7000" y1="67509" x2="4600" y2="76779"/>
                        <a14:foregroundMark x1="4600" y1="76779" x2="5600" y2="79588"/>
                        <a14:foregroundMark x1="86800" y1="28933" x2="86800" y2="28933"/>
                        <a14:foregroundMark x1="86800" y1="28933" x2="86800" y2="28933"/>
                        <a14:foregroundMark x1="75400" y1="28933" x2="85400" y2="28839"/>
                        <a14:foregroundMark x1="85400" y1="28839" x2="89600" y2="38577"/>
                        <a14:foregroundMark x1="89600" y1="38577" x2="81500" y2="46161"/>
                        <a14:foregroundMark x1="81500" y1="46161" x2="79200" y2="47378"/>
                        <a14:foregroundMark x1="69200" y1="29120" x2="79400" y2="26217"/>
                        <a14:foregroundMark x1="79400" y1="26217" x2="88200" y2="31742"/>
                        <a14:foregroundMark x1="90397" y1="41854" x2="90529" y2="42461"/>
                        <a14:foregroundMark x1="88200" y1="31742" x2="90397" y2="41854"/>
                        <a14:foregroundMark x1="90217" y1="45624" x2="87600" y2="64981"/>
                        <a14:foregroundMark x1="87600" y1="64981" x2="82500" y2="69101"/>
                        <a14:foregroundMark x1="92000" y1="49813" x2="97200" y2="55524"/>
                        <a14:foregroundMark x1="63600" y1="24625" x2="68200" y2="29401"/>
                        <a14:foregroundMark x1="89700" y1="45880" x2="89700" y2="45880"/>
                        <a14:foregroundMark x1="90000" y1="45880" x2="90000" y2="45880"/>
                        <a14:foregroundMark x1="90000" y1="45787" x2="90000" y2="45787"/>
                        <a14:foregroundMark x1="90000" y1="45693" x2="90000" y2="45693"/>
                        <a14:foregroundMark x1="89900" y1="45506" x2="90000" y2="46348"/>
                        <a14:foregroundMark x1="89800" y1="45318" x2="89800" y2="45318"/>
                        <a14:foregroundMark x1="89900" y1="45599" x2="89900" y2="45599"/>
                        <a14:foregroundMark x1="89900" y1="45599" x2="89900" y2="45599"/>
                        <a14:foregroundMark x1="90000" y1="45693" x2="90000" y2="45693"/>
                        <a14:foregroundMark x1="89600" y1="45787" x2="90200" y2="45880"/>
                        <a14:backgroundMark x1="67900" y1="23221" x2="66796" y2="25578"/>
                        <a14:backgroundMark x1="67600" y1="23221" x2="67600" y2="23221"/>
                        <a14:backgroundMark x1="68100" y1="22659" x2="66900" y2="24064"/>
                        <a14:backgroundMark x1="64800" y1="28464" x2="64800" y2="28464"/>
                        <a14:backgroundMark x1="64800" y1="28464" x2="64800" y2="28464"/>
                        <a14:backgroundMark x1="5900" y1="38390" x2="5900" y2="38390"/>
                        <a14:backgroundMark x1="5900" y1="38390" x2="5900" y2="38390"/>
                        <a14:backgroundMark x1="6200" y1="37453" x2="5700" y2="39607"/>
                        <a14:backgroundMark x1="6700" y1="37266" x2="6200" y2="38390"/>
                        <a14:backgroundMark x1="7000" y1="37547" x2="7000" y2="37547"/>
                        <a14:backgroundMark x1="7000" y1="37547" x2="7000" y2="37547"/>
                        <a14:backgroundMark x1="7000" y1="37360" x2="7000" y2="37360"/>
                        <a14:backgroundMark x1="7000" y1="37360" x2="7000" y2="37360"/>
                        <a14:backgroundMark x1="7200" y1="37079" x2="6500" y2="38109"/>
                        <a14:backgroundMark x1="7300" y1="37172" x2="7300" y2="37172"/>
                        <a14:backgroundMark x1="7300" y1="37172" x2="7300" y2="37172"/>
                        <a14:backgroundMark x1="7300" y1="37172" x2="7000" y2="37828"/>
                        <a14:backgroundMark x1="2800" y1="47097" x2="2800" y2="47097"/>
                        <a14:backgroundMark x1="2800" y1="47097" x2="2800" y2="47097"/>
                        <a14:backgroundMark x1="2800" y1="46723" x2="2800" y2="46723"/>
                        <a14:backgroundMark x1="3000" y1="47004" x2="3000" y2="47004"/>
                        <a14:backgroundMark x1="3000" y1="47004" x2="3000" y2="47004"/>
                        <a14:backgroundMark x1="3100" y1="46816" x2="3100" y2="46816"/>
                        <a14:backgroundMark x1="3100" y1="46816" x2="3100" y2="46816"/>
                        <a14:backgroundMark x1="90200" y1="42416" x2="89900" y2="44288"/>
                        <a14:backgroundMark x1="90400" y1="42135" x2="89900" y2="43165"/>
                        <a14:backgroundMark x1="90300" y1="42978" x2="90500" y2="42416"/>
                        <a14:backgroundMark x1="90300" y1="41854" x2="90300" y2="41854"/>
                        <a14:backgroundMark x1="90300" y1="41854" x2="90300" y2="41854"/>
                        <a14:backgroundMark x1="90200" y1="41760" x2="90200" y2="41760"/>
                        <a14:backgroundMark x1="90300" y1="41760" x2="90300" y2="41760"/>
                      </a14:backgroundRemoval>
                    </a14:imgEffect>
                  </a14:imgLayer>
                </a14:imgProps>
              </a:ext>
            </a:extLst>
          </a:blip>
          <a:srcRect b="7556"/>
          <a:stretch/>
        </p:blipFill>
        <p:spPr>
          <a:xfrm>
            <a:off x="5774868" y="508433"/>
            <a:ext cx="5619384" cy="5548056"/>
          </a:xfrm>
          <a:prstGeom prst="rect">
            <a:avLst/>
          </a:prstGeom>
        </p:spPr>
      </p:pic>
      <p:sp>
        <p:nvSpPr>
          <p:cNvPr id="7" name="Google Shape;1075;p36">
            <a:extLst>
              <a:ext uri="{FF2B5EF4-FFF2-40B4-BE49-F238E27FC236}">
                <a16:creationId xmlns:a16="http://schemas.microsoft.com/office/drawing/2014/main" id="{41BD8C2F-900B-8349-8C0A-3B998A799565}"/>
              </a:ext>
            </a:extLst>
          </p:cNvPr>
          <p:cNvSpPr txBox="1">
            <a:spLocks/>
          </p:cNvSpPr>
          <p:nvPr/>
        </p:nvSpPr>
        <p:spPr>
          <a:xfrm>
            <a:off x="316089" y="1943012"/>
            <a:ext cx="5619384" cy="1875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Luckiest Guy"/>
              <a:buNone/>
              <a:defRPr sz="6700" b="0" i="0" u="none" strike="noStrike" cap="none">
                <a:solidFill>
                  <a:schemeClr val="dk1"/>
                </a:solidFill>
                <a:latin typeface="Luckiest Guy"/>
                <a:ea typeface="Luckiest Guy"/>
                <a:cs typeface="Luckiest Guy"/>
                <a:sym typeface="Luckiest Guy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Luckiest Guy"/>
              <a:buNone/>
              <a:defRPr sz="5200" b="0" i="0" u="none" strike="noStrike" cap="none">
                <a:solidFill>
                  <a:schemeClr val="dk1"/>
                </a:solidFill>
                <a:latin typeface="Luckiest Guy"/>
                <a:ea typeface="Luckiest Guy"/>
                <a:cs typeface="Luckiest Guy"/>
                <a:sym typeface="Luckiest Guy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Luckiest Guy"/>
              <a:buNone/>
              <a:defRPr sz="5200" b="0" i="0" u="none" strike="noStrike" cap="none">
                <a:solidFill>
                  <a:schemeClr val="dk1"/>
                </a:solidFill>
                <a:latin typeface="Luckiest Guy"/>
                <a:ea typeface="Luckiest Guy"/>
                <a:cs typeface="Luckiest Guy"/>
                <a:sym typeface="Luckiest Guy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Luckiest Guy"/>
              <a:buNone/>
              <a:defRPr sz="5200" b="0" i="0" u="none" strike="noStrike" cap="none">
                <a:solidFill>
                  <a:schemeClr val="dk1"/>
                </a:solidFill>
                <a:latin typeface="Luckiest Guy"/>
                <a:ea typeface="Luckiest Guy"/>
                <a:cs typeface="Luckiest Guy"/>
                <a:sym typeface="Luckiest Guy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Luckiest Guy"/>
              <a:buNone/>
              <a:defRPr sz="5200" b="0" i="0" u="none" strike="noStrike" cap="none">
                <a:solidFill>
                  <a:schemeClr val="dk1"/>
                </a:solidFill>
                <a:latin typeface="Luckiest Guy"/>
                <a:ea typeface="Luckiest Guy"/>
                <a:cs typeface="Luckiest Guy"/>
                <a:sym typeface="Luckiest Guy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Luckiest Guy"/>
              <a:buNone/>
              <a:defRPr sz="5200" b="0" i="0" u="none" strike="noStrike" cap="none">
                <a:solidFill>
                  <a:schemeClr val="dk1"/>
                </a:solidFill>
                <a:latin typeface="Luckiest Guy"/>
                <a:ea typeface="Luckiest Guy"/>
                <a:cs typeface="Luckiest Guy"/>
                <a:sym typeface="Luckiest Guy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Luckiest Guy"/>
              <a:buNone/>
              <a:defRPr sz="5200" b="0" i="0" u="none" strike="noStrike" cap="none">
                <a:solidFill>
                  <a:schemeClr val="dk1"/>
                </a:solidFill>
                <a:latin typeface="Luckiest Guy"/>
                <a:ea typeface="Luckiest Guy"/>
                <a:cs typeface="Luckiest Guy"/>
                <a:sym typeface="Luckiest Guy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Luckiest Guy"/>
              <a:buNone/>
              <a:defRPr sz="5200" b="0" i="0" u="none" strike="noStrike" cap="none">
                <a:solidFill>
                  <a:schemeClr val="dk1"/>
                </a:solidFill>
                <a:latin typeface="Luckiest Guy"/>
                <a:ea typeface="Luckiest Guy"/>
                <a:cs typeface="Luckiest Guy"/>
                <a:sym typeface="Luckiest Guy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Luckiest Guy"/>
              <a:buNone/>
              <a:defRPr sz="5200" b="0" i="0" u="none" strike="noStrike" cap="none">
                <a:solidFill>
                  <a:schemeClr val="dk1"/>
                </a:solidFill>
                <a:latin typeface="Luckiest Guy"/>
                <a:ea typeface="Luckiest Guy"/>
                <a:cs typeface="Luckiest Guy"/>
                <a:sym typeface="Luckiest Guy"/>
              </a:defRPr>
            </a:lvl9pPr>
          </a:lstStyle>
          <a:p>
            <a:r>
              <a:rPr lang="en-US" sz="5867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5867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867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5867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867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TRỨNG</a:t>
            </a:r>
          </a:p>
          <a:p>
            <a:r>
              <a:rPr lang="en-US" sz="5867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KHỦNG LONG</a:t>
            </a:r>
          </a:p>
        </p:txBody>
      </p:sp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6FF2D13-22AA-FE43-8A86-98C0EDA7016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9630" b="85926" l="52800" r="72400">
                        <a14:foregroundMark x1="71300" y1="77407" x2="71300" y2="77407"/>
                        <a14:foregroundMark x1="71300" y1="77407" x2="71300" y2="77407"/>
                        <a14:foregroundMark x1="71900" y1="77222" x2="71900" y2="77222"/>
                        <a14:foregroundMark x1="71900" y1="77222" x2="71900" y2="77222"/>
                        <a14:foregroundMark x1="71900" y1="75000" x2="71900" y2="75000"/>
                        <a14:foregroundMark x1="71900" y1="75000" x2="71900" y2="75000"/>
                        <a14:foregroundMark x1="71300" y1="76204" x2="71300" y2="76204"/>
                        <a14:foregroundMark x1="71300" y1="76204" x2="71300" y2="76204"/>
                        <a14:foregroundMark x1="71900" y1="76389" x2="71900" y2="76389"/>
                        <a14:foregroundMark x1="71900" y1="76389" x2="71900" y2="76389"/>
                        <a14:foregroundMark x1="72200" y1="74630" x2="72200" y2="74630"/>
                        <a14:foregroundMark x1="72200" y1="74630" x2="72200" y2="74630"/>
                        <a14:foregroundMark x1="72400" y1="74815" x2="72400" y2="74815"/>
                        <a14:foregroundMark x1="72400" y1="74815" x2="72400" y2="74815"/>
                        <a14:backgroundMark x1="55100" y1="84444" x2="55100" y2="84444"/>
                        <a14:backgroundMark x1="55100" y1="84444" x2="55100" y2="8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466" t="67778" r="25762" b="12036"/>
          <a:stretch/>
        </p:blipFill>
        <p:spPr>
          <a:xfrm>
            <a:off x="2039155" y="4014365"/>
            <a:ext cx="2012648" cy="1845884"/>
          </a:xfrm>
          <a:prstGeom prst="rect">
            <a:avLst/>
          </a:prstGeom>
        </p:spPr>
      </p:pic>
      <p:pic>
        <p:nvPicPr>
          <p:cNvPr id="9" name="Mission to Mars - Audio Hertz (1).mp3" descr="Mission to Mars - Audio Hertz (1).mp3">
            <a:hlinkClick r:id="" action="ppaction://media"/>
            <a:extLst>
              <a:ext uri="{FF2B5EF4-FFF2-40B4-BE49-F238E27FC236}">
                <a16:creationId xmlns:a16="http://schemas.microsoft.com/office/drawing/2014/main" id="{1C9ECB75-3283-7B47-9CEC-0B53980A17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" y="6858001"/>
            <a:ext cx="702396" cy="70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1644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19200__18hiltc__pixel-game-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36364" numSld="7">
                <p:cTn id="32" repeatCount="5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3532910-5C95-E848-ACE1-8F5F85D912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000" b="95000" l="4075" r="57379">
                        <a14:foregroundMark x1="4185" y1="83056" x2="4515" y2="88704"/>
                        <a14:foregroundMark x1="5507" y1="89167" x2="5507" y2="89167"/>
                        <a14:foregroundMark x1="5507" y1="89167" x2="5507" y2="89167"/>
                        <a14:foregroundMark x1="6718" y1="88981" x2="6718" y2="88981"/>
                        <a14:foregroundMark x1="6718" y1="88981" x2="6718" y2="88981"/>
                        <a14:foregroundMark x1="7819" y1="88796" x2="7819" y2="88796"/>
                        <a14:foregroundMark x1="7819" y1="88796" x2="7819" y2="88796"/>
                        <a14:foregroundMark x1="23128" y1="83704" x2="23128" y2="83704"/>
                        <a14:foregroundMark x1="22907" y1="83704" x2="22907" y2="83704"/>
                        <a14:foregroundMark x1="20485" y1="90000" x2="20485" y2="90000"/>
                        <a14:foregroundMark x1="20374" y1="90000" x2="20374" y2="90000"/>
                        <a14:foregroundMark x1="29626" y1="88519" x2="29626" y2="88519"/>
                        <a14:foregroundMark x1="24670" y1="81759" x2="24670" y2="81759"/>
                        <a14:foregroundMark x1="31167" y1="88333" x2="31167" y2="88333"/>
                        <a14:foregroundMark x1="37115" y1="82963" x2="37115" y2="82963"/>
                        <a14:foregroundMark x1="36233" y1="82963" x2="36233" y2="82963"/>
                        <a14:foregroundMark x1="39207" y1="82963" x2="39207" y2="82963"/>
                        <a14:foregroundMark x1="48018" y1="83981" x2="48018" y2="83981"/>
                        <a14:foregroundMark x1="48128" y1="84352" x2="48128" y2="84352"/>
                        <a14:foregroundMark x1="50000" y1="81389" x2="50771" y2="85185"/>
                        <a14:foregroundMark x1="52974" y1="84167" x2="52974" y2="84167"/>
                        <a14:foregroundMark x1="52974" y1="84167" x2="52974" y2="84167"/>
                        <a14:foregroundMark x1="54736" y1="83981" x2="54736" y2="83981"/>
                        <a14:foregroundMark x1="54736" y1="83981" x2="54736" y2="83981"/>
                        <a14:foregroundMark x1="44383" y1="83241" x2="44383" y2="83241"/>
                        <a14:foregroundMark x1="44383" y1="83241" x2="44383" y2="83241"/>
                        <a14:foregroundMark x1="43502" y1="82963" x2="43502" y2="82963"/>
                        <a14:foregroundMark x1="46366" y1="87315" x2="46366" y2="87315"/>
                        <a14:foregroundMark x1="50661" y1="87963" x2="50661" y2="87963"/>
                        <a14:foregroundMark x1="50771" y1="87963" x2="50771" y2="87963"/>
                        <a14:foregroundMark x1="53634" y1="88611" x2="53634" y2="88611"/>
                        <a14:foregroundMark x1="53965" y1="88519" x2="53965" y2="88519"/>
                        <a14:foregroundMark x1="41960" y1="87870" x2="41960" y2="87870"/>
                        <a14:backgroundMark x1="41189" y1="87778" x2="41740" y2="88981"/>
                        <a14:backgroundMark x1="53965" y1="89074" x2="53965" y2="89074"/>
                        <a14:backgroundMark x1="54075" y1="89074" x2="54405" y2="88981"/>
                        <a14:backgroundMark x1="57489" y1="81296" x2="57269" y2="82407"/>
                      </a14:backgroundRemoval>
                    </a14:imgEffect>
                  </a14:imgLayer>
                </a14:imgProps>
              </a:ext>
            </a:extLst>
          </a:blip>
          <a:srcRect t="50000" r="44336"/>
          <a:stretch/>
        </p:blipFill>
        <p:spPr>
          <a:xfrm>
            <a:off x="800905" y="3396330"/>
            <a:ext cx="3257529" cy="348034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D7B4D33-909F-0944-9535-BBA65C76F82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600" r="98400">
                        <a14:foregroundMark x1="6800" y1="37436" x2="6800" y2="37436"/>
                        <a14:foregroundMark x1="1900" y1="41538" x2="1900" y2="41538"/>
                        <a14:foregroundMark x1="1000" y1="37179" x2="1000" y2="37179"/>
                        <a14:foregroundMark x1="700" y1="48205" x2="700" y2="48205"/>
                        <a14:foregroundMark x1="92100" y1="46154" x2="92100" y2="46154"/>
                        <a14:foregroundMark x1="91200" y1="65128" x2="91200" y2="65128"/>
                        <a14:foregroundMark x1="95700" y1="40000" x2="95700" y2="40000"/>
                        <a14:foregroundMark x1="96300" y1="44359" x2="96300" y2="44359"/>
                        <a14:foregroundMark x1="98400" y1="41538" x2="98400" y2="41538"/>
                      </a14:backgroundRemoval>
                    </a14:imgEffect>
                  </a14:imgLayer>
                </a14:imgProps>
              </a:ext>
            </a:extLst>
          </a:blip>
          <a:srcRect t="7343" b="19429"/>
          <a:stretch/>
        </p:blipFill>
        <p:spPr>
          <a:xfrm>
            <a:off x="5993511" y="5025529"/>
            <a:ext cx="2270740" cy="12970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992FEC-5E0B-9245-BDE9-464FF85AD3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19" b="91389" l="318" r="97879">
                        <a14:foregroundMark x1="68929" y1="12407" x2="88123" y2="26944"/>
                        <a14:foregroundMark x1="66596" y1="5556" x2="66596" y2="5556"/>
                        <a14:foregroundMark x1="66596" y1="5556" x2="66596" y2="5556"/>
                        <a14:foregroundMark x1="60445" y1="1019" x2="60445" y2="1019"/>
                        <a14:foregroundMark x1="94168" y1="27407" x2="94168" y2="27407"/>
                        <a14:foregroundMark x1="94168" y1="27407" x2="94168" y2="27407"/>
                        <a14:foregroundMark x1="98303" y1="28704" x2="98303" y2="28704"/>
                        <a14:foregroundMark x1="98303" y1="28704" x2="98303" y2="28704"/>
                        <a14:foregroundMark x1="6045" y1="55648" x2="6045" y2="55648"/>
                        <a14:foregroundMark x1="6045" y1="55833" x2="6045" y2="55833"/>
                        <a14:foregroundMark x1="530" y1="55833" x2="530" y2="55833"/>
                        <a14:foregroundMark x1="530" y1="55833" x2="530" y2="55833"/>
                        <a14:foregroundMark x1="76776" y1="55370" x2="76776" y2="55370"/>
                        <a14:foregroundMark x1="76776" y1="55370" x2="76776" y2="55370"/>
                        <a14:foregroundMark x1="80806" y1="54630" x2="80806" y2="54630"/>
                        <a14:foregroundMark x1="80806" y1="54630" x2="80806" y2="54630"/>
                        <a14:foregroundMark x1="39555" y1="91204" x2="39555" y2="91204"/>
                        <a14:foregroundMark x1="39555" y1="91204" x2="39555" y2="91204"/>
                        <a14:foregroundMark x1="41888" y1="90370" x2="41888" y2="90370"/>
                        <a14:foregroundMark x1="41888" y1="90370" x2="41888" y2="90370"/>
                        <a14:foregroundMark x1="35207" y1="91389" x2="35207" y2="91389"/>
                        <a14:foregroundMark x1="35207" y1="91389" x2="35207" y2="91389"/>
                        <a14:foregroundMark x1="94486" y1="35556" x2="94486" y2="35556"/>
                        <a14:foregroundMark x1="53977" y1="2685" x2="53977" y2="2685"/>
                        <a14:foregroundMark x1="65217" y1="2407" x2="65217" y2="2407"/>
                        <a14:foregroundMark x1="72959" y1="1019" x2="72959" y2="10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994741" y="2906601"/>
            <a:ext cx="855212" cy="97945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0" action="ppaction://hlinksldjump"/>
            <a:extLst>
              <a:ext uri="{FF2B5EF4-FFF2-40B4-BE49-F238E27FC236}">
                <a16:creationId xmlns:a16="http://schemas.microsoft.com/office/drawing/2014/main" id="{63C39D70-36D9-9249-8D7B-A2FD777BF41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2407" b="57315" l="74500" r="94400">
                        <a14:foregroundMark x1="84500" y1="57407" x2="84500" y2="57407"/>
                        <a14:foregroundMark x1="84500" y1="57407" x2="84500" y2="57407"/>
                        <a14:foregroundMark x1="87300" y1="39815" x2="87300" y2="39815"/>
                        <a14:foregroundMark x1="87300" y1="39815" x2="87300" y2="39815"/>
                        <a14:foregroundMark x1="85400" y1="38241" x2="90200" y2="43333"/>
                        <a14:foregroundMark x1="86900" y1="37593" x2="87800" y2="42685"/>
                        <a14:foregroundMark x1="88500" y1="41574" x2="88500" y2="41574"/>
                        <a14:foregroundMark x1="88500" y1="42037" x2="88500" y2="42037"/>
                        <a14:foregroundMark x1="88500" y1="40926" x2="88500" y2="40926"/>
                        <a14:foregroundMark x1="88800" y1="41111" x2="88800" y2="41111"/>
                        <a14:foregroundMark x1="94400" y1="44815" x2="94400" y2="44815"/>
                        <a14:foregroundMark x1="94400" y1="44815" x2="94400" y2="44815"/>
                        <a14:foregroundMark x1="83700" y1="35278" x2="83700" y2="35278"/>
                        <a14:foregroundMark x1="83400" y1="35556" x2="83400" y2="35556"/>
                        <a14:foregroundMark x1="83400" y1="35463" x2="83400" y2="35463"/>
                        <a14:foregroundMark x1="83400" y1="35463" x2="83400" y2="35463"/>
                        <a14:foregroundMark x1="83200" y1="35370" x2="83700" y2="35833"/>
                        <a14:backgroundMark x1="74200" y1="44444" x2="74200" y2="44444"/>
                        <a14:backgroundMark x1="74200" y1="44537" x2="74200" y2="44537"/>
                        <a14:backgroundMark x1="74200" y1="43981" x2="74200" y2="44907"/>
                        <a14:backgroundMark x1="84100" y1="32315" x2="83300" y2="34259"/>
                      </a14:backgroundRemoval>
                    </a14:imgEffect>
                  </a14:imgLayer>
                </a14:imgProps>
              </a:ext>
            </a:extLst>
          </a:blip>
          <a:srcRect l="73941" t="30700" r="3777" b="41426"/>
          <a:stretch/>
        </p:blipFill>
        <p:spPr>
          <a:xfrm>
            <a:off x="6863679" y="3904289"/>
            <a:ext cx="553263" cy="747492"/>
          </a:xfrm>
          <a:prstGeom prst="rect">
            <a:avLst/>
          </a:prstGeom>
        </p:spPr>
      </p:pic>
      <p:pic>
        <p:nvPicPr>
          <p:cNvPr id="6" name="Picture 5">
            <a:hlinkClick r:id="rId13" action="ppaction://hlinksldjump"/>
            <a:extLst>
              <a:ext uri="{FF2B5EF4-FFF2-40B4-BE49-F238E27FC236}">
                <a16:creationId xmlns:a16="http://schemas.microsoft.com/office/drawing/2014/main" id="{6358EC01-A11A-AF49-A281-D4AABB6F4FB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073" b="27654" l="2867" r="25800">
                        <a14:foregroundMark x1="17500" y1="8148" x2="17500" y2="8148"/>
                        <a14:foregroundMark x1="18500" y1="8333" x2="18500" y2="8333"/>
                        <a14:foregroundMark x1="18500" y1="8333" x2="18500" y2="8333"/>
                        <a14:foregroundMark x1="20600" y1="11204" x2="20600" y2="11204"/>
                        <a14:foregroundMark x1="20600" y1="11204" x2="20600" y2="11204"/>
                        <a14:foregroundMark x1="20100" y1="11019" x2="20100" y2="11019"/>
                        <a14:foregroundMark x1="20100" y1="11019" x2="20800" y2="12500"/>
                        <a14:foregroundMark x1="20800" y1="10741" x2="21100" y2="12037"/>
                        <a14:foregroundMark x1="21100" y1="11019" x2="17800" y2="8148"/>
                        <a14:foregroundMark x1="18000" y1="7500" x2="21100" y2="12315"/>
                      </a14:backgroundRemoval>
                    </a14:imgEffect>
                  </a14:imgLayer>
                </a14:imgProps>
              </a:ext>
            </a:extLst>
          </a:blip>
          <a:srcRect r="71333" b="69273"/>
          <a:stretch/>
        </p:blipFill>
        <p:spPr>
          <a:xfrm>
            <a:off x="5147418" y="3718234"/>
            <a:ext cx="846093" cy="979457"/>
          </a:xfrm>
          <a:prstGeom prst="rect">
            <a:avLst/>
          </a:prstGeom>
        </p:spPr>
      </p:pic>
      <p:pic>
        <p:nvPicPr>
          <p:cNvPr id="7" name="Picture 6">
            <a:hlinkClick r:id="rId16" action="ppaction://hlinksldjump"/>
            <a:extLst>
              <a:ext uri="{FF2B5EF4-FFF2-40B4-BE49-F238E27FC236}">
                <a16:creationId xmlns:a16="http://schemas.microsoft.com/office/drawing/2014/main" id="{2BF4A28D-4A2B-A842-9372-DCA599022216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3889" b="56667" l="8100" r="26500">
                        <a14:foregroundMark x1="19100" y1="38796" x2="19100" y2="38796"/>
                        <a14:foregroundMark x1="19100" y1="38796" x2="19100" y2="38796"/>
                        <a14:foregroundMark x1="21200" y1="41019" x2="21200" y2="41019"/>
                        <a14:foregroundMark x1="20900" y1="41019" x2="20900" y2="41019"/>
                        <a14:foregroundMark x1="16800" y1="56759" x2="16800" y2="56759"/>
                        <a14:foregroundMark x1="16800" y1="56759" x2="16800" y2="56759"/>
                        <a14:foregroundMark x1="8100" y1="48611" x2="8100" y2="48611"/>
                        <a14:foregroundMark x1="8100" y1="48611" x2="8100" y2="48611"/>
                      </a14:backgroundRemoval>
                    </a14:imgEffect>
                  </a14:imgLayer>
                </a14:imgProps>
              </a:ext>
            </a:extLst>
          </a:blip>
          <a:srcRect l="6465" t="31121" r="71253" b="41005"/>
          <a:stretch/>
        </p:blipFill>
        <p:spPr>
          <a:xfrm>
            <a:off x="3781471" y="3696889"/>
            <a:ext cx="654904" cy="884816"/>
          </a:xfrm>
          <a:prstGeom prst="rect">
            <a:avLst/>
          </a:prstGeom>
        </p:spPr>
      </p:pic>
      <p:pic>
        <p:nvPicPr>
          <p:cNvPr id="14" name="Picture 13">
            <a:hlinkClick r:id="rId19" action="ppaction://hlinksldjump"/>
            <a:extLst>
              <a:ext uri="{FF2B5EF4-FFF2-40B4-BE49-F238E27FC236}">
                <a16:creationId xmlns:a16="http://schemas.microsoft.com/office/drawing/2014/main" id="{D33E3868-7A21-1940-893C-3FD217CFE303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65278" b="87593" l="31400" r="49800">
                        <a14:foregroundMark x1="41300" y1="67870" x2="43500" y2="70000"/>
                        <a14:foregroundMark x1="31400" y1="77778" x2="31400" y2="77778"/>
                      </a14:backgroundRemoval>
                    </a14:imgEffect>
                  </a14:imgLayer>
                </a14:imgProps>
              </a:ext>
            </a:extLst>
          </a:blip>
          <a:srcRect l="29767" t="62558" r="47951" b="9568"/>
          <a:stretch/>
        </p:blipFill>
        <p:spPr>
          <a:xfrm>
            <a:off x="7994740" y="3904288"/>
            <a:ext cx="654904" cy="8848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898B0A8-B85F-2F43-A8DA-9B7F3D3B03A1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000" b="90000" l="600" r="98400">
                        <a14:foregroundMark x1="6800" y1="37436" x2="6800" y2="37436"/>
                        <a14:foregroundMark x1="1900" y1="41538" x2="1900" y2="41538"/>
                        <a14:foregroundMark x1="1000" y1="37179" x2="1000" y2="37179"/>
                        <a14:foregroundMark x1="700" y1="48205" x2="700" y2="48205"/>
                        <a14:foregroundMark x1="92100" y1="46154" x2="92100" y2="46154"/>
                        <a14:foregroundMark x1="91200" y1="65128" x2="91200" y2="65128"/>
                        <a14:foregroundMark x1="95700" y1="40000" x2="95700" y2="40000"/>
                        <a14:foregroundMark x1="96300" y1="44359" x2="96300" y2="44359"/>
                        <a14:foregroundMark x1="98400" y1="41538" x2="98400" y2="41538"/>
                        <a14:backgroundMark x1="37100" y1="23718" x2="37100" y2="23718"/>
                        <a14:backgroundMark x1="37100" y1="23718" x2="37100" y2="23718"/>
                        <a14:backgroundMark x1="29800" y1="22179" x2="57700" y2="26026"/>
                        <a14:backgroundMark x1="57700" y1="26026" x2="63500" y2="25513"/>
                      </a14:backgroundRemoval>
                    </a14:imgEffect>
                  </a14:imgLayer>
                </a14:imgProps>
              </a:ext>
            </a:extLst>
          </a:blip>
          <a:srcRect t="7343" b="19429"/>
          <a:stretch/>
        </p:blipFill>
        <p:spPr>
          <a:xfrm>
            <a:off x="5993511" y="5025528"/>
            <a:ext cx="2270740" cy="12970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595012-6EED-2841-A522-4C9C7E3304E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1104798" y="89518"/>
            <a:ext cx="980316" cy="555119"/>
          </a:xfrm>
          <a:prstGeom prst="rect">
            <a:avLst/>
          </a:prstGeom>
        </p:spPr>
      </p:pic>
      <p:sp>
        <p:nvSpPr>
          <p:cNvPr id="2" name="Arrow: Right 1">
            <a:hlinkClick r:id="rId24" action="ppaction://hlinksldjump"/>
            <a:extLst>
              <a:ext uri="{FF2B5EF4-FFF2-40B4-BE49-F238E27FC236}">
                <a16:creationId xmlns:a16="http://schemas.microsoft.com/office/drawing/2014/main" id="{A03B6620-4449-47FE-9480-6FBBA1B6B459}"/>
              </a:ext>
            </a:extLst>
          </p:cNvPr>
          <p:cNvSpPr/>
          <p:nvPr/>
        </p:nvSpPr>
        <p:spPr>
          <a:xfrm>
            <a:off x="10933348" y="247650"/>
            <a:ext cx="980316" cy="70485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65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03 L 0.08212 -0.06265 C 0.09965 -0.07777 0.12049 -0.07561 0.13906 -0.06142 C 0.1599 -0.04444 0.17326 -0.01913 0.17934 0.01358 L 0.20885 0.16482 " pathEditMode="relative" rAng="1440000" ptsTypes="AAAAA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22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3457E-6 L 0.05156 -0.02377 C 0.06284 -0.02932 0.07482 -0.02408 0.08559 -0.01235 C 0.09722 0.00092 0.10486 0.01759 0.10729 0.03827 L 0.11909 0.13271 " pathEditMode="relative" rAng="1920000" ptsTypes="AAA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9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988 C -2.77778E-7 -0.01482 0.00017 -0.02007 0.00052 -0.025 C 0.00069 -0.02624 0.00069 -0.02809 0.00122 -0.02902 C 0.00208 -0.03087 0.00347 -0.03149 0.00434 -0.03303 C 0.00521 -0.03488 0.0059 -0.03673 0.0066 -0.03858 C 0.00712 -0.04013 0.00747 -0.04167 0.00816 -0.0426 C 0.01267 -0.0497 0.01198 -0.04754 0.01667 -0.0497 C 0.02431 -0.05309 0.01094 -0.04846 0.02361 -0.05217 L 0.0283 -0.0497 L 0.03056 -0.04815 C 0.03125 -0.04723 0.03212 -0.0463 0.03281 -0.04537 C 0.03351 -0.04476 0.03785 -0.04013 0.03906 -0.03858 C 0.03976 -0.03735 0.04063 -0.03612 0.04132 -0.03457 C 0.04288 -0.03118 0.0441 -0.02562 0.04514 -0.02223 C 0.04566 -0.01791 0.04566 -0.01575 0.0474 -0.01266 C 0.04809 -0.01142 0.04896 -0.01081 0.04983 -0.00988 C 0.05035 -0.00618 0.05139 -0.00278 0.05122 0.00092 C 0.05104 0.01358 0.05104 0.03425 0.04983 0.04907 C 0.04948 0.05246 0.04826 0.06296 0.0474 0.06821 C 0.04722 0.06944 0.04688 0.07067 0.0467 0.07222 C 0.04358 0.09382 0.04844 0.06388 0.04444 0.0858 C 0.04323 0.09166 0.04392 0.09321 0.04201 0.09969 L 0.03906 0.11049 C 0.0375 0.12067 0.03906 0.11142 0.03663 0.1216 C 0.03472 0.12963 0.03767 0.12376 0.03281 0.13642 C 0.03229 0.13796 0.0316 0.13919 0.03125 0.14074 C 0.03056 0.14321 0.03073 0.14629 0.02969 0.14876 L 0.0283 0.15308 " pathEditMode="relative" ptsTypes="AAAAAAAAAAAAAAAAAAAAAAAAAAAA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7 0.01049 C -0.01216 0.00957 -0.01684 0.00741 -0.02136 0.00803 C -0.03264 0.00895 -0.03212 0.01173 -0.03941 0.01543 C -0.04132 0.01636 -0.04323 0.01698 -0.04497 0.0179 C -0.04827 0.01945 -0.05157 0.02099 -0.05469 0.02284 C -0.05625 0.02346 -0.05764 0.02407 -0.05886 0.02531 C -0.0691 0.03303 -0.0599 0.02809 -0.06997 0.03272 C -0.07379 0.04228 -0.07362 0.04074 -0.07553 0.05494 C -0.07605 0.05803 -0.07622 0.06173 -0.07691 0.06482 C -0.07761 0.06728 -0.07917 0.06945 -0.07969 0.07222 C -0.08091 0.07685 -0.08091 0.08272 -0.08247 0.08704 C -0.09046 0.10803 -0.08091 0.08117 -0.08664 0.10185 C -0.0875 0.10432 -0.08889 0.10648 -0.08941 0.10926 C -0.09063 0.11389 -0.09132 0.11914 -0.09219 0.12407 L -0.09636 0.1463 L -0.09775 0.1537 C -0.09827 0.15617 -0.09827 0.15926 -0.09914 0.16111 L -0.10053 0.16358 " pathEditMode="relative" ptsTypes="AAAAAAAAAAAAAAAAAA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8" action="ppaction://hlinksldjump"/>
            <a:extLst>
              <a:ext uri="{FF2B5EF4-FFF2-40B4-BE49-F238E27FC236}">
                <a16:creationId xmlns:a16="http://schemas.microsoft.com/office/drawing/2014/main" id="{72641EB9-64DE-8344-93FE-F50FA5AB43E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3889" b="56667" l="8100" r="26500">
                        <a14:foregroundMark x1="19100" y1="38796" x2="19100" y2="38796"/>
                        <a14:foregroundMark x1="19100" y1="38796" x2="19100" y2="38796"/>
                        <a14:foregroundMark x1="21200" y1="41019" x2="21200" y2="41019"/>
                        <a14:foregroundMark x1="20900" y1="41019" x2="20900" y2="41019"/>
                        <a14:foregroundMark x1="16800" y1="56759" x2="16800" y2="56759"/>
                        <a14:foregroundMark x1="16800" y1="56759" x2="16800" y2="56759"/>
                        <a14:foregroundMark x1="8100" y1="48611" x2="8100" y2="48611"/>
                        <a14:foregroundMark x1="8100" y1="48611" x2="8100" y2="48611"/>
                      </a14:backgroundRemoval>
                    </a14:imgEffect>
                  </a14:imgLayer>
                </a14:imgProps>
              </a:ext>
            </a:extLst>
          </a:blip>
          <a:srcRect l="6465" t="31121" r="71253" b="41005"/>
          <a:stretch/>
        </p:blipFill>
        <p:spPr>
          <a:xfrm>
            <a:off x="296138" y="5114942"/>
            <a:ext cx="1238250" cy="1672951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068BE0C-5154-4553-B346-82C9D9EBADBD}"/>
              </a:ext>
            </a:extLst>
          </p:cNvPr>
          <p:cNvGrpSpPr/>
          <p:nvPr/>
        </p:nvGrpSpPr>
        <p:grpSpPr>
          <a:xfrm>
            <a:off x="1783935" y="260648"/>
            <a:ext cx="8862159" cy="3580396"/>
            <a:chOff x="1783935" y="260648"/>
            <a:chExt cx="8862159" cy="3580396"/>
          </a:xfrm>
          <a:solidFill>
            <a:schemeClr val="bg1">
              <a:alpha val="56000"/>
            </a:schemeClr>
          </a:solidFill>
        </p:grpSpPr>
        <p:sp>
          <p:nvSpPr>
            <p:cNvPr id="16" name="Rectangle 5">
              <a:extLst>
                <a:ext uri="{FF2B5EF4-FFF2-40B4-BE49-F238E27FC236}">
                  <a16:creationId xmlns:a16="http://schemas.microsoft.com/office/drawing/2014/main" id="{22E4A554-1AD1-4E18-93BF-1F121EDD929D}"/>
                </a:ext>
              </a:extLst>
            </p:cNvPr>
            <p:cNvSpPr/>
            <p:nvPr/>
          </p:nvSpPr>
          <p:spPr>
            <a:xfrm>
              <a:off x="1783935" y="332656"/>
              <a:ext cx="8862159" cy="3508388"/>
            </a:xfrm>
            <a:custGeom>
              <a:avLst/>
              <a:gdLst>
                <a:gd name="connsiteX0" fmla="*/ 0 w 11104711"/>
                <a:gd name="connsiteY0" fmla="*/ 0 h 4680520"/>
                <a:gd name="connsiteX1" fmla="*/ 11104711 w 11104711"/>
                <a:gd name="connsiteY1" fmla="*/ 0 h 4680520"/>
                <a:gd name="connsiteX2" fmla="*/ 11104711 w 11104711"/>
                <a:gd name="connsiteY2" fmla="*/ 4680520 h 4680520"/>
                <a:gd name="connsiteX3" fmla="*/ 0 w 11104711"/>
                <a:gd name="connsiteY3" fmla="*/ 4680520 h 4680520"/>
                <a:gd name="connsiteX4" fmla="*/ 0 w 11104711"/>
                <a:gd name="connsiteY4" fmla="*/ 0 h 468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04711" h="4680520" fill="none" extrusionOk="0">
                  <a:moveTo>
                    <a:pt x="0" y="0"/>
                  </a:moveTo>
                  <a:cubicBezTo>
                    <a:pt x="3141363" y="106216"/>
                    <a:pt x="6033979" y="-142119"/>
                    <a:pt x="11104711" y="0"/>
                  </a:cubicBezTo>
                  <a:cubicBezTo>
                    <a:pt x="11104200" y="1525465"/>
                    <a:pt x="11103941" y="3166627"/>
                    <a:pt x="11104711" y="4680520"/>
                  </a:cubicBezTo>
                  <a:cubicBezTo>
                    <a:pt x="6685381" y="4651292"/>
                    <a:pt x="3533689" y="4664826"/>
                    <a:pt x="0" y="4680520"/>
                  </a:cubicBezTo>
                  <a:cubicBezTo>
                    <a:pt x="-56229" y="4126903"/>
                    <a:pt x="-65128" y="2290817"/>
                    <a:pt x="0" y="0"/>
                  </a:cubicBezTo>
                  <a:close/>
                </a:path>
                <a:path w="11104711" h="4680520" stroke="0" extrusionOk="0">
                  <a:moveTo>
                    <a:pt x="0" y="0"/>
                  </a:moveTo>
                  <a:cubicBezTo>
                    <a:pt x="5143428" y="-71603"/>
                    <a:pt x="7238970" y="126493"/>
                    <a:pt x="11104711" y="0"/>
                  </a:cubicBezTo>
                  <a:cubicBezTo>
                    <a:pt x="11015521" y="1435978"/>
                    <a:pt x="11260495" y="2971783"/>
                    <a:pt x="11104711" y="4680520"/>
                  </a:cubicBezTo>
                  <a:cubicBezTo>
                    <a:pt x="7106274" y="4725364"/>
                    <a:pt x="4533761" y="4523633"/>
                    <a:pt x="0" y="4680520"/>
                  </a:cubicBezTo>
                  <a:cubicBezTo>
                    <a:pt x="-31925" y="3110449"/>
                    <a:pt x="67210" y="880413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36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B13E406-062E-4D77-BDA7-6F70EDDC28A1}"/>
                </a:ext>
              </a:extLst>
            </p:cNvPr>
            <p:cNvGrpSpPr/>
            <p:nvPr/>
          </p:nvGrpSpPr>
          <p:grpSpPr>
            <a:xfrm>
              <a:off x="2047279" y="260648"/>
              <a:ext cx="8479007" cy="3580396"/>
              <a:chOff x="2134765" y="352660"/>
              <a:chExt cx="8479007" cy="3580396"/>
            </a:xfrm>
            <a:grpFill/>
          </p:grpSpPr>
          <p:sp>
            <p:nvSpPr>
              <p:cNvPr id="18" name="Rectangle 72">
                <a:extLst>
                  <a:ext uri="{FF2B5EF4-FFF2-40B4-BE49-F238E27FC236}">
                    <a16:creationId xmlns:a16="http://schemas.microsoft.com/office/drawing/2014/main" id="{7F0C7B56-98B1-40EC-A129-EB9B709CF989}"/>
                  </a:ext>
                </a:extLst>
              </p:cNvPr>
              <p:cNvSpPr/>
              <p:nvPr/>
            </p:nvSpPr>
            <p:spPr>
              <a:xfrm>
                <a:off x="2134765" y="352660"/>
                <a:ext cx="8479007" cy="3580396"/>
              </a:xfr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36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8AEBA6C-5AF0-41D5-BB13-14D3595FBB2E}"/>
                  </a:ext>
                </a:extLst>
              </p:cNvPr>
              <p:cNvSpPr txBox="1"/>
              <p:nvPr/>
            </p:nvSpPr>
            <p:spPr>
              <a:xfrm>
                <a:off x="6713167" y="1258670"/>
                <a:ext cx="3630512" cy="1824923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40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Đồng hồ sau chỉ mấy giờ?</a:t>
                </a:r>
                <a:endParaRPr lang="vi-VN" sz="400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968AEFE-B8F0-406B-BC20-6A28B7FB3EA5}"/>
                  </a:ext>
                </a:extLst>
              </p:cNvPr>
              <p:cNvGrpSpPr/>
              <p:nvPr/>
            </p:nvGrpSpPr>
            <p:grpSpPr>
              <a:xfrm>
                <a:off x="2851766" y="620984"/>
                <a:ext cx="3144400" cy="3043748"/>
                <a:chOff x="4744374" y="4445601"/>
                <a:chExt cx="2196244" cy="2166454"/>
              </a:xfrm>
              <a:grpFill/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99451AF0-48F8-4FB9-BC62-4A0329DD313E}"/>
                    </a:ext>
                  </a:extLst>
                </p:cNvPr>
                <p:cNvSpPr/>
                <p:nvPr/>
              </p:nvSpPr>
              <p:spPr>
                <a:xfrm>
                  <a:off x="4744374" y="4445601"/>
                  <a:ext cx="2196244" cy="216645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ysClr val="windowText" lastClr="000000"/>
                    </a:solidFill>
                  </a:endParaRPr>
                </a:p>
              </p:txBody>
            </p:sp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7681FED7-3761-4C5C-8FBC-C492FBDF305F}"/>
                    </a:ext>
                  </a:extLst>
                </p:cNvPr>
                <p:cNvGrpSpPr/>
                <p:nvPr/>
              </p:nvGrpSpPr>
              <p:grpSpPr>
                <a:xfrm>
                  <a:off x="4924393" y="4607812"/>
                  <a:ext cx="1836207" cy="1842033"/>
                  <a:chOff x="9115120" y="2413767"/>
                  <a:chExt cx="1627430" cy="1607957"/>
                </a:xfrm>
                <a:grpFill/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D57AA99A-28DF-46D7-94B7-8003513AF8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1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12">
                            <a14:imgEffect>
                              <a14:sharpenSoften amount="50000"/>
                            </a14:imgEffect>
                            <a14:imgEffect>
                              <a14:colorTemperature colorTemp="11200"/>
                            </a14:imgEffect>
                            <a14:imgEffect>
                              <a14:saturation sat="400000"/>
                            </a14:imgEffect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127" t="8545" r="9267" b="6431"/>
                  <a:stretch/>
                </p:blipFill>
                <p:spPr>
                  <a:xfrm>
                    <a:off x="9115120" y="2413767"/>
                    <a:ext cx="1627430" cy="1607957"/>
                  </a:xfrm>
                  <a:prstGeom prst="ellipse">
                    <a:avLst/>
                  </a:prstGeom>
                  <a:grpFill/>
                </p:spPr>
              </p:pic>
              <p:sp>
                <p:nvSpPr>
                  <p:cNvPr id="24" name="Freeform: Shape 23">
                    <a:extLst>
                      <a:ext uri="{FF2B5EF4-FFF2-40B4-BE49-F238E27FC236}">
                        <a16:creationId xmlns:a16="http://schemas.microsoft.com/office/drawing/2014/main" id="{CB8DE9CD-88FC-4CE7-A78A-5423EB23CF1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9889780" y="3235313"/>
                    <a:ext cx="78110" cy="333193"/>
                  </a:xfrm>
                  <a:custGeom>
                    <a:avLst/>
                    <a:gdLst>
                      <a:gd name="connsiteX0" fmla="*/ 72008 w 144016"/>
                      <a:gd name="connsiteY0" fmla="*/ 0 h 675221"/>
                      <a:gd name="connsiteX1" fmla="*/ 144016 w 144016"/>
                      <a:gd name="connsiteY1" fmla="*/ 126880 h 675221"/>
                      <a:gd name="connsiteX2" fmla="*/ 108012 w 144016"/>
                      <a:gd name="connsiteY2" fmla="*/ 126880 h 675221"/>
                      <a:gd name="connsiteX3" fmla="*/ 108012 w 144016"/>
                      <a:gd name="connsiteY3" fmla="*/ 675221 h 675221"/>
                      <a:gd name="connsiteX4" fmla="*/ 72008 w 144016"/>
                      <a:gd name="connsiteY4" fmla="*/ 667550 h 675221"/>
                      <a:gd name="connsiteX5" fmla="*/ 36004 w 144016"/>
                      <a:gd name="connsiteY5" fmla="*/ 675221 h 675221"/>
                      <a:gd name="connsiteX6" fmla="*/ 36004 w 144016"/>
                      <a:gd name="connsiteY6" fmla="*/ 126880 h 675221"/>
                      <a:gd name="connsiteX7" fmla="*/ 0 w 144016"/>
                      <a:gd name="connsiteY7" fmla="*/ 126880 h 675221"/>
                      <a:gd name="connsiteX8" fmla="*/ 72008 w 144016"/>
                      <a:gd name="connsiteY8" fmla="*/ 0 h 675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4016" h="675221">
                        <a:moveTo>
                          <a:pt x="72008" y="0"/>
                        </a:moveTo>
                        <a:lnTo>
                          <a:pt x="144016" y="126880"/>
                        </a:lnTo>
                        <a:lnTo>
                          <a:pt x="108012" y="126880"/>
                        </a:lnTo>
                        <a:lnTo>
                          <a:pt x="108012" y="675221"/>
                        </a:lnTo>
                        <a:lnTo>
                          <a:pt x="72008" y="667550"/>
                        </a:lnTo>
                        <a:lnTo>
                          <a:pt x="36004" y="675221"/>
                        </a:lnTo>
                        <a:lnTo>
                          <a:pt x="36004" y="126880"/>
                        </a:lnTo>
                        <a:lnTo>
                          <a:pt x="0" y="126880"/>
                        </a:lnTo>
                        <a:lnTo>
                          <a:pt x="72008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" name="Freeform: Shape 24">
                    <a:extLst>
                      <a:ext uri="{FF2B5EF4-FFF2-40B4-BE49-F238E27FC236}">
                        <a16:creationId xmlns:a16="http://schemas.microsoft.com/office/drawing/2014/main" id="{E2473996-B5CB-42BF-885A-6DD8566659E5}"/>
                      </a:ext>
                    </a:extLst>
                  </p:cNvPr>
                  <p:cNvSpPr/>
                  <p:nvPr/>
                </p:nvSpPr>
                <p:spPr>
                  <a:xfrm rot="1027074">
                    <a:off x="9896528" y="2987844"/>
                    <a:ext cx="112102" cy="175690"/>
                  </a:xfrm>
                  <a:custGeom>
                    <a:avLst/>
                    <a:gdLst>
                      <a:gd name="connsiteX0" fmla="*/ 108012 w 216024"/>
                      <a:gd name="connsiteY0" fmla="*/ 0 h 340656"/>
                      <a:gd name="connsiteX1" fmla="*/ 216024 w 216024"/>
                      <a:gd name="connsiteY1" fmla="*/ 106354 h 340656"/>
                      <a:gd name="connsiteX2" fmla="*/ 162018 w 216024"/>
                      <a:gd name="connsiteY2" fmla="*/ 106354 h 340656"/>
                      <a:gd name="connsiteX3" fmla="*/ 162018 w 216024"/>
                      <a:gd name="connsiteY3" fmla="*/ 340656 h 340656"/>
                      <a:gd name="connsiteX4" fmla="*/ 108012 w 216024"/>
                      <a:gd name="connsiteY4" fmla="*/ 329149 h 340656"/>
                      <a:gd name="connsiteX5" fmla="*/ 54006 w 216024"/>
                      <a:gd name="connsiteY5" fmla="*/ 340656 h 340656"/>
                      <a:gd name="connsiteX6" fmla="*/ 54006 w 216024"/>
                      <a:gd name="connsiteY6" fmla="*/ 106354 h 340656"/>
                      <a:gd name="connsiteX7" fmla="*/ 0 w 216024"/>
                      <a:gd name="connsiteY7" fmla="*/ 106354 h 340656"/>
                      <a:gd name="connsiteX8" fmla="*/ 108012 w 216024"/>
                      <a:gd name="connsiteY8" fmla="*/ 0 h 3406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6024" h="340656">
                        <a:moveTo>
                          <a:pt x="108012" y="0"/>
                        </a:moveTo>
                        <a:lnTo>
                          <a:pt x="216024" y="106354"/>
                        </a:lnTo>
                        <a:lnTo>
                          <a:pt x="162018" y="106354"/>
                        </a:lnTo>
                        <a:lnTo>
                          <a:pt x="162018" y="340656"/>
                        </a:lnTo>
                        <a:lnTo>
                          <a:pt x="108012" y="329149"/>
                        </a:lnTo>
                        <a:lnTo>
                          <a:pt x="54006" y="340656"/>
                        </a:lnTo>
                        <a:lnTo>
                          <a:pt x="54006" y="106354"/>
                        </a:lnTo>
                        <a:lnTo>
                          <a:pt x="0" y="106354"/>
                        </a:lnTo>
                        <a:lnTo>
                          <a:pt x="108012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</p:grpSp>
      </p:grpSp>
      <p:sp>
        <p:nvSpPr>
          <p:cNvPr id="26" name="A">
            <a:extLst>
              <a:ext uri="{FF2B5EF4-FFF2-40B4-BE49-F238E27FC236}">
                <a16:creationId xmlns:a16="http://schemas.microsoft.com/office/drawing/2014/main" id="{E2C3924C-D932-4A0D-8248-AFA10327995D}"/>
              </a:ext>
            </a:extLst>
          </p:cNvPr>
          <p:cNvSpPr/>
          <p:nvPr/>
        </p:nvSpPr>
        <p:spPr>
          <a:xfrm>
            <a:off x="6501140" y="4178813"/>
            <a:ext cx="4156472" cy="1046248"/>
          </a:xfrm>
          <a:custGeom>
            <a:avLst/>
            <a:gdLst>
              <a:gd name="connsiteX0" fmla="*/ 0 w 4156472"/>
              <a:gd name="connsiteY0" fmla="*/ 523124 h 1046248"/>
              <a:gd name="connsiteX1" fmla="*/ 523124 w 4156472"/>
              <a:gd name="connsiteY1" fmla="*/ 0 h 1046248"/>
              <a:gd name="connsiteX2" fmla="*/ 3633348 w 4156472"/>
              <a:gd name="connsiteY2" fmla="*/ 0 h 1046248"/>
              <a:gd name="connsiteX3" fmla="*/ 4156472 w 4156472"/>
              <a:gd name="connsiteY3" fmla="*/ 523124 h 1046248"/>
              <a:gd name="connsiteX4" fmla="*/ 4156472 w 4156472"/>
              <a:gd name="connsiteY4" fmla="*/ 523124 h 1046248"/>
              <a:gd name="connsiteX5" fmla="*/ 3633348 w 4156472"/>
              <a:gd name="connsiteY5" fmla="*/ 1046248 h 1046248"/>
              <a:gd name="connsiteX6" fmla="*/ 523124 w 4156472"/>
              <a:gd name="connsiteY6" fmla="*/ 1046248 h 1046248"/>
              <a:gd name="connsiteX7" fmla="*/ 0 w 4156472"/>
              <a:gd name="connsiteY7" fmla="*/ 523124 h 104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6472" h="1046248" fill="none" extrusionOk="0">
                <a:moveTo>
                  <a:pt x="0" y="523124"/>
                </a:moveTo>
                <a:cubicBezTo>
                  <a:pt x="-45505" y="231907"/>
                  <a:pt x="211505" y="-19653"/>
                  <a:pt x="523124" y="0"/>
                </a:cubicBezTo>
                <a:cubicBezTo>
                  <a:pt x="1910617" y="-56229"/>
                  <a:pt x="2473238" y="-65128"/>
                  <a:pt x="3633348" y="0"/>
                </a:cubicBezTo>
                <a:cubicBezTo>
                  <a:pt x="3968281" y="-28251"/>
                  <a:pt x="4132433" y="226464"/>
                  <a:pt x="4156472" y="523124"/>
                </a:cubicBezTo>
                <a:lnTo>
                  <a:pt x="4156472" y="523124"/>
                </a:lnTo>
                <a:cubicBezTo>
                  <a:pt x="4107898" y="831527"/>
                  <a:pt x="3950859" y="1074246"/>
                  <a:pt x="3633348" y="1046248"/>
                </a:cubicBezTo>
                <a:cubicBezTo>
                  <a:pt x="3045775" y="1129925"/>
                  <a:pt x="1803066" y="1021091"/>
                  <a:pt x="523124" y="1046248"/>
                </a:cubicBezTo>
                <a:cubicBezTo>
                  <a:pt x="213847" y="1096322"/>
                  <a:pt x="-12963" y="830533"/>
                  <a:pt x="0" y="523124"/>
                </a:cubicBezTo>
                <a:close/>
              </a:path>
              <a:path w="4156472" h="1046248" stroke="0" extrusionOk="0">
                <a:moveTo>
                  <a:pt x="0" y="523124"/>
                </a:moveTo>
                <a:cubicBezTo>
                  <a:pt x="3862" y="246755"/>
                  <a:pt x="237965" y="-9245"/>
                  <a:pt x="523124" y="0"/>
                </a:cubicBezTo>
                <a:cubicBezTo>
                  <a:pt x="1793506" y="89190"/>
                  <a:pt x="3063789" y="-155784"/>
                  <a:pt x="3633348" y="0"/>
                </a:cubicBezTo>
                <a:cubicBezTo>
                  <a:pt x="3976317" y="8430"/>
                  <a:pt x="4187768" y="189955"/>
                  <a:pt x="4156472" y="523124"/>
                </a:cubicBezTo>
                <a:lnTo>
                  <a:pt x="4156472" y="523124"/>
                </a:lnTo>
                <a:cubicBezTo>
                  <a:pt x="4166742" y="839446"/>
                  <a:pt x="3919367" y="1033487"/>
                  <a:pt x="3633348" y="1046248"/>
                </a:cubicBezTo>
                <a:cubicBezTo>
                  <a:pt x="2225356" y="940032"/>
                  <a:pt x="1829500" y="1188367"/>
                  <a:pt x="523124" y="1046248"/>
                </a:cubicBezTo>
                <a:cubicBezTo>
                  <a:pt x="238147" y="1062842"/>
                  <a:pt x="-11772" y="814081"/>
                  <a:pt x="0" y="52312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12 giờ 30 phút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C">
            <a:extLst>
              <a:ext uri="{FF2B5EF4-FFF2-40B4-BE49-F238E27FC236}">
                <a16:creationId xmlns:a16="http://schemas.microsoft.com/office/drawing/2014/main" id="{C99F0F24-83CF-4C39-892A-49901DCF6640}"/>
              </a:ext>
            </a:extLst>
          </p:cNvPr>
          <p:cNvSpPr/>
          <p:nvPr/>
        </p:nvSpPr>
        <p:spPr>
          <a:xfrm>
            <a:off x="2001631" y="4138801"/>
            <a:ext cx="4156472" cy="1046248"/>
          </a:xfrm>
          <a:custGeom>
            <a:avLst/>
            <a:gdLst>
              <a:gd name="connsiteX0" fmla="*/ 0 w 4311271"/>
              <a:gd name="connsiteY0" fmla="*/ 523124 h 1046248"/>
              <a:gd name="connsiteX1" fmla="*/ 523124 w 4311271"/>
              <a:gd name="connsiteY1" fmla="*/ 0 h 1046248"/>
              <a:gd name="connsiteX2" fmla="*/ 3788147 w 4311271"/>
              <a:gd name="connsiteY2" fmla="*/ 0 h 1046248"/>
              <a:gd name="connsiteX3" fmla="*/ 4311271 w 4311271"/>
              <a:gd name="connsiteY3" fmla="*/ 523124 h 1046248"/>
              <a:gd name="connsiteX4" fmla="*/ 4311271 w 4311271"/>
              <a:gd name="connsiteY4" fmla="*/ 523124 h 1046248"/>
              <a:gd name="connsiteX5" fmla="*/ 3788147 w 4311271"/>
              <a:gd name="connsiteY5" fmla="*/ 1046248 h 1046248"/>
              <a:gd name="connsiteX6" fmla="*/ 523124 w 4311271"/>
              <a:gd name="connsiteY6" fmla="*/ 1046248 h 1046248"/>
              <a:gd name="connsiteX7" fmla="*/ 0 w 4311271"/>
              <a:gd name="connsiteY7" fmla="*/ 523124 h 104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11271" h="1046248" fill="none" extrusionOk="0">
                <a:moveTo>
                  <a:pt x="0" y="523124"/>
                </a:moveTo>
                <a:cubicBezTo>
                  <a:pt x="-4312" y="224842"/>
                  <a:pt x="216149" y="48025"/>
                  <a:pt x="523124" y="0"/>
                </a:cubicBezTo>
                <a:cubicBezTo>
                  <a:pt x="1546592" y="-139119"/>
                  <a:pt x="2757392" y="-77101"/>
                  <a:pt x="3788147" y="0"/>
                </a:cubicBezTo>
                <a:cubicBezTo>
                  <a:pt x="4082135" y="-34943"/>
                  <a:pt x="4317319" y="269862"/>
                  <a:pt x="4311271" y="523124"/>
                </a:cubicBezTo>
                <a:lnTo>
                  <a:pt x="4311271" y="523124"/>
                </a:lnTo>
                <a:cubicBezTo>
                  <a:pt x="4288178" y="843217"/>
                  <a:pt x="4079250" y="1053115"/>
                  <a:pt x="3788147" y="1046248"/>
                </a:cubicBezTo>
                <a:cubicBezTo>
                  <a:pt x="3025924" y="899771"/>
                  <a:pt x="1394463" y="1062387"/>
                  <a:pt x="523124" y="1046248"/>
                </a:cubicBezTo>
                <a:cubicBezTo>
                  <a:pt x="195773" y="1083693"/>
                  <a:pt x="-10089" y="812569"/>
                  <a:pt x="0" y="523124"/>
                </a:cubicBezTo>
                <a:close/>
              </a:path>
              <a:path w="4311271" h="1046248" stroke="0" extrusionOk="0">
                <a:moveTo>
                  <a:pt x="0" y="523124"/>
                </a:moveTo>
                <a:cubicBezTo>
                  <a:pt x="-37223" y="276762"/>
                  <a:pt x="230045" y="-37301"/>
                  <a:pt x="523124" y="0"/>
                </a:cubicBezTo>
                <a:cubicBezTo>
                  <a:pt x="896640" y="33721"/>
                  <a:pt x="3281636" y="-55495"/>
                  <a:pt x="3788147" y="0"/>
                </a:cubicBezTo>
                <a:cubicBezTo>
                  <a:pt x="4091089" y="-7163"/>
                  <a:pt x="4358956" y="218540"/>
                  <a:pt x="4311271" y="523124"/>
                </a:cubicBezTo>
                <a:lnTo>
                  <a:pt x="4311271" y="523124"/>
                </a:lnTo>
                <a:cubicBezTo>
                  <a:pt x="4333273" y="803461"/>
                  <a:pt x="4079713" y="1053606"/>
                  <a:pt x="3788147" y="1046248"/>
                </a:cubicBezTo>
                <a:cubicBezTo>
                  <a:pt x="2213166" y="941722"/>
                  <a:pt x="1058299" y="1166742"/>
                  <a:pt x="523124" y="1046248"/>
                </a:cubicBezTo>
                <a:cubicBezTo>
                  <a:pt x="230861" y="1049205"/>
                  <a:pt x="11733" y="808451"/>
                  <a:pt x="0" y="52312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vi-VN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giờ 30 phút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B">
            <a:extLst>
              <a:ext uri="{FF2B5EF4-FFF2-40B4-BE49-F238E27FC236}">
                <a16:creationId xmlns:a16="http://schemas.microsoft.com/office/drawing/2014/main" id="{2A1DB70E-28F0-49DD-A6D1-958A26F76D0B}"/>
              </a:ext>
            </a:extLst>
          </p:cNvPr>
          <p:cNvSpPr/>
          <p:nvPr/>
        </p:nvSpPr>
        <p:spPr>
          <a:xfrm>
            <a:off x="2017529" y="5490762"/>
            <a:ext cx="4140574" cy="1006336"/>
          </a:xfrm>
          <a:custGeom>
            <a:avLst/>
            <a:gdLst>
              <a:gd name="connsiteX0" fmla="*/ 0 w 4140574"/>
              <a:gd name="connsiteY0" fmla="*/ 503168 h 1006336"/>
              <a:gd name="connsiteX1" fmla="*/ 503168 w 4140574"/>
              <a:gd name="connsiteY1" fmla="*/ 0 h 1006336"/>
              <a:gd name="connsiteX2" fmla="*/ 3637406 w 4140574"/>
              <a:gd name="connsiteY2" fmla="*/ 0 h 1006336"/>
              <a:gd name="connsiteX3" fmla="*/ 4140574 w 4140574"/>
              <a:gd name="connsiteY3" fmla="*/ 503168 h 1006336"/>
              <a:gd name="connsiteX4" fmla="*/ 4140574 w 4140574"/>
              <a:gd name="connsiteY4" fmla="*/ 503168 h 1006336"/>
              <a:gd name="connsiteX5" fmla="*/ 3637406 w 4140574"/>
              <a:gd name="connsiteY5" fmla="*/ 1006336 h 1006336"/>
              <a:gd name="connsiteX6" fmla="*/ 503168 w 4140574"/>
              <a:gd name="connsiteY6" fmla="*/ 1006336 h 1006336"/>
              <a:gd name="connsiteX7" fmla="*/ 0 w 4140574"/>
              <a:gd name="connsiteY7" fmla="*/ 503168 h 1006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0574" h="1006336" fill="none" extrusionOk="0">
                <a:moveTo>
                  <a:pt x="0" y="503168"/>
                </a:moveTo>
                <a:cubicBezTo>
                  <a:pt x="-2557" y="236597"/>
                  <a:pt x="217674" y="1700"/>
                  <a:pt x="503168" y="0"/>
                </a:cubicBezTo>
                <a:cubicBezTo>
                  <a:pt x="1901551" y="130340"/>
                  <a:pt x="2649001" y="-130194"/>
                  <a:pt x="3637406" y="0"/>
                </a:cubicBezTo>
                <a:cubicBezTo>
                  <a:pt x="3946115" y="-24757"/>
                  <a:pt x="4160606" y="206461"/>
                  <a:pt x="4140574" y="503168"/>
                </a:cubicBezTo>
                <a:lnTo>
                  <a:pt x="4140574" y="503168"/>
                </a:lnTo>
                <a:cubicBezTo>
                  <a:pt x="4150947" y="774230"/>
                  <a:pt x="3933820" y="993468"/>
                  <a:pt x="3637406" y="1006336"/>
                </a:cubicBezTo>
                <a:cubicBezTo>
                  <a:pt x="3086452" y="1169726"/>
                  <a:pt x="840605" y="1053507"/>
                  <a:pt x="503168" y="1006336"/>
                </a:cubicBezTo>
                <a:cubicBezTo>
                  <a:pt x="242649" y="994873"/>
                  <a:pt x="5969" y="786047"/>
                  <a:pt x="0" y="503168"/>
                </a:cubicBezTo>
                <a:close/>
              </a:path>
              <a:path w="4140574" h="1006336" stroke="0" extrusionOk="0">
                <a:moveTo>
                  <a:pt x="0" y="503168"/>
                </a:moveTo>
                <a:cubicBezTo>
                  <a:pt x="-287" y="252103"/>
                  <a:pt x="207957" y="31202"/>
                  <a:pt x="503168" y="0"/>
                </a:cubicBezTo>
                <a:cubicBezTo>
                  <a:pt x="1645246" y="117950"/>
                  <a:pt x="2410514" y="89177"/>
                  <a:pt x="3637406" y="0"/>
                </a:cubicBezTo>
                <a:cubicBezTo>
                  <a:pt x="3888581" y="33595"/>
                  <a:pt x="4089371" y="244726"/>
                  <a:pt x="4140574" y="503168"/>
                </a:cubicBezTo>
                <a:lnTo>
                  <a:pt x="4140574" y="503168"/>
                </a:lnTo>
                <a:cubicBezTo>
                  <a:pt x="4148013" y="792108"/>
                  <a:pt x="3932252" y="1031729"/>
                  <a:pt x="3637406" y="1006336"/>
                </a:cubicBezTo>
                <a:cubicBezTo>
                  <a:pt x="2360499" y="995792"/>
                  <a:pt x="1223551" y="1126586"/>
                  <a:pt x="503168" y="1006336"/>
                </a:cubicBezTo>
                <a:cubicBezTo>
                  <a:pt x="236997" y="970384"/>
                  <a:pt x="4566" y="779551"/>
                  <a:pt x="0" y="50316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vi-VN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giờ rưỡi</a:t>
            </a:r>
          </a:p>
        </p:txBody>
      </p:sp>
      <p:sp>
        <p:nvSpPr>
          <p:cNvPr id="29" name="D">
            <a:extLst>
              <a:ext uri="{FF2B5EF4-FFF2-40B4-BE49-F238E27FC236}">
                <a16:creationId xmlns:a16="http://schemas.microsoft.com/office/drawing/2014/main" id="{0AF2153A-9597-43A8-AF02-55BE2C9AD87B}"/>
              </a:ext>
            </a:extLst>
          </p:cNvPr>
          <p:cNvSpPr/>
          <p:nvPr/>
        </p:nvSpPr>
        <p:spPr>
          <a:xfrm>
            <a:off x="6501140" y="5514521"/>
            <a:ext cx="4247365" cy="1008942"/>
          </a:xfrm>
          <a:custGeom>
            <a:avLst/>
            <a:gdLst>
              <a:gd name="connsiteX0" fmla="*/ 0 w 4247365"/>
              <a:gd name="connsiteY0" fmla="*/ 504471 h 1008942"/>
              <a:gd name="connsiteX1" fmla="*/ 504471 w 4247365"/>
              <a:gd name="connsiteY1" fmla="*/ 0 h 1008942"/>
              <a:gd name="connsiteX2" fmla="*/ 3742894 w 4247365"/>
              <a:gd name="connsiteY2" fmla="*/ 0 h 1008942"/>
              <a:gd name="connsiteX3" fmla="*/ 4247365 w 4247365"/>
              <a:gd name="connsiteY3" fmla="*/ 504471 h 1008942"/>
              <a:gd name="connsiteX4" fmla="*/ 4247365 w 4247365"/>
              <a:gd name="connsiteY4" fmla="*/ 504471 h 1008942"/>
              <a:gd name="connsiteX5" fmla="*/ 3742894 w 4247365"/>
              <a:gd name="connsiteY5" fmla="*/ 1008942 h 1008942"/>
              <a:gd name="connsiteX6" fmla="*/ 504471 w 4247365"/>
              <a:gd name="connsiteY6" fmla="*/ 1008942 h 1008942"/>
              <a:gd name="connsiteX7" fmla="*/ 0 w 4247365"/>
              <a:gd name="connsiteY7" fmla="*/ 504471 h 100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7365" h="1008942" fill="none" extrusionOk="0">
                <a:moveTo>
                  <a:pt x="0" y="504471"/>
                </a:moveTo>
                <a:cubicBezTo>
                  <a:pt x="16386" y="213190"/>
                  <a:pt x="245578" y="903"/>
                  <a:pt x="504471" y="0"/>
                </a:cubicBezTo>
                <a:cubicBezTo>
                  <a:pt x="1859755" y="-115731"/>
                  <a:pt x="3316861" y="-124967"/>
                  <a:pt x="3742894" y="0"/>
                </a:cubicBezTo>
                <a:cubicBezTo>
                  <a:pt x="4061363" y="4399"/>
                  <a:pt x="4257422" y="175270"/>
                  <a:pt x="4247365" y="504471"/>
                </a:cubicBezTo>
                <a:lnTo>
                  <a:pt x="4247365" y="504471"/>
                </a:lnTo>
                <a:cubicBezTo>
                  <a:pt x="4237326" y="806984"/>
                  <a:pt x="3976964" y="1005082"/>
                  <a:pt x="3742894" y="1008942"/>
                </a:cubicBezTo>
                <a:cubicBezTo>
                  <a:pt x="3104266" y="1054166"/>
                  <a:pt x="1544724" y="914151"/>
                  <a:pt x="504471" y="1008942"/>
                </a:cubicBezTo>
                <a:cubicBezTo>
                  <a:pt x="232307" y="1003128"/>
                  <a:pt x="-30044" y="797947"/>
                  <a:pt x="0" y="504471"/>
                </a:cubicBezTo>
                <a:close/>
              </a:path>
              <a:path w="4247365" h="1008942" stroke="0" extrusionOk="0">
                <a:moveTo>
                  <a:pt x="0" y="504471"/>
                </a:moveTo>
                <a:cubicBezTo>
                  <a:pt x="-13608" y="245502"/>
                  <a:pt x="191789" y="35523"/>
                  <a:pt x="504471" y="0"/>
                </a:cubicBezTo>
                <a:cubicBezTo>
                  <a:pt x="875939" y="-41357"/>
                  <a:pt x="3400173" y="-155042"/>
                  <a:pt x="3742894" y="0"/>
                </a:cubicBezTo>
                <a:cubicBezTo>
                  <a:pt x="3991647" y="42944"/>
                  <a:pt x="4266937" y="201365"/>
                  <a:pt x="4247365" y="504471"/>
                </a:cubicBezTo>
                <a:lnTo>
                  <a:pt x="4247365" y="504471"/>
                </a:lnTo>
                <a:cubicBezTo>
                  <a:pt x="4292659" y="811833"/>
                  <a:pt x="4015706" y="1040420"/>
                  <a:pt x="3742894" y="1008942"/>
                </a:cubicBezTo>
                <a:cubicBezTo>
                  <a:pt x="2444103" y="1005245"/>
                  <a:pt x="1408562" y="1123878"/>
                  <a:pt x="504471" y="1008942"/>
                </a:cubicBezTo>
                <a:cubicBezTo>
                  <a:pt x="233453" y="990670"/>
                  <a:pt x="15551" y="796330"/>
                  <a:pt x="0" y="50447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vi-VN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giờ 30 phút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249FDAF-34CC-48D2-A0DF-B272CB2BB75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7037" r="48518" b="44074"/>
          <a:stretch/>
        </p:blipFill>
        <p:spPr>
          <a:xfrm>
            <a:off x="9986438" y="4411320"/>
            <a:ext cx="671173" cy="67117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4BAF113-7B7E-481B-BC04-2458DA112556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5552375" y="5801821"/>
            <a:ext cx="671173" cy="67117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32FD07D-D361-446F-913C-28BBF2F030D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5486929" y="4397844"/>
            <a:ext cx="671173" cy="67117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3DF7FEC-2A82-4713-ADE8-DF69E3973F7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10076777" y="5852290"/>
            <a:ext cx="671173" cy="671173"/>
          </a:xfrm>
          <a:prstGeom prst="rect">
            <a:avLst/>
          </a:prstGeom>
        </p:spPr>
      </p:pic>
      <p:pic>
        <p:nvPicPr>
          <p:cNvPr id="34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B0A4ECFB-17A6-4971-9264-718D5B5BE3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766144" y="2767924"/>
            <a:ext cx="609600" cy="609600"/>
          </a:xfrm>
          <a:prstGeom prst="rect">
            <a:avLst/>
          </a:prstGeom>
        </p:spPr>
      </p:pic>
      <p:pic>
        <p:nvPicPr>
          <p:cNvPr id="35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4F529ECE-C501-4C4E-8E42-A7B970E187C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689944" y="2926644"/>
            <a:ext cx="609600" cy="609600"/>
          </a:xfrm>
          <a:prstGeom prst="rect">
            <a:avLst/>
          </a:prstGeom>
        </p:spPr>
      </p:pic>
      <p:pic>
        <p:nvPicPr>
          <p:cNvPr id="36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BDE1CDFF-3FAB-4952-A421-585A50FFB37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842344" y="3079044"/>
            <a:ext cx="609600" cy="609600"/>
          </a:xfrm>
          <a:prstGeom prst="rect">
            <a:avLst/>
          </a:prstGeom>
        </p:spPr>
      </p:pic>
      <p:pic>
        <p:nvPicPr>
          <p:cNvPr id="37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0783343A-2EAE-41E1-8E71-F668280372F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994744" y="32314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49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448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815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8150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815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8" action="ppaction://hlinksldjump"/>
            <a:extLst>
              <a:ext uri="{FF2B5EF4-FFF2-40B4-BE49-F238E27FC236}">
                <a16:creationId xmlns:a16="http://schemas.microsoft.com/office/drawing/2014/main" id="{C91909B7-8111-AD4E-A5F8-DBA30ED9F11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073" b="27654" l="2867" r="25800">
                        <a14:foregroundMark x1="17500" y1="8148" x2="17500" y2="8148"/>
                        <a14:foregroundMark x1="18500" y1="8333" x2="18500" y2="8333"/>
                        <a14:foregroundMark x1="18500" y1="8333" x2="18500" y2="8333"/>
                        <a14:foregroundMark x1="20600" y1="11204" x2="20600" y2="11204"/>
                        <a14:foregroundMark x1="20600" y1="11204" x2="20600" y2="11204"/>
                        <a14:foregroundMark x1="20100" y1="11019" x2="20100" y2="11019"/>
                        <a14:foregroundMark x1="20100" y1="11019" x2="20800" y2="12500"/>
                        <a14:foregroundMark x1="20800" y1="10741" x2="21100" y2="12037"/>
                        <a14:foregroundMark x1="21100" y1="11019" x2="17800" y2="8148"/>
                        <a14:foregroundMark x1="18000" y1="7500" x2="21100" y2="12315"/>
                      </a14:backgroundRemoval>
                    </a14:imgEffect>
                  </a14:imgLayer>
                </a14:imgProps>
              </a:ext>
            </a:extLst>
          </a:blip>
          <a:srcRect r="71333" b="69273"/>
          <a:stretch/>
        </p:blipFill>
        <p:spPr>
          <a:xfrm>
            <a:off x="10703859" y="5440736"/>
            <a:ext cx="1224288" cy="1417264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71DCD84-7706-4EA6-8D3C-7CB5F0939CC1}"/>
              </a:ext>
            </a:extLst>
          </p:cNvPr>
          <p:cNvGrpSpPr/>
          <p:nvPr/>
        </p:nvGrpSpPr>
        <p:grpSpPr>
          <a:xfrm>
            <a:off x="1783935" y="260648"/>
            <a:ext cx="8862159" cy="3580396"/>
            <a:chOff x="1783935" y="260648"/>
            <a:chExt cx="8862159" cy="3580396"/>
          </a:xfrm>
          <a:solidFill>
            <a:schemeClr val="bg1">
              <a:alpha val="56000"/>
            </a:schemeClr>
          </a:solidFill>
        </p:grpSpPr>
        <p:sp>
          <p:nvSpPr>
            <p:cNvPr id="15" name="Rectangle 5">
              <a:extLst>
                <a:ext uri="{FF2B5EF4-FFF2-40B4-BE49-F238E27FC236}">
                  <a16:creationId xmlns:a16="http://schemas.microsoft.com/office/drawing/2014/main" id="{AD55F4DC-1ABF-4E12-928E-8AF048A96431}"/>
                </a:ext>
              </a:extLst>
            </p:cNvPr>
            <p:cNvSpPr/>
            <p:nvPr/>
          </p:nvSpPr>
          <p:spPr>
            <a:xfrm>
              <a:off x="1783935" y="332656"/>
              <a:ext cx="8862159" cy="2746388"/>
            </a:xfrm>
            <a:custGeom>
              <a:avLst/>
              <a:gdLst>
                <a:gd name="connsiteX0" fmla="*/ 0 w 11104711"/>
                <a:gd name="connsiteY0" fmla="*/ 0 h 4680520"/>
                <a:gd name="connsiteX1" fmla="*/ 11104711 w 11104711"/>
                <a:gd name="connsiteY1" fmla="*/ 0 h 4680520"/>
                <a:gd name="connsiteX2" fmla="*/ 11104711 w 11104711"/>
                <a:gd name="connsiteY2" fmla="*/ 4680520 h 4680520"/>
                <a:gd name="connsiteX3" fmla="*/ 0 w 11104711"/>
                <a:gd name="connsiteY3" fmla="*/ 4680520 h 4680520"/>
                <a:gd name="connsiteX4" fmla="*/ 0 w 11104711"/>
                <a:gd name="connsiteY4" fmla="*/ 0 h 468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04711" h="4680520" fill="none" extrusionOk="0">
                  <a:moveTo>
                    <a:pt x="0" y="0"/>
                  </a:moveTo>
                  <a:cubicBezTo>
                    <a:pt x="3141363" y="106216"/>
                    <a:pt x="6033979" y="-142119"/>
                    <a:pt x="11104711" y="0"/>
                  </a:cubicBezTo>
                  <a:cubicBezTo>
                    <a:pt x="11104200" y="1525465"/>
                    <a:pt x="11103941" y="3166627"/>
                    <a:pt x="11104711" y="4680520"/>
                  </a:cubicBezTo>
                  <a:cubicBezTo>
                    <a:pt x="6685381" y="4651292"/>
                    <a:pt x="3533689" y="4664826"/>
                    <a:pt x="0" y="4680520"/>
                  </a:cubicBezTo>
                  <a:cubicBezTo>
                    <a:pt x="-56229" y="4126903"/>
                    <a:pt x="-65128" y="2290817"/>
                    <a:pt x="0" y="0"/>
                  </a:cubicBezTo>
                  <a:close/>
                </a:path>
                <a:path w="11104711" h="4680520" stroke="0" extrusionOk="0">
                  <a:moveTo>
                    <a:pt x="0" y="0"/>
                  </a:moveTo>
                  <a:cubicBezTo>
                    <a:pt x="5143428" y="-71603"/>
                    <a:pt x="7238970" y="126493"/>
                    <a:pt x="11104711" y="0"/>
                  </a:cubicBezTo>
                  <a:cubicBezTo>
                    <a:pt x="11015521" y="1435978"/>
                    <a:pt x="11260495" y="2971783"/>
                    <a:pt x="11104711" y="4680520"/>
                  </a:cubicBezTo>
                  <a:cubicBezTo>
                    <a:pt x="7106274" y="4725364"/>
                    <a:pt x="4533761" y="4523633"/>
                    <a:pt x="0" y="4680520"/>
                  </a:cubicBezTo>
                  <a:cubicBezTo>
                    <a:pt x="-31925" y="3110449"/>
                    <a:pt x="67210" y="880413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36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6FAAD33-CE6F-46F4-95E4-80F115FD820D}"/>
                </a:ext>
              </a:extLst>
            </p:cNvPr>
            <p:cNvGrpSpPr/>
            <p:nvPr/>
          </p:nvGrpSpPr>
          <p:grpSpPr>
            <a:xfrm>
              <a:off x="2047279" y="260648"/>
              <a:ext cx="8479007" cy="3580396"/>
              <a:chOff x="2134765" y="352660"/>
              <a:chExt cx="8479007" cy="3580396"/>
            </a:xfrm>
            <a:grpFill/>
          </p:grpSpPr>
          <p:sp>
            <p:nvSpPr>
              <p:cNvPr id="17" name="Rectangle 72">
                <a:extLst>
                  <a:ext uri="{FF2B5EF4-FFF2-40B4-BE49-F238E27FC236}">
                    <a16:creationId xmlns:a16="http://schemas.microsoft.com/office/drawing/2014/main" id="{AD705465-7E51-4EB9-9FCA-94238EA1799B}"/>
                  </a:ext>
                </a:extLst>
              </p:cNvPr>
              <p:cNvSpPr/>
              <p:nvPr/>
            </p:nvSpPr>
            <p:spPr>
              <a:xfrm>
                <a:off x="2134765" y="352660"/>
                <a:ext cx="8479007" cy="3580396"/>
              </a:xfr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36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8EA6B39-75C4-47E0-BE80-3A726BB843E7}"/>
                  </a:ext>
                </a:extLst>
              </p:cNvPr>
              <p:cNvSpPr txBox="1"/>
              <p:nvPr/>
            </p:nvSpPr>
            <p:spPr>
              <a:xfrm>
                <a:off x="2134765" y="1205424"/>
                <a:ext cx="8208914" cy="11848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54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Một tuần có ….. ngày</a:t>
                </a:r>
                <a:endParaRPr lang="vi-VN" sz="540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5" name="A">
            <a:extLst>
              <a:ext uri="{FF2B5EF4-FFF2-40B4-BE49-F238E27FC236}">
                <a16:creationId xmlns:a16="http://schemas.microsoft.com/office/drawing/2014/main" id="{9800B7C9-A4EC-4973-A1E8-162629F7D125}"/>
              </a:ext>
            </a:extLst>
          </p:cNvPr>
          <p:cNvSpPr/>
          <p:nvPr/>
        </p:nvSpPr>
        <p:spPr>
          <a:xfrm>
            <a:off x="2571749" y="5202811"/>
            <a:ext cx="2862453" cy="1046248"/>
          </a:xfrm>
          <a:custGeom>
            <a:avLst/>
            <a:gdLst>
              <a:gd name="connsiteX0" fmla="*/ 0 w 4156472"/>
              <a:gd name="connsiteY0" fmla="*/ 523124 h 1046248"/>
              <a:gd name="connsiteX1" fmla="*/ 523124 w 4156472"/>
              <a:gd name="connsiteY1" fmla="*/ 0 h 1046248"/>
              <a:gd name="connsiteX2" fmla="*/ 3633348 w 4156472"/>
              <a:gd name="connsiteY2" fmla="*/ 0 h 1046248"/>
              <a:gd name="connsiteX3" fmla="*/ 4156472 w 4156472"/>
              <a:gd name="connsiteY3" fmla="*/ 523124 h 1046248"/>
              <a:gd name="connsiteX4" fmla="*/ 4156472 w 4156472"/>
              <a:gd name="connsiteY4" fmla="*/ 523124 h 1046248"/>
              <a:gd name="connsiteX5" fmla="*/ 3633348 w 4156472"/>
              <a:gd name="connsiteY5" fmla="*/ 1046248 h 1046248"/>
              <a:gd name="connsiteX6" fmla="*/ 523124 w 4156472"/>
              <a:gd name="connsiteY6" fmla="*/ 1046248 h 1046248"/>
              <a:gd name="connsiteX7" fmla="*/ 0 w 4156472"/>
              <a:gd name="connsiteY7" fmla="*/ 523124 h 104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6472" h="1046248" fill="none" extrusionOk="0">
                <a:moveTo>
                  <a:pt x="0" y="523124"/>
                </a:moveTo>
                <a:cubicBezTo>
                  <a:pt x="-45505" y="231907"/>
                  <a:pt x="211505" y="-19653"/>
                  <a:pt x="523124" y="0"/>
                </a:cubicBezTo>
                <a:cubicBezTo>
                  <a:pt x="1910617" y="-56229"/>
                  <a:pt x="2473238" y="-65128"/>
                  <a:pt x="3633348" y="0"/>
                </a:cubicBezTo>
                <a:cubicBezTo>
                  <a:pt x="3968281" y="-28251"/>
                  <a:pt x="4132433" y="226464"/>
                  <a:pt x="4156472" y="523124"/>
                </a:cubicBezTo>
                <a:lnTo>
                  <a:pt x="4156472" y="523124"/>
                </a:lnTo>
                <a:cubicBezTo>
                  <a:pt x="4107898" y="831527"/>
                  <a:pt x="3950859" y="1074246"/>
                  <a:pt x="3633348" y="1046248"/>
                </a:cubicBezTo>
                <a:cubicBezTo>
                  <a:pt x="3045775" y="1129925"/>
                  <a:pt x="1803066" y="1021091"/>
                  <a:pt x="523124" y="1046248"/>
                </a:cubicBezTo>
                <a:cubicBezTo>
                  <a:pt x="213847" y="1096322"/>
                  <a:pt x="-12963" y="830533"/>
                  <a:pt x="0" y="523124"/>
                </a:cubicBezTo>
                <a:close/>
              </a:path>
              <a:path w="4156472" h="1046248" stroke="0" extrusionOk="0">
                <a:moveTo>
                  <a:pt x="0" y="523124"/>
                </a:moveTo>
                <a:cubicBezTo>
                  <a:pt x="3862" y="246755"/>
                  <a:pt x="237965" y="-9245"/>
                  <a:pt x="523124" y="0"/>
                </a:cubicBezTo>
                <a:cubicBezTo>
                  <a:pt x="1793506" y="89190"/>
                  <a:pt x="3063789" y="-155784"/>
                  <a:pt x="3633348" y="0"/>
                </a:cubicBezTo>
                <a:cubicBezTo>
                  <a:pt x="3976317" y="8430"/>
                  <a:pt x="4187768" y="189955"/>
                  <a:pt x="4156472" y="523124"/>
                </a:cubicBezTo>
                <a:lnTo>
                  <a:pt x="4156472" y="523124"/>
                </a:lnTo>
                <a:cubicBezTo>
                  <a:pt x="4166742" y="839446"/>
                  <a:pt x="3919367" y="1033487"/>
                  <a:pt x="3633348" y="1046248"/>
                </a:cubicBezTo>
                <a:cubicBezTo>
                  <a:pt x="2225356" y="940032"/>
                  <a:pt x="1829500" y="1188367"/>
                  <a:pt x="523124" y="1046248"/>
                </a:cubicBezTo>
                <a:cubicBezTo>
                  <a:pt x="238147" y="1062842"/>
                  <a:pt x="-11772" y="814081"/>
                  <a:pt x="0" y="52312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7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">
            <a:extLst>
              <a:ext uri="{FF2B5EF4-FFF2-40B4-BE49-F238E27FC236}">
                <a16:creationId xmlns:a16="http://schemas.microsoft.com/office/drawing/2014/main" id="{72B7AE0A-F773-4B60-967C-0828D70F0579}"/>
              </a:ext>
            </a:extLst>
          </p:cNvPr>
          <p:cNvSpPr/>
          <p:nvPr/>
        </p:nvSpPr>
        <p:spPr>
          <a:xfrm>
            <a:off x="2571749" y="3645695"/>
            <a:ext cx="2862453" cy="1046248"/>
          </a:xfrm>
          <a:custGeom>
            <a:avLst/>
            <a:gdLst>
              <a:gd name="connsiteX0" fmla="*/ 0 w 4311271"/>
              <a:gd name="connsiteY0" fmla="*/ 523124 h 1046248"/>
              <a:gd name="connsiteX1" fmla="*/ 523124 w 4311271"/>
              <a:gd name="connsiteY1" fmla="*/ 0 h 1046248"/>
              <a:gd name="connsiteX2" fmla="*/ 3788147 w 4311271"/>
              <a:gd name="connsiteY2" fmla="*/ 0 h 1046248"/>
              <a:gd name="connsiteX3" fmla="*/ 4311271 w 4311271"/>
              <a:gd name="connsiteY3" fmla="*/ 523124 h 1046248"/>
              <a:gd name="connsiteX4" fmla="*/ 4311271 w 4311271"/>
              <a:gd name="connsiteY4" fmla="*/ 523124 h 1046248"/>
              <a:gd name="connsiteX5" fmla="*/ 3788147 w 4311271"/>
              <a:gd name="connsiteY5" fmla="*/ 1046248 h 1046248"/>
              <a:gd name="connsiteX6" fmla="*/ 523124 w 4311271"/>
              <a:gd name="connsiteY6" fmla="*/ 1046248 h 1046248"/>
              <a:gd name="connsiteX7" fmla="*/ 0 w 4311271"/>
              <a:gd name="connsiteY7" fmla="*/ 523124 h 104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11271" h="1046248" fill="none" extrusionOk="0">
                <a:moveTo>
                  <a:pt x="0" y="523124"/>
                </a:moveTo>
                <a:cubicBezTo>
                  <a:pt x="-4312" y="224842"/>
                  <a:pt x="216149" y="48025"/>
                  <a:pt x="523124" y="0"/>
                </a:cubicBezTo>
                <a:cubicBezTo>
                  <a:pt x="1546592" y="-139119"/>
                  <a:pt x="2757392" y="-77101"/>
                  <a:pt x="3788147" y="0"/>
                </a:cubicBezTo>
                <a:cubicBezTo>
                  <a:pt x="4082135" y="-34943"/>
                  <a:pt x="4317319" y="269862"/>
                  <a:pt x="4311271" y="523124"/>
                </a:cubicBezTo>
                <a:lnTo>
                  <a:pt x="4311271" y="523124"/>
                </a:lnTo>
                <a:cubicBezTo>
                  <a:pt x="4288178" y="843217"/>
                  <a:pt x="4079250" y="1053115"/>
                  <a:pt x="3788147" y="1046248"/>
                </a:cubicBezTo>
                <a:cubicBezTo>
                  <a:pt x="3025924" y="899771"/>
                  <a:pt x="1394463" y="1062387"/>
                  <a:pt x="523124" y="1046248"/>
                </a:cubicBezTo>
                <a:cubicBezTo>
                  <a:pt x="195773" y="1083693"/>
                  <a:pt x="-10089" y="812569"/>
                  <a:pt x="0" y="523124"/>
                </a:cubicBezTo>
                <a:close/>
              </a:path>
              <a:path w="4311271" h="1046248" stroke="0" extrusionOk="0">
                <a:moveTo>
                  <a:pt x="0" y="523124"/>
                </a:moveTo>
                <a:cubicBezTo>
                  <a:pt x="-37223" y="276762"/>
                  <a:pt x="230045" y="-37301"/>
                  <a:pt x="523124" y="0"/>
                </a:cubicBezTo>
                <a:cubicBezTo>
                  <a:pt x="896640" y="33721"/>
                  <a:pt x="3281636" y="-55495"/>
                  <a:pt x="3788147" y="0"/>
                </a:cubicBezTo>
                <a:cubicBezTo>
                  <a:pt x="4091089" y="-7163"/>
                  <a:pt x="4358956" y="218540"/>
                  <a:pt x="4311271" y="523124"/>
                </a:cubicBezTo>
                <a:lnTo>
                  <a:pt x="4311271" y="523124"/>
                </a:lnTo>
                <a:cubicBezTo>
                  <a:pt x="4333273" y="803461"/>
                  <a:pt x="4079713" y="1053606"/>
                  <a:pt x="3788147" y="1046248"/>
                </a:cubicBezTo>
                <a:cubicBezTo>
                  <a:pt x="2213166" y="941722"/>
                  <a:pt x="1058299" y="1166742"/>
                  <a:pt x="523124" y="1046248"/>
                </a:cubicBezTo>
                <a:cubicBezTo>
                  <a:pt x="230861" y="1049205"/>
                  <a:pt x="11733" y="808451"/>
                  <a:pt x="0" y="52312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vi-VN"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B">
            <a:extLst>
              <a:ext uri="{FF2B5EF4-FFF2-40B4-BE49-F238E27FC236}">
                <a16:creationId xmlns:a16="http://schemas.microsoft.com/office/drawing/2014/main" id="{8DAF8E69-AA06-4FF4-985E-7ED1E8D18BDB}"/>
              </a:ext>
            </a:extLst>
          </p:cNvPr>
          <p:cNvSpPr/>
          <p:nvPr/>
        </p:nvSpPr>
        <p:spPr>
          <a:xfrm>
            <a:off x="7070690" y="3616631"/>
            <a:ext cx="2851504" cy="1006336"/>
          </a:xfrm>
          <a:custGeom>
            <a:avLst/>
            <a:gdLst>
              <a:gd name="connsiteX0" fmla="*/ 0 w 4140574"/>
              <a:gd name="connsiteY0" fmla="*/ 503168 h 1006336"/>
              <a:gd name="connsiteX1" fmla="*/ 503168 w 4140574"/>
              <a:gd name="connsiteY1" fmla="*/ 0 h 1006336"/>
              <a:gd name="connsiteX2" fmla="*/ 3637406 w 4140574"/>
              <a:gd name="connsiteY2" fmla="*/ 0 h 1006336"/>
              <a:gd name="connsiteX3" fmla="*/ 4140574 w 4140574"/>
              <a:gd name="connsiteY3" fmla="*/ 503168 h 1006336"/>
              <a:gd name="connsiteX4" fmla="*/ 4140574 w 4140574"/>
              <a:gd name="connsiteY4" fmla="*/ 503168 h 1006336"/>
              <a:gd name="connsiteX5" fmla="*/ 3637406 w 4140574"/>
              <a:gd name="connsiteY5" fmla="*/ 1006336 h 1006336"/>
              <a:gd name="connsiteX6" fmla="*/ 503168 w 4140574"/>
              <a:gd name="connsiteY6" fmla="*/ 1006336 h 1006336"/>
              <a:gd name="connsiteX7" fmla="*/ 0 w 4140574"/>
              <a:gd name="connsiteY7" fmla="*/ 503168 h 1006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0574" h="1006336" fill="none" extrusionOk="0">
                <a:moveTo>
                  <a:pt x="0" y="503168"/>
                </a:moveTo>
                <a:cubicBezTo>
                  <a:pt x="-2557" y="236597"/>
                  <a:pt x="217674" y="1700"/>
                  <a:pt x="503168" y="0"/>
                </a:cubicBezTo>
                <a:cubicBezTo>
                  <a:pt x="1901551" y="130340"/>
                  <a:pt x="2649001" y="-130194"/>
                  <a:pt x="3637406" y="0"/>
                </a:cubicBezTo>
                <a:cubicBezTo>
                  <a:pt x="3946115" y="-24757"/>
                  <a:pt x="4160606" y="206461"/>
                  <a:pt x="4140574" y="503168"/>
                </a:cubicBezTo>
                <a:lnTo>
                  <a:pt x="4140574" y="503168"/>
                </a:lnTo>
                <a:cubicBezTo>
                  <a:pt x="4150947" y="774230"/>
                  <a:pt x="3933820" y="993468"/>
                  <a:pt x="3637406" y="1006336"/>
                </a:cubicBezTo>
                <a:cubicBezTo>
                  <a:pt x="3086452" y="1169726"/>
                  <a:pt x="840605" y="1053507"/>
                  <a:pt x="503168" y="1006336"/>
                </a:cubicBezTo>
                <a:cubicBezTo>
                  <a:pt x="242649" y="994873"/>
                  <a:pt x="5969" y="786047"/>
                  <a:pt x="0" y="503168"/>
                </a:cubicBezTo>
                <a:close/>
              </a:path>
              <a:path w="4140574" h="1006336" stroke="0" extrusionOk="0">
                <a:moveTo>
                  <a:pt x="0" y="503168"/>
                </a:moveTo>
                <a:cubicBezTo>
                  <a:pt x="-287" y="252103"/>
                  <a:pt x="207957" y="31202"/>
                  <a:pt x="503168" y="0"/>
                </a:cubicBezTo>
                <a:cubicBezTo>
                  <a:pt x="1645246" y="117950"/>
                  <a:pt x="2410514" y="89177"/>
                  <a:pt x="3637406" y="0"/>
                </a:cubicBezTo>
                <a:cubicBezTo>
                  <a:pt x="3888581" y="33595"/>
                  <a:pt x="4089371" y="244726"/>
                  <a:pt x="4140574" y="503168"/>
                </a:cubicBezTo>
                <a:lnTo>
                  <a:pt x="4140574" y="503168"/>
                </a:lnTo>
                <a:cubicBezTo>
                  <a:pt x="4148013" y="792108"/>
                  <a:pt x="3932252" y="1031729"/>
                  <a:pt x="3637406" y="1006336"/>
                </a:cubicBezTo>
                <a:cubicBezTo>
                  <a:pt x="2360499" y="995792"/>
                  <a:pt x="1223551" y="1126586"/>
                  <a:pt x="503168" y="1006336"/>
                </a:cubicBezTo>
                <a:cubicBezTo>
                  <a:pt x="236997" y="970384"/>
                  <a:pt x="4566" y="779551"/>
                  <a:pt x="0" y="50316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B.8</a:t>
            </a:r>
          </a:p>
        </p:txBody>
      </p:sp>
      <p:sp>
        <p:nvSpPr>
          <p:cNvPr id="28" name="D">
            <a:extLst>
              <a:ext uri="{FF2B5EF4-FFF2-40B4-BE49-F238E27FC236}">
                <a16:creationId xmlns:a16="http://schemas.microsoft.com/office/drawing/2014/main" id="{4C20435B-A60E-45CA-BEBE-07F9FB51FC5B}"/>
              </a:ext>
            </a:extLst>
          </p:cNvPr>
          <p:cNvSpPr/>
          <p:nvPr/>
        </p:nvSpPr>
        <p:spPr>
          <a:xfrm>
            <a:off x="7083658" y="5240117"/>
            <a:ext cx="2925049" cy="1008942"/>
          </a:xfrm>
          <a:custGeom>
            <a:avLst/>
            <a:gdLst>
              <a:gd name="connsiteX0" fmla="*/ 0 w 4247365"/>
              <a:gd name="connsiteY0" fmla="*/ 504471 h 1008942"/>
              <a:gd name="connsiteX1" fmla="*/ 504471 w 4247365"/>
              <a:gd name="connsiteY1" fmla="*/ 0 h 1008942"/>
              <a:gd name="connsiteX2" fmla="*/ 3742894 w 4247365"/>
              <a:gd name="connsiteY2" fmla="*/ 0 h 1008942"/>
              <a:gd name="connsiteX3" fmla="*/ 4247365 w 4247365"/>
              <a:gd name="connsiteY3" fmla="*/ 504471 h 1008942"/>
              <a:gd name="connsiteX4" fmla="*/ 4247365 w 4247365"/>
              <a:gd name="connsiteY4" fmla="*/ 504471 h 1008942"/>
              <a:gd name="connsiteX5" fmla="*/ 3742894 w 4247365"/>
              <a:gd name="connsiteY5" fmla="*/ 1008942 h 1008942"/>
              <a:gd name="connsiteX6" fmla="*/ 504471 w 4247365"/>
              <a:gd name="connsiteY6" fmla="*/ 1008942 h 1008942"/>
              <a:gd name="connsiteX7" fmla="*/ 0 w 4247365"/>
              <a:gd name="connsiteY7" fmla="*/ 504471 h 100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7365" h="1008942" fill="none" extrusionOk="0">
                <a:moveTo>
                  <a:pt x="0" y="504471"/>
                </a:moveTo>
                <a:cubicBezTo>
                  <a:pt x="16386" y="213190"/>
                  <a:pt x="245578" y="903"/>
                  <a:pt x="504471" y="0"/>
                </a:cubicBezTo>
                <a:cubicBezTo>
                  <a:pt x="1859755" y="-115731"/>
                  <a:pt x="3316861" y="-124967"/>
                  <a:pt x="3742894" y="0"/>
                </a:cubicBezTo>
                <a:cubicBezTo>
                  <a:pt x="4061363" y="4399"/>
                  <a:pt x="4257422" y="175270"/>
                  <a:pt x="4247365" y="504471"/>
                </a:cubicBezTo>
                <a:lnTo>
                  <a:pt x="4247365" y="504471"/>
                </a:lnTo>
                <a:cubicBezTo>
                  <a:pt x="4237326" y="806984"/>
                  <a:pt x="3976964" y="1005082"/>
                  <a:pt x="3742894" y="1008942"/>
                </a:cubicBezTo>
                <a:cubicBezTo>
                  <a:pt x="3104266" y="1054166"/>
                  <a:pt x="1544724" y="914151"/>
                  <a:pt x="504471" y="1008942"/>
                </a:cubicBezTo>
                <a:cubicBezTo>
                  <a:pt x="232307" y="1003128"/>
                  <a:pt x="-30044" y="797947"/>
                  <a:pt x="0" y="504471"/>
                </a:cubicBezTo>
                <a:close/>
              </a:path>
              <a:path w="4247365" h="1008942" stroke="0" extrusionOk="0">
                <a:moveTo>
                  <a:pt x="0" y="504471"/>
                </a:moveTo>
                <a:cubicBezTo>
                  <a:pt x="-13608" y="245502"/>
                  <a:pt x="191789" y="35523"/>
                  <a:pt x="504471" y="0"/>
                </a:cubicBezTo>
                <a:cubicBezTo>
                  <a:pt x="875939" y="-41357"/>
                  <a:pt x="3400173" y="-155042"/>
                  <a:pt x="3742894" y="0"/>
                </a:cubicBezTo>
                <a:cubicBezTo>
                  <a:pt x="3991647" y="42944"/>
                  <a:pt x="4266937" y="201365"/>
                  <a:pt x="4247365" y="504471"/>
                </a:cubicBezTo>
                <a:lnTo>
                  <a:pt x="4247365" y="504471"/>
                </a:lnTo>
                <a:cubicBezTo>
                  <a:pt x="4292659" y="811833"/>
                  <a:pt x="4015706" y="1040420"/>
                  <a:pt x="3742894" y="1008942"/>
                </a:cubicBezTo>
                <a:cubicBezTo>
                  <a:pt x="2444103" y="1005245"/>
                  <a:pt x="1408562" y="1123878"/>
                  <a:pt x="504471" y="1008942"/>
                </a:cubicBezTo>
                <a:cubicBezTo>
                  <a:pt x="233453" y="990670"/>
                  <a:pt x="15551" y="796330"/>
                  <a:pt x="0" y="50447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vi-VN"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132C1BF-6363-4D82-A87E-BB045FD8BA5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7037" r="48518" b="44074"/>
          <a:stretch/>
        </p:blipFill>
        <p:spPr>
          <a:xfrm>
            <a:off x="4763029" y="5435318"/>
            <a:ext cx="671173" cy="67117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03F26EB-8DB3-4FEA-B2A2-41AA972AB26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9316466" y="3927690"/>
            <a:ext cx="671173" cy="67117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025BD60-48B9-45D1-9E06-D5BBFB95E3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4763029" y="3904738"/>
            <a:ext cx="671173" cy="67117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2167A5F-EDF8-4DBF-BBFB-A0697AC514A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9336979" y="5577886"/>
            <a:ext cx="671173" cy="671173"/>
          </a:xfrm>
          <a:prstGeom prst="rect">
            <a:avLst/>
          </a:prstGeom>
        </p:spPr>
      </p:pic>
      <p:pic>
        <p:nvPicPr>
          <p:cNvPr id="33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70D9BCB4-FA1F-43DA-84E2-B22A4D70B4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766144" y="2767924"/>
            <a:ext cx="609600" cy="609600"/>
          </a:xfrm>
          <a:prstGeom prst="rect">
            <a:avLst/>
          </a:prstGeom>
        </p:spPr>
      </p:pic>
      <p:pic>
        <p:nvPicPr>
          <p:cNvPr id="34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DA6C21F9-8CB6-467C-8C2B-46F9B17D5A2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689944" y="2926644"/>
            <a:ext cx="609600" cy="609600"/>
          </a:xfrm>
          <a:prstGeom prst="rect">
            <a:avLst/>
          </a:prstGeom>
        </p:spPr>
      </p:pic>
      <p:pic>
        <p:nvPicPr>
          <p:cNvPr id="35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BE5DF876-7045-4E77-89B4-ED6D0567307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842344" y="3079044"/>
            <a:ext cx="609600" cy="609600"/>
          </a:xfrm>
          <a:prstGeom prst="rect">
            <a:avLst/>
          </a:prstGeom>
        </p:spPr>
      </p:pic>
      <p:pic>
        <p:nvPicPr>
          <p:cNvPr id="36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768F5719-8A60-4E0B-AD88-1DD6DAB7D73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994744" y="32314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3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448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8150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815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815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8" action="ppaction://hlinksldjump"/>
            <a:extLst>
              <a:ext uri="{FF2B5EF4-FFF2-40B4-BE49-F238E27FC236}">
                <a16:creationId xmlns:a16="http://schemas.microsoft.com/office/drawing/2014/main" id="{97BA52E1-AE8D-1446-B11C-9771E2ED464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2407" b="57315" l="74500" r="94400">
                        <a14:foregroundMark x1="84500" y1="57407" x2="84500" y2="57407"/>
                        <a14:foregroundMark x1="84500" y1="57407" x2="84500" y2="57407"/>
                        <a14:foregroundMark x1="87300" y1="39815" x2="87300" y2="39815"/>
                        <a14:foregroundMark x1="87300" y1="39815" x2="87300" y2="39815"/>
                        <a14:foregroundMark x1="85400" y1="38241" x2="90200" y2="43333"/>
                        <a14:foregroundMark x1="86900" y1="37593" x2="87800" y2="42685"/>
                        <a14:foregroundMark x1="88500" y1="41574" x2="88500" y2="41574"/>
                        <a14:foregroundMark x1="88500" y1="42037" x2="88500" y2="42037"/>
                        <a14:foregroundMark x1="88500" y1="40926" x2="88500" y2="40926"/>
                        <a14:foregroundMark x1="88800" y1="41111" x2="88800" y2="41111"/>
                        <a14:foregroundMark x1="94400" y1="44815" x2="94400" y2="44815"/>
                        <a14:foregroundMark x1="94400" y1="44815" x2="94400" y2="44815"/>
                        <a14:foregroundMark x1="83700" y1="35278" x2="83700" y2="35278"/>
                        <a14:foregroundMark x1="83400" y1="35556" x2="83400" y2="35556"/>
                        <a14:foregroundMark x1="83400" y1="35463" x2="83400" y2="35463"/>
                        <a14:foregroundMark x1="83400" y1="35463" x2="83400" y2="35463"/>
                        <a14:foregroundMark x1="83200" y1="35370" x2="83700" y2="35833"/>
                        <a14:backgroundMark x1="74200" y1="44444" x2="74200" y2="44444"/>
                        <a14:backgroundMark x1="74200" y1="44537" x2="74200" y2="44537"/>
                        <a14:backgroundMark x1="74200" y1="43981" x2="74200" y2="44907"/>
                        <a14:backgroundMark x1="84100" y1="32315" x2="83300" y2="34259"/>
                      </a14:backgroundRemoval>
                    </a14:imgEffect>
                  </a14:imgLayer>
                </a14:imgProps>
              </a:ext>
            </a:extLst>
          </a:blip>
          <a:srcRect l="73941" t="30700" r="3777" b="41426"/>
          <a:stretch/>
        </p:blipFill>
        <p:spPr>
          <a:xfrm>
            <a:off x="11319293" y="5678920"/>
            <a:ext cx="872707" cy="117908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6206DC8-C62A-41BB-8389-60F3CDADB1E4}"/>
              </a:ext>
            </a:extLst>
          </p:cNvPr>
          <p:cNvGrpSpPr/>
          <p:nvPr/>
        </p:nvGrpSpPr>
        <p:grpSpPr>
          <a:xfrm>
            <a:off x="1783935" y="260648"/>
            <a:ext cx="8862159" cy="3580396"/>
            <a:chOff x="1783935" y="260648"/>
            <a:chExt cx="8862159" cy="3580396"/>
          </a:xfrm>
          <a:solidFill>
            <a:schemeClr val="bg1">
              <a:alpha val="56000"/>
            </a:schemeClr>
          </a:solidFill>
        </p:grpSpPr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4D0D3B09-EDC3-47E2-A8F0-5908F0543C6A}"/>
                </a:ext>
              </a:extLst>
            </p:cNvPr>
            <p:cNvSpPr/>
            <p:nvPr/>
          </p:nvSpPr>
          <p:spPr>
            <a:xfrm>
              <a:off x="1783935" y="332656"/>
              <a:ext cx="8862159" cy="3508388"/>
            </a:xfrm>
            <a:custGeom>
              <a:avLst/>
              <a:gdLst>
                <a:gd name="connsiteX0" fmla="*/ 0 w 11104711"/>
                <a:gd name="connsiteY0" fmla="*/ 0 h 4680520"/>
                <a:gd name="connsiteX1" fmla="*/ 11104711 w 11104711"/>
                <a:gd name="connsiteY1" fmla="*/ 0 h 4680520"/>
                <a:gd name="connsiteX2" fmla="*/ 11104711 w 11104711"/>
                <a:gd name="connsiteY2" fmla="*/ 4680520 h 4680520"/>
                <a:gd name="connsiteX3" fmla="*/ 0 w 11104711"/>
                <a:gd name="connsiteY3" fmla="*/ 4680520 h 4680520"/>
                <a:gd name="connsiteX4" fmla="*/ 0 w 11104711"/>
                <a:gd name="connsiteY4" fmla="*/ 0 h 468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04711" h="4680520" fill="none" extrusionOk="0">
                  <a:moveTo>
                    <a:pt x="0" y="0"/>
                  </a:moveTo>
                  <a:cubicBezTo>
                    <a:pt x="3141363" y="106216"/>
                    <a:pt x="6033979" y="-142119"/>
                    <a:pt x="11104711" y="0"/>
                  </a:cubicBezTo>
                  <a:cubicBezTo>
                    <a:pt x="11104200" y="1525465"/>
                    <a:pt x="11103941" y="3166627"/>
                    <a:pt x="11104711" y="4680520"/>
                  </a:cubicBezTo>
                  <a:cubicBezTo>
                    <a:pt x="6685381" y="4651292"/>
                    <a:pt x="3533689" y="4664826"/>
                    <a:pt x="0" y="4680520"/>
                  </a:cubicBezTo>
                  <a:cubicBezTo>
                    <a:pt x="-56229" y="4126903"/>
                    <a:pt x="-65128" y="2290817"/>
                    <a:pt x="0" y="0"/>
                  </a:cubicBezTo>
                  <a:close/>
                </a:path>
                <a:path w="11104711" h="4680520" stroke="0" extrusionOk="0">
                  <a:moveTo>
                    <a:pt x="0" y="0"/>
                  </a:moveTo>
                  <a:cubicBezTo>
                    <a:pt x="5143428" y="-71603"/>
                    <a:pt x="7238970" y="126493"/>
                    <a:pt x="11104711" y="0"/>
                  </a:cubicBezTo>
                  <a:cubicBezTo>
                    <a:pt x="11015521" y="1435978"/>
                    <a:pt x="11260495" y="2971783"/>
                    <a:pt x="11104711" y="4680520"/>
                  </a:cubicBezTo>
                  <a:cubicBezTo>
                    <a:pt x="7106274" y="4725364"/>
                    <a:pt x="4533761" y="4523633"/>
                    <a:pt x="0" y="4680520"/>
                  </a:cubicBezTo>
                  <a:cubicBezTo>
                    <a:pt x="-31925" y="3110449"/>
                    <a:pt x="67210" y="880413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36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38BED24-1689-4FBD-B838-8222725D3605}"/>
                </a:ext>
              </a:extLst>
            </p:cNvPr>
            <p:cNvGrpSpPr/>
            <p:nvPr/>
          </p:nvGrpSpPr>
          <p:grpSpPr>
            <a:xfrm>
              <a:off x="2047279" y="260648"/>
              <a:ext cx="8479007" cy="3580396"/>
              <a:chOff x="2134765" y="352660"/>
              <a:chExt cx="8479007" cy="3580396"/>
            </a:xfrm>
            <a:grpFill/>
          </p:grpSpPr>
          <p:sp>
            <p:nvSpPr>
              <p:cNvPr id="13" name="Rectangle 72">
                <a:extLst>
                  <a:ext uri="{FF2B5EF4-FFF2-40B4-BE49-F238E27FC236}">
                    <a16:creationId xmlns:a16="http://schemas.microsoft.com/office/drawing/2014/main" id="{37BA4378-B779-4830-B13D-4494008C6766}"/>
                  </a:ext>
                </a:extLst>
              </p:cNvPr>
              <p:cNvSpPr/>
              <p:nvPr/>
            </p:nvSpPr>
            <p:spPr>
              <a:xfrm>
                <a:off x="2134765" y="352660"/>
                <a:ext cx="8479007" cy="3580396"/>
              </a:xfr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36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A433CF4-9EB0-4140-80A1-DFA5566D68BD}"/>
                  </a:ext>
                </a:extLst>
              </p:cNvPr>
              <p:cNvSpPr txBox="1"/>
              <p:nvPr/>
            </p:nvSpPr>
            <p:spPr>
              <a:xfrm>
                <a:off x="6713167" y="1258670"/>
                <a:ext cx="3630512" cy="18249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40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Đồng hồ sau chỉ mấy giờ?</a:t>
                </a:r>
                <a:endParaRPr lang="vi-VN" sz="400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9A2F018C-4E3D-415C-8EB2-3A01723E8257}"/>
                  </a:ext>
                </a:extLst>
              </p:cNvPr>
              <p:cNvGrpSpPr/>
              <p:nvPr/>
            </p:nvGrpSpPr>
            <p:grpSpPr>
              <a:xfrm>
                <a:off x="2851766" y="620984"/>
                <a:ext cx="3144400" cy="3043748"/>
                <a:chOff x="4744374" y="4445601"/>
                <a:chExt cx="2196244" cy="2166454"/>
              </a:xfrm>
              <a:grpFill/>
            </p:grpSpPr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626D3D90-F2A0-40A5-8709-864E307FE0AD}"/>
                    </a:ext>
                  </a:extLst>
                </p:cNvPr>
                <p:cNvSpPr/>
                <p:nvPr/>
              </p:nvSpPr>
              <p:spPr>
                <a:xfrm>
                  <a:off x="4744374" y="4445601"/>
                  <a:ext cx="2196244" cy="2166454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ysClr val="windowText" lastClr="000000"/>
                    </a:solidFill>
                  </a:endParaRPr>
                </a:p>
              </p:txBody>
            </p: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1E74AFC7-AE1E-42D8-A1A3-849B1876257D}"/>
                    </a:ext>
                  </a:extLst>
                </p:cNvPr>
                <p:cNvGrpSpPr/>
                <p:nvPr/>
              </p:nvGrpSpPr>
              <p:grpSpPr>
                <a:xfrm>
                  <a:off x="4924393" y="4607812"/>
                  <a:ext cx="1836207" cy="1842033"/>
                  <a:chOff x="9115120" y="2413767"/>
                  <a:chExt cx="1627430" cy="1607957"/>
                </a:xfrm>
                <a:grpFill/>
              </p:grpSpPr>
              <p:pic>
                <p:nvPicPr>
                  <p:cNvPr id="18" name="Picture 17">
                    <a:extLst>
                      <a:ext uri="{FF2B5EF4-FFF2-40B4-BE49-F238E27FC236}">
                        <a16:creationId xmlns:a16="http://schemas.microsoft.com/office/drawing/2014/main" id="{864478A2-E12E-479A-A3FE-461AF84855F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1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12">
                            <a14:imgEffect>
                              <a14:sharpenSoften amount="50000"/>
                            </a14:imgEffect>
                            <a14:imgEffect>
                              <a14:colorTemperature colorTemp="11200"/>
                            </a14:imgEffect>
                            <a14:imgEffect>
                              <a14:saturation sat="400000"/>
                            </a14:imgEffect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127" t="8545" r="9267" b="6431"/>
                  <a:stretch/>
                </p:blipFill>
                <p:spPr>
                  <a:xfrm>
                    <a:off x="9115120" y="2413767"/>
                    <a:ext cx="1627430" cy="1607957"/>
                  </a:xfrm>
                  <a:prstGeom prst="ellipse">
                    <a:avLst/>
                  </a:prstGeom>
                  <a:grpFill/>
                </p:spPr>
              </p:pic>
              <p:sp>
                <p:nvSpPr>
                  <p:cNvPr id="19" name="Freeform: Shape 18">
                    <a:extLst>
                      <a:ext uri="{FF2B5EF4-FFF2-40B4-BE49-F238E27FC236}">
                        <a16:creationId xmlns:a16="http://schemas.microsoft.com/office/drawing/2014/main" id="{52F70EC5-64B1-4A46-9575-A81FBDED5D3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090394" y="3034930"/>
                    <a:ext cx="78397" cy="331972"/>
                  </a:xfrm>
                  <a:custGeom>
                    <a:avLst/>
                    <a:gdLst>
                      <a:gd name="connsiteX0" fmla="*/ 72008 w 144016"/>
                      <a:gd name="connsiteY0" fmla="*/ 0 h 675221"/>
                      <a:gd name="connsiteX1" fmla="*/ 144016 w 144016"/>
                      <a:gd name="connsiteY1" fmla="*/ 126880 h 675221"/>
                      <a:gd name="connsiteX2" fmla="*/ 108012 w 144016"/>
                      <a:gd name="connsiteY2" fmla="*/ 126880 h 675221"/>
                      <a:gd name="connsiteX3" fmla="*/ 108012 w 144016"/>
                      <a:gd name="connsiteY3" fmla="*/ 675221 h 675221"/>
                      <a:gd name="connsiteX4" fmla="*/ 72008 w 144016"/>
                      <a:gd name="connsiteY4" fmla="*/ 667550 h 675221"/>
                      <a:gd name="connsiteX5" fmla="*/ 36004 w 144016"/>
                      <a:gd name="connsiteY5" fmla="*/ 675221 h 675221"/>
                      <a:gd name="connsiteX6" fmla="*/ 36004 w 144016"/>
                      <a:gd name="connsiteY6" fmla="*/ 126880 h 675221"/>
                      <a:gd name="connsiteX7" fmla="*/ 0 w 144016"/>
                      <a:gd name="connsiteY7" fmla="*/ 126880 h 675221"/>
                      <a:gd name="connsiteX8" fmla="*/ 72008 w 144016"/>
                      <a:gd name="connsiteY8" fmla="*/ 0 h 675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4016" h="675221">
                        <a:moveTo>
                          <a:pt x="72008" y="0"/>
                        </a:moveTo>
                        <a:lnTo>
                          <a:pt x="144016" y="126880"/>
                        </a:lnTo>
                        <a:lnTo>
                          <a:pt x="108012" y="126880"/>
                        </a:lnTo>
                        <a:lnTo>
                          <a:pt x="108012" y="675221"/>
                        </a:lnTo>
                        <a:lnTo>
                          <a:pt x="72008" y="667550"/>
                        </a:lnTo>
                        <a:lnTo>
                          <a:pt x="36004" y="675221"/>
                        </a:lnTo>
                        <a:lnTo>
                          <a:pt x="36004" y="126880"/>
                        </a:lnTo>
                        <a:lnTo>
                          <a:pt x="0" y="126880"/>
                        </a:lnTo>
                        <a:lnTo>
                          <a:pt x="72008" y="0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" name="Freeform: Shape 19">
                    <a:extLst>
                      <a:ext uri="{FF2B5EF4-FFF2-40B4-BE49-F238E27FC236}">
                        <a16:creationId xmlns:a16="http://schemas.microsoft.com/office/drawing/2014/main" id="{53AC75EE-9D75-4B64-9CF1-08CD1B4F20E2}"/>
                      </a:ext>
                    </a:extLst>
                  </p:cNvPr>
                  <p:cNvSpPr/>
                  <p:nvPr/>
                </p:nvSpPr>
                <p:spPr>
                  <a:xfrm rot="14739278">
                    <a:off x="9740149" y="3179223"/>
                    <a:ext cx="112514" cy="175046"/>
                  </a:xfrm>
                  <a:custGeom>
                    <a:avLst/>
                    <a:gdLst>
                      <a:gd name="connsiteX0" fmla="*/ 108012 w 216024"/>
                      <a:gd name="connsiteY0" fmla="*/ 0 h 340656"/>
                      <a:gd name="connsiteX1" fmla="*/ 216024 w 216024"/>
                      <a:gd name="connsiteY1" fmla="*/ 106354 h 340656"/>
                      <a:gd name="connsiteX2" fmla="*/ 162018 w 216024"/>
                      <a:gd name="connsiteY2" fmla="*/ 106354 h 340656"/>
                      <a:gd name="connsiteX3" fmla="*/ 162018 w 216024"/>
                      <a:gd name="connsiteY3" fmla="*/ 340656 h 340656"/>
                      <a:gd name="connsiteX4" fmla="*/ 108012 w 216024"/>
                      <a:gd name="connsiteY4" fmla="*/ 329149 h 340656"/>
                      <a:gd name="connsiteX5" fmla="*/ 54006 w 216024"/>
                      <a:gd name="connsiteY5" fmla="*/ 340656 h 340656"/>
                      <a:gd name="connsiteX6" fmla="*/ 54006 w 216024"/>
                      <a:gd name="connsiteY6" fmla="*/ 106354 h 340656"/>
                      <a:gd name="connsiteX7" fmla="*/ 0 w 216024"/>
                      <a:gd name="connsiteY7" fmla="*/ 106354 h 340656"/>
                      <a:gd name="connsiteX8" fmla="*/ 108012 w 216024"/>
                      <a:gd name="connsiteY8" fmla="*/ 0 h 3406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6024" h="340656">
                        <a:moveTo>
                          <a:pt x="108012" y="0"/>
                        </a:moveTo>
                        <a:lnTo>
                          <a:pt x="216024" y="106354"/>
                        </a:lnTo>
                        <a:lnTo>
                          <a:pt x="162018" y="106354"/>
                        </a:lnTo>
                        <a:lnTo>
                          <a:pt x="162018" y="340656"/>
                        </a:lnTo>
                        <a:lnTo>
                          <a:pt x="108012" y="329149"/>
                        </a:lnTo>
                        <a:lnTo>
                          <a:pt x="54006" y="340656"/>
                        </a:lnTo>
                        <a:lnTo>
                          <a:pt x="54006" y="106354"/>
                        </a:lnTo>
                        <a:lnTo>
                          <a:pt x="0" y="106354"/>
                        </a:lnTo>
                        <a:lnTo>
                          <a:pt x="108012" y="0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</p:grpSp>
      </p:grpSp>
      <p:sp>
        <p:nvSpPr>
          <p:cNvPr id="21" name="A">
            <a:extLst>
              <a:ext uri="{FF2B5EF4-FFF2-40B4-BE49-F238E27FC236}">
                <a16:creationId xmlns:a16="http://schemas.microsoft.com/office/drawing/2014/main" id="{DE352730-E54F-46D9-B2A7-75919882CBF7}"/>
              </a:ext>
            </a:extLst>
          </p:cNvPr>
          <p:cNvSpPr/>
          <p:nvPr/>
        </p:nvSpPr>
        <p:spPr>
          <a:xfrm>
            <a:off x="6716019" y="5517617"/>
            <a:ext cx="4156472" cy="1046248"/>
          </a:xfrm>
          <a:custGeom>
            <a:avLst/>
            <a:gdLst>
              <a:gd name="connsiteX0" fmla="*/ 0 w 4156472"/>
              <a:gd name="connsiteY0" fmla="*/ 523124 h 1046248"/>
              <a:gd name="connsiteX1" fmla="*/ 523124 w 4156472"/>
              <a:gd name="connsiteY1" fmla="*/ 0 h 1046248"/>
              <a:gd name="connsiteX2" fmla="*/ 3633348 w 4156472"/>
              <a:gd name="connsiteY2" fmla="*/ 0 h 1046248"/>
              <a:gd name="connsiteX3" fmla="*/ 4156472 w 4156472"/>
              <a:gd name="connsiteY3" fmla="*/ 523124 h 1046248"/>
              <a:gd name="connsiteX4" fmla="*/ 4156472 w 4156472"/>
              <a:gd name="connsiteY4" fmla="*/ 523124 h 1046248"/>
              <a:gd name="connsiteX5" fmla="*/ 3633348 w 4156472"/>
              <a:gd name="connsiteY5" fmla="*/ 1046248 h 1046248"/>
              <a:gd name="connsiteX6" fmla="*/ 523124 w 4156472"/>
              <a:gd name="connsiteY6" fmla="*/ 1046248 h 1046248"/>
              <a:gd name="connsiteX7" fmla="*/ 0 w 4156472"/>
              <a:gd name="connsiteY7" fmla="*/ 523124 h 104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6472" h="1046248" fill="none" extrusionOk="0">
                <a:moveTo>
                  <a:pt x="0" y="523124"/>
                </a:moveTo>
                <a:cubicBezTo>
                  <a:pt x="-45505" y="231907"/>
                  <a:pt x="211505" y="-19653"/>
                  <a:pt x="523124" y="0"/>
                </a:cubicBezTo>
                <a:cubicBezTo>
                  <a:pt x="1910617" y="-56229"/>
                  <a:pt x="2473238" y="-65128"/>
                  <a:pt x="3633348" y="0"/>
                </a:cubicBezTo>
                <a:cubicBezTo>
                  <a:pt x="3968281" y="-28251"/>
                  <a:pt x="4132433" y="226464"/>
                  <a:pt x="4156472" y="523124"/>
                </a:cubicBezTo>
                <a:lnTo>
                  <a:pt x="4156472" y="523124"/>
                </a:lnTo>
                <a:cubicBezTo>
                  <a:pt x="4107898" y="831527"/>
                  <a:pt x="3950859" y="1074246"/>
                  <a:pt x="3633348" y="1046248"/>
                </a:cubicBezTo>
                <a:cubicBezTo>
                  <a:pt x="3045775" y="1129925"/>
                  <a:pt x="1803066" y="1021091"/>
                  <a:pt x="523124" y="1046248"/>
                </a:cubicBezTo>
                <a:cubicBezTo>
                  <a:pt x="213847" y="1096322"/>
                  <a:pt x="-12963" y="830533"/>
                  <a:pt x="0" y="523124"/>
                </a:cubicBezTo>
                <a:close/>
              </a:path>
              <a:path w="4156472" h="1046248" stroke="0" extrusionOk="0">
                <a:moveTo>
                  <a:pt x="0" y="523124"/>
                </a:moveTo>
                <a:cubicBezTo>
                  <a:pt x="3862" y="246755"/>
                  <a:pt x="237965" y="-9245"/>
                  <a:pt x="523124" y="0"/>
                </a:cubicBezTo>
                <a:cubicBezTo>
                  <a:pt x="1793506" y="89190"/>
                  <a:pt x="3063789" y="-155784"/>
                  <a:pt x="3633348" y="0"/>
                </a:cubicBezTo>
                <a:cubicBezTo>
                  <a:pt x="3976317" y="8430"/>
                  <a:pt x="4187768" y="189955"/>
                  <a:pt x="4156472" y="523124"/>
                </a:cubicBezTo>
                <a:lnTo>
                  <a:pt x="4156472" y="523124"/>
                </a:lnTo>
                <a:cubicBezTo>
                  <a:pt x="4166742" y="839446"/>
                  <a:pt x="3919367" y="1033487"/>
                  <a:pt x="3633348" y="1046248"/>
                </a:cubicBezTo>
                <a:cubicBezTo>
                  <a:pt x="2225356" y="940032"/>
                  <a:pt x="1829500" y="1188367"/>
                  <a:pt x="523124" y="1046248"/>
                </a:cubicBezTo>
                <a:cubicBezTo>
                  <a:pt x="238147" y="1062842"/>
                  <a:pt x="-11772" y="814081"/>
                  <a:pt x="0" y="52312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20 giờ 15 phút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">
            <a:extLst>
              <a:ext uri="{FF2B5EF4-FFF2-40B4-BE49-F238E27FC236}">
                <a16:creationId xmlns:a16="http://schemas.microsoft.com/office/drawing/2014/main" id="{4EE524C7-480A-405B-BCE9-3FF64CB82339}"/>
              </a:ext>
            </a:extLst>
          </p:cNvPr>
          <p:cNvSpPr/>
          <p:nvPr/>
        </p:nvSpPr>
        <p:spPr>
          <a:xfrm>
            <a:off x="1473937" y="4229672"/>
            <a:ext cx="4156472" cy="1046248"/>
          </a:xfrm>
          <a:custGeom>
            <a:avLst/>
            <a:gdLst>
              <a:gd name="connsiteX0" fmla="*/ 0 w 4311271"/>
              <a:gd name="connsiteY0" fmla="*/ 523124 h 1046248"/>
              <a:gd name="connsiteX1" fmla="*/ 523124 w 4311271"/>
              <a:gd name="connsiteY1" fmla="*/ 0 h 1046248"/>
              <a:gd name="connsiteX2" fmla="*/ 3788147 w 4311271"/>
              <a:gd name="connsiteY2" fmla="*/ 0 h 1046248"/>
              <a:gd name="connsiteX3" fmla="*/ 4311271 w 4311271"/>
              <a:gd name="connsiteY3" fmla="*/ 523124 h 1046248"/>
              <a:gd name="connsiteX4" fmla="*/ 4311271 w 4311271"/>
              <a:gd name="connsiteY4" fmla="*/ 523124 h 1046248"/>
              <a:gd name="connsiteX5" fmla="*/ 3788147 w 4311271"/>
              <a:gd name="connsiteY5" fmla="*/ 1046248 h 1046248"/>
              <a:gd name="connsiteX6" fmla="*/ 523124 w 4311271"/>
              <a:gd name="connsiteY6" fmla="*/ 1046248 h 1046248"/>
              <a:gd name="connsiteX7" fmla="*/ 0 w 4311271"/>
              <a:gd name="connsiteY7" fmla="*/ 523124 h 104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11271" h="1046248" fill="none" extrusionOk="0">
                <a:moveTo>
                  <a:pt x="0" y="523124"/>
                </a:moveTo>
                <a:cubicBezTo>
                  <a:pt x="-4312" y="224842"/>
                  <a:pt x="216149" y="48025"/>
                  <a:pt x="523124" y="0"/>
                </a:cubicBezTo>
                <a:cubicBezTo>
                  <a:pt x="1546592" y="-139119"/>
                  <a:pt x="2757392" y="-77101"/>
                  <a:pt x="3788147" y="0"/>
                </a:cubicBezTo>
                <a:cubicBezTo>
                  <a:pt x="4082135" y="-34943"/>
                  <a:pt x="4317319" y="269862"/>
                  <a:pt x="4311271" y="523124"/>
                </a:cubicBezTo>
                <a:lnTo>
                  <a:pt x="4311271" y="523124"/>
                </a:lnTo>
                <a:cubicBezTo>
                  <a:pt x="4288178" y="843217"/>
                  <a:pt x="4079250" y="1053115"/>
                  <a:pt x="3788147" y="1046248"/>
                </a:cubicBezTo>
                <a:cubicBezTo>
                  <a:pt x="3025924" y="899771"/>
                  <a:pt x="1394463" y="1062387"/>
                  <a:pt x="523124" y="1046248"/>
                </a:cubicBezTo>
                <a:cubicBezTo>
                  <a:pt x="195773" y="1083693"/>
                  <a:pt x="-10089" y="812569"/>
                  <a:pt x="0" y="523124"/>
                </a:cubicBezTo>
                <a:close/>
              </a:path>
              <a:path w="4311271" h="1046248" stroke="0" extrusionOk="0">
                <a:moveTo>
                  <a:pt x="0" y="523124"/>
                </a:moveTo>
                <a:cubicBezTo>
                  <a:pt x="-37223" y="276762"/>
                  <a:pt x="230045" y="-37301"/>
                  <a:pt x="523124" y="0"/>
                </a:cubicBezTo>
                <a:cubicBezTo>
                  <a:pt x="896640" y="33721"/>
                  <a:pt x="3281636" y="-55495"/>
                  <a:pt x="3788147" y="0"/>
                </a:cubicBezTo>
                <a:cubicBezTo>
                  <a:pt x="4091089" y="-7163"/>
                  <a:pt x="4358956" y="218540"/>
                  <a:pt x="4311271" y="523124"/>
                </a:cubicBezTo>
                <a:lnTo>
                  <a:pt x="4311271" y="523124"/>
                </a:lnTo>
                <a:cubicBezTo>
                  <a:pt x="4333273" y="803461"/>
                  <a:pt x="4079713" y="1053606"/>
                  <a:pt x="3788147" y="1046248"/>
                </a:cubicBezTo>
                <a:cubicBezTo>
                  <a:pt x="2213166" y="941722"/>
                  <a:pt x="1058299" y="1166742"/>
                  <a:pt x="523124" y="1046248"/>
                </a:cubicBezTo>
                <a:cubicBezTo>
                  <a:pt x="230861" y="1049205"/>
                  <a:pt x="11733" y="808451"/>
                  <a:pt x="0" y="52312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vi-VN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giờ 15 phút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B">
            <a:extLst>
              <a:ext uri="{FF2B5EF4-FFF2-40B4-BE49-F238E27FC236}">
                <a16:creationId xmlns:a16="http://schemas.microsoft.com/office/drawing/2014/main" id="{F1A101CE-0454-4D68-BF78-EE06A9F2A70F}"/>
              </a:ext>
            </a:extLst>
          </p:cNvPr>
          <p:cNvSpPr/>
          <p:nvPr/>
        </p:nvSpPr>
        <p:spPr>
          <a:xfrm>
            <a:off x="1489835" y="5581633"/>
            <a:ext cx="4140574" cy="1006336"/>
          </a:xfrm>
          <a:custGeom>
            <a:avLst/>
            <a:gdLst>
              <a:gd name="connsiteX0" fmla="*/ 0 w 4140574"/>
              <a:gd name="connsiteY0" fmla="*/ 503168 h 1006336"/>
              <a:gd name="connsiteX1" fmla="*/ 503168 w 4140574"/>
              <a:gd name="connsiteY1" fmla="*/ 0 h 1006336"/>
              <a:gd name="connsiteX2" fmla="*/ 3637406 w 4140574"/>
              <a:gd name="connsiteY2" fmla="*/ 0 h 1006336"/>
              <a:gd name="connsiteX3" fmla="*/ 4140574 w 4140574"/>
              <a:gd name="connsiteY3" fmla="*/ 503168 h 1006336"/>
              <a:gd name="connsiteX4" fmla="*/ 4140574 w 4140574"/>
              <a:gd name="connsiteY4" fmla="*/ 503168 h 1006336"/>
              <a:gd name="connsiteX5" fmla="*/ 3637406 w 4140574"/>
              <a:gd name="connsiteY5" fmla="*/ 1006336 h 1006336"/>
              <a:gd name="connsiteX6" fmla="*/ 503168 w 4140574"/>
              <a:gd name="connsiteY6" fmla="*/ 1006336 h 1006336"/>
              <a:gd name="connsiteX7" fmla="*/ 0 w 4140574"/>
              <a:gd name="connsiteY7" fmla="*/ 503168 h 1006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0574" h="1006336" fill="none" extrusionOk="0">
                <a:moveTo>
                  <a:pt x="0" y="503168"/>
                </a:moveTo>
                <a:cubicBezTo>
                  <a:pt x="-2557" y="236597"/>
                  <a:pt x="217674" y="1700"/>
                  <a:pt x="503168" y="0"/>
                </a:cubicBezTo>
                <a:cubicBezTo>
                  <a:pt x="1901551" y="130340"/>
                  <a:pt x="2649001" y="-130194"/>
                  <a:pt x="3637406" y="0"/>
                </a:cubicBezTo>
                <a:cubicBezTo>
                  <a:pt x="3946115" y="-24757"/>
                  <a:pt x="4160606" y="206461"/>
                  <a:pt x="4140574" y="503168"/>
                </a:cubicBezTo>
                <a:lnTo>
                  <a:pt x="4140574" y="503168"/>
                </a:lnTo>
                <a:cubicBezTo>
                  <a:pt x="4150947" y="774230"/>
                  <a:pt x="3933820" y="993468"/>
                  <a:pt x="3637406" y="1006336"/>
                </a:cubicBezTo>
                <a:cubicBezTo>
                  <a:pt x="3086452" y="1169726"/>
                  <a:pt x="840605" y="1053507"/>
                  <a:pt x="503168" y="1006336"/>
                </a:cubicBezTo>
                <a:cubicBezTo>
                  <a:pt x="242649" y="994873"/>
                  <a:pt x="5969" y="786047"/>
                  <a:pt x="0" y="503168"/>
                </a:cubicBezTo>
                <a:close/>
              </a:path>
              <a:path w="4140574" h="1006336" stroke="0" extrusionOk="0">
                <a:moveTo>
                  <a:pt x="0" y="503168"/>
                </a:moveTo>
                <a:cubicBezTo>
                  <a:pt x="-287" y="252103"/>
                  <a:pt x="207957" y="31202"/>
                  <a:pt x="503168" y="0"/>
                </a:cubicBezTo>
                <a:cubicBezTo>
                  <a:pt x="1645246" y="117950"/>
                  <a:pt x="2410514" y="89177"/>
                  <a:pt x="3637406" y="0"/>
                </a:cubicBezTo>
                <a:cubicBezTo>
                  <a:pt x="3888581" y="33595"/>
                  <a:pt x="4089371" y="244726"/>
                  <a:pt x="4140574" y="503168"/>
                </a:cubicBezTo>
                <a:lnTo>
                  <a:pt x="4140574" y="503168"/>
                </a:lnTo>
                <a:cubicBezTo>
                  <a:pt x="4148013" y="792108"/>
                  <a:pt x="3932252" y="1031729"/>
                  <a:pt x="3637406" y="1006336"/>
                </a:cubicBezTo>
                <a:cubicBezTo>
                  <a:pt x="2360499" y="995792"/>
                  <a:pt x="1223551" y="1126586"/>
                  <a:pt x="503168" y="1006336"/>
                </a:cubicBezTo>
                <a:cubicBezTo>
                  <a:pt x="236997" y="970384"/>
                  <a:pt x="4566" y="779551"/>
                  <a:pt x="0" y="50316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vi-VN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giờ 30 phút</a:t>
            </a:r>
          </a:p>
        </p:txBody>
      </p:sp>
      <p:sp>
        <p:nvSpPr>
          <p:cNvPr id="24" name="D">
            <a:extLst>
              <a:ext uri="{FF2B5EF4-FFF2-40B4-BE49-F238E27FC236}">
                <a16:creationId xmlns:a16="http://schemas.microsoft.com/office/drawing/2014/main" id="{434F920B-F6CE-4C79-9B5C-79A5E1583306}"/>
              </a:ext>
            </a:extLst>
          </p:cNvPr>
          <p:cNvSpPr/>
          <p:nvPr/>
        </p:nvSpPr>
        <p:spPr>
          <a:xfrm>
            <a:off x="6625681" y="4263266"/>
            <a:ext cx="4247365" cy="1008942"/>
          </a:xfrm>
          <a:custGeom>
            <a:avLst/>
            <a:gdLst>
              <a:gd name="connsiteX0" fmla="*/ 0 w 4247365"/>
              <a:gd name="connsiteY0" fmla="*/ 504471 h 1008942"/>
              <a:gd name="connsiteX1" fmla="*/ 504471 w 4247365"/>
              <a:gd name="connsiteY1" fmla="*/ 0 h 1008942"/>
              <a:gd name="connsiteX2" fmla="*/ 3742894 w 4247365"/>
              <a:gd name="connsiteY2" fmla="*/ 0 h 1008942"/>
              <a:gd name="connsiteX3" fmla="*/ 4247365 w 4247365"/>
              <a:gd name="connsiteY3" fmla="*/ 504471 h 1008942"/>
              <a:gd name="connsiteX4" fmla="*/ 4247365 w 4247365"/>
              <a:gd name="connsiteY4" fmla="*/ 504471 h 1008942"/>
              <a:gd name="connsiteX5" fmla="*/ 3742894 w 4247365"/>
              <a:gd name="connsiteY5" fmla="*/ 1008942 h 1008942"/>
              <a:gd name="connsiteX6" fmla="*/ 504471 w 4247365"/>
              <a:gd name="connsiteY6" fmla="*/ 1008942 h 1008942"/>
              <a:gd name="connsiteX7" fmla="*/ 0 w 4247365"/>
              <a:gd name="connsiteY7" fmla="*/ 504471 h 100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7365" h="1008942" fill="none" extrusionOk="0">
                <a:moveTo>
                  <a:pt x="0" y="504471"/>
                </a:moveTo>
                <a:cubicBezTo>
                  <a:pt x="16386" y="213190"/>
                  <a:pt x="245578" y="903"/>
                  <a:pt x="504471" y="0"/>
                </a:cubicBezTo>
                <a:cubicBezTo>
                  <a:pt x="1859755" y="-115731"/>
                  <a:pt x="3316861" y="-124967"/>
                  <a:pt x="3742894" y="0"/>
                </a:cubicBezTo>
                <a:cubicBezTo>
                  <a:pt x="4061363" y="4399"/>
                  <a:pt x="4257422" y="175270"/>
                  <a:pt x="4247365" y="504471"/>
                </a:cubicBezTo>
                <a:lnTo>
                  <a:pt x="4247365" y="504471"/>
                </a:lnTo>
                <a:cubicBezTo>
                  <a:pt x="4237326" y="806984"/>
                  <a:pt x="3976964" y="1005082"/>
                  <a:pt x="3742894" y="1008942"/>
                </a:cubicBezTo>
                <a:cubicBezTo>
                  <a:pt x="3104266" y="1054166"/>
                  <a:pt x="1544724" y="914151"/>
                  <a:pt x="504471" y="1008942"/>
                </a:cubicBezTo>
                <a:cubicBezTo>
                  <a:pt x="232307" y="1003128"/>
                  <a:pt x="-30044" y="797947"/>
                  <a:pt x="0" y="504471"/>
                </a:cubicBezTo>
                <a:close/>
              </a:path>
              <a:path w="4247365" h="1008942" stroke="0" extrusionOk="0">
                <a:moveTo>
                  <a:pt x="0" y="504471"/>
                </a:moveTo>
                <a:cubicBezTo>
                  <a:pt x="-13608" y="245502"/>
                  <a:pt x="191789" y="35523"/>
                  <a:pt x="504471" y="0"/>
                </a:cubicBezTo>
                <a:cubicBezTo>
                  <a:pt x="875939" y="-41357"/>
                  <a:pt x="3400173" y="-155042"/>
                  <a:pt x="3742894" y="0"/>
                </a:cubicBezTo>
                <a:cubicBezTo>
                  <a:pt x="3991647" y="42944"/>
                  <a:pt x="4266937" y="201365"/>
                  <a:pt x="4247365" y="504471"/>
                </a:cubicBezTo>
                <a:lnTo>
                  <a:pt x="4247365" y="504471"/>
                </a:lnTo>
                <a:cubicBezTo>
                  <a:pt x="4292659" y="811833"/>
                  <a:pt x="4015706" y="1040420"/>
                  <a:pt x="3742894" y="1008942"/>
                </a:cubicBezTo>
                <a:cubicBezTo>
                  <a:pt x="2444103" y="1005245"/>
                  <a:pt x="1408562" y="1123878"/>
                  <a:pt x="504471" y="1008942"/>
                </a:cubicBezTo>
                <a:cubicBezTo>
                  <a:pt x="233453" y="990670"/>
                  <a:pt x="15551" y="796330"/>
                  <a:pt x="0" y="50447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vi-VN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giờ 15 phút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164B818-C324-43C7-BBDD-9B8A5A2EC3C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7037" r="48518" b="44074"/>
          <a:stretch/>
        </p:blipFill>
        <p:spPr>
          <a:xfrm>
            <a:off x="10201317" y="5750124"/>
            <a:ext cx="671173" cy="6711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E92C672-7E7E-47B2-B904-07483CD6850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5024681" y="5892692"/>
            <a:ext cx="671173" cy="67117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2A5445C-D0F8-4ACB-81F1-2135C5C7D88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4959235" y="4488715"/>
            <a:ext cx="671173" cy="67117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1F16759-13A1-4FCC-B57C-ED9DF20BBC0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10201318" y="4601035"/>
            <a:ext cx="671173" cy="671173"/>
          </a:xfrm>
          <a:prstGeom prst="rect">
            <a:avLst/>
          </a:prstGeom>
        </p:spPr>
      </p:pic>
      <p:pic>
        <p:nvPicPr>
          <p:cNvPr id="29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AD5D495-1320-433E-9211-FEAC11ABE6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766144" y="2767924"/>
            <a:ext cx="609600" cy="609600"/>
          </a:xfrm>
          <a:prstGeom prst="rect">
            <a:avLst/>
          </a:prstGeom>
        </p:spPr>
      </p:pic>
      <p:pic>
        <p:nvPicPr>
          <p:cNvPr id="30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36F8592-7E1F-4EA1-BE24-B85514E1F4F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689944" y="2926644"/>
            <a:ext cx="609600" cy="609600"/>
          </a:xfrm>
          <a:prstGeom prst="rect">
            <a:avLst/>
          </a:prstGeom>
        </p:spPr>
      </p:pic>
      <p:pic>
        <p:nvPicPr>
          <p:cNvPr id="31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522A3974-1D58-4B88-A476-D4020F7872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842344" y="3079044"/>
            <a:ext cx="609600" cy="609600"/>
          </a:xfrm>
          <a:prstGeom prst="rect">
            <a:avLst/>
          </a:prstGeom>
        </p:spPr>
      </p:pic>
      <p:pic>
        <p:nvPicPr>
          <p:cNvPr id="32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C54DB307-E372-4B6F-86BE-5F1C9DEB5CE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994744" y="32314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98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44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815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815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815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7" action="ppaction://hlinksldjump"/>
            <a:extLst>
              <a:ext uri="{FF2B5EF4-FFF2-40B4-BE49-F238E27FC236}">
                <a16:creationId xmlns:a16="http://schemas.microsoft.com/office/drawing/2014/main" id="{F41CC455-0D8F-0E44-BC56-82AA769D579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5278" b="87593" l="31400" r="49800">
                        <a14:foregroundMark x1="41300" y1="67870" x2="43500" y2="70000"/>
                        <a14:foregroundMark x1="31400" y1="77778" x2="31400" y2="77778"/>
                      </a14:backgroundRemoval>
                    </a14:imgEffect>
                  </a14:imgLayer>
                </a14:imgProps>
              </a:ext>
            </a:extLst>
          </a:blip>
          <a:srcRect l="29767" t="62558" r="47951" b="9568"/>
          <a:stretch/>
        </p:blipFill>
        <p:spPr>
          <a:xfrm>
            <a:off x="10903177" y="5173405"/>
            <a:ext cx="1079410" cy="1458350"/>
          </a:xfrm>
          <a:prstGeom prst="rect">
            <a:avLst/>
          </a:prstGeom>
        </p:spPr>
      </p:pic>
      <p:sp>
        <p:nvSpPr>
          <p:cNvPr id="24" name="A">
            <a:extLst>
              <a:ext uri="{FF2B5EF4-FFF2-40B4-BE49-F238E27FC236}">
                <a16:creationId xmlns:a16="http://schemas.microsoft.com/office/drawing/2014/main" id="{0D31B739-D12A-42E5-9258-EBD9B1C815D4}"/>
              </a:ext>
            </a:extLst>
          </p:cNvPr>
          <p:cNvSpPr/>
          <p:nvPr/>
        </p:nvSpPr>
        <p:spPr>
          <a:xfrm>
            <a:off x="6312775" y="4269725"/>
            <a:ext cx="4156472" cy="1046248"/>
          </a:xfrm>
          <a:custGeom>
            <a:avLst/>
            <a:gdLst>
              <a:gd name="connsiteX0" fmla="*/ 0 w 4156472"/>
              <a:gd name="connsiteY0" fmla="*/ 523124 h 1046248"/>
              <a:gd name="connsiteX1" fmla="*/ 523124 w 4156472"/>
              <a:gd name="connsiteY1" fmla="*/ 0 h 1046248"/>
              <a:gd name="connsiteX2" fmla="*/ 3633348 w 4156472"/>
              <a:gd name="connsiteY2" fmla="*/ 0 h 1046248"/>
              <a:gd name="connsiteX3" fmla="*/ 4156472 w 4156472"/>
              <a:gd name="connsiteY3" fmla="*/ 523124 h 1046248"/>
              <a:gd name="connsiteX4" fmla="*/ 4156472 w 4156472"/>
              <a:gd name="connsiteY4" fmla="*/ 523124 h 1046248"/>
              <a:gd name="connsiteX5" fmla="*/ 3633348 w 4156472"/>
              <a:gd name="connsiteY5" fmla="*/ 1046248 h 1046248"/>
              <a:gd name="connsiteX6" fmla="*/ 523124 w 4156472"/>
              <a:gd name="connsiteY6" fmla="*/ 1046248 h 1046248"/>
              <a:gd name="connsiteX7" fmla="*/ 0 w 4156472"/>
              <a:gd name="connsiteY7" fmla="*/ 523124 h 104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6472" h="1046248" fill="none" extrusionOk="0">
                <a:moveTo>
                  <a:pt x="0" y="523124"/>
                </a:moveTo>
                <a:cubicBezTo>
                  <a:pt x="-45505" y="231907"/>
                  <a:pt x="211505" y="-19653"/>
                  <a:pt x="523124" y="0"/>
                </a:cubicBezTo>
                <a:cubicBezTo>
                  <a:pt x="1910617" y="-56229"/>
                  <a:pt x="2473238" y="-65128"/>
                  <a:pt x="3633348" y="0"/>
                </a:cubicBezTo>
                <a:cubicBezTo>
                  <a:pt x="3968281" y="-28251"/>
                  <a:pt x="4132433" y="226464"/>
                  <a:pt x="4156472" y="523124"/>
                </a:cubicBezTo>
                <a:lnTo>
                  <a:pt x="4156472" y="523124"/>
                </a:lnTo>
                <a:cubicBezTo>
                  <a:pt x="4107898" y="831527"/>
                  <a:pt x="3950859" y="1074246"/>
                  <a:pt x="3633348" y="1046248"/>
                </a:cubicBezTo>
                <a:cubicBezTo>
                  <a:pt x="3045775" y="1129925"/>
                  <a:pt x="1803066" y="1021091"/>
                  <a:pt x="523124" y="1046248"/>
                </a:cubicBezTo>
                <a:cubicBezTo>
                  <a:pt x="213847" y="1096322"/>
                  <a:pt x="-12963" y="830533"/>
                  <a:pt x="0" y="523124"/>
                </a:cubicBezTo>
                <a:close/>
              </a:path>
              <a:path w="4156472" h="1046248" stroke="0" extrusionOk="0">
                <a:moveTo>
                  <a:pt x="0" y="523124"/>
                </a:moveTo>
                <a:cubicBezTo>
                  <a:pt x="3862" y="246755"/>
                  <a:pt x="237965" y="-9245"/>
                  <a:pt x="523124" y="0"/>
                </a:cubicBezTo>
                <a:cubicBezTo>
                  <a:pt x="1793506" y="89190"/>
                  <a:pt x="3063789" y="-155784"/>
                  <a:pt x="3633348" y="0"/>
                </a:cubicBezTo>
                <a:cubicBezTo>
                  <a:pt x="3976317" y="8430"/>
                  <a:pt x="4187768" y="189955"/>
                  <a:pt x="4156472" y="523124"/>
                </a:cubicBezTo>
                <a:lnTo>
                  <a:pt x="4156472" y="523124"/>
                </a:lnTo>
                <a:cubicBezTo>
                  <a:pt x="4166742" y="839446"/>
                  <a:pt x="3919367" y="1033487"/>
                  <a:pt x="3633348" y="1046248"/>
                </a:cubicBezTo>
                <a:cubicBezTo>
                  <a:pt x="2225356" y="940032"/>
                  <a:pt x="1829500" y="1188367"/>
                  <a:pt x="523124" y="1046248"/>
                </a:cubicBezTo>
                <a:cubicBezTo>
                  <a:pt x="238147" y="1062842"/>
                  <a:pt x="-11772" y="814081"/>
                  <a:pt x="0" y="52312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21 giờ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">
            <a:extLst>
              <a:ext uri="{FF2B5EF4-FFF2-40B4-BE49-F238E27FC236}">
                <a16:creationId xmlns:a16="http://schemas.microsoft.com/office/drawing/2014/main" id="{0B65CBDB-0EA5-4E05-A0F1-7B1D181CD544}"/>
              </a:ext>
            </a:extLst>
          </p:cNvPr>
          <p:cNvSpPr/>
          <p:nvPr/>
        </p:nvSpPr>
        <p:spPr>
          <a:xfrm>
            <a:off x="1813266" y="4229713"/>
            <a:ext cx="4156472" cy="1046248"/>
          </a:xfrm>
          <a:custGeom>
            <a:avLst/>
            <a:gdLst>
              <a:gd name="connsiteX0" fmla="*/ 0 w 4311271"/>
              <a:gd name="connsiteY0" fmla="*/ 523124 h 1046248"/>
              <a:gd name="connsiteX1" fmla="*/ 523124 w 4311271"/>
              <a:gd name="connsiteY1" fmla="*/ 0 h 1046248"/>
              <a:gd name="connsiteX2" fmla="*/ 3788147 w 4311271"/>
              <a:gd name="connsiteY2" fmla="*/ 0 h 1046248"/>
              <a:gd name="connsiteX3" fmla="*/ 4311271 w 4311271"/>
              <a:gd name="connsiteY3" fmla="*/ 523124 h 1046248"/>
              <a:gd name="connsiteX4" fmla="*/ 4311271 w 4311271"/>
              <a:gd name="connsiteY4" fmla="*/ 523124 h 1046248"/>
              <a:gd name="connsiteX5" fmla="*/ 3788147 w 4311271"/>
              <a:gd name="connsiteY5" fmla="*/ 1046248 h 1046248"/>
              <a:gd name="connsiteX6" fmla="*/ 523124 w 4311271"/>
              <a:gd name="connsiteY6" fmla="*/ 1046248 h 1046248"/>
              <a:gd name="connsiteX7" fmla="*/ 0 w 4311271"/>
              <a:gd name="connsiteY7" fmla="*/ 523124 h 104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11271" h="1046248" fill="none" extrusionOk="0">
                <a:moveTo>
                  <a:pt x="0" y="523124"/>
                </a:moveTo>
                <a:cubicBezTo>
                  <a:pt x="-4312" y="224842"/>
                  <a:pt x="216149" y="48025"/>
                  <a:pt x="523124" y="0"/>
                </a:cubicBezTo>
                <a:cubicBezTo>
                  <a:pt x="1546592" y="-139119"/>
                  <a:pt x="2757392" y="-77101"/>
                  <a:pt x="3788147" y="0"/>
                </a:cubicBezTo>
                <a:cubicBezTo>
                  <a:pt x="4082135" y="-34943"/>
                  <a:pt x="4317319" y="269862"/>
                  <a:pt x="4311271" y="523124"/>
                </a:cubicBezTo>
                <a:lnTo>
                  <a:pt x="4311271" y="523124"/>
                </a:lnTo>
                <a:cubicBezTo>
                  <a:pt x="4288178" y="843217"/>
                  <a:pt x="4079250" y="1053115"/>
                  <a:pt x="3788147" y="1046248"/>
                </a:cubicBezTo>
                <a:cubicBezTo>
                  <a:pt x="3025924" y="899771"/>
                  <a:pt x="1394463" y="1062387"/>
                  <a:pt x="523124" y="1046248"/>
                </a:cubicBezTo>
                <a:cubicBezTo>
                  <a:pt x="195773" y="1083693"/>
                  <a:pt x="-10089" y="812569"/>
                  <a:pt x="0" y="523124"/>
                </a:cubicBezTo>
                <a:close/>
              </a:path>
              <a:path w="4311271" h="1046248" stroke="0" extrusionOk="0">
                <a:moveTo>
                  <a:pt x="0" y="523124"/>
                </a:moveTo>
                <a:cubicBezTo>
                  <a:pt x="-37223" y="276762"/>
                  <a:pt x="230045" y="-37301"/>
                  <a:pt x="523124" y="0"/>
                </a:cubicBezTo>
                <a:cubicBezTo>
                  <a:pt x="896640" y="33721"/>
                  <a:pt x="3281636" y="-55495"/>
                  <a:pt x="3788147" y="0"/>
                </a:cubicBezTo>
                <a:cubicBezTo>
                  <a:pt x="4091089" y="-7163"/>
                  <a:pt x="4358956" y="218540"/>
                  <a:pt x="4311271" y="523124"/>
                </a:cubicBezTo>
                <a:lnTo>
                  <a:pt x="4311271" y="523124"/>
                </a:lnTo>
                <a:cubicBezTo>
                  <a:pt x="4333273" y="803461"/>
                  <a:pt x="4079713" y="1053606"/>
                  <a:pt x="3788147" y="1046248"/>
                </a:cubicBezTo>
                <a:cubicBezTo>
                  <a:pt x="2213166" y="941722"/>
                  <a:pt x="1058299" y="1166742"/>
                  <a:pt x="523124" y="1046248"/>
                </a:cubicBezTo>
                <a:cubicBezTo>
                  <a:pt x="230861" y="1049205"/>
                  <a:pt x="11733" y="808451"/>
                  <a:pt x="0" y="52312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vi-VN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giờ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B">
            <a:extLst>
              <a:ext uri="{FF2B5EF4-FFF2-40B4-BE49-F238E27FC236}">
                <a16:creationId xmlns:a16="http://schemas.microsoft.com/office/drawing/2014/main" id="{E503645B-C303-48D8-9581-BBE43A8DB77E}"/>
              </a:ext>
            </a:extLst>
          </p:cNvPr>
          <p:cNvSpPr/>
          <p:nvPr/>
        </p:nvSpPr>
        <p:spPr>
          <a:xfrm>
            <a:off x="1829164" y="5581674"/>
            <a:ext cx="4140574" cy="1006336"/>
          </a:xfrm>
          <a:custGeom>
            <a:avLst/>
            <a:gdLst>
              <a:gd name="connsiteX0" fmla="*/ 0 w 4140574"/>
              <a:gd name="connsiteY0" fmla="*/ 503168 h 1006336"/>
              <a:gd name="connsiteX1" fmla="*/ 503168 w 4140574"/>
              <a:gd name="connsiteY1" fmla="*/ 0 h 1006336"/>
              <a:gd name="connsiteX2" fmla="*/ 3637406 w 4140574"/>
              <a:gd name="connsiteY2" fmla="*/ 0 h 1006336"/>
              <a:gd name="connsiteX3" fmla="*/ 4140574 w 4140574"/>
              <a:gd name="connsiteY3" fmla="*/ 503168 h 1006336"/>
              <a:gd name="connsiteX4" fmla="*/ 4140574 w 4140574"/>
              <a:gd name="connsiteY4" fmla="*/ 503168 h 1006336"/>
              <a:gd name="connsiteX5" fmla="*/ 3637406 w 4140574"/>
              <a:gd name="connsiteY5" fmla="*/ 1006336 h 1006336"/>
              <a:gd name="connsiteX6" fmla="*/ 503168 w 4140574"/>
              <a:gd name="connsiteY6" fmla="*/ 1006336 h 1006336"/>
              <a:gd name="connsiteX7" fmla="*/ 0 w 4140574"/>
              <a:gd name="connsiteY7" fmla="*/ 503168 h 1006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0574" h="1006336" fill="none" extrusionOk="0">
                <a:moveTo>
                  <a:pt x="0" y="503168"/>
                </a:moveTo>
                <a:cubicBezTo>
                  <a:pt x="-2557" y="236597"/>
                  <a:pt x="217674" y="1700"/>
                  <a:pt x="503168" y="0"/>
                </a:cubicBezTo>
                <a:cubicBezTo>
                  <a:pt x="1901551" y="130340"/>
                  <a:pt x="2649001" y="-130194"/>
                  <a:pt x="3637406" y="0"/>
                </a:cubicBezTo>
                <a:cubicBezTo>
                  <a:pt x="3946115" y="-24757"/>
                  <a:pt x="4160606" y="206461"/>
                  <a:pt x="4140574" y="503168"/>
                </a:cubicBezTo>
                <a:lnTo>
                  <a:pt x="4140574" y="503168"/>
                </a:lnTo>
                <a:cubicBezTo>
                  <a:pt x="4150947" y="774230"/>
                  <a:pt x="3933820" y="993468"/>
                  <a:pt x="3637406" y="1006336"/>
                </a:cubicBezTo>
                <a:cubicBezTo>
                  <a:pt x="3086452" y="1169726"/>
                  <a:pt x="840605" y="1053507"/>
                  <a:pt x="503168" y="1006336"/>
                </a:cubicBezTo>
                <a:cubicBezTo>
                  <a:pt x="242649" y="994873"/>
                  <a:pt x="5969" y="786047"/>
                  <a:pt x="0" y="503168"/>
                </a:cubicBezTo>
                <a:close/>
              </a:path>
              <a:path w="4140574" h="1006336" stroke="0" extrusionOk="0">
                <a:moveTo>
                  <a:pt x="0" y="503168"/>
                </a:moveTo>
                <a:cubicBezTo>
                  <a:pt x="-287" y="252103"/>
                  <a:pt x="207957" y="31202"/>
                  <a:pt x="503168" y="0"/>
                </a:cubicBezTo>
                <a:cubicBezTo>
                  <a:pt x="1645246" y="117950"/>
                  <a:pt x="2410514" y="89177"/>
                  <a:pt x="3637406" y="0"/>
                </a:cubicBezTo>
                <a:cubicBezTo>
                  <a:pt x="3888581" y="33595"/>
                  <a:pt x="4089371" y="244726"/>
                  <a:pt x="4140574" y="503168"/>
                </a:cubicBezTo>
                <a:lnTo>
                  <a:pt x="4140574" y="503168"/>
                </a:lnTo>
                <a:cubicBezTo>
                  <a:pt x="4148013" y="792108"/>
                  <a:pt x="3932252" y="1031729"/>
                  <a:pt x="3637406" y="1006336"/>
                </a:cubicBezTo>
                <a:cubicBezTo>
                  <a:pt x="2360499" y="995792"/>
                  <a:pt x="1223551" y="1126586"/>
                  <a:pt x="503168" y="1006336"/>
                </a:cubicBezTo>
                <a:cubicBezTo>
                  <a:pt x="236997" y="970384"/>
                  <a:pt x="4566" y="779551"/>
                  <a:pt x="0" y="50316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vi-VN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giờ tối</a:t>
            </a:r>
          </a:p>
        </p:txBody>
      </p:sp>
      <p:sp>
        <p:nvSpPr>
          <p:cNvPr id="27" name="D">
            <a:extLst>
              <a:ext uri="{FF2B5EF4-FFF2-40B4-BE49-F238E27FC236}">
                <a16:creationId xmlns:a16="http://schemas.microsoft.com/office/drawing/2014/main" id="{7D565D21-DE4D-4BB7-9A50-C2DE0B225D42}"/>
              </a:ext>
            </a:extLst>
          </p:cNvPr>
          <p:cNvSpPr/>
          <p:nvPr/>
        </p:nvSpPr>
        <p:spPr>
          <a:xfrm>
            <a:off x="6312775" y="5605433"/>
            <a:ext cx="4247365" cy="1008942"/>
          </a:xfrm>
          <a:custGeom>
            <a:avLst/>
            <a:gdLst>
              <a:gd name="connsiteX0" fmla="*/ 0 w 4247365"/>
              <a:gd name="connsiteY0" fmla="*/ 504471 h 1008942"/>
              <a:gd name="connsiteX1" fmla="*/ 504471 w 4247365"/>
              <a:gd name="connsiteY1" fmla="*/ 0 h 1008942"/>
              <a:gd name="connsiteX2" fmla="*/ 3742894 w 4247365"/>
              <a:gd name="connsiteY2" fmla="*/ 0 h 1008942"/>
              <a:gd name="connsiteX3" fmla="*/ 4247365 w 4247365"/>
              <a:gd name="connsiteY3" fmla="*/ 504471 h 1008942"/>
              <a:gd name="connsiteX4" fmla="*/ 4247365 w 4247365"/>
              <a:gd name="connsiteY4" fmla="*/ 504471 h 1008942"/>
              <a:gd name="connsiteX5" fmla="*/ 3742894 w 4247365"/>
              <a:gd name="connsiteY5" fmla="*/ 1008942 h 1008942"/>
              <a:gd name="connsiteX6" fmla="*/ 504471 w 4247365"/>
              <a:gd name="connsiteY6" fmla="*/ 1008942 h 1008942"/>
              <a:gd name="connsiteX7" fmla="*/ 0 w 4247365"/>
              <a:gd name="connsiteY7" fmla="*/ 504471 h 100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7365" h="1008942" fill="none" extrusionOk="0">
                <a:moveTo>
                  <a:pt x="0" y="504471"/>
                </a:moveTo>
                <a:cubicBezTo>
                  <a:pt x="16386" y="213190"/>
                  <a:pt x="245578" y="903"/>
                  <a:pt x="504471" y="0"/>
                </a:cubicBezTo>
                <a:cubicBezTo>
                  <a:pt x="1859755" y="-115731"/>
                  <a:pt x="3316861" y="-124967"/>
                  <a:pt x="3742894" y="0"/>
                </a:cubicBezTo>
                <a:cubicBezTo>
                  <a:pt x="4061363" y="4399"/>
                  <a:pt x="4257422" y="175270"/>
                  <a:pt x="4247365" y="504471"/>
                </a:cubicBezTo>
                <a:lnTo>
                  <a:pt x="4247365" y="504471"/>
                </a:lnTo>
                <a:cubicBezTo>
                  <a:pt x="4237326" y="806984"/>
                  <a:pt x="3976964" y="1005082"/>
                  <a:pt x="3742894" y="1008942"/>
                </a:cubicBezTo>
                <a:cubicBezTo>
                  <a:pt x="3104266" y="1054166"/>
                  <a:pt x="1544724" y="914151"/>
                  <a:pt x="504471" y="1008942"/>
                </a:cubicBezTo>
                <a:cubicBezTo>
                  <a:pt x="232307" y="1003128"/>
                  <a:pt x="-30044" y="797947"/>
                  <a:pt x="0" y="504471"/>
                </a:cubicBezTo>
                <a:close/>
              </a:path>
              <a:path w="4247365" h="1008942" stroke="0" extrusionOk="0">
                <a:moveTo>
                  <a:pt x="0" y="504471"/>
                </a:moveTo>
                <a:cubicBezTo>
                  <a:pt x="-13608" y="245502"/>
                  <a:pt x="191789" y="35523"/>
                  <a:pt x="504471" y="0"/>
                </a:cubicBezTo>
                <a:cubicBezTo>
                  <a:pt x="875939" y="-41357"/>
                  <a:pt x="3400173" y="-155042"/>
                  <a:pt x="3742894" y="0"/>
                </a:cubicBezTo>
                <a:cubicBezTo>
                  <a:pt x="3991647" y="42944"/>
                  <a:pt x="4266937" y="201365"/>
                  <a:pt x="4247365" y="504471"/>
                </a:cubicBezTo>
                <a:lnTo>
                  <a:pt x="4247365" y="504471"/>
                </a:lnTo>
                <a:cubicBezTo>
                  <a:pt x="4292659" y="811833"/>
                  <a:pt x="4015706" y="1040420"/>
                  <a:pt x="3742894" y="1008942"/>
                </a:cubicBezTo>
                <a:cubicBezTo>
                  <a:pt x="2444103" y="1005245"/>
                  <a:pt x="1408562" y="1123878"/>
                  <a:pt x="504471" y="1008942"/>
                </a:cubicBezTo>
                <a:cubicBezTo>
                  <a:pt x="233453" y="990670"/>
                  <a:pt x="15551" y="796330"/>
                  <a:pt x="0" y="50447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vi-VN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giờ tối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767A5DD-834C-401D-AE22-B0FC2F0BAF5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7037" r="48518" b="44074"/>
          <a:stretch/>
        </p:blipFill>
        <p:spPr>
          <a:xfrm>
            <a:off x="9798073" y="4502232"/>
            <a:ext cx="671173" cy="67117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FB108F5-8BB6-4A79-8D95-578091198DE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5364010" y="5892733"/>
            <a:ext cx="671173" cy="67117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62E9235-669E-4000-952A-21A4E758C80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5298564" y="4488756"/>
            <a:ext cx="671173" cy="671173"/>
          </a:xfrm>
          <a:prstGeom prst="rect">
            <a:avLst/>
          </a:prstGeom>
        </p:spPr>
      </p:pic>
      <p:pic>
        <p:nvPicPr>
          <p:cNvPr id="32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16D60E2-C477-461B-B355-AB475D57A1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99444" y="2963965"/>
            <a:ext cx="609600" cy="609600"/>
          </a:xfrm>
          <a:prstGeom prst="rect">
            <a:avLst/>
          </a:prstGeom>
        </p:spPr>
      </p:pic>
      <p:pic>
        <p:nvPicPr>
          <p:cNvPr id="34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096B6D7-E73A-4ABD-95F6-6CB56F859EB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109044" y="4181734"/>
            <a:ext cx="609600" cy="609600"/>
          </a:xfrm>
          <a:prstGeom prst="rect">
            <a:avLst/>
          </a:prstGeom>
        </p:spPr>
      </p:pic>
      <p:pic>
        <p:nvPicPr>
          <p:cNvPr id="35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BFBECD70-9759-44D7-97E7-C8A1D1AB7E6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547194" y="2652845"/>
            <a:ext cx="609600" cy="6096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55CC39A-AA2C-42E5-B49C-972E4976B038}"/>
              </a:ext>
            </a:extLst>
          </p:cNvPr>
          <p:cNvGrpSpPr/>
          <p:nvPr/>
        </p:nvGrpSpPr>
        <p:grpSpPr>
          <a:xfrm>
            <a:off x="1595570" y="351560"/>
            <a:ext cx="8862159" cy="3580396"/>
            <a:chOff x="1517235" y="456689"/>
            <a:chExt cx="8862159" cy="358039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7484FCF-2B2E-43E7-8385-E19B751D2955}"/>
                </a:ext>
              </a:extLst>
            </p:cNvPr>
            <p:cNvGrpSpPr/>
            <p:nvPr/>
          </p:nvGrpSpPr>
          <p:grpSpPr>
            <a:xfrm>
              <a:off x="1517235" y="456689"/>
              <a:ext cx="8862159" cy="3580396"/>
              <a:chOff x="1783935" y="260648"/>
              <a:chExt cx="8862159" cy="3580396"/>
            </a:xfrm>
            <a:solidFill>
              <a:schemeClr val="bg1">
                <a:alpha val="56000"/>
              </a:schemeClr>
            </a:solidFill>
          </p:grpSpPr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03D94D55-C9A6-495A-B1AE-233AA62E4459}"/>
                  </a:ext>
                </a:extLst>
              </p:cNvPr>
              <p:cNvSpPr/>
              <p:nvPr/>
            </p:nvSpPr>
            <p:spPr>
              <a:xfrm>
                <a:off x="1783935" y="332656"/>
                <a:ext cx="8862159" cy="3508388"/>
              </a:xfrm>
              <a:custGeom>
                <a:avLst/>
                <a:gdLst>
                  <a:gd name="connsiteX0" fmla="*/ 0 w 11104711"/>
                  <a:gd name="connsiteY0" fmla="*/ 0 h 4680520"/>
                  <a:gd name="connsiteX1" fmla="*/ 11104711 w 11104711"/>
                  <a:gd name="connsiteY1" fmla="*/ 0 h 4680520"/>
                  <a:gd name="connsiteX2" fmla="*/ 11104711 w 11104711"/>
                  <a:gd name="connsiteY2" fmla="*/ 4680520 h 4680520"/>
                  <a:gd name="connsiteX3" fmla="*/ 0 w 11104711"/>
                  <a:gd name="connsiteY3" fmla="*/ 4680520 h 4680520"/>
                  <a:gd name="connsiteX4" fmla="*/ 0 w 11104711"/>
                  <a:gd name="connsiteY4" fmla="*/ 0 h 4680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04711" h="4680520" fill="none" extrusionOk="0">
                    <a:moveTo>
                      <a:pt x="0" y="0"/>
                    </a:moveTo>
                    <a:cubicBezTo>
                      <a:pt x="3141363" y="106216"/>
                      <a:pt x="6033979" y="-142119"/>
                      <a:pt x="11104711" y="0"/>
                    </a:cubicBezTo>
                    <a:cubicBezTo>
                      <a:pt x="11104200" y="1525465"/>
                      <a:pt x="11103941" y="3166627"/>
                      <a:pt x="11104711" y="4680520"/>
                    </a:cubicBezTo>
                    <a:cubicBezTo>
                      <a:pt x="6685381" y="4651292"/>
                      <a:pt x="3533689" y="4664826"/>
                      <a:pt x="0" y="4680520"/>
                    </a:cubicBezTo>
                    <a:cubicBezTo>
                      <a:pt x="-56229" y="4126903"/>
                      <a:pt x="-65128" y="2290817"/>
                      <a:pt x="0" y="0"/>
                    </a:cubicBezTo>
                    <a:close/>
                  </a:path>
                  <a:path w="11104711" h="4680520" stroke="0" extrusionOk="0">
                    <a:moveTo>
                      <a:pt x="0" y="0"/>
                    </a:moveTo>
                    <a:cubicBezTo>
                      <a:pt x="5143428" y="-71603"/>
                      <a:pt x="7238970" y="126493"/>
                      <a:pt x="11104711" y="0"/>
                    </a:cubicBezTo>
                    <a:cubicBezTo>
                      <a:pt x="11015521" y="1435978"/>
                      <a:pt x="11260495" y="2971783"/>
                      <a:pt x="11104711" y="4680520"/>
                    </a:cubicBezTo>
                    <a:cubicBezTo>
                      <a:pt x="7106274" y="4725364"/>
                      <a:pt x="4533761" y="4523633"/>
                      <a:pt x="0" y="4680520"/>
                    </a:cubicBezTo>
                    <a:cubicBezTo>
                      <a:pt x="-31925" y="3110449"/>
                      <a:pt x="67210" y="880413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36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49FE05F1-6E2F-41CF-A464-61B44FC984A0}"/>
                  </a:ext>
                </a:extLst>
              </p:cNvPr>
              <p:cNvGrpSpPr/>
              <p:nvPr/>
            </p:nvGrpSpPr>
            <p:grpSpPr>
              <a:xfrm>
                <a:off x="2047279" y="260648"/>
                <a:ext cx="8528849" cy="3580396"/>
                <a:chOff x="2134765" y="352660"/>
                <a:chExt cx="8528849" cy="3580396"/>
              </a:xfrm>
              <a:grpFill/>
            </p:grpSpPr>
            <p:sp>
              <p:nvSpPr>
                <p:cNvPr id="16" name="Rectangle 72">
                  <a:extLst>
                    <a:ext uri="{FF2B5EF4-FFF2-40B4-BE49-F238E27FC236}">
                      <a16:creationId xmlns:a16="http://schemas.microsoft.com/office/drawing/2014/main" id="{BD3C29F6-0B0E-4291-A3A7-16755996A780}"/>
                    </a:ext>
                  </a:extLst>
                </p:cNvPr>
                <p:cNvSpPr/>
                <p:nvPr/>
              </p:nvSpPr>
              <p:spPr>
                <a:xfrm>
                  <a:off x="2134765" y="352660"/>
                  <a:ext cx="8479007" cy="3580396"/>
                </a:xfr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vi-VN" sz="36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048A58D0-6BC4-4BF7-8A6A-2CCCB811B866}"/>
                    </a:ext>
                  </a:extLst>
                </p:cNvPr>
                <p:cNvSpPr txBox="1"/>
                <p:nvPr/>
              </p:nvSpPr>
              <p:spPr>
                <a:xfrm>
                  <a:off x="5901416" y="753443"/>
                  <a:ext cx="4762198" cy="28212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US" sz="4000" b="1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Đồng hồ sau chỉ mấy giờ?</a:t>
                  </a:r>
                </a:p>
                <a:p>
                  <a:pPr>
                    <a:lnSpc>
                      <a:spcPct val="15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US" sz="3600" i="1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Chọn 2 đáp án đúng</a:t>
                  </a:r>
                  <a:endParaRPr lang="vi-VN" sz="3200" i="1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2898633-467A-4792-AA8E-DC64E585D08E}"/>
                </a:ext>
              </a:extLst>
            </p:cNvPr>
            <p:cNvGrpSpPr/>
            <p:nvPr/>
          </p:nvGrpSpPr>
          <p:grpSpPr>
            <a:xfrm>
              <a:off x="1851394" y="1617232"/>
              <a:ext cx="3274801" cy="1451862"/>
              <a:chOff x="2670623" y="2018321"/>
              <a:chExt cx="2304257" cy="1152128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20577DEA-6087-4875-8685-3B630259C388}"/>
                  </a:ext>
                </a:extLst>
              </p:cNvPr>
              <p:cNvGrpSpPr/>
              <p:nvPr/>
            </p:nvGrpSpPr>
            <p:grpSpPr>
              <a:xfrm>
                <a:off x="2670623" y="2018321"/>
                <a:ext cx="2304257" cy="1152128"/>
                <a:chOff x="2670623" y="2018321"/>
                <a:chExt cx="2304257" cy="1152128"/>
              </a:xfrm>
            </p:grpSpPr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8A31B704-EC9B-47E8-AC00-6AEE44A470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8000" b="92286" l="4965" r="96738">
                              <a14:foregroundMark x1="63972" y1="23429" x2="59858" y2="47714"/>
                              <a14:foregroundMark x1="60567" y1="29714" x2="67518" y2="19143"/>
                              <a14:foregroundMark x1="67518" y1="19143" x2="75603" y2="14571"/>
                              <a14:foregroundMark x1="75603" y1="14571" x2="85957" y2="20571"/>
                              <a14:foregroundMark x1="85957" y1="20571" x2="93191" y2="40571"/>
                              <a14:foregroundMark x1="93191" y1="40571" x2="92482" y2="67714"/>
                              <a14:foregroundMark x1="92482" y1="67714" x2="85106" y2="84000"/>
                              <a14:foregroundMark x1="85106" y1="84000" x2="77163" y2="88000"/>
                              <a14:foregroundMark x1="77163" y1="88000" x2="67376" y2="81714"/>
                              <a14:foregroundMark x1="67376" y1="81714" x2="60567" y2="66000"/>
                              <a14:foregroundMark x1="60567" y1="66000" x2="57872" y2="52286"/>
                              <a14:foregroundMark x1="96170" y1="53429" x2="96879" y2="53429"/>
                              <a14:foregroundMark x1="77589" y1="8000" x2="77589" y2="8000"/>
                              <a14:foregroundMark x1="76596" y1="92571" x2="76596" y2="92571"/>
                              <a14:foregroundMark x1="21986" y1="57714" x2="21986" y2="57714"/>
                              <a14:foregroundMark x1="11064" y1="49143" x2="30071" y2="62286"/>
                              <a14:foregroundMark x1="9362" y1="61714" x2="29220" y2="50000"/>
                              <a14:foregroundMark x1="29220" y1="50000" x2="29504" y2="50000"/>
                              <a14:foregroundMark x1="6099" y1="42000" x2="4965" y2="52286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rcRect l="2071" t="38062" r="60137" b="23876"/>
                <a:stretch/>
              </p:blipFill>
              <p:spPr>
                <a:xfrm>
                  <a:off x="2670623" y="2018321"/>
                  <a:ext cx="2304257" cy="1152128"/>
                </a:xfrm>
                <a:prstGeom prst="rect">
                  <a:avLst/>
                </a:prstGeom>
              </p:spPr>
            </p:pic>
            <p:sp>
              <p:nvSpPr>
                <p:cNvPr id="40" name="Rectangle: Rounded Corners 39">
                  <a:extLst>
                    <a:ext uri="{FF2B5EF4-FFF2-40B4-BE49-F238E27FC236}">
                      <a16:creationId xmlns:a16="http://schemas.microsoft.com/office/drawing/2014/main" id="{9CC418E5-9D5A-4E1E-AA79-4CEAB277AEDC}"/>
                    </a:ext>
                  </a:extLst>
                </p:cNvPr>
                <p:cNvSpPr/>
                <p:nvPr/>
              </p:nvSpPr>
              <p:spPr>
                <a:xfrm>
                  <a:off x="3259584" y="2276872"/>
                  <a:ext cx="1368152" cy="648072"/>
                </a:xfrm>
                <a:prstGeom prst="roundRect">
                  <a:avLst/>
                </a:prstGeom>
                <a:solidFill>
                  <a:srgbClr val="31343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0EBD766-B7EC-4874-BBED-4951F1437BBC}"/>
                  </a:ext>
                </a:extLst>
              </p:cNvPr>
              <p:cNvSpPr txBox="1"/>
              <p:nvPr/>
            </p:nvSpPr>
            <p:spPr>
              <a:xfrm>
                <a:off x="3067493" y="2228030"/>
                <a:ext cx="1645869" cy="7327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21 : 00</a:t>
                </a:r>
              </a:p>
            </p:txBody>
          </p:sp>
        </p:grp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A644D069-9500-4478-B1A4-F76CCE4AF4F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7037" r="48518" b="44074"/>
          <a:stretch/>
        </p:blipFill>
        <p:spPr>
          <a:xfrm>
            <a:off x="9666748" y="5653742"/>
            <a:ext cx="671173" cy="67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0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7 L 0.08216 -0.06296 C 0.09961 -0.07801 0.12057 -0.07593 0.13919 -0.06181 C 0.1599 -0.04445 0.17331 -0.01945 0.17956 0.01319 L 0.20899 0.16458 " pathEditMode="relative" rAng="1440000" ptsTypes="AAA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27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3448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815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815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3448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97BB171-E283-449E-A9BD-A70BD4BFFD97}"/>
              </a:ext>
            </a:extLst>
          </p:cNvPr>
          <p:cNvSpPr txBox="1"/>
          <p:nvPr/>
        </p:nvSpPr>
        <p:spPr>
          <a:xfrm>
            <a:off x="953189" y="2817852"/>
            <a:ext cx="102856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CHUNG</a:t>
            </a:r>
          </a:p>
        </p:txBody>
      </p:sp>
    </p:spTree>
    <p:extLst>
      <p:ext uri="{BB962C8B-B14F-4D97-AF65-F5344CB8AC3E}">
        <p14:creationId xmlns:p14="http://schemas.microsoft.com/office/powerpoint/2010/main" val="348432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507</Words>
  <Application>Microsoft Office PowerPoint</Application>
  <PresentationFormat>Widescreen</PresentationFormat>
  <Paragraphs>94</Paragraphs>
  <Slides>19</Slides>
  <Notes>6</Notes>
  <HiddenSlides>0</HiddenSlides>
  <MMClips>16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Luckiest Guy</vt:lpstr>
      <vt:lpstr>Times New Roman</vt:lpstr>
      <vt:lpstr>Wingdings</vt:lpstr>
      <vt:lpstr>Office Theme</vt:lpstr>
      <vt:lpstr>1_Office Theme</vt:lpstr>
      <vt:lpstr>PowerPoint Presentation</vt:lpstr>
      <vt:lpstr>KHỞI ĐỘNG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Duẩn Huy</dc:creator>
  <cp:lastModifiedBy>Windows User</cp:lastModifiedBy>
  <cp:revision>23</cp:revision>
  <dcterms:created xsi:type="dcterms:W3CDTF">2022-02-05T08:30:07Z</dcterms:created>
  <dcterms:modified xsi:type="dcterms:W3CDTF">2022-02-18T06:50:06Z</dcterms:modified>
</cp:coreProperties>
</file>