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61" r:id="rId4"/>
    <p:sldId id="269" r:id="rId5"/>
    <p:sldId id="258" r:id="rId6"/>
    <p:sldId id="270" r:id="rId7"/>
    <p:sldId id="271" r:id="rId8"/>
    <p:sldId id="272" r:id="rId9"/>
    <p:sldId id="273" r:id="rId10"/>
    <p:sldId id="276" r:id="rId11"/>
    <p:sldId id="274" r:id="rId12"/>
    <p:sldId id="275" r:id="rId13"/>
    <p:sldId id="277" r:id="rId14"/>
    <p:sldId id="296" r:id="rId15"/>
    <p:sldId id="278" r:id="rId16"/>
    <p:sldId id="279" r:id="rId17"/>
    <p:sldId id="280" r:id="rId18"/>
    <p:sldId id="281" r:id="rId19"/>
    <p:sldId id="285" r:id="rId20"/>
    <p:sldId id="282" r:id="rId21"/>
    <p:sldId id="295" r:id="rId22"/>
  </p:sldIdLst>
  <p:sldSz cx="9144000" cy="5143500" type="screen16x9"/>
  <p:notesSz cx="6858000" cy="9144000"/>
  <p:embeddedFontLst>
    <p:embeddedFont>
      <p:font typeface=".VnTime" panose="020B7200000000000000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HP001 5 hàng" panose="020B0603050302020204" pitchFamily="34" charset="0"/>
      <p:regular r:id="rId29"/>
      <p:bold r:id="rId30"/>
    </p:embeddedFont>
    <p:embeddedFont>
      <p:font typeface="Life Savers" panose="020B0604020202020204" charset="0"/>
      <p:regular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  <p:embeddedFont>
      <p:font typeface="Ubuntu" panose="020B0604020202020204" charset="0"/>
      <p:regular r:id="rId36"/>
    </p:embeddedFont>
  </p:embeddedFontLst>
  <p:custDataLst>
    <p:tags r:id="rId3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pos="454">
          <p15:clr>
            <a:srgbClr val="A4A3A4"/>
          </p15:clr>
        </p15:guide>
        <p15:guide id="2" orient="horz" pos="6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04" y="52"/>
      </p:cViewPr>
      <p:guideLst>
        <p:guide pos="454"/>
        <p:guide orient="horz" pos="6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ga1242414e1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0" name="Google Shape;2520;ga1242414e1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Google Shape;2023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1242414e1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1242414e1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a1242414e1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8" name="Google Shape;2658;ga1242414e1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a1242414e1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8" name="Google Shape;2658;ga1242414e1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8766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4" name="Google Shape;2944;gf1ea5050f8_0_9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5" name="Google Shape;2945;gf1ea5050f8_0_9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2" name="Google Shape;3232;ga1242414e1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3" name="Google Shape;3233;ga1242414e1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5" name="Google Shape;3255;gf1ea5050f8_0_8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6" name="Google Shape;3256;gf1ea5050f8_0_8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0" name="Google Shape;3270;ga1242414e1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1" name="Google Shape;3271;ga1242414e1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8" name="Google Shape;6518;ga1242414e1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9" name="Google Shape;6519;ga1242414e1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Google Shape;4101;gf1ea5050f8_0_11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2" name="Google Shape;4102;gf1ea5050f8_0_11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5" name="Google Shape;7415;g97767bb796_0_1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6" name="Google Shape;7416;g97767bb796_0_1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a1242414e1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a1242414e1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6742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a1242414e1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2" name="Google Shape;1592;ga1242414e1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a1242414e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a1242414e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a1242414e1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a1242414e1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ga1242414e1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7" name="Google Shape;1717;ga1242414e1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0.xml"/><Relationship Id="rId4" Type="http://schemas.openxmlformats.org/officeDocument/2006/relationships/slide" Target="../slides/slide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15650" y="1684600"/>
            <a:ext cx="6712800" cy="15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436425" y="3101588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2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5_2_1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1"/>
          </p:nvPr>
        </p:nvSpPr>
        <p:spPr>
          <a:xfrm>
            <a:off x="5773750" y="1871058"/>
            <a:ext cx="18597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2"/>
          </p:nvPr>
        </p:nvSpPr>
        <p:spPr>
          <a:xfrm>
            <a:off x="5773751" y="1482588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3"/>
          </p:nvPr>
        </p:nvSpPr>
        <p:spPr>
          <a:xfrm>
            <a:off x="5773751" y="3797421"/>
            <a:ext cx="18597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4"/>
          </p:nvPr>
        </p:nvSpPr>
        <p:spPr>
          <a:xfrm>
            <a:off x="5773752" y="34089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5"/>
          </p:nvPr>
        </p:nvSpPr>
        <p:spPr>
          <a:xfrm>
            <a:off x="5773740" y="2825221"/>
            <a:ext cx="18597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title" idx="6"/>
          </p:nvPr>
        </p:nvSpPr>
        <p:spPr>
          <a:xfrm>
            <a:off x="5773741" y="2436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1_Title and three columns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1"/>
          </p:nvPr>
        </p:nvSpPr>
        <p:spPr>
          <a:xfrm>
            <a:off x="5773750" y="1871058"/>
            <a:ext cx="18597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2"/>
          </p:nvPr>
        </p:nvSpPr>
        <p:spPr>
          <a:xfrm>
            <a:off x="5773751" y="1482588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3"/>
          </p:nvPr>
        </p:nvSpPr>
        <p:spPr>
          <a:xfrm>
            <a:off x="5773751" y="3797421"/>
            <a:ext cx="18597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4"/>
          </p:nvPr>
        </p:nvSpPr>
        <p:spPr>
          <a:xfrm>
            <a:off x="5773752" y="34089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5"/>
          </p:nvPr>
        </p:nvSpPr>
        <p:spPr>
          <a:xfrm>
            <a:off x="5773740" y="2825221"/>
            <a:ext cx="18597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title" idx="6"/>
          </p:nvPr>
        </p:nvSpPr>
        <p:spPr>
          <a:xfrm>
            <a:off x="5773741" y="2436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5_2_1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5_2_1_1_1_2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1_Title only 6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1_Title only 6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5_2_1_1_1_2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_2_1_1_1_1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1140100" y="2700913"/>
            <a:ext cx="29322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1140100" y="3404206"/>
            <a:ext cx="3838500" cy="3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 idx="2" hasCustomPrompt="1"/>
          </p:nvPr>
        </p:nvSpPr>
        <p:spPr>
          <a:xfrm>
            <a:off x="1140100" y="1496225"/>
            <a:ext cx="14805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_2_1_1_1_1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3168000" y="2551310"/>
            <a:ext cx="2808000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2775900" y="3244000"/>
            <a:ext cx="3592200" cy="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title" idx="2" hasCustomPrompt="1"/>
          </p:nvPr>
        </p:nvSpPr>
        <p:spPr>
          <a:xfrm>
            <a:off x="3168000" y="1466425"/>
            <a:ext cx="2808000" cy="9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66075" y="2829500"/>
            <a:ext cx="3764700" cy="7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666075" y="3527956"/>
            <a:ext cx="3729000" cy="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4666075" y="1469213"/>
            <a:ext cx="12627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5_2_1_1_1_1_1_2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7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4624125" y="2700925"/>
            <a:ext cx="35043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4250050" y="3394681"/>
            <a:ext cx="3878400" cy="3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title" idx="2" hasCustomPrompt="1"/>
          </p:nvPr>
        </p:nvSpPr>
        <p:spPr>
          <a:xfrm>
            <a:off x="5320400" y="1537472"/>
            <a:ext cx="2808000" cy="9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0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subTitle" idx="1"/>
          </p:nvPr>
        </p:nvSpPr>
        <p:spPr>
          <a:xfrm>
            <a:off x="4722704" y="3422296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title" idx="2"/>
          </p:nvPr>
        </p:nvSpPr>
        <p:spPr>
          <a:xfrm>
            <a:off x="4642483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subTitle" idx="3"/>
          </p:nvPr>
        </p:nvSpPr>
        <p:spPr>
          <a:xfrm>
            <a:off x="6573118" y="3422296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 idx="4"/>
          </p:nvPr>
        </p:nvSpPr>
        <p:spPr>
          <a:xfrm>
            <a:off x="6492900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ubTitle" idx="5"/>
          </p:nvPr>
        </p:nvSpPr>
        <p:spPr>
          <a:xfrm>
            <a:off x="1021846" y="3422312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49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 idx="6"/>
          </p:nvPr>
        </p:nvSpPr>
        <p:spPr>
          <a:xfrm>
            <a:off x="941700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7"/>
          </p:nvPr>
        </p:nvSpPr>
        <p:spPr>
          <a:xfrm>
            <a:off x="2872243" y="3422312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7366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8"/>
          </p:nvPr>
        </p:nvSpPr>
        <p:spPr>
          <a:xfrm>
            <a:off x="2792097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1_Title and four columns 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subTitle" idx="1"/>
          </p:nvPr>
        </p:nvSpPr>
        <p:spPr>
          <a:xfrm>
            <a:off x="4722704" y="3422296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title" idx="2"/>
          </p:nvPr>
        </p:nvSpPr>
        <p:spPr>
          <a:xfrm>
            <a:off x="4642483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subTitle" idx="3"/>
          </p:nvPr>
        </p:nvSpPr>
        <p:spPr>
          <a:xfrm>
            <a:off x="6573118" y="3422296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 idx="4"/>
          </p:nvPr>
        </p:nvSpPr>
        <p:spPr>
          <a:xfrm>
            <a:off x="6492900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ubTitle" idx="5"/>
          </p:nvPr>
        </p:nvSpPr>
        <p:spPr>
          <a:xfrm>
            <a:off x="1021846" y="3422312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49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 idx="6"/>
          </p:nvPr>
        </p:nvSpPr>
        <p:spPr>
          <a:xfrm>
            <a:off x="941700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7"/>
          </p:nvPr>
        </p:nvSpPr>
        <p:spPr>
          <a:xfrm>
            <a:off x="2872243" y="3422312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7366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8"/>
          </p:nvPr>
        </p:nvSpPr>
        <p:spPr>
          <a:xfrm>
            <a:off x="2792097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7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7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subTitle" idx="1"/>
          </p:nvPr>
        </p:nvSpPr>
        <p:spPr>
          <a:xfrm>
            <a:off x="960575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title" idx="2"/>
          </p:nvPr>
        </p:nvSpPr>
        <p:spPr>
          <a:xfrm>
            <a:off x="9605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subTitle" idx="3"/>
          </p:nvPr>
        </p:nvSpPr>
        <p:spPr>
          <a:xfrm>
            <a:off x="6314176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title" idx="4"/>
          </p:nvPr>
        </p:nvSpPr>
        <p:spPr>
          <a:xfrm>
            <a:off x="6314176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subTitle" idx="5"/>
          </p:nvPr>
        </p:nvSpPr>
        <p:spPr>
          <a:xfrm>
            <a:off x="3637376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title" idx="6"/>
          </p:nvPr>
        </p:nvSpPr>
        <p:spPr>
          <a:xfrm>
            <a:off x="36373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bg>
      <p:bgPr>
        <a:solidFill>
          <a:schemeClr val="accent5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6644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0"/>
          <p:cNvSpPr/>
          <p:nvPr/>
        </p:nvSpPr>
        <p:spPr>
          <a:xfrm>
            <a:off x="713225" y="555920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accent4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1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6644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1"/>
          <p:cNvSpPr/>
          <p:nvPr/>
        </p:nvSpPr>
        <p:spPr>
          <a:xfrm>
            <a:off x="713225" y="555920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1949100" y="540000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9675" y="2174650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3049675" y="178320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134685" y="1741552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6280675" y="2174650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3">
            <a:hlinkClick r:id="rId4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6280674" y="178320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4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5365672" y="1741552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3049675" y="3368806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" name="Google Shape;70;p13">
            <a:hlinkClick r:id="rId5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3049675" y="297735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5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134675" y="2935673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6280675" y="3368806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" name="Google Shape;73;p13">
            <a:hlinkClick r:id="rId6" action="ppaction://hlinksldjump"/>
          </p:cNvPr>
          <p:cNvSpPr txBox="1">
            <a:spLocks noGrp="1"/>
          </p:cNvSpPr>
          <p:nvPr>
            <p:ph type="title" idx="14"/>
          </p:nvPr>
        </p:nvSpPr>
        <p:spPr>
          <a:xfrm>
            <a:off x="6280674" y="297735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rId6" action="ppaction://hlinksldjump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5365672" y="2935725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718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720010" y="529475"/>
            <a:ext cx="77040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871075" y="2139300"/>
            <a:ext cx="4442700" cy="20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9215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7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986689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2"/>
          </p:nvPr>
        </p:nvSpPr>
        <p:spPr>
          <a:xfrm>
            <a:off x="986689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3"/>
          </p:nvPr>
        </p:nvSpPr>
        <p:spPr>
          <a:xfrm>
            <a:off x="6298595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4"/>
          </p:nvPr>
        </p:nvSpPr>
        <p:spPr>
          <a:xfrm>
            <a:off x="6298590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5"/>
          </p:nvPr>
        </p:nvSpPr>
        <p:spPr>
          <a:xfrm>
            <a:off x="3642642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6"/>
          </p:nvPr>
        </p:nvSpPr>
        <p:spPr>
          <a:xfrm>
            <a:off x="3634841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986689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2"/>
          </p:nvPr>
        </p:nvSpPr>
        <p:spPr>
          <a:xfrm>
            <a:off x="986689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3"/>
          </p:nvPr>
        </p:nvSpPr>
        <p:spPr>
          <a:xfrm>
            <a:off x="6298595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4"/>
          </p:nvPr>
        </p:nvSpPr>
        <p:spPr>
          <a:xfrm>
            <a:off x="6298590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5"/>
          </p:nvPr>
        </p:nvSpPr>
        <p:spPr>
          <a:xfrm>
            <a:off x="3642642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6"/>
          </p:nvPr>
        </p:nvSpPr>
        <p:spPr>
          <a:xfrm>
            <a:off x="3634841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5_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fe Savers" panose="03050602040302000004"/>
              <a:buNone/>
              <a:defRPr sz="3000" b="1">
                <a:solidFill>
                  <a:schemeClr val="dk1"/>
                </a:solidFill>
                <a:latin typeface="Life Savers" panose="03050602040302000004"/>
                <a:ea typeface="Life Savers" panose="03050602040302000004"/>
                <a:cs typeface="Life Savers" panose="03050602040302000004"/>
                <a:sym typeface="Life Savers" panose="030506020403020000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 panose="020B0504030602030204"/>
              <a:buChar char="●"/>
              <a:defRPr>
                <a:solidFill>
                  <a:schemeClr val="lt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 panose="020B0504030602030204"/>
              <a:buChar char="○"/>
              <a:defRPr>
                <a:solidFill>
                  <a:schemeClr val="lt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 panose="020B0504030602030204"/>
              <a:buChar char="■"/>
              <a:defRPr>
                <a:solidFill>
                  <a:schemeClr val="lt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 panose="020B0504030602030204"/>
              <a:buChar char="●"/>
              <a:defRPr>
                <a:solidFill>
                  <a:schemeClr val="lt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 panose="020B0504030602030204"/>
              <a:buChar char="○"/>
              <a:defRPr>
                <a:solidFill>
                  <a:schemeClr val="lt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 panose="020B0504030602030204"/>
              <a:buChar char="■"/>
              <a:defRPr>
                <a:solidFill>
                  <a:schemeClr val="lt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 panose="020B0504030602030204"/>
              <a:buChar char="●"/>
              <a:defRPr>
                <a:solidFill>
                  <a:schemeClr val="lt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 panose="020B0504030602030204"/>
              <a:buChar char="○"/>
              <a:defRPr>
                <a:solidFill>
                  <a:schemeClr val="lt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 panose="020B0504030602030204"/>
              <a:buChar char="■"/>
              <a:defRPr>
                <a:solidFill>
                  <a:schemeClr val="lt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7421272" y="-65707"/>
            <a:ext cx="787218" cy="1877222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267406" y="1435789"/>
            <a:ext cx="6712800" cy="15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 KHỐI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2436425" y="3101588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6644045" y="3058957"/>
            <a:ext cx="2015409" cy="1868578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487588" y="2540008"/>
            <a:ext cx="1541811" cy="229683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6E294D95-1C60-40EC-8A62-35EBEADA90A0}"/>
              </a:ext>
            </a:extLst>
          </p:cNvPr>
          <p:cNvSpPr txBox="1"/>
          <p:nvPr/>
        </p:nvSpPr>
        <p:spPr>
          <a:xfrm>
            <a:off x="2906427" y="3715454"/>
            <a:ext cx="39372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HP001 5 hàng" pitchFamily="34" charset="0"/>
              </a:rPr>
              <a:t>Giáo</a:t>
            </a:r>
            <a:r>
              <a:rPr lang="en-US" sz="2400" b="1" dirty="0">
                <a:latin typeface="HP001 5 hàng" pitchFamily="34" charset="0"/>
              </a:rPr>
              <a:t> </a:t>
            </a:r>
            <a:r>
              <a:rPr lang="en-US" sz="2400" b="1" dirty="0" err="1">
                <a:latin typeface="HP001 5 hàng" pitchFamily="34" charset="0"/>
              </a:rPr>
              <a:t>viên</a:t>
            </a:r>
            <a:r>
              <a:rPr lang="en-US" sz="2400" b="1" dirty="0">
                <a:latin typeface="HP001 5 hàng" pitchFamily="34" charset="0"/>
              </a:rPr>
              <a:t>: </a:t>
            </a:r>
            <a:r>
              <a:rPr lang="en-US" sz="2400" b="1" dirty="0" err="1">
                <a:latin typeface="HP001 5 hàng" pitchFamily="34" charset="0"/>
              </a:rPr>
              <a:t>Khúc</a:t>
            </a:r>
            <a:r>
              <a:rPr lang="en-US" sz="2400" b="1" dirty="0">
                <a:latin typeface="HP001 5 hàng" pitchFamily="34" charset="0"/>
              </a:rPr>
              <a:t> </a:t>
            </a:r>
            <a:r>
              <a:rPr lang="en-US" sz="2400" b="1" dirty="0" err="1">
                <a:latin typeface="HP001 5 hàng" pitchFamily="34" charset="0"/>
              </a:rPr>
              <a:t>Hải</a:t>
            </a:r>
            <a:r>
              <a:rPr lang="en-US" sz="2400" b="1" dirty="0">
                <a:latin typeface="HP001 5 hàng" pitchFamily="34" charset="0"/>
              </a:rPr>
              <a:t> </a:t>
            </a:r>
            <a:r>
              <a:rPr lang="en-US" sz="2400" b="1" dirty="0" err="1">
                <a:latin typeface="HP001 5 hàng" pitchFamily="34" charset="0"/>
              </a:rPr>
              <a:t>Yến</a:t>
            </a:r>
            <a:endParaRPr lang="en-US" sz="2400" b="1" dirty="0">
              <a:latin typeface="HP001 5 hàng" pitchFamily="34" charset="0"/>
            </a:endParaRPr>
          </a:p>
          <a:p>
            <a:r>
              <a:rPr lang="en-US" sz="2400" b="1" dirty="0">
                <a:latin typeface="HP001 5 hàng" pitchFamily="34" charset="0"/>
              </a:rPr>
              <a:t>      </a:t>
            </a:r>
            <a:r>
              <a:rPr lang="en-US" sz="2400" b="1" dirty="0" err="1">
                <a:latin typeface="HP001 5 hàng" pitchFamily="34" charset="0"/>
              </a:rPr>
              <a:t>Lớp</a:t>
            </a:r>
            <a:r>
              <a:rPr lang="en-US" sz="2400" b="1" dirty="0">
                <a:latin typeface="HP001 5 hàng" pitchFamily="34" charset="0"/>
              </a:rPr>
              <a:t>: 5A2</a:t>
            </a:r>
            <a:endParaRPr lang="en-US" sz="2400" dirty="0"/>
          </a:p>
        </p:txBody>
      </p:sp>
      <p:sp>
        <p:nvSpPr>
          <p:cNvPr id="152" name="WordArt 2">
            <a:extLst>
              <a:ext uri="{FF2B5EF4-FFF2-40B4-BE49-F238E27FC236}">
                <a16:creationId xmlns:a16="http://schemas.microsoft.com/office/drawing/2014/main" id="{C9FD4E09-71C9-40C5-BA26-EAEE368808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50951" y="521843"/>
            <a:ext cx="6430575" cy="5004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ĐOÀN KẾT</a:t>
            </a:r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1FA4A9F3-5DC1-4969-87D1-39790F988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85" y="-34122"/>
            <a:ext cx="1266238" cy="1266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p64"/>
          <p:cNvSpPr/>
          <p:nvPr/>
        </p:nvSpPr>
        <p:spPr>
          <a:xfrm rot="359427">
            <a:off x="3794384" y="1278602"/>
            <a:ext cx="1555228" cy="1442949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64"/>
          <p:cNvSpPr txBox="1">
            <a:spLocks noGrp="1"/>
          </p:cNvSpPr>
          <p:nvPr>
            <p:ph type="title"/>
          </p:nvPr>
        </p:nvSpPr>
        <p:spPr>
          <a:xfrm>
            <a:off x="2476171" y="2551310"/>
            <a:ext cx="4133079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25" name="Google Shape;2525;p64"/>
          <p:cNvSpPr txBox="1">
            <a:spLocks noGrp="1"/>
          </p:cNvSpPr>
          <p:nvPr>
            <p:ph type="title" idx="2"/>
          </p:nvPr>
        </p:nvSpPr>
        <p:spPr>
          <a:xfrm>
            <a:off x="3168000" y="1466425"/>
            <a:ext cx="2808000" cy="9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03</a:t>
            </a:r>
          </a:p>
        </p:txBody>
      </p:sp>
      <p:grpSp>
        <p:nvGrpSpPr>
          <p:cNvPr id="2526" name="Google Shape;2526;p64"/>
          <p:cNvGrpSpPr/>
          <p:nvPr/>
        </p:nvGrpSpPr>
        <p:grpSpPr>
          <a:xfrm>
            <a:off x="6764013" y="2185444"/>
            <a:ext cx="1229712" cy="2331774"/>
            <a:chOff x="2240225" y="4235013"/>
            <a:chExt cx="326175" cy="618475"/>
          </a:xfrm>
        </p:grpSpPr>
        <p:sp>
          <p:nvSpPr>
            <p:cNvPr id="2527" name="Google Shape;2527;p64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64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64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64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64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64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64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64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64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64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64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4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4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4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4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4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4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4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4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64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4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4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4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64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4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4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64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64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64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4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4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4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4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64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64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64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64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4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4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64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64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4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4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64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64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4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4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4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4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4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4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4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64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64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64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64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64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64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64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64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64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64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64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64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64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64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64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64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64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64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64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64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64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64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64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64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64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64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64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64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64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64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64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64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64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2" name="Google Shape;2612;p64"/>
          <p:cNvGrpSpPr/>
          <p:nvPr/>
        </p:nvGrpSpPr>
        <p:grpSpPr>
          <a:xfrm>
            <a:off x="1185428" y="2185475"/>
            <a:ext cx="1370342" cy="2331781"/>
            <a:chOff x="2436200" y="2107875"/>
            <a:chExt cx="319375" cy="543450"/>
          </a:xfrm>
        </p:grpSpPr>
        <p:sp>
          <p:nvSpPr>
            <p:cNvPr id="2613" name="Google Shape;2613;p64"/>
            <p:cNvSpPr/>
            <p:nvPr/>
          </p:nvSpPr>
          <p:spPr>
            <a:xfrm>
              <a:off x="2463275" y="2250725"/>
              <a:ext cx="184000" cy="225825"/>
            </a:xfrm>
            <a:custGeom>
              <a:avLst/>
              <a:gdLst/>
              <a:ahLst/>
              <a:cxnLst/>
              <a:rect l="l" t="t" r="r" b="b"/>
              <a:pathLst>
                <a:path w="7360" h="9033" extrusionOk="0">
                  <a:moveTo>
                    <a:pt x="3935" y="1"/>
                  </a:moveTo>
                  <a:cubicBezTo>
                    <a:pt x="2907" y="1"/>
                    <a:pt x="1689" y="208"/>
                    <a:pt x="1028" y="926"/>
                  </a:cubicBezTo>
                  <a:cubicBezTo>
                    <a:pt x="1" y="2055"/>
                    <a:pt x="296" y="4739"/>
                    <a:pt x="366" y="5425"/>
                  </a:cubicBezTo>
                  <a:cubicBezTo>
                    <a:pt x="440" y="6128"/>
                    <a:pt x="736" y="8636"/>
                    <a:pt x="1629" y="8872"/>
                  </a:cubicBezTo>
                  <a:cubicBezTo>
                    <a:pt x="1956" y="8961"/>
                    <a:pt x="2545" y="9033"/>
                    <a:pt x="3203" y="9033"/>
                  </a:cubicBezTo>
                  <a:cubicBezTo>
                    <a:pt x="4372" y="9033"/>
                    <a:pt x="5758" y="8805"/>
                    <a:pt x="6276" y="8035"/>
                  </a:cubicBezTo>
                  <a:cubicBezTo>
                    <a:pt x="7359" y="6364"/>
                    <a:pt x="6420" y="1587"/>
                    <a:pt x="6420" y="1587"/>
                  </a:cubicBezTo>
                  <a:cubicBezTo>
                    <a:pt x="6420" y="1587"/>
                    <a:pt x="6276" y="370"/>
                    <a:pt x="5379" y="148"/>
                  </a:cubicBezTo>
                  <a:cubicBezTo>
                    <a:pt x="5053" y="69"/>
                    <a:pt x="4525" y="1"/>
                    <a:pt x="393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64"/>
            <p:cNvSpPr/>
            <p:nvPr/>
          </p:nvSpPr>
          <p:spPr>
            <a:xfrm>
              <a:off x="2587525" y="2487450"/>
              <a:ext cx="85250" cy="163875"/>
            </a:xfrm>
            <a:custGeom>
              <a:avLst/>
              <a:gdLst/>
              <a:ahLst/>
              <a:cxnLst/>
              <a:rect l="l" t="t" r="r" b="b"/>
              <a:pathLst>
                <a:path w="3410" h="6555" extrusionOk="0">
                  <a:moveTo>
                    <a:pt x="2242" y="1"/>
                  </a:moveTo>
                  <a:lnTo>
                    <a:pt x="1" y="412"/>
                  </a:lnTo>
                  <a:cubicBezTo>
                    <a:pt x="1" y="412"/>
                    <a:pt x="279" y="1556"/>
                    <a:pt x="353" y="2569"/>
                  </a:cubicBezTo>
                  <a:cubicBezTo>
                    <a:pt x="441" y="3564"/>
                    <a:pt x="409" y="4679"/>
                    <a:pt x="381" y="5485"/>
                  </a:cubicBezTo>
                  <a:cubicBezTo>
                    <a:pt x="353" y="6290"/>
                    <a:pt x="265" y="6378"/>
                    <a:pt x="1408" y="6508"/>
                  </a:cubicBezTo>
                  <a:cubicBezTo>
                    <a:pt x="1681" y="6540"/>
                    <a:pt x="1939" y="6555"/>
                    <a:pt x="2171" y="6555"/>
                  </a:cubicBezTo>
                  <a:cubicBezTo>
                    <a:pt x="2923" y="6555"/>
                    <a:pt x="3410" y="6397"/>
                    <a:pt x="3297" y="6128"/>
                  </a:cubicBezTo>
                  <a:cubicBezTo>
                    <a:pt x="3153" y="5777"/>
                    <a:pt x="1862" y="5351"/>
                    <a:pt x="1862" y="5351"/>
                  </a:cubicBezTo>
                  <a:cubicBezTo>
                    <a:pt x="1862" y="5351"/>
                    <a:pt x="1964" y="4546"/>
                    <a:pt x="2097" y="3448"/>
                  </a:cubicBezTo>
                  <a:cubicBezTo>
                    <a:pt x="2213" y="2333"/>
                    <a:pt x="2242" y="1"/>
                    <a:pt x="2242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64"/>
            <p:cNvSpPr/>
            <p:nvPr/>
          </p:nvSpPr>
          <p:spPr>
            <a:xfrm>
              <a:off x="2491500" y="2487900"/>
              <a:ext cx="77225" cy="162525"/>
            </a:xfrm>
            <a:custGeom>
              <a:avLst/>
              <a:gdLst/>
              <a:ahLst/>
              <a:cxnLst/>
              <a:rect l="l" t="t" r="r" b="b"/>
              <a:pathLst>
                <a:path w="3089" h="6501" extrusionOk="0">
                  <a:moveTo>
                    <a:pt x="3036" y="1"/>
                  </a:moveTo>
                  <a:lnTo>
                    <a:pt x="764" y="88"/>
                  </a:lnTo>
                  <a:cubicBezTo>
                    <a:pt x="764" y="88"/>
                    <a:pt x="866" y="1260"/>
                    <a:pt x="806" y="2269"/>
                  </a:cubicBezTo>
                  <a:cubicBezTo>
                    <a:pt x="732" y="3268"/>
                    <a:pt x="514" y="4222"/>
                    <a:pt x="324" y="4995"/>
                  </a:cubicBezTo>
                  <a:cubicBezTo>
                    <a:pt x="117" y="5773"/>
                    <a:pt x="1" y="5847"/>
                    <a:pt x="1102" y="6227"/>
                  </a:cubicBezTo>
                  <a:cubicBezTo>
                    <a:pt x="1634" y="6412"/>
                    <a:pt x="2129" y="6501"/>
                    <a:pt x="2486" y="6501"/>
                  </a:cubicBezTo>
                  <a:cubicBezTo>
                    <a:pt x="2865" y="6501"/>
                    <a:pt x="3089" y="6401"/>
                    <a:pt x="3036" y="6212"/>
                  </a:cubicBezTo>
                  <a:cubicBezTo>
                    <a:pt x="2931" y="5847"/>
                    <a:pt x="1731" y="5245"/>
                    <a:pt x="1731" y="5245"/>
                  </a:cubicBezTo>
                  <a:cubicBezTo>
                    <a:pt x="1731" y="5245"/>
                    <a:pt x="2139" y="4148"/>
                    <a:pt x="2421" y="3078"/>
                  </a:cubicBezTo>
                  <a:cubicBezTo>
                    <a:pt x="2699" y="1991"/>
                    <a:pt x="3036" y="1"/>
                    <a:pt x="3036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64"/>
            <p:cNvSpPr/>
            <p:nvPr/>
          </p:nvSpPr>
          <p:spPr>
            <a:xfrm>
              <a:off x="2493700" y="2425550"/>
              <a:ext cx="156475" cy="111150"/>
            </a:xfrm>
            <a:custGeom>
              <a:avLst/>
              <a:gdLst/>
              <a:ahLst/>
              <a:cxnLst/>
              <a:rect l="l" t="t" r="r" b="b"/>
              <a:pathLst>
                <a:path w="6259" h="4446" extrusionOk="0">
                  <a:moveTo>
                    <a:pt x="500" y="1"/>
                  </a:moveTo>
                  <a:cubicBezTo>
                    <a:pt x="500" y="1"/>
                    <a:pt x="338" y="384"/>
                    <a:pt x="177" y="1351"/>
                  </a:cubicBezTo>
                  <a:cubicBezTo>
                    <a:pt x="1" y="2333"/>
                    <a:pt x="46" y="4046"/>
                    <a:pt x="46" y="4046"/>
                  </a:cubicBezTo>
                  <a:cubicBezTo>
                    <a:pt x="46" y="4046"/>
                    <a:pt x="644" y="4222"/>
                    <a:pt x="1365" y="4324"/>
                  </a:cubicBezTo>
                  <a:cubicBezTo>
                    <a:pt x="1796" y="4402"/>
                    <a:pt x="2271" y="4415"/>
                    <a:pt x="2548" y="4415"/>
                  </a:cubicBezTo>
                  <a:cubicBezTo>
                    <a:pt x="2695" y="4415"/>
                    <a:pt x="2787" y="4412"/>
                    <a:pt x="2787" y="4412"/>
                  </a:cubicBezTo>
                  <a:lnTo>
                    <a:pt x="3300" y="2625"/>
                  </a:lnTo>
                  <a:lnTo>
                    <a:pt x="3532" y="4412"/>
                  </a:lnTo>
                  <a:cubicBezTo>
                    <a:pt x="3532" y="4412"/>
                    <a:pt x="3831" y="4446"/>
                    <a:pt x="4368" y="4446"/>
                  </a:cubicBezTo>
                  <a:cubicBezTo>
                    <a:pt x="4451" y="4446"/>
                    <a:pt x="4539" y="4445"/>
                    <a:pt x="4633" y="4443"/>
                  </a:cubicBezTo>
                  <a:cubicBezTo>
                    <a:pt x="5351" y="4429"/>
                    <a:pt x="6202" y="4310"/>
                    <a:pt x="6202" y="4310"/>
                  </a:cubicBezTo>
                  <a:cubicBezTo>
                    <a:pt x="6202" y="4310"/>
                    <a:pt x="6258" y="3286"/>
                    <a:pt x="6258" y="2333"/>
                  </a:cubicBezTo>
                  <a:cubicBezTo>
                    <a:pt x="6258" y="1394"/>
                    <a:pt x="6156" y="32"/>
                    <a:pt x="6156" y="32"/>
                  </a:cubicBezTo>
                  <a:cubicBezTo>
                    <a:pt x="6156" y="32"/>
                    <a:pt x="4832" y="399"/>
                    <a:pt x="3724" y="399"/>
                  </a:cubicBezTo>
                  <a:cubicBezTo>
                    <a:pt x="3684" y="399"/>
                    <a:pt x="3645" y="399"/>
                    <a:pt x="3606" y="398"/>
                  </a:cubicBezTo>
                  <a:cubicBezTo>
                    <a:pt x="2477" y="352"/>
                    <a:pt x="500" y="1"/>
                    <a:pt x="50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64"/>
            <p:cNvSpPr/>
            <p:nvPr/>
          </p:nvSpPr>
          <p:spPr>
            <a:xfrm>
              <a:off x="2508750" y="2282075"/>
              <a:ext cx="141775" cy="160400"/>
            </a:xfrm>
            <a:custGeom>
              <a:avLst/>
              <a:gdLst/>
              <a:ahLst/>
              <a:cxnLst/>
              <a:rect l="l" t="t" r="r" b="b"/>
              <a:pathLst>
                <a:path w="5671" h="6416" extrusionOk="0">
                  <a:moveTo>
                    <a:pt x="1510" y="1"/>
                  </a:moveTo>
                  <a:cubicBezTo>
                    <a:pt x="782" y="1"/>
                    <a:pt x="264" y="143"/>
                    <a:pt x="264" y="143"/>
                  </a:cubicBezTo>
                  <a:cubicBezTo>
                    <a:pt x="264" y="143"/>
                    <a:pt x="426" y="449"/>
                    <a:pt x="468" y="1782"/>
                  </a:cubicBezTo>
                  <a:cubicBezTo>
                    <a:pt x="528" y="3115"/>
                    <a:pt x="0" y="5989"/>
                    <a:pt x="0" y="5989"/>
                  </a:cubicBezTo>
                  <a:cubicBezTo>
                    <a:pt x="0" y="5989"/>
                    <a:pt x="556" y="6253"/>
                    <a:pt x="2170" y="6387"/>
                  </a:cubicBezTo>
                  <a:cubicBezTo>
                    <a:pt x="2424" y="6407"/>
                    <a:pt x="2681" y="6416"/>
                    <a:pt x="2933" y="6416"/>
                  </a:cubicBezTo>
                  <a:cubicBezTo>
                    <a:pt x="4298" y="6416"/>
                    <a:pt x="5540" y="6165"/>
                    <a:pt x="5540" y="6165"/>
                  </a:cubicBezTo>
                  <a:cubicBezTo>
                    <a:pt x="5540" y="6165"/>
                    <a:pt x="5670" y="5226"/>
                    <a:pt x="5582" y="4114"/>
                  </a:cubicBezTo>
                  <a:cubicBezTo>
                    <a:pt x="5480" y="2999"/>
                    <a:pt x="5248" y="903"/>
                    <a:pt x="5027" y="639"/>
                  </a:cubicBezTo>
                  <a:cubicBezTo>
                    <a:pt x="4823" y="375"/>
                    <a:pt x="3929" y="245"/>
                    <a:pt x="3929" y="245"/>
                  </a:cubicBezTo>
                  <a:cubicBezTo>
                    <a:pt x="3929" y="245"/>
                    <a:pt x="3356" y="199"/>
                    <a:pt x="2272" y="55"/>
                  </a:cubicBezTo>
                  <a:cubicBezTo>
                    <a:pt x="2003" y="16"/>
                    <a:pt x="1745" y="1"/>
                    <a:pt x="1510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64"/>
            <p:cNvSpPr/>
            <p:nvPr/>
          </p:nvSpPr>
          <p:spPr>
            <a:xfrm>
              <a:off x="2502150" y="2419300"/>
              <a:ext cx="148025" cy="30925"/>
            </a:xfrm>
            <a:custGeom>
              <a:avLst/>
              <a:gdLst/>
              <a:ahLst/>
              <a:cxnLst/>
              <a:rect l="l" t="t" r="r" b="b"/>
              <a:pathLst>
                <a:path w="5921" h="1237" extrusionOk="0">
                  <a:moveTo>
                    <a:pt x="74" y="1"/>
                  </a:moveTo>
                  <a:lnTo>
                    <a:pt x="0" y="778"/>
                  </a:lnTo>
                  <a:cubicBezTo>
                    <a:pt x="0" y="778"/>
                    <a:pt x="1596" y="1237"/>
                    <a:pt x="3256" y="1237"/>
                  </a:cubicBezTo>
                  <a:cubicBezTo>
                    <a:pt x="3352" y="1237"/>
                    <a:pt x="3449" y="1235"/>
                    <a:pt x="3546" y="1232"/>
                  </a:cubicBezTo>
                  <a:cubicBezTo>
                    <a:pt x="5291" y="1176"/>
                    <a:pt x="5920" y="986"/>
                    <a:pt x="5920" y="986"/>
                  </a:cubicBezTo>
                  <a:lnTo>
                    <a:pt x="5906" y="75"/>
                  </a:lnTo>
                  <a:cubicBezTo>
                    <a:pt x="5906" y="75"/>
                    <a:pt x="4881" y="311"/>
                    <a:pt x="3395" y="311"/>
                  </a:cubicBezTo>
                  <a:cubicBezTo>
                    <a:pt x="3353" y="311"/>
                    <a:pt x="3311" y="311"/>
                    <a:pt x="3268" y="310"/>
                  </a:cubicBezTo>
                  <a:cubicBezTo>
                    <a:pt x="1699" y="282"/>
                    <a:pt x="74" y="1"/>
                    <a:pt x="7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64"/>
            <p:cNvSpPr/>
            <p:nvPr/>
          </p:nvSpPr>
          <p:spPr>
            <a:xfrm>
              <a:off x="2646550" y="2176300"/>
              <a:ext cx="109025" cy="155525"/>
            </a:xfrm>
            <a:custGeom>
              <a:avLst/>
              <a:gdLst/>
              <a:ahLst/>
              <a:cxnLst/>
              <a:rect l="l" t="t" r="r" b="b"/>
              <a:pathLst>
                <a:path w="4361" h="6221" extrusionOk="0">
                  <a:moveTo>
                    <a:pt x="3011" y="0"/>
                  </a:moveTo>
                  <a:cubicBezTo>
                    <a:pt x="2923" y="0"/>
                    <a:pt x="2798" y="110"/>
                    <a:pt x="2680" y="311"/>
                  </a:cubicBezTo>
                  <a:cubicBezTo>
                    <a:pt x="2519" y="593"/>
                    <a:pt x="2227" y="1514"/>
                    <a:pt x="2227" y="1514"/>
                  </a:cubicBezTo>
                  <a:cubicBezTo>
                    <a:pt x="2227" y="1514"/>
                    <a:pt x="2005" y="1339"/>
                    <a:pt x="1861" y="1279"/>
                  </a:cubicBezTo>
                  <a:cubicBezTo>
                    <a:pt x="1814" y="1258"/>
                    <a:pt x="1755" y="1248"/>
                    <a:pt x="1698" y="1248"/>
                  </a:cubicBezTo>
                  <a:cubicBezTo>
                    <a:pt x="1558" y="1248"/>
                    <a:pt x="1428" y="1314"/>
                    <a:pt x="1523" y="1472"/>
                  </a:cubicBezTo>
                  <a:cubicBezTo>
                    <a:pt x="1653" y="1690"/>
                    <a:pt x="2125" y="1982"/>
                    <a:pt x="2125" y="1982"/>
                  </a:cubicBezTo>
                  <a:cubicBezTo>
                    <a:pt x="2125" y="1982"/>
                    <a:pt x="2167" y="2380"/>
                    <a:pt x="1699" y="3301"/>
                  </a:cubicBezTo>
                  <a:cubicBezTo>
                    <a:pt x="1245" y="4226"/>
                    <a:pt x="0" y="4328"/>
                    <a:pt x="0" y="4328"/>
                  </a:cubicBezTo>
                  <a:lnTo>
                    <a:pt x="482" y="6221"/>
                  </a:lnTo>
                  <a:cubicBezTo>
                    <a:pt x="482" y="6221"/>
                    <a:pt x="1801" y="6203"/>
                    <a:pt x="2564" y="5194"/>
                  </a:cubicBezTo>
                  <a:cubicBezTo>
                    <a:pt x="3324" y="4181"/>
                    <a:pt x="3148" y="2102"/>
                    <a:pt x="3148" y="2102"/>
                  </a:cubicBezTo>
                  <a:cubicBezTo>
                    <a:pt x="3148" y="2102"/>
                    <a:pt x="4147" y="1736"/>
                    <a:pt x="4175" y="1500"/>
                  </a:cubicBezTo>
                  <a:cubicBezTo>
                    <a:pt x="4180" y="1428"/>
                    <a:pt x="4116" y="1402"/>
                    <a:pt x="4025" y="1402"/>
                  </a:cubicBezTo>
                  <a:cubicBezTo>
                    <a:pt x="3822" y="1402"/>
                    <a:pt x="3486" y="1528"/>
                    <a:pt x="3486" y="1528"/>
                  </a:cubicBezTo>
                  <a:cubicBezTo>
                    <a:pt x="3486" y="1528"/>
                    <a:pt x="3898" y="1251"/>
                    <a:pt x="4116" y="1047"/>
                  </a:cubicBezTo>
                  <a:cubicBezTo>
                    <a:pt x="4322" y="870"/>
                    <a:pt x="4361" y="678"/>
                    <a:pt x="4189" y="678"/>
                  </a:cubicBezTo>
                  <a:cubicBezTo>
                    <a:pt x="4176" y="678"/>
                    <a:pt x="4162" y="679"/>
                    <a:pt x="4147" y="681"/>
                  </a:cubicBezTo>
                  <a:cubicBezTo>
                    <a:pt x="3926" y="709"/>
                    <a:pt x="3254" y="1177"/>
                    <a:pt x="3254" y="1177"/>
                  </a:cubicBezTo>
                  <a:cubicBezTo>
                    <a:pt x="3254" y="1177"/>
                    <a:pt x="3620" y="737"/>
                    <a:pt x="3781" y="505"/>
                  </a:cubicBezTo>
                  <a:cubicBezTo>
                    <a:pt x="3942" y="277"/>
                    <a:pt x="3968" y="73"/>
                    <a:pt x="3827" y="73"/>
                  </a:cubicBezTo>
                  <a:cubicBezTo>
                    <a:pt x="3814" y="73"/>
                    <a:pt x="3798" y="75"/>
                    <a:pt x="3781" y="79"/>
                  </a:cubicBezTo>
                  <a:cubicBezTo>
                    <a:pt x="3574" y="107"/>
                    <a:pt x="2842" y="1001"/>
                    <a:pt x="2842" y="1001"/>
                  </a:cubicBezTo>
                  <a:cubicBezTo>
                    <a:pt x="2842" y="1001"/>
                    <a:pt x="2884" y="913"/>
                    <a:pt x="2958" y="681"/>
                  </a:cubicBezTo>
                  <a:cubicBezTo>
                    <a:pt x="3046" y="459"/>
                    <a:pt x="3148" y="181"/>
                    <a:pt x="3092" y="48"/>
                  </a:cubicBezTo>
                  <a:cubicBezTo>
                    <a:pt x="3072" y="16"/>
                    <a:pt x="3044" y="0"/>
                    <a:pt x="3011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64"/>
            <p:cNvSpPr/>
            <p:nvPr/>
          </p:nvSpPr>
          <p:spPr>
            <a:xfrm>
              <a:off x="2602125" y="2276850"/>
              <a:ext cx="84725" cy="65975"/>
            </a:xfrm>
            <a:custGeom>
              <a:avLst/>
              <a:gdLst/>
              <a:ahLst/>
              <a:cxnLst/>
              <a:rect l="l" t="t" r="r" b="b"/>
              <a:pathLst>
                <a:path w="3389" h="2639" extrusionOk="0">
                  <a:moveTo>
                    <a:pt x="2671" y="0"/>
                  </a:moveTo>
                  <a:cubicBezTo>
                    <a:pt x="2671" y="0"/>
                    <a:pt x="2449" y="117"/>
                    <a:pt x="2055" y="204"/>
                  </a:cubicBezTo>
                  <a:cubicBezTo>
                    <a:pt x="1584" y="321"/>
                    <a:pt x="1425" y="292"/>
                    <a:pt x="954" y="380"/>
                  </a:cubicBezTo>
                  <a:cubicBezTo>
                    <a:pt x="500" y="454"/>
                    <a:pt x="1" y="528"/>
                    <a:pt x="1" y="528"/>
                  </a:cubicBezTo>
                  <a:cubicBezTo>
                    <a:pt x="338" y="644"/>
                    <a:pt x="1144" y="2639"/>
                    <a:pt x="1144" y="2639"/>
                  </a:cubicBezTo>
                  <a:cubicBezTo>
                    <a:pt x="1144" y="2639"/>
                    <a:pt x="1453" y="2639"/>
                    <a:pt x="2171" y="2505"/>
                  </a:cubicBezTo>
                  <a:cubicBezTo>
                    <a:pt x="2889" y="2375"/>
                    <a:pt x="3342" y="2125"/>
                    <a:pt x="3342" y="2125"/>
                  </a:cubicBezTo>
                  <a:cubicBezTo>
                    <a:pt x="3342" y="2125"/>
                    <a:pt x="3388" y="2037"/>
                    <a:pt x="3254" y="1274"/>
                  </a:cubicBezTo>
                  <a:cubicBezTo>
                    <a:pt x="3110" y="510"/>
                    <a:pt x="2671" y="0"/>
                    <a:pt x="267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64"/>
            <p:cNvSpPr/>
            <p:nvPr/>
          </p:nvSpPr>
          <p:spPr>
            <a:xfrm>
              <a:off x="2541025" y="2266200"/>
              <a:ext cx="96300" cy="65675"/>
            </a:xfrm>
            <a:custGeom>
              <a:avLst/>
              <a:gdLst/>
              <a:ahLst/>
              <a:cxnLst/>
              <a:rect l="l" t="t" r="r" b="b"/>
              <a:pathLst>
                <a:path w="3852" h="2627" extrusionOk="0">
                  <a:moveTo>
                    <a:pt x="746" y="1"/>
                  </a:moveTo>
                  <a:cubicBezTo>
                    <a:pt x="746" y="1"/>
                    <a:pt x="792" y="585"/>
                    <a:pt x="718" y="894"/>
                  </a:cubicBezTo>
                  <a:cubicBezTo>
                    <a:pt x="686" y="998"/>
                    <a:pt x="586" y="1032"/>
                    <a:pt x="470" y="1032"/>
                  </a:cubicBezTo>
                  <a:cubicBezTo>
                    <a:pt x="261" y="1032"/>
                    <a:pt x="0" y="922"/>
                    <a:pt x="0" y="922"/>
                  </a:cubicBezTo>
                  <a:lnTo>
                    <a:pt x="0" y="922"/>
                  </a:lnTo>
                  <a:cubicBezTo>
                    <a:pt x="0" y="922"/>
                    <a:pt x="56" y="1288"/>
                    <a:pt x="176" y="1524"/>
                  </a:cubicBezTo>
                  <a:cubicBezTo>
                    <a:pt x="268" y="1724"/>
                    <a:pt x="802" y="2627"/>
                    <a:pt x="1984" y="2627"/>
                  </a:cubicBezTo>
                  <a:cubicBezTo>
                    <a:pt x="2111" y="2627"/>
                    <a:pt x="2246" y="2616"/>
                    <a:pt x="2388" y="2593"/>
                  </a:cubicBezTo>
                  <a:cubicBezTo>
                    <a:pt x="3852" y="2343"/>
                    <a:pt x="3384" y="1218"/>
                    <a:pt x="3384" y="1218"/>
                  </a:cubicBezTo>
                  <a:cubicBezTo>
                    <a:pt x="3384" y="1218"/>
                    <a:pt x="2972" y="1172"/>
                    <a:pt x="2870" y="968"/>
                  </a:cubicBezTo>
                  <a:cubicBezTo>
                    <a:pt x="2782" y="761"/>
                    <a:pt x="2842" y="191"/>
                    <a:pt x="2842" y="191"/>
                  </a:cubicBezTo>
                  <a:lnTo>
                    <a:pt x="746" y="1"/>
                  </a:ln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64"/>
            <p:cNvSpPr/>
            <p:nvPr/>
          </p:nvSpPr>
          <p:spPr>
            <a:xfrm>
              <a:off x="2559650" y="2266200"/>
              <a:ext cx="52450" cy="18325"/>
            </a:xfrm>
            <a:custGeom>
              <a:avLst/>
              <a:gdLst/>
              <a:ahLst/>
              <a:cxnLst/>
              <a:rect l="l" t="t" r="r" b="b"/>
              <a:pathLst>
                <a:path w="2098" h="733" extrusionOk="0">
                  <a:moveTo>
                    <a:pt x="2097" y="191"/>
                  </a:moveTo>
                  <a:cubicBezTo>
                    <a:pt x="2097" y="191"/>
                    <a:pt x="2069" y="483"/>
                    <a:pt x="2083" y="732"/>
                  </a:cubicBezTo>
                  <a:lnTo>
                    <a:pt x="2083" y="732"/>
                  </a:lnTo>
                  <a:cubicBezTo>
                    <a:pt x="2069" y="483"/>
                    <a:pt x="2097" y="191"/>
                    <a:pt x="2097" y="191"/>
                  </a:cubicBezTo>
                  <a:close/>
                  <a:moveTo>
                    <a:pt x="1" y="1"/>
                  </a:moveTo>
                  <a:cubicBezTo>
                    <a:pt x="1" y="15"/>
                    <a:pt x="15" y="293"/>
                    <a:pt x="1" y="557"/>
                  </a:cubicBezTo>
                  <a:lnTo>
                    <a:pt x="1" y="557"/>
                  </a:lnTo>
                  <a:cubicBezTo>
                    <a:pt x="15" y="293"/>
                    <a:pt x="1" y="15"/>
                    <a:pt x="1" y="1"/>
                  </a:cubicBezTo>
                  <a:close/>
                </a:path>
              </a:pathLst>
            </a:custGeom>
            <a:solidFill>
              <a:srgbClr val="D6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64"/>
            <p:cNvSpPr/>
            <p:nvPr/>
          </p:nvSpPr>
          <p:spPr>
            <a:xfrm>
              <a:off x="2559650" y="2266200"/>
              <a:ext cx="52450" cy="20525"/>
            </a:xfrm>
            <a:custGeom>
              <a:avLst/>
              <a:gdLst/>
              <a:ahLst/>
              <a:cxnLst/>
              <a:rect l="l" t="t" r="r" b="b"/>
              <a:pathLst>
                <a:path w="2098" h="821" extrusionOk="0">
                  <a:moveTo>
                    <a:pt x="1" y="1"/>
                  </a:moveTo>
                  <a:cubicBezTo>
                    <a:pt x="1" y="15"/>
                    <a:pt x="15" y="293"/>
                    <a:pt x="1" y="557"/>
                  </a:cubicBezTo>
                  <a:cubicBezTo>
                    <a:pt x="222" y="645"/>
                    <a:pt x="440" y="704"/>
                    <a:pt x="676" y="747"/>
                  </a:cubicBezTo>
                  <a:cubicBezTo>
                    <a:pt x="908" y="792"/>
                    <a:pt x="1144" y="820"/>
                    <a:pt x="1380" y="820"/>
                  </a:cubicBezTo>
                  <a:cubicBezTo>
                    <a:pt x="1612" y="820"/>
                    <a:pt x="1847" y="792"/>
                    <a:pt x="2083" y="732"/>
                  </a:cubicBezTo>
                  <a:cubicBezTo>
                    <a:pt x="2069" y="483"/>
                    <a:pt x="2097" y="191"/>
                    <a:pt x="2097" y="19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CA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64"/>
            <p:cNvSpPr/>
            <p:nvPr/>
          </p:nvSpPr>
          <p:spPr>
            <a:xfrm>
              <a:off x="2437675" y="2112000"/>
              <a:ext cx="78750" cy="115725"/>
            </a:xfrm>
            <a:custGeom>
              <a:avLst/>
              <a:gdLst/>
              <a:ahLst/>
              <a:cxnLst/>
              <a:rect l="l" t="t" r="r" b="b"/>
              <a:pathLst>
                <a:path w="3150" h="4629" extrusionOk="0">
                  <a:moveTo>
                    <a:pt x="1579" y="1"/>
                  </a:moveTo>
                  <a:cubicBezTo>
                    <a:pt x="840" y="1"/>
                    <a:pt x="345" y="746"/>
                    <a:pt x="455" y="1494"/>
                  </a:cubicBezTo>
                  <a:cubicBezTo>
                    <a:pt x="599" y="2416"/>
                    <a:pt x="1566" y="3457"/>
                    <a:pt x="1408" y="3721"/>
                  </a:cubicBezTo>
                  <a:cubicBezTo>
                    <a:pt x="1300" y="3881"/>
                    <a:pt x="1108" y="3935"/>
                    <a:pt x="899" y="3935"/>
                  </a:cubicBezTo>
                  <a:cubicBezTo>
                    <a:pt x="483" y="3935"/>
                    <a:pt x="1" y="3721"/>
                    <a:pt x="1" y="3721"/>
                  </a:cubicBezTo>
                  <a:lnTo>
                    <a:pt x="1" y="3721"/>
                  </a:lnTo>
                  <a:cubicBezTo>
                    <a:pt x="1" y="3721"/>
                    <a:pt x="188" y="4628"/>
                    <a:pt x="1394" y="4628"/>
                  </a:cubicBezTo>
                  <a:cubicBezTo>
                    <a:pt x="1403" y="4628"/>
                    <a:pt x="1413" y="4628"/>
                    <a:pt x="1422" y="4628"/>
                  </a:cubicBezTo>
                  <a:cubicBezTo>
                    <a:pt x="2653" y="4614"/>
                    <a:pt x="3149" y="3559"/>
                    <a:pt x="3149" y="3559"/>
                  </a:cubicBezTo>
                  <a:lnTo>
                    <a:pt x="3005" y="1814"/>
                  </a:lnTo>
                  <a:cubicBezTo>
                    <a:pt x="3005" y="1814"/>
                    <a:pt x="3093" y="555"/>
                    <a:pt x="2094" y="115"/>
                  </a:cubicBezTo>
                  <a:cubicBezTo>
                    <a:pt x="1913" y="36"/>
                    <a:pt x="1740" y="1"/>
                    <a:pt x="15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64"/>
            <p:cNvSpPr/>
            <p:nvPr/>
          </p:nvSpPr>
          <p:spPr>
            <a:xfrm>
              <a:off x="2490000" y="2147500"/>
              <a:ext cx="26425" cy="76950"/>
            </a:xfrm>
            <a:custGeom>
              <a:avLst/>
              <a:gdLst/>
              <a:ahLst/>
              <a:cxnLst/>
              <a:rect l="l" t="t" r="r" b="b"/>
              <a:pathLst>
                <a:path w="1057" h="3078" extrusionOk="0">
                  <a:moveTo>
                    <a:pt x="880" y="0"/>
                  </a:moveTo>
                  <a:cubicBezTo>
                    <a:pt x="648" y="292"/>
                    <a:pt x="398" y="584"/>
                    <a:pt x="265" y="936"/>
                  </a:cubicBezTo>
                  <a:cubicBezTo>
                    <a:pt x="61" y="1449"/>
                    <a:pt x="121" y="2009"/>
                    <a:pt x="121" y="2550"/>
                  </a:cubicBezTo>
                  <a:cubicBezTo>
                    <a:pt x="121" y="2754"/>
                    <a:pt x="106" y="2930"/>
                    <a:pt x="1" y="3078"/>
                  </a:cubicBezTo>
                  <a:cubicBezTo>
                    <a:pt x="736" y="2800"/>
                    <a:pt x="1056" y="2139"/>
                    <a:pt x="1056" y="2139"/>
                  </a:cubicBezTo>
                  <a:lnTo>
                    <a:pt x="912" y="394"/>
                  </a:lnTo>
                  <a:cubicBezTo>
                    <a:pt x="912" y="394"/>
                    <a:pt x="912" y="232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64"/>
            <p:cNvSpPr/>
            <p:nvPr/>
          </p:nvSpPr>
          <p:spPr>
            <a:xfrm>
              <a:off x="2634050" y="2107875"/>
              <a:ext cx="75475" cy="109050"/>
            </a:xfrm>
            <a:custGeom>
              <a:avLst/>
              <a:gdLst/>
              <a:ahLst/>
              <a:cxnLst/>
              <a:rect l="l" t="t" r="r" b="b"/>
              <a:pathLst>
                <a:path w="3019" h="4362" extrusionOk="0">
                  <a:moveTo>
                    <a:pt x="1677" y="1"/>
                  </a:moveTo>
                  <a:cubicBezTo>
                    <a:pt x="675" y="1"/>
                    <a:pt x="205" y="1423"/>
                    <a:pt x="205" y="1423"/>
                  </a:cubicBezTo>
                  <a:cubicBezTo>
                    <a:pt x="1" y="1891"/>
                    <a:pt x="454" y="3330"/>
                    <a:pt x="454" y="3330"/>
                  </a:cubicBezTo>
                  <a:cubicBezTo>
                    <a:pt x="454" y="3330"/>
                    <a:pt x="764" y="4002"/>
                    <a:pt x="1700" y="4280"/>
                  </a:cubicBezTo>
                  <a:cubicBezTo>
                    <a:pt x="1885" y="4338"/>
                    <a:pt x="2044" y="4361"/>
                    <a:pt x="2180" y="4361"/>
                  </a:cubicBezTo>
                  <a:cubicBezTo>
                    <a:pt x="2733" y="4361"/>
                    <a:pt x="2903" y="3974"/>
                    <a:pt x="2903" y="3974"/>
                  </a:cubicBezTo>
                  <a:lnTo>
                    <a:pt x="2903" y="3974"/>
                  </a:lnTo>
                  <a:cubicBezTo>
                    <a:pt x="2903" y="3974"/>
                    <a:pt x="2754" y="4012"/>
                    <a:pt x="2576" y="4012"/>
                  </a:cubicBezTo>
                  <a:cubicBezTo>
                    <a:pt x="2462" y="4012"/>
                    <a:pt x="2335" y="3996"/>
                    <a:pt x="2227" y="3945"/>
                  </a:cubicBezTo>
                  <a:cubicBezTo>
                    <a:pt x="1949" y="3812"/>
                    <a:pt x="2111" y="3330"/>
                    <a:pt x="2565" y="2479"/>
                  </a:cubicBezTo>
                  <a:cubicBezTo>
                    <a:pt x="3019" y="1627"/>
                    <a:pt x="3005" y="206"/>
                    <a:pt x="1861" y="16"/>
                  </a:cubicBezTo>
                  <a:cubicBezTo>
                    <a:pt x="1798" y="6"/>
                    <a:pt x="1737" y="1"/>
                    <a:pt x="16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64"/>
            <p:cNvSpPr/>
            <p:nvPr/>
          </p:nvSpPr>
          <p:spPr>
            <a:xfrm>
              <a:off x="2634050" y="2129900"/>
              <a:ext cx="36700" cy="83225"/>
            </a:xfrm>
            <a:custGeom>
              <a:avLst/>
              <a:gdLst/>
              <a:ahLst/>
              <a:cxnLst/>
              <a:rect l="l" t="t" r="r" b="b"/>
              <a:pathLst>
                <a:path w="1468" h="3329" extrusionOk="0">
                  <a:moveTo>
                    <a:pt x="468" y="1"/>
                  </a:moveTo>
                  <a:cubicBezTo>
                    <a:pt x="293" y="293"/>
                    <a:pt x="205" y="542"/>
                    <a:pt x="205" y="542"/>
                  </a:cubicBezTo>
                  <a:cubicBezTo>
                    <a:pt x="1" y="1010"/>
                    <a:pt x="454" y="2449"/>
                    <a:pt x="454" y="2449"/>
                  </a:cubicBezTo>
                  <a:cubicBezTo>
                    <a:pt x="454" y="2449"/>
                    <a:pt x="704" y="3005"/>
                    <a:pt x="1467" y="3328"/>
                  </a:cubicBezTo>
                  <a:cubicBezTo>
                    <a:pt x="1394" y="3180"/>
                    <a:pt x="1348" y="3019"/>
                    <a:pt x="1334" y="2843"/>
                  </a:cubicBezTo>
                  <a:cubicBezTo>
                    <a:pt x="1292" y="2255"/>
                    <a:pt x="1467" y="1686"/>
                    <a:pt x="1320" y="1112"/>
                  </a:cubicBezTo>
                  <a:cubicBezTo>
                    <a:pt x="1172" y="616"/>
                    <a:pt x="866" y="279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64"/>
            <p:cNvSpPr/>
            <p:nvPr/>
          </p:nvSpPr>
          <p:spPr>
            <a:xfrm>
              <a:off x="2489650" y="2124375"/>
              <a:ext cx="33000" cy="41075"/>
            </a:xfrm>
            <a:custGeom>
              <a:avLst/>
              <a:gdLst/>
              <a:ahLst/>
              <a:cxnLst/>
              <a:rect l="l" t="t" r="r" b="b"/>
              <a:pathLst>
                <a:path w="1320" h="1643" extrusionOk="0">
                  <a:moveTo>
                    <a:pt x="1028" y="0"/>
                  </a:moveTo>
                  <a:cubicBezTo>
                    <a:pt x="866" y="278"/>
                    <a:pt x="778" y="689"/>
                    <a:pt x="824" y="1087"/>
                  </a:cubicBezTo>
                  <a:cubicBezTo>
                    <a:pt x="605" y="936"/>
                    <a:pt x="337" y="850"/>
                    <a:pt x="63" y="850"/>
                  </a:cubicBezTo>
                  <a:cubicBezTo>
                    <a:pt x="42" y="850"/>
                    <a:pt x="21" y="850"/>
                    <a:pt x="1" y="851"/>
                  </a:cubicBezTo>
                  <a:cubicBezTo>
                    <a:pt x="47" y="1129"/>
                    <a:pt x="163" y="1365"/>
                    <a:pt x="690" y="1643"/>
                  </a:cubicBezTo>
                  <a:cubicBezTo>
                    <a:pt x="866" y="1421"/>
                    <a:pt x="1042" y="1203"/>
                    <a:pt x="1218" y="967"/>
                  </a:cubicBezTo>
                  <a:lnTo>
                    <a:pt x="1232" y="1013"/>
                  </a:lnTo>
                  <a:cubicBezTo>
                    <a:pt x="1320" y="749"/>
                    <a:pt x="1204" y="208"/>
                    <a:pt x="102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64"/>
            <p:cNvSpPr/>
            <p:nvPr/>
          </p:nvSpPr>
          <p:spPr>
            <a:xfrm>
              <a:off x="2636950" y="2109325"/>
              <a:ext cx="32650" cy="41800"/>
            </a:xfrm>
            <a:custGeom>
              <a:avLst/>
              <a:gdLst/>
              <a:ahLst/>
              <a:cxnLst/>
              <a:rect l="l" t="t" r="r" b="b"/>
              <a:pathLst>
                <a:path w="1306" h="1672" extrusionOk="0">
                  <a:moveTo>
                    <a:pt x="352" y="1"/>
                  </a:moveTo>
                  <a:cubicBezTo>
                    <a:pt x="148" y="194"/>
                    <a:pt x="1" y="722"/>
                    <a:pt x="60" y="985"/>
                  </a:cubicBezTo>
                  <a:lnTo>
                    <a:pt x="75" y="954"/>
                  </a:lnTo>
                  <a:cubicBezTo>
                    <a:pt x="236" y="1189"/>
                    <a:pt x="384" y="1425"/>
                    <a:pt x="528" y="1671"/>
                  </a:cubicBezTo>
                  <a:cubicBezTo>
                    <a:pt x="1088" y="1439"/>
                    <a:pt x="1232" y="1218"/>
                    <a:pt x="1306" y="954"/>
                  </a:cubicBezTo>
                  <a:cubicBezTo>
                    <a:pt x="1242" y="945"/>
                    <a:pt x="1177" y="940"/>
                    <a:pt x="1113" y="940"/>
                  </a:cubicBezTo>
                  <a:cubicBezTo>
                    <a:pt x="886" y="940"/>
                    <a:pt x="660" y="997"/>
                    <a:pt x="454" y="1102"/>
                  </a:cubicBezTo>
                  <a:cubicBezTo>
                    <a:pt x="528" y="722"/>
                    <a:pt x="500" y="296"/>
                    <a:pt x="352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64"/>
            <p:cNvSpPr/>
            <p:nvPr/>
          </p:nvSpPr>
          <p:spPr>
            <a:xfrm>
              <a:off x="2482700" y="2197375"/>
              <a:ext cx="34150" cy="23475"/>
            </a:xfrm>
            <a:custGeom>
              <a:avLst/>
              <a:gdLst/>
              <a:ahLst/>
              <a:cxnLst/>
              <a:rect l="l" t="t" r="r" b="b"/>
              <a:pathLst>
                <a:path w="1366" h="939" extrusionOk="0">
                  <a:moveTo>
                    <a:pt x="471" y="0"/>
                  </a:moveTo>
                  <a:cubicBezTo>
                    <a:pt x="430" y="0"/>
                    <a:pt x="390" y="5"/>
                    <a:pt x="353" y="14"/>
                  </a:cubicBezTo>
                  <a:cubicBezTo>
                    <a:pt x="205" y="56"/>
                    <a:pt x="103" y="158"/>
                    <a:pt x="47" y="292"/>
                  </a:cubicBezTo>
                  <a:cubicBezTo>
                    <a:pt x="1" y="422"/>
                    <a:pt x="29" y="569"/>
                    <a:pt x="117" y="685"/>
                  </a:cubicBezTo>
                  <a:cubicBezTo>
                    <a:pt x="163" y="745"/>
                    <a:pt x="223" y="788"/>
                    <a:pt x="279" y="819"/>
                  </a:cubicBezTo>
                  <a:cubicBezTo>
                    <a:pt x="414" y="897"/>
                    <a:pt x="571" y="938"/>
                    <a:pt x="726" y="938"/>
                  </a:cubicBezTo>
                  <a:cubicBezTo>
                    <a:pt x="857" y="938"/>
                    <a:pt x="987" y="909"/>
                    <a:pt x="1102" y="847"/>
                  </a:cubicBezTo>
                  <a:cubicBezTo>
                    <a:pt x="1158" y="805"/>
                    <a:pt x="1218" y="759"/>
                    <a:pt x="1260" y="700"/>
                  </a:cubicBezTo>
                  <a:cubicBezTo>
                    <a:pt x="1366" y="583"/>
                    <a:pt x="1366" y="394"/>
                    <a:pt x="1278" y="277"/>
                  </a:cubicBezTo>
                  <a:lnTo>
                    <a:pt x="1278" y="277"/>
                  </a:lnTo>
                  <a:lnTo>
                    <a:pt x="1306" y="394"/>
                  </a:lnTo>
                  <a:cubicBezTo>
                    <a:pt x="1172" y="144"/>
                    <a:pt x="866" y="42"/>
                    <a:pt x="588" y="14"/>
                  </a:cubicBezTo>
                  <a:cubicBezTo>
                    <a:pt x="551" y="5"/>
                    <a:pt x="511" y="0"/>
                    <a:pt x="471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64"/>
            <p:cNvSpPr/>
            <p:nvPr/>
          </p:nvSpPr>
          <p:spPr>
            <a:xfrm>
              <a:off x="2657525" y="2195600"/>
              <a:ext cx="28975" cy="19850"/>
            </a:xfrm>
            <a:custGeom>
              <a:avLst/>
              <a:gdLst/>
              <a:ahLst/>
              <a:cxnLst/>
              <a:rect l="l" t="t" r="r" b="b"/>
              <a:pathLst>
                <a:path w="1159" h="794" extrusionOk="0">
                  <a:moveTo>
                    <a:pt x="526" y="1"/>
                  </a:moveTo>
                  <a:cubicBezTo>
                    <a:pt x="343" y="1"/>
                    <a:pt x="162" y="46"/>
                    <a:pt x="1" y="127"/>
                  </a:cubicBezTo>
                  <a:lnTo>
                    <a:pt x="43" y="187"/>
                  </a:lnTo>
                  <a:cubicBezTo>
                    <a:pt x="71" y="261"/>
                    <a:pt x="71" y="348"/>
                    <a:pt x="103" y="419"/>
                  </a:cubicBezTo>
                  <a:cubicBezTo>
                    <a:pt x="145" y="626"/>
                    <a:pt x="321" y="788"/>
                    <a:pt x="528" y="788"/>
                  </a:cubicBezTo>
                  <a:cubicBezTo>
                    <a:pt x="545" y="792"/>
                    <a:pt x="561" y="794"/>
                    <a:pt x="578" y="794"/>
                  </a:cubicBezTo>
                  <a:cubicBezTo>
                    <a:pt x="620" y="794"/>
                    <a:pt x="666" y="783"/>
                    <a:pt x="718" y="771"/>
                  </a:cubicBezTo>
                  <a:cubicBezTo>
                    <a:pt x="806" y="742"/>
                    <a:pt x="894" y="728"/>
                    <a:pt x="968" y="669"/>
                  </a:cubicBezTo>
                  <a:cubicBezTo>
                    <a:pt x="1038" y="626"/>
                    <a:pt x="1112" y="552"/>
                    <a:pt x="1126" y="465"/>
                  </a:cubicBezTo>
                  <a:cubicBezTo>
                    <a:pt x="1158" y="348"/>
                    <a:pt x="1098" y="215"/>
                    <a:pt x="996" y="141"/>
                  </a:cubicBezTo>
                  <a:cubicBezTo>
                    <a:pt x="908" y="53"/>
                    <a:pt x="792" y="25"/>
                    <a:pt x="673" y="11"/>
                  </a:cubicBezTo>
                  <a:cubicBezTo>
                    <a:pt x="624" y="4"/>
                    <a:pt x="575" y="1"/>
                    <a:pt x="526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64"/>
            <p:cNvSpPr/>
            <p:nvPr/>
          </p:nvSpPr>
          <p:spPr>
            <a:xfrm>
              <a:off x="2506900" y="2133425"/>
              <a:ext cx="158300" cy="144975"/>
            </a:xfrm>
            <a:custGeom>
              <a:avLst/>
              <a:gdLst/>
              <a:ahLst/>
              <a:cxnLst/>
              <a:rect l="l" t="t" r="r" b="b"/>
              <a:pathLst>
                <a:path w="6332" h="5799" extrusionOk="0">
                  <a:moveTo>
                    <a:pt x="3513" y="0"/>
                  </a:moveTo>
                  <a:cubicBezTo>
                    <a:pt x="3392" y="0"/>
                    <a:pt x="3268" y="7"/>
                    <a:pt x="3138" y="21"/>
                  </a:cubicBezTo>
                  <a:cubicBezTo>
                    <a:pt x="2301" y="109"/>
                    <a:pt x="1481" y="342"/>
                    <a:pt x="908" y="827"/>
                  </a:cubicBezTo>
                  <a:cubicBezTo>
                    <a:pt x="380" y="1281"/>
                    <a:pt x="162" y="1851"/>
                    <a:pt x="148" y="2466"/>
                  </a:cubicBezTo>
                  <a:cubicBezTo>
                    <a:pt x="134" y="2966"/>
                    <a:pt x="0" y="3201"/>
                    <a:pt x="60" y="3697"/>
                  </a:cubicBezTo>
                  <a:cubicBezTo>
                    <a:pt x="88" y="3961"/>
                    <a:pt x="88" y="4211"/>
                    <a:pt x="222" y="4446"/>
                  </a:cubicBezTo>
                  <a:cubicBezTo>
                    <a:pt x="808" y="5497"/>
                    <a:pt x="2359" y="5799"/>
                    <a:pt x="3646" y="5799"/>
                  </a:cubicBezTo>
                  <a:cubicBezTo>
                    <a:pt x="3742" y="5799"/>
                    <a:pt x="3837" y="5797"/>
                    <a:pt x="3929" y="5794"/>
                  </a:cubicBezTo>
                  <a:cubicBezTo>
                    <a:pt x="4323" y="5780"/>
                    <a:pt x="4883" y="5692"/>
                    <a:pt x="5234" y="5562"/>
                  </a:cubicBezTo>
                  <a:cubicBezTo>
                    <a:pt x="6332" y="5164"/>
                    <a:pt x="6304" y="3697"/>
                    <a:pt x="6184" y="3433"/>
                  </a:cubicBezTo>
                  <a:cubicBezTo>
                    <a:pt x="6068" y="3141"/>
                    <a:pt x="6096" y="2730"/>
                    <a:pt x="6142" y="2438"/>
                  </a:cubicBezTo>
                  <a:cubicBezTo>
                    <a:pt x="6244" y="1836"/>
                    <a:pt x="6230" y="1165"/>
                    <a:pt x="5716" y="693"/>
                  </a:cubicBezTo>
                  <a:cubicBezTo>
                    <a:pt x="5438" y="444"/>
                    <a:pt x="5041" y="285"/>
                    <a:pt x="4633" y="166"/>
                  </a:cubicBezTo>
                  <a:cubicBezTo>
                    <a:pt x="4243" y="67"/>
                    <a:pt x="3895" y="0"/>
                    <a:pt x="3513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64"/>
            <p:cNvSpPr/>
            <p:nvPr/>
          </p:nvSpPr>
          <p:spPr>
            <a:xfrm>
              <a:off x="2588325" y="2198050"/>
              <a:ext cx="27450" cy="21525"/>
            </a:xfrm>
            <a:custGeom>
              <a:avLst/>
              <a:gdLst/>
              <a:ahLst/>
              <a:cxnLst/>
              <a:rect l="l" t="t" r="r" b="b"/>
              <a:pathLst>
                <a:path w="1098" h="861" extrusionOk="0">
                  <a:moveTo>
                    <a:pt x="335" y="1"/>
                  </a:moveTo>
                  <a:cubicBezTo>
                    <a:pt x="321" y="15"/>
                    <a:pt x="289" y="15"/>
                    <a:pt x="275" y="29"/>
                  </a:cubicBezTo>
                  <a:cubicBezTo>
                    <a:pt x="275" y="103"/>
                    <a:pt x="289" y="191"/>
                    <a:pt x="349" y="233"/>
                  </a:cubicBezTo>
                  <a:cubicBezTo>
                    <a:pt x="420" y="291"/>
                    <a:pt x="284" y="748"/>
                    <a:pt x="90" y="748"/>
                  </a:cubicBezTo>
                  <a:cubicBezTo>
                    <a:pt x="84" y="748"/>
                    <a:pt x="77" y="747"/>
                    <a:pt x="71" y="746"/>
                  </a:cubicBezTo>
                  <a:cubicBezTo>
                    <a:pt x="67" y="745"/>
                    <a:pt x="63" y="745"/>
                    <a:pt x="59" y="745"/>
                  </a:cubicBezTo>
                  <a:cubicBezTo>
                    <a:pt x="21" y="745"/>
                    <a:pt x="1" y="807"/>
                    <a:pt x="43" y="820"/>
                  </a:cubicBezTo>
                  <a:cubicBezTo>
                    <a:pt x="120" y="844"/>
                    <a:pt x="253" y="861"/>
                    <a:pt x="400" y="861"/>
                  </a:cubicBezTo>
                  <a:cubicBezTo>
                    <a:pt x="718" y="861"/>
                    <a:pt x="1098" y="779"/>
                    <a:pt x="1098" y="497"/>
                  </a:cubicBezTo>
                  <a:cubicBezTo>
                    <a:pt x="1080" y="219"/>
                    <a:pt x="700" y="250"/>
                    <a:pt x="511" y="219"/>
                  </a:cubicBezTo>
                  <a:cubicBezTo>
                    <a:pt x="496" y="219"/>
                    <a:pt x="465" y="205"/>
                    <a:pt x="437" y="191"/>
                  </a:cubicBezTo>
                  <a:cubicBezTo>
                    <a:pt x="363" y="163"/>
                    <a:pt x="349" y="89"/>
                    <a:pt x="335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64"/>
            <p:cNvSpPr/>
            <p:nvPr/>
          </p:nvSpPr>
          <p:spPr>
            <a:xfrm>
              <a:off x="2612075" y="2283300"/>
              <a:ext cx="47675" cy="117400"/>
            </a:xfrm>
            <a:custGeom>
              <a:avLst/>
              <a:gdLst/>
              <a:ahLst/>
              <a:cxnLst/>
              <a:rect l="l" t="t" r="r" b="b"/>
              <a:pathLst>
                <a:path w="1907" h="4696" extrusionOk="0">
                  <a:moveTo>
                    <a:pt x="384" y="1"/>
                  </a:moveTo>
                  <a:cubicBezTo>
                    <a:pt x="0" y="1"/>
                    <a:pt x="0" y="210"/>
                    <a:pt x="0" y="210"/>
                  </a:cubicBezTo>
                  <a:cubicBezTo>
                    <a:pt x="0" y="210"/>
                    <a:pt x="380" y="724"/>
                    <a:pt x="922" y="2349"/>
                  </a:cubicBezTo>
                  <a:cubicBezTo>
                    <a:pt x="1274" y="3436"/>
                    <a:pt x="1467" y="4695"/>
                    <a:pt x="1467" y="4695"/>
                  </a:cubicBezTo>
                  <a:cubicBezTo>
                    <a:pt x="1467" y="4695"/>
                    <a:pt x="1787" y="4505"/>
                    <a:pt x="1847" y="3700"/>
                  </a:cubicBezTo>
                  <a:cubicBezTo>
                    <a:pt x="1907" y="2877"/>
                    <a:pt x="1745" y="2423"/>
                    <a:pt x="1509" y="1645"/>
                  </a:cubicBezTo>
                  <a:cubicBezTo>
                    <a:pt x="1260" y="854"/>
                    <a:pt x="851" y="34"/>
                    <a:pt x="500" y="6"/>
                  </a:cubicBezTo>
                  <a:cubicBezTo>
                    <a:pt x="458" y="2"/>
                    <a:pt x="419" y="1"/>
                    <a:pt x="38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64"/>
            <p:cNvSpPr/>
            <p:nvPr/>
          </p:nvSpPr>
          <p:spPr>
            <a:xfrm>
              <a:off x="2516825" y="2279375"/>
              <a:ext cx="31525" cy="151250"/>
            </a:xfrm>
            <a:custGeom>
              <a:avLst/>
              <a:gdLst/>
              <a:ahLst/>
              <a:cxnLst/>
              <a:rect l="l" t="t" r="r" b="b"/>
              <a:pathLst>
                <a:path w="1261" h="6050" extrusionOk="0">
                  <a:moveTo>
                    <a:pt x="622" y="0"/>
                  </a:moveTo>
                  <a:cubicBezTo>
                    <a:pt x="574" y="0"/>
                    <a:pt x="519" y="5"/>
                    <a:pt x="455" y="16"/>
                  </a:cubicBezTo>
                  <a:cubicBezTo>
                    <a:pt x="103" y="89"/>
                    <a:pt x="71" y="191"/>
                    <a:pt x="71" y="191"/>
                  </a:cubicBezTo>
                  <a:cubicBezTo>
                    <a:pt x="71" y="191"/>
                    <a:pt x="279" y="997"/>
                    <a:pt x="307" y="2362"/>
                  </a:cubicBezTo>
                  <a:cubicBezTo>
                    <a:pt x="353" y="3723"/>
                    <a:pt x="71" y="4529"/>
                    <a:pt x="71" y="4529"/>
                  </a:cubicBezTo>
                  <a:lnTo>
                    <a:pt x="1" y="6009"/>
                  </a:lnTo>
                  <a:cubicBezTo>
                    <a:pt x="1" y="6009"/>
                    <a:pt x="85" y="6049"/>
                    <a:pt x="204" y="6049"/>
                  </a:cubicBezTo>
                  <a:cubicBezTo>
                    <a:pt x="375" y="6049"/>
                    <a:pt x="618" y="5967"/>
                    <a:pt x="792" y="5570"/>
                  </a:cubicBezTo>
                  <a:cubicBezTo>
                    <a:pt x="1070" y="4912"/>
                    <a:pt x="1232" y="3593"/>
                    <a:pt x="1246" y="2815"/>
                  </a:cubicBezTo>
                  <a:cubicBezTo>
                    <a:pt x="1260" y="1922"/>
                    <a:pt x="1172" y="1219"/>
                    <a:pt x="1084" y="747"/>
                  </a:cubicBezTo>
                  <a:cubicBezTo>
                    <a:pt x="1024" y="427"/>
                    <a:pt x="894" y="89"/>
                    <a:pt x="894" y="89"/>
                  </a:cubicBezTo>
                  <a:cubicBezTo>
                    <a:pt x="894" y="89"/>
                    <a:pt x="835" y="0"/>
                    <a:pt x="62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64"/>
            <p:cNvSpPr/>
            <p:nvPr/>
          </p:nvSpPr>
          <p:spPr>
            <a:xfrm>
              <a:off x="2436200" y="2375350"/>
              <a:ext cx="136325" cy="104475"/>
            </a:xfrm>
            <a:custGeom>
              <a:avLst/>
              <a:gdLst/>
              <a:ahLst/>
              <a:cxnLst/>
              <a:rect l="l" t="t" r="r" b="b"/>
              <a:pathLst>
                <a:path w="5453" h="4179" extrusionOk="0">
                  <a:moveTo>
                    <a:pt x="190" y="0"/>
                  </a:moveTo>
                  <a:cubicBezTo>
                    <a:pt x="88" y="0"/>
                    <a:pt x="0" y="88"/>
                    <a:pt x="14" y="208"/>
                  </a:cubicBezTo>
                  <a:lnTo>
                    <a:pt x="528" y="3901"/>
                  </a:lnTo>
                  <a:cubicBezTo>
                    <a:pt x="542" y="3989"/>
                    <a:pt x="616" y="4045"/>
                    <a:pt x="704" y="4045"/>
                  </a:cubicBezTo>
                  <a:lnTo>
                    <a:pt x="5262" y="4179"/>
                  </a:lnTo>
                  <a:cubicBezTo>
                    <a:pt x="5364" y="4179"/>
                    <a:pt x="5452" y="4105"/>
                    <a:pt x="5438" y="3989"/>
                  </a:cubicBezTo>
                  <a:lnTo>
                    <a:pt x="5336" y="338"/>
                  </a:lnTo>
                  <a:cubicBezTo>
                    <a:pt x="5336" y="250"/>
                    <a:pt x="5262" y="162"/>
                    <a:pt x="5160" y="162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64"/>
            <p:cNvSpPr/>
            <p:nvPr/>
          </p:nvSpPr>
          <p:spPr>
            <a:xfrm>
              <a:off x="2506075" y="2378325"/>
              <a:ext cx="69250" cy="57700"/>
            </a:xfrm>
            <a:custGeom>
              <a:avLst/>
              <a:gdLst/>
              <a:ahLst/>
              <a:cxnLst/>
              <a:rect l="l" t="t" r="r" b="b"/>
              <a:pathLst>
                <a:path w="2770" h="2308" extrusionOk="0">
                  <a:moveTo>
                    <a:pt x="62" y="0"/>
                  </a:moveTo>
                  <a:cubicBezTo>
                    <a:pt x="27" y="0"/>
                    <a:pt x="0" y="53"/>
                    <a:pt x="33" y="89"/>
                  </a:cubicBezTo>
                  <a:cubicBezTo>
                    <a:pt x="459" y="514"/>
                    <a:pt x="941" y="880"/>
                    <a:pt x="1412" y="1260"/>
                  </a:cubicBezTo>
                  <a:cubicBezTo>
                    <a:pt x="1838" y="1612"/>
                    <a:pt x="2232" y="1992"/>
                    <a:pt x="2685" y="2301"/>
                  </a:cubicBezTo>
                  <a:cubicBezTo>
                    <a:pt x="2693" y="2306"/>
                    <a:pt x="2700" y="2307"/>
                    <a:pt x="2706" y="2307"/>
                  </a:cubicBezTo>
                  <a:cubicBezTo>
                    <a:pt x="2743" y="2307"/>
                    <a:pt x="2769" y="2251"/>
                    <a:pt x="2745" y="2227"/>
                  </a:cubicBezTo>
                  <a:cubicBezTo>
                    <a:pt x="2320" y="1802"/>
                    <a:pt x="1820" y="1436"/>
                    <a:pt x="1366" y="1056"/>
                  </a:cubicBezTo>
                  <a:cubicBezTo>
                    <a:pt x="958" y="704"/>
                    <a:pt x="547" y="321"/>
                    <a:pt x="93" y="15"/>
                  </a:cubicBezTo>
                  <a:cubicBezTo>
                    <a:pt x="83" y="5"/>
                    <a:pt x="72" y="0"/>
                    <a:pt x="6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64"/>
            <p:cNvSpPr/>
            <p:nvPr/>
          </p:nvSpPr>
          <p:spPr>
            <a:xfrm>
              <a:off x="2439675" y="2377325"/>
              <a:ext cx="58300" cy="52975"/>
            </a:xfrm>
            <a:custGeom>
              <a:avLst/>
              <a:gdLst/>
              <a:ahLst/>
              <a:cxnLst/>
              <a:rect l="l" t="t" r="r" b="b"/>
              <a:pathLst>
                <a:path w="2332" h="2119" extrusionOk="0">
                  <a:moveTo>
                    <a:pt x="2278" y="0"/>
                  </a:moveTo>
                  <a:cubicBezTo>
                    <a:pt x="2269" y="0"/>
                    <a:pt x="2259" y="3"/>
                    <a:pt x="2250" y="9"/>
                  </a:cubicBezTo>
                  <a:cubicBezTo>
                    <a:pt x="1856" y="319"/>
                    <a:pt x="1504" y="656"/>
                    <a:pt x="1135" y="994"/>
                  </a:cubicBezTo>
                  <a:cubicBezTo>
                    <a:pt x="769" y="1314"/>
                    <a:pt x="361" y="1638"/>
                    <a:pt x="37" y="2003"/>
                  </a:cubicBezTo>
                  <a:cubicBezTo>
                    <a:pt x="0" y="2052"/>
                    <a:pt x="32" y="2118"/>
                    <a:pt x="77" y="2118"/>
                  </a:cubicBezTo>
                  <a:cubicBezTo>
                    <a:pt x="88" y="2118"/>
                    <a:pt x="99" y="2114"/>
                    <a:pt x="111" y="2105"/>
                  </a:cubicBezTo>
                  <a:cubicBezTo>
                    <a:pt x="505" y="1842"/>
                    <a:pt x="843" y="1476"/>
                    <a:pt x="1180" y="1170"/>
                  </a:cubicBezTo>
                  <a:cubicBezTo>
                    <a:pt x="1560" y="818"/>
                    <a:pt x="1958" y="449"/>
                    <a:pt x="2309" y="69"/>
                  </a:cubicBezTo>
                  <a:cubicBezTo>
                    <a:pt x="2331" y="36"/>
                    <a:pt x="2310" y="0"/>
                    <a:pt x="227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64"/>
            <p:cNvSpPr/>
            <p:nvPr/>
          </p:nvSpPr>
          <p:spPr>
            <a:xfrm>
              <a:off x="2467325" y="2311475"/>
              <a:ext cx="60525" cy="176475"/>
            </a:xfrm>
            <a:custGeom>
              <a:avLst/>
              <a:gdLst/>
              <a:ahLst/>
              <a:cxnLst/>
              <a:rect l="l" t="t" r="r" b="b"/>
              <a:pathLst>
                <a:path w="2421" h="7059" extrusionOk="0">
                  <a:moveTo>
                    <a:pt x="1145" y="0"/>
                  </a:moveTo>
                  <a:cubicBezTo>
                    <a:pt x="1004" y="0"/>
                    <a:pt x="870" y="74"/>
                    <a:pt x="764" y="269"/>
                  </a:cubicBezTo>
                  <a:cubicBezTo>
                    <a:pt x="310" y="1078"/>
                    <a:pt x="74" y="1823"/>
                    <a:pt x="46" y="3012"/>
                  </a:cubicBezTo>
                  <a:cubicBezTo>
                    <a:pt x="0" y="4198"/>
                    <a:pt x="644" y="6234"/>
                    <a:pt x="644" y="6234"/>
                  </a:cubicBezTo>
                  <a:cubicBezTo>
                    <a:pt x="644" y="6234"/>
                    <a:pt x="732" y="6910"/>
                    <a:pt x="880" y="6970"/>
                  </a:cubicBezTo>
                  <a:cubicBezTo>
                    <a:pt x="912" y="6982"/>
                    <a:pt x="938" y="6988"/>
                    <a:pt x="959" y="6988"/>
                  </a:cubicBezTo>
                  <a:cubicBezTo>
                    <a:pt x="1056" y="6988"/>
                    <a:pt x="1056" y="6882"/>
                    <a:pt x="1056" y="6882"/>
                  </a:cubicBezTo>
                  <a:cubicBezTo>
                    <a:pt x="1056" y="6882"/>
                    <a:pt x="1124" y="7058"/>
                    <a:pt x="1300" y="7058"/>
                  </a:cubicBezTo>
                  <a:cubicBezTo>
                    <a:pt x="1306" y="7058"/>
                    <a:pt x="1313" y="7058"/>
                    <a:pt x="1319" y="7058"/>
                  </a:cubicBezTo>
                  <a:cubicBezTo>
                    <a:pt x="1481" y="7026"/>
                    <a:pt x="1453" y="6896"/>
                    <a:pt x="1453" y="6896"/>
                  </a:cubicBezTo>
                  <a:lnTo>
                    <a:pt x="1453" y="6896"/>
                  </a:lnTo>
                  <a:cubicBezTo>
                    <a:pt x="1453" y="6896"/>
                    <a:pt x="1536" y="7011"/>
                    <a:pt x="1684" y="7011"/>
                  </a:cubicBezTo>
                  <a:cubicBezTo>
                    <a:pt x="1712" y="7011"/>
                    <a:pt x="1741" y="7007"/>
                    <a:pt x="1773" y="6998"/>
                  </a:cubicBezTo>
                  <a:cubicBezTo>
                    <a:pt x="1935" y="6938"/>
                    <a:pt x="1921" y="6660"/>
                    <a:pt x="1921" y="6660"/>
                  </a:cubicBezTo>
                  <a:lnTo>
                    <a:pt x="1921" y="6660"/>
                  </a:lnTo>
                  <a:cubicBezTo>
                    <a:pt x="1921" y="6660"/>
                    <a:pt x="2083" y="6688"/>
                    <a:pt x="2157" y="6688"/>
                  </a:cubicBezTo>
                  <a:cubicBezTo>
                    <a:pt x="2227" y="6674"/>
                    <a:pt x="2420" y="6586"/>
                    <a:pt x="2375" y="6382"/>
                  </a:cubicBezTo>
                  <a:cubicBezTo>
                    <a:pt x="2333" y="6132"/>
                    <a:pt x="1949" y="6002"/>
                    <a:pt x="1921" y="5707"/>
                  </a:cubicBezTo>
                  <a:cubicBezTo>
                    <a:pt x="1907" y="5429"/>
                    <a:pt x="2023" y="3392"/>
                    <a:pt x="2111" y="2573"/>
                  </a:cubicBezTo>
                  <a:cubicBezTo>
                    <a:pt x="2213" y="1735"/>
                    <a:pt x="2111" y="726"/>
                    <a:pt x="2111" y="726"/>
                  </a:cubicBezTo>
                  <a:cubicBezTo>
                    <a:pt x="2111" y="726"/>
                    <a:pt x="1589" y="0"/>
                    <a:pt x="1145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64"/>
            <p:cNvSpPr/>
            <p:nvPr/>
          </p:nvSpPr>
          <p:spPr>
            <a:xfrm>
              <a:off x="2479800" y="2284150"/>
              <a:ext cx="44700" cy="60075"/>
            </a:xfrm>
            <a:custGeom>
              <a:avLst/>
              <a:gdLst/>
              <a:ahLst/>
              <a:cxnLst/>
              <a:rect l="l" t="t" r="r" b="b"/>
              <a:pathLst>
                <a:path w="1788" h="2403" extrusionOk="0">
                  <a:moveTo>
                    <a:pt x="1552" y="0"/>
                  </a:moveTo>
                  <a:cubicBezTo>
                    <a:pt x="1288" y="74"/>
                    <a:pt x="968" y="190"/>
                    <a:pt x="690" y="454"/>
                  </a:cubicBezTo>
                  <a:cubicBezTo>
                    <a:pt x="163" y="968"/>
                    <a:pt x="1" y="1625"/>
                    <a:pt x="1" y="1625"/>
                  </a:cubicBezTo>
                  <a:cubicBezTo>
                    <a:pt x="1" y="1625"/>
                    <a:pt x="20" y="1623"/>
                    <a:pt x="59" y="1623"/>
                  </a:cubicBezTo>
                  <a:cubicBezTo>
                    <a:pt x="173" y="1623"/>
                    <a:pt x="455" y="1646"/>
                    <a:pt x="894" y="1833"/>
                  </a:cubicBezTo>
                  <a:cubicBezTo>
                    <a:pt x="1362" y="2023"/>
                    <a:pt x="1686" y="2301"/>
                    <a:pt x="1788" y="2403"/>
                  </a:cubicBezTo>
                  <a:lnTo>
                    <a:pt x="1788" y="2171"/>
                  </a:lnTo>
                  <a:cubicBezTo>
                    <a:pt x="1760" y="820"/>
                    <a:pt x="1552" y="29"/>
                    <a:pt x="155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64"/>
            <p:cNvSpPr/>
            <p:nvPr/>
          </p:nvSpPr>
          <p:spPr>
            <a:xfrm>
              <a:off x="2594125" y="2623775"/>
              <a:ext cx="78650" cy="27550"/>
            </a:xfrm>
            <a:custGeom>
              <a:avLst/>
              <a:gdLst/>
              <a:ahLst/>
              <a:cxnLst/>
              <a:rect l="l" t="t" r="r" b="b"/>
              <a:pathLst>
                <a:path w="3146" h="1102" extrusionOk="0">
                  <a:moveTo>
                    <a:pt x="117" y="0"/>
                  </a:moveTo>
                  <a:lnTo>
                    <a:pt x="117" y="32"/>
                  </a:lnTo>
                  <a:cubicBezTo>
                    <a:pt x="89" y="837"/>
                    <a:pt x="1" y="925"/>
                    <a:pt x="1144" y="1055"/>
                  </a:cubicBezTo>
                  <a:cubicBezTo>
                    <a:pt x="1417" y="1087"/>
                    <a:pt x="1675" y="1102"/>
                    <a:pt x="1907" y="1102"/>
                  </a:cubicBezTo>
                  <a:cubicBezTo>
                    <a:pt x="2659" y="1102"/>
                    <a:pt x="3146" y="944"/>
                    <a:pt x="3033" y="675"/>
                  </a:cubicBezTo>
                  <a:cubicBezTo>
                    <a:pt x="2945" y="486"/>
                    <a:pt x="2491" y="250"/>
                    <a:pt x="2125" y="106"/>
                  </a:cubicBezTo>
                  <a:lnTo>
                    <a:pt x="2125" y="106"/>
                  </a:lnTo>
                  <a:cubicBezTo>
                    <a:pt x="2139" y="134"/>
                    <a:pt x="2153" y="176"/>
                    <a:pt x="2153" y="222"/>
                  </a:cubicBezTo>
                  <a:cubicBezTo>
                    <a:pt x="2153" y="398"/>
                    <a:pt x="1963" y="440"/>
                    <a:pt x="1816" y="457"/>
                  </a:cubicBezTo>
                  <a:cubicBezTo>
                    <a:pt x="1791" y="458"/>
                    <a:pt x="1766" y="459"/>
                    <a:pt x="1740" y="459"/>
                  </a:cubicBezTo>
                  <a:cubicBezTo>
                    <a:pt x="1412" y="459"/>
                    <a:pt x="1075" y="376"/>
                    <a:pt x="778" y="281"/>
                  </a:cubicBezTo>
                  <a:cubicBezTo>
                    <a:pt x="570" y="208"/>
                    <a:pt x="321" y="120"/>
                    <a:pt x="11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64"/>
            <p:cNvSpPr/>
            <p:nvPr/>
          </p:nvSpPr>
          <p:spPr>
            <a:xfrm>
              <a:off x="2493000" y="2616125"/>
              <a:ext cx="75725" cy="34300"/>
            </a:xfrm>
            <a:custGeom>
              <a:avLst/>
              <a:gdLst/>
              <a:ahLst/>
              <a:cxnLst/>
              <a:rect l="l" t="t" r="r" b="b"/>
              <a:pathLst>
                <a:path w="3029" h="1372" extrusionOk="0">
                  <a:moveTo>
                    <a:pt x="219" y="0"/>
                  </a:moveTo>
                  <a:cubicBezTo>
                    <a:pt x="43" y="658"/>
                    <a:pt x="1" y="746"/>
                    <a:pt x="1042" y="1098"/>
                  </a:cubicBezTo>
                  <a:cubicBezTo>
                    <a:pt x="1574" y="1283"/>
                    <a:pt x="2069" y="1372"/>
                    <a:pt x="2426" y="1372"/>
                  </a:cubicBezTo>
                  <a:cubicBezTo>
                    <a:pt x="2805" y="1372"/>
                    <a:pt x="3029" y="1272"/>
                    <a:pt x="2976" y="1083"/>
                  </a:cubicBezTo>
                  <a:cubicBezTo>
                    <a:pt x="2931" y="908"/>
                    <a:pt x="2653" y="690"/>
                    <a:pt x="2361" y="514"/>
                  </a:cubicBezTo>
                  <a:cubicBezTo>
                    <a:pt x="2361" y="542"/>
                    <a:pt x="2361" y="570"/>
                    <a:pt x="2329" y="602"/>
                  </a:cubicBezTo>
                  <a:cubicBezTo>
                    <a:pt x="2285" y="667"/>
                    <a:pt x="2194" y="685"/>
                    <a:pt x="2097" y="685"/>
                  </a:cubicBezTo>
                  <a:cubicBezTo>
                    <a:pt x="2000" y="685"/>
                    <a:pt x="1898" y="667"/>
                    <a:pt x="1833" y="658"/>
                  </a:cubicBezTo>
                  <a:cubicBezTo>
                    <a:pt x="1510" y="616"/>
                    <a:pt x="1200" y="500"/>
                    <a:pt x="908" y="352"/>
                  </a:cubicBezTo>
                  <a:cubicBezTo>
                    <a:pt x="690" y="250"/>
                    <a:pt x="440" y="130"/>
                    <a:pt x="21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64"/>
            <p:cNvSpPr/>
            <p:nvPr/>
          </p:nvSpPr>
          <p:spPr>
            <a:xfrm>
              <a:off x="2582775" y="2249775"/>
              <a:ext cx="24925" cy="8725"/>
            </a:xfrm>
            <a:custGeom>
              <a:avLst/>
              <a:gdLst/>
              <a:ahLst/>
              <a:cxnLst/>
              <a:rect l="l" t="t" r="r" b="b"/>
              <a:pathLst>
                <a:path w="997" h="349" extrusionOk="0">
                  <a:moveTo>
                    <a:pt x="975" y="0"/>
                  </a:moveTo>
                  <a:cubicBezTo>
                    <a:pt x="972" y="0"/>
                    <a:pt x="968" y="4"/>
                    <a:pt x="968" y="11"/>
                  </a:cubicBezTo>
                  <a:cubicBezTo>
                    <a:pt x="968" y="11"/>
                    <a:pt x="951" y="28"/>
                    <a:pt x="937" y="56"/>
                  </a:cubicBezTo>
                  <a:cubicBezTo>
                    <a:pt x="922" y="84"/>
                    <a:pt x="894" y="116"/>
                    <a:pt x="863" y="158"/>
                  </a:cubicBezTo>
                  <a:cubicBezTo>
                    <a:pt x="820" y="186"/>
                    <a:pt x="775" y="232"/>
                    <a:pt x="704" y="246"/>
                  </a:cubicBezTo>
                  <a:cubicBezTo>
                    <a:pt x="673" y="260"/>
                    <a:pt x="645" y="260"/>
                    <a:pt x="616" y="274"/>
                  </a:cubicBezTo>
                  <a:lnTo>
                    <a:pt x="557" y="274"/>
                  </a:lnTo>
                  <a:cubicBezTo>
                    <a:pt x="543" y="274"/>
                    <a:pt x="529" y="292"/>
                    <a:pt x="511" y="292"/>
                  </a:cubicBezTo>
                  <a:lnTo>
                    <a:pt x="455" y="274"/>
                  </a:lnTo>
                  <a:lnTo>
                    <a:pt x="409" y="274"/>
                  </a:lnTo>
                  <a:cubicBezTo>
                    <a:pt x="367" y="274"/>
                    <a:pt x="335" y="260"/>
                    <a:pt x="307" y="260"/>
                  </a:cubicBezTo>
                  <a:cubicBezTo>
                    <a:pt x="279" y="246"/>
                    <a:pt x="247" y="232"/>
                    <a:pt x="219" y="218"/>
                  </a:cubicBezTo>
                  <a:cubicBezTo>
                    <a:pt x="191" y="204"/>
                    <a:pt x="177" y="186"/>
                    <a:pt x="145" y="172"/>
                  </a:cubicBezTo>
                  <a:cubicBezTo>
                    <a:pt x="117" y="144"/>
                    <a:pt x="71" y="116"/>
                    <a:pt x="57" y="84"/>
                  </a:cubicBezTo>
                  <a:cubicBezTo>
                    <a:pt x="57" y="70"/>
                    <a:pt x="43" y="56"/>
                    <a:pt x="43" y="56"/>
                  </a:cubicBezTo>
                  <a:lnTo>
                    <a:pt x="29" y="42"/>
                  </a:lnTo>
                  <a:cubicBezTo>
                    <a:pt x="29" y="42"/>
                    <a:pt x="29" y="36"/>
                    <a:pt x="25" y="36"/>
                  </a:cubicBezTo>
                  <a:cubicBezTo>
                    <a:pt x="23" y="36"/>
                    <a:pt x="20" y="38"/>
                    <a:pt x="15" y="42"/>
                  </a:cubicBezTo>
                  <a:cubicBezTo>
                    <a:pt x="1" y="42"/>
                    <a:pt x="1" y="56"/>
                    <a:pt x="1" y="56"/>
                  </a:cubicBezTo>
                  <a:cubicBezTo>
                    <a:pt x="1" y="56"/>
                    <a:pt x="1" y="70"/>
                    <a:pt x="15" y="70"/>
                  </a:cubicBezTo>
                  <a:cubicBezTo>
                    <a:pt x="15" y="84"/>
                    <a:pt x="15" y="99"/>
                    <a:pt x="29" y="116"/>
                  </a:cubicBezTo>
                  <a:cubicBezTo>
                    <a:pt x="43" y="144"/>
                    <a:pt x="71" y="172"/>
                    <a:pt x="117" y="218"/>
                  </a:cubicBezTo>
                  <a:cubicBezTo>
                    <a:pt x="131" y="246"/>
                    <a:pt x="159" y="260"/>
                    <a:pt x="191" y="274"/>
                  </a:cubicBezTo>
                  <a:cubicBezTo>
                    <a:pt x="219" y="292"/>
                    <a:pt x="247" y="306"/>
                    <a:pt x="279" y="320"/>
                  </a:cubicBezTo>
                  <a:cubicBezTo>
                    <a:pt x="321" y="334"/>
                    <a:pt x="353" y="348"/>
                    <a:pt x="395" y="348"/>
                  </a:cubicBezTo>
                  <a:lnTo>
                    <a:pt x="571" y="348"/>
                  </a:lnTo>
                  <a:cubicBezTo>
                    <a:pt x="585" y="348"/>
                    <a:pt x="599" y="348"/>
                    <a:pt x="631" y="334"/>
                  </a:cubicBezTo>
                  <a:cubicBezTo>
                    <a:pt x="659" y="334"/>
                    <a:pt x="704" y="320"/>
                    <a:pt x="733" y="306"/>
                  </a:cubicBezTo>
                  <a:cubicBezTo>
                    <a:pt x="806" y="274"/>
                    <a:pt x="849" y="232"/>
                    <a:pt x="894" y="186"/>
                  </a:cubicBezTo>
                  <a:cubicBezTo>
                    <a:pt x="937" y="144"/>
                    <a:pt x="968" y="99"/>
                    <a:pt x="982" y="70"/>
                  </a:cubicBezTo>
                  <a:cubicBezTo>
                    <a:pt x="996" y="42"/>
                    <a:pt x="996" y="28"/>
                    <a:pt x="996" y="28"/>
                  </a:cubicBezTo>
                  <a:cubicBezTo>
                    <a:pt x="996" y="11"/>
                    <a:pt x="996" y="11"/>
                    <a:pt x="982" y="11"/>
                  </a:cubicBezTo>
                  <a:cubicBezTo>
                    <a:pt x="982" y="4"/>
                    <a:pt x="979" y="0"/>
                    <a:pt x="97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64"/>
            <p:cNvSpPr/>
            <p:nvPr/>
          </p:nvSpPr>
          <p:spPr>
            <a:xfrm>
              <a:off x="2526325" y="2172850"/>
              <a:ext cx="44350" cy="29050"/>
            </a:xfrm>
            <a:custGeom>
              <a:avLst/>
              <a:gdLst/>
              <a:ahLst/>
              <a:cxnLst/>
              <a:rect l="l" t="t" r="r" b="b"/>
              <a:pathLst>
                <a:path w="1774" h="1162" extrusionOk="0">
                  <a:moveTo>
                    <a:pt x="1213" y="0"/>
                  </a:moveTo>
                  <a:cubicBezTo>
                    <a:pt x="770" y="0"/>
                    <a:pt x="103" y="875"/>
                    <a:pt x="103" y="875"/>
                  </a:cubicBezTo>
                  <a:cubicBezTo>
                    <a:pt x="1" y="1096"/>
                    <a:pt x="84" y="1161"/>
                    <a:pt x="217" y="1161"/>
                  </a:cubicBezTo>
                  <a:cubicBezTo>
                    <a:pt x="367" y="1161"/>
                    <a:pt x="582" y="1076"/>
                    <a:pt x="658" y="1037"/>
                  </a:cubicBezTo>
                  <a:cubicBezTo>
                    <a:pt x="806" y="963"/>
                    <a:pt x="1773" y="305"/>
                    <a:pt x="1362" y="41"/>
                  </a:cubicBezTo>
                  <a:cubicBezTo>
                    <a:pt x="1317" y="13"/>
                    <a:pt x="1267" y="0"/>
                    <a:pt x="121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64"/>
            <p:cNvSpPr/>
            <p:nvPr/>
          </p:nvSpPr>
          <p:spPr>
            <a:xfrm>
              <a:off x="2607675" y="2171875"/>
              <a:ext cx="47125" cy="25475"/>
            </a:xfrm>
            <a:custGeom>
              <a:avLst/>
              <a:gdLst/>
              <a:ahLst/>
              <a:cxnLst/>
              <a:rect l="l" t="t" r="r" b="b"/>
              <a:pathLst>
                <a:path w="1885" h="1019" extrusionOk="0">
                  <a:moveTo>
                    <a:pt x="568" y="1"/>
                  </a:moveTo>
                  <a:cubicBezTo>
                    <a:pt x="496" y="1"/>
                    <a:pt x="432" y="21"/>
                    <a:pt x="380" y="66"/>
                  </a:cubicBezTo>
                  <a:cubicBezTo>
                    <a:pt x="0" y="386"/>
                    <a:pt x="1042" y="900"/>
                    <a:pt x="1203" y="960"/>
                  </a:cubicBezTo>
                  <a:cubicBezTo>
                    <a:pt x="1268" y="979"/>
                    <a:pt x="1437" y="1019"/>
                    <a:pt x="1579" y="1019"/>
                  </a:cubicBezTo>
                  <a:cubicBezTo>
                    <a:pt x="1752" y="1019"/>
                    <a:pt x="1884" y="959"/>
                    <a:pt x="1731" y="724"/>
                  </a:cubicBezTo>
                  <a:cubicBezTo>
                    <a:pt x="1731" y="724"/>
                    <a:pt x="1005" y="1"/>
                    <a:pt x="56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64"/>
            <p:cNvSpPr/>
            <p:nvPr/>
          </p:nvSpPr>
          <p:spPr>
            <a:xfrm>
              <a:off x="2585675" y="2196200"/>
              <a:ext cx="22375" cy="46900"/>
            </a:xfrm>
            <a:custGeom>
              <a:avLst/>
              <a:gdLst/>
              <a:ahLst/>
              <a:cxnLst/>
              <a:rect l="l" t="t" r="r" b="b"/>
              <a:pathLst>
                <a:path w="895" h="1876" extrusionOk="0">
                  <a:moveTo>
                    <a:pt x="43" y="1"/>
                  </a:moveTo>
                  <a:lnTo>
                    <a:pt x="29" y="15"/>
                  </a:lnTo>
                  <a:cubicBezTo>
                    <a:pt x="29" y="15"/>
                    <a:pt x="29" y="61"/>
                    <a:pt x="15" y="149"/>
                  </a:cubicBezTo>
                  <a:cubicBezTo>
                    <a:pt x="15" y="219"/>
                    <a:pt x="15" y="324"/>
                    <a:pt x="1" y="469"/>
                  </a:cubicBezTo>
                  <a:cubicBezTo>
                    <a:pt x="1" y="528"/>
                    <a:pt x="1" y="602"/>
                    <a:pt x="15" y="676"/>
                  </a:cubicBezTo>
                  <a:cubicBezTo>
                    <a:pt x="15" y="764"/>
                    <a:pt x="15" y="835"/>
                    <a:pt x="29" y="922"/>
                  </a:cubicBezTo>
                  <a:cubicBezTo>
                    <a:pt x="29" y="968"/>
                    <a:pt x="43" y="1010"/>
                    <a:pt x="43" y="1056"/>
                  </a:cubicBezTo>
                  <a:cubicBezTo>
                    <a:pt x="61" y="1098"/>
                    <a:pt x="75" y="1144"/>
                    <a:pt x="103" y="1186"/>
                  </a:cubicBezTo>
                  <a:cubicBezTo>
                    <a:pt x="117" y="1204"/>
                    <a:pt x="131" y="1232"/>
                    <a:pt x="163" y="1246"/>
                  </a:cubicBezTo>
                  <a:lnTo>
                    <a:pt x="237" y="1246"/>
                  </a:lnTo>
                  <a:cubicBezTo>
                    <a:pt x="293" y="1246"/>
                    <a:pt x="339" y="1232"/>
                    <a:pt x="381" y="1218"/>
                  </a:cubicBezTo>
                  <a:cubicBezTo>
                    <a:pt x="469" y="1186"/>
                    <a:pt x="543" y="1144"/>
                    <a:pt x="617" y="1130"/>
                  </a:cubicBezTo>
                  <a:cubicBezTo>
                    <a:pt x="638" y="1123"/>
                    <a:pt x="656" y="1119"/>
                    <a:pt x="673" y="1119"/>
                  </a:cubicBezTo>
                  <a:cubicBezTo>
                    <a:pt x="690" y="1119"/>
                    <a:pt x="704" y="1123"/>
                    <a:pt x="719" y="1130"/>
                  </a:cubicBezTo>
                  <a:cubicBezTo>
                    <a:pt x="747" y="1144"/>
                    <a:pt x="764" y="1186"/>
                    <a:pt x="792" y="1218"/>
                  </a:cubicBezTo>
                  <a:cubicBezTo>
                    <a:pt x="806" y="1292"/>
                    <a:pt x="821" y="1362"/>
                    <a:pt x="806" y="1436"/>
                  </a:cubicBezTo>
                  <a:cubicBezTo>
                    <a:pt x="792" y="1496"/>
                    <a:pt x="764" y="1570"/>
                    <a:pt x="719" y="1612"/>
                  </a:cubicBezTo>
                  <a:cubicBezTo>
                    <a:pt x="676" y="1658"/>
                    <a:pt x="631" y="1700"/>
                    <a:pt x="588" y="1731"/>
                  </a:cubicBezTo>
                  <a:cubicBezTo>
                    <a:pt x="543" y="1760"/>
                    <a:pt x="500" y="1774"/>
                    <a:pt x="469" y="1788"/>
                  </a:cubicBezTo>
                  <a:cubicBezTo>
                    <a:pt x="395" y="1833"/>
                    <a:pt x="353" y="1848"/>
                    <a:pt x="353" y="1848"/>
                  </a:cubicBezTo>
                  <a:lnTo>
                    <a:pt x="353" y="1862"/>
                  </a:lnTo>
                  <a:lnTo>
                    <a:pt x="367" y="1876"/>
                  </a:lnTo>
                  <a:cubicBezTo>
                    <a:pt x="367" y="1876"/>
                    <a:pt x="381" y="1862"/>
                    <a:pt x="395" y="1862"/>
                  </a:cubicBezTo>
                  <a:cubicBezTo>
                    <a:pt x="427" y="1848"/>
                    <a:pt x="455" y="1848"/>
                    <a:pt x="483" y="1833"/>
                  </a:cubicBezTo>
                  <a:cubicBezTo>
                    <a:pt x="557" y="1788"/>
                    <a:pt x="659" y="1746"/>
                    <a:pt x="764" y="1644"/>
                  </a:cubicBezTo>
                  <a:cubicBezTo>
                    <a:pt x="806" y="1598"/>
                    <a:pt x="852" y="1524"/>
                    <a:pt x="866" y="1450"/>
                  </a:cubicBezTo>
                  <a:cubicBezTo>
                    <a:pt x="894" y="1362"/>
                    <a:pt x="880" y="1274"/>
                    <a:pt x="852" y="1186"/>
                  </a:cubicBezTo>
                  <a:cubicBezTo>
                    <a:pt x="821" y="1158"/>
                    <a:pt x="806" y="1098"/>
                    <a:pt x="764" y="1084"/>
                  </a:cubicBezTo>
                  <a:cubicBezTo>
                    <a:pt x="721" y="1064"/>
                    <a:pt x="684" y="1051"/>
                    <a:pt x="646" y="1051"/>
                  </a:cubicBezTo>
                  <a:cubicBezTo>
                    <a:pt x="632" y="1051"/>
                    <a:pt x="618" y="1052"/>
                    <a:pt x="602" y="1056"/>
                  </a:cubicBezTo>
                  <a:cubicBezTo>
                    <a:pt x="515" y="1070"/>
                    <a:pt x="427" y="1116"/>
                    <a:pt x="353" y="1144"/>
                  </a:cubicBezTo>
                  <a:cubicBezTo>
                    <a:pt x="307" y="1158"/>
                    <a:pt x="265" y="1172"/>
                    <a:pt x="237" y="1186"/>
                  </a:cubicBezTo>
                  <a:lnTo>
                    <a:pt x="191" y="1186"/>
                  </a:lnTo>
                  <a:lnTo>
                    <a:pt x="191" y="1172"/>
                  </a:lnTo>
                  <a:cubicBezTo>
                    <a:pt x="177" y="1172"/>
                    <a:pt x="163" y="1158"/>
                    <a:pt x="163" y="1144"/>
                  </a:cubicBezTo>
                  <a:cubicBezTo>
                    <a:pt x="131" y="1116"/>
                    <a:pt x="117" y="1070"/>
                    <a:pt x="117" y="1042"/>
                  </a:cubicBezTo>
                  <a:cubicBezTo>
                    <a:pt x="103" y="996"/>
                    <a:pt x="103" y="954"/>
                    <a:pt x="89" y="908"/>
                  </a:cubicBezTo>
                  <a:cubicBezTo>
                    <a:pt x="75" y="747"/>
                    <a:pt x="61" y="602"/>
                    <a:pt x="61" y="469"/>
                  </a:cubicBezTo>
                  <a:lnTo>
                    <a:pt x="61" y="149"/>
                  </a:lnTo>
                  <a:lnTo>
                    <a:pt x="61" y="15"/>
                  </a:lnTo>
                  <a:cubicBezTo>
                    <a:pt x="61" y="15"/>
                    <a:pt x="61" y="1"/>
                    <a:pt x="4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64"/>
            <p:cNvSpPr/>
            <p:nvPr/>
          </p:nvSpPr>
          <p:spPr>
            <a:xfrm>
              <a:off x="2613575" y="2207200"/>
              <a:ext cx="32550" cy="19450"/>
            </a:xfrm>
            <a:custGeom>
              <a:avLst/>
              <a:gdLst/>
              <a:ahLst/>
              <a:cxnLst/>
              <a:rect l="l" t="t" r="r" b="b"/>
              <a:pathLst>
                <a:path w="1302" h="778" extrusionOk="0">
                  <a:moveTo>
                    <a:pt x="658" y="1"/>
                  </a:moveTo>
                  <a:cubicBezTo>
                    <a:pt x="584" y="1"/>
                    <a:pt x="510" y="15"/>
                    <a:pt x="454" y="29"/>
                  </a:cubicBezTo>
                  <a:cubicBezTo>
                    <a:pt x="380" y="60"/>
                    <a:pt x="320" y="88"/>
                    <a:pt x="264" y="117"/>
                  </a:cubicBezTo>
                  <a:cubicBezTo>
                    <a:pt x="158" y="205"/>
                    <a:pt x="88" y="307"/>
                    <a:pt x="42" y="412"/>
                  </a:cubicBezTo>
                  <a:cubicBezTo>
                    <a:pt x="28" y="426"/>
                    <a:pt x="28" y="454"/>
                    <a:pt x="14" y="482"/>
                  </a:cubicBezTo>
                  <a:cubicBezTo>
                    <a:pt x="14" y="500"/>
                    <a:pt x="14" y="528"/>
                    <a:pt x="0" y="542"/>
                  </a:cubicBezTo>
                  <a:lnTo>
                    <a:pt x="0" y="658"/>
                  </a:lnTo>
                  <a:lnTo>
                    <a:pt x="0" y="718"/>
                  </a:lnTo>
                  <a:cubicBezTo>
                    <a:pt x="14" y="732"/>
                    <a:pt x="14" y="746"/>
                    <a:pt x="14" y="746"/>
                  </a:cubicBezTo>
                  <a:cubicBezTo>
                    <a:pt x="14" y="764"/>
                    <a:pt x="28" y="778"/>
                    <a:pt x="42" y="778"/>
                  </a:cubicBezTo>
                  <a:cubicBezTo>
                    <a:pt x="56" y="764"/>
                    <a:pt x="56" y="764"/>
                    <a:pt x="56" y="746"/>
                  </a:cubicBezTo>
                  <a:lnTo>
                    <a:pt x="56" y="732"/>
                  </a:lnTo>
                  <a:lnTo>
                    <a:pt x="56" y="718"/>
                  </a:lnTo>
                  <a:lnTo>
                    <a:pt x="56" y="658"/>
                  </a:lnTo>
                  <a:cubicBezTo>
                    <a:pt x="56" y="630"/>
                    <a:pt x="70" y="588"/>
                    <a:pt x="70" y="556"/>
                  </a:cubicBezTo>
                  <a:cubicBezTo>
                    <a:pt x="88" y="514"/>
                    <a:pt x="102" y="482"/>
                    <a:pt x="116" y="440"/>
                  </a:cubicBezTo>
                  <a:cubicBezTo>
                    <a:pt x="158" y="352"/>
                    <a:pt x="218" y="264"/>
                    <a:pt x="320" y="205"/>
                  </a:cubicBezTo>
                  <a:cubicBezTo>
                    <a:pt x="366" y="176"/>
                    <a:pt x="422" y="148"/>
                    <a:pt x="482" y="131"/>
                  </a:cubicBezTo>
                  <a:cubicBezTo>
                    <a:pt x="542" y="117"/>
                    <a:pt x="598" y="103"/>
                    <a:pt x="658" y="103"/>
                  </a:cubicBezTo>
                  <a:cubicBezTo>
                    <a:pt x="774" y="103"/>
                    <a:pt x="908" y="148"/>
                    <a:pt x="995" y="205"/>
                  </a:cubicBezTo>
                  <a:cubicBezTo>
                    <a:pt x="1038" y="250"/>
                    <a:pt x="1083" y="278"/>
                    <a:pt x="1112" y="324"/>
                  </a:cubicBezTo>
                  <a:cubicBezTo>
                    <a:pt x="1143" y="366"/>
                    <a:pt x="1171" y="412"/>
                    <a:pt x="1185" y="440"/>
                  </a:cubicBezTo>
                  <a:cubicBezTo>
                    <a:pt x="1200" y="468"/>
                    <a:pt x="1200" y="482"/>
                    <a:pt x="1214" y="500"/>
                  </a:cubicBezTo>
                  <a:cubicBezTo>
                    <a:pt x="1214" y="528"/>
                    <a:pt x="1231" y="556"/>
                    <a:pt x="1231" y="556"/>
                  </a:cubicBezTo>
                  <a:cubicBezTo>
                    <a:pt x="1231" y="602"/>
                    <a:pt x="1245" y="630"/>
                    <a:pt x="1245" y="658"/>
                  </a:cubicBezTo>
                  <a:cubicBezTo>
                    <a:pt x="1245" y="690"/>
                    <a:pt x="1245" y="704"/>
                    <a:pt x="1231" y="718"/>
                  </a:cubicBezTo>
                  <a:lnTo>
                    <a:pt x="1231" y="746"/>
                  </a:lnTo>
                  <a:cubicBezTo>
                    <a:pt x="1231" y="764"/>
                    <a:pt x="1245" y="778"/>
                    <a:pt x="1259" y="778"/>
                  </a:cubicBezTo>
                  <a:cubicBezTo>
                    <a:pt x="1273" y="778"/>
                    <a:pt x="1273" y="778"/>
                    <a:pt x="1287" y="764"/>
                  </a:cubicBezTo>
                  <a:lnTo>
                    <a:pt x="1287" y="732"/>
                  </a:lnTo>
                  <a:cubicBezTo>
                    <a:pt x="1287" y="718"/>
                    <a:pt x="1302" y="690"/>
                    <a:pt x="1302" y="658"/>
                  </a:cubicBezTo>
                  <a:lnTo>
                    <a:pt x="1302" y="556"/>
                  </a:lnTo>
                  <a:cubicBezTo>
                    <a:pt x="1302" y="528"/>
                    <a:pt x="1302" y="514"/>
                    <a:pt x="1287" y="482"/>
                  </a:cubicBezTo>
                  <a:cubicBezTo>
                    <a:pt x="1287" y="468"/>
                    <a:pt x="1287" y="440"/>
                    <a:pt x="1273" y="412"/>
                  </a:cubicBezTo>
                  <a:cubicBezTo>
                    <a:pt x="1259" y="366"/>
                    <a:pt x="1231" y="307"/>
                    <a:pt x="1200" y="264"/>
                  </a:cubicBezTo>
                  <a:cubicBezTo>
                    <a:pt x="1157" y="205"/>
                    <a:pt x="1112" y="162"/>
                    <a:pt x="1055" y="117"/>
                  </a:cubicBezTo>
                  <a:cubicBezTo>
                    <a:pt x="995" y="88"/>
                    <a:pt x="936" y="43"/>
                    <a:pt x="879" y="29"/>
                  </a:cubicBezTo>
                  <a:cubicBezTo>
                    <a:pt x="806" y="1"/>
                    <a:pt x="732" y="1"/>
                    <a:pt x="65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64"/>
            <p:cNvSpPr/>
            <p:nvPr/>
          </p:nvSpPr>
          <p:spPr>
            <a:xfrm>
              <a:off x="2644700" y="2221100"/>
              <a:ext cx="9175" cy="2575"/>
            </a:xfrm>
            <a:custGeom>
              <a:avLst/>
              <a:gdLst/>
              <a:ahLst/>
              <a:cxnLst/>
              <a:rect l="l" t="t" r="r" b="b"/>
              <a:pathLst>
                <a:path w="367" h="103" extrusionOk="0">
                  <a:moveTo>
                    <a:pt x="338" y="0"/>
                  </a:moveTo>
                  <a:lnTo>
                    <a:pt x="42" y="14"/>
                  </a:lnTo>
                  <a:cubicBezTo>
                    <a:pt x="14" y="14"/>
                    <a:pt x="0" y="46"/>
                    <a:pt x="0" y="60"/>
                  </a:cubicBezTo>
                  <a:cubicBezTo>
                    <a:pt x="14" y="88"/>
                    <a:pt x="28" y="102"/>
                    <a:pt x="57" y="102"/>
                  </a:cubicBezTo>
                  <a:lnTo>
                    <a:pt x="338" y="60"/>
                  </a:lnTo>
                  <a:cubicBezTo>
                    <a:pt x="352" y="60"/>
                    <a:pt x="366" y="46"/>
                    <a:pt x="366" y="32"/>
                  </a:cubicBezTo>
                  <a:cubicBezTo>
                    <a:pt x="366" y="14"/>
                    <a:pt x="352" y="0"/>
                    <a:pt x="3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64"/>
            <p:cNvSpPr/>
            <p:nvPr/>
          </p:nvSpPr>
          <p:spPr>
            <a:xfrm>
              <a:off x="2643900" y="2216700"/>
              <a:ext cx="9250" cy="4225"/>
            </a:xfrm>
            <a:custGeom>
              <a:avLst/>
              <a:gdLst/>
              <a:ahLst/>
              <a:cxnLst/>
              <a:rect l="l" t="t" r="r" b="b"/>
              <a:pathLst>
                <a:path w="370" h="169" extrusionOk="0">
                  <a:moveTo>
                    <a:pt x="324" y="0"/>
                  </a:moveTo>
                  <a:lnTo>
                    <a:pt x="46" y="74"/>
                  </a:lnTo>
                  <a:cubicBezTo>
                    <a:pt x="18" y="88"/>
                    <a:pt x="1" y="120"/>
                    <a:pt x="18" y="148"/>
                  </a:cubicBezTo>
                  <a:cubicBezTo>
                    <a:pt x="18" y="158"/>
                    <a:pt x="32" y="168"/>
                    <a:pt x="50" y="168"/>
                  </a:cubicBezTo>
                  <a:cubicBezTo>
                    <a:pt x="58" y="168"/>
                    <a:pt x="66" y="166"/>
                    <a:pt x="74" y="162"/>
                  </a:cubicBezTo>
                  <a:lnTo>
                    <a:pt x="338" y="60"/>
                  </a:lnTo>
                  <a:cubicBezTo>
                    <a:pt x="352" y="60"/>
                    <a:pt x="370" y="46"/>
                    <a:pt x="352" y="32"/>
                  </a:cubicBezTo>
                  <a:cubicBezTo>
                    <a:pt x="352" y="15"/>
                    <a:pt x="338" y="0"/>
                    <a:pt x="32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64"/>
            <p:cNvSpPr/>
            <p:nvPr/>
          </p:nvSpPr>
          <p:spPr>
            <a:xfrm>
              <a:off x="2643200" y="2211950"/>
              <a:ext cx="8475" cy="5700"/>
            </a:xfrm>
            <a:custGeom>
              <a:avLst/>
              <a:gdLst/>
              <a:ahLst/>
              <a:cxnLst/>
              <a:rect l="l" t="t" r="r" b="b"/>
              <a:pathLst>
                <a:path w="339" h="228" extrusionOk="0">
                  <a:moveTo>
                    <a:pt x="278" y="0"/>
                  </a:moveTo>
                  <a:lnTo>
                    <a:pt x="29" y="134"/>
                  </a:lnTo>
                  <a:cubicBezTo>
                    <a:pt x="0" y="148"/>
                    <a:pt x="0" y="176"/>
                    <a:pt x="15" y="205"/>
                  </a:cubicBezTo>
                  <a:cubicBezTo>
                    <a:pt x="25" y="217"/>
                    <a:pt x="44" y="228"/>
                    <a:pt x="64" y="228"/>
                  </a:cubicBezTo>
                  <a:cubicBezTo>
                    <a:pt x="72" y="228"/>
                    <a:pt x="80" y="226"/>
                    <a:pt x="88" y="222"/>
                  </a:cubicBezTo>
                  <a:lnTo>
                    <a:pt x="324" y="60"/>
                  </a:lnTo>
                  <a:cubicBezTo>
                    <a:pt x="324" y="46"/>
                    <a:pt x="338" y="29"/>
                    <a:pt x="324" y="15"/>
                  </a:cubicBezTo>
                  <a:cubicBezTo>
                    <a:pt x="324" y="0"/>
                    <a:pt x="292" y="0"/>
                    <a:pt x="27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64"/>
            <p:cNvSpPr/>
            <p:nvPr/>
          </p:nvSpPr>
          <p:spPr>
            <a:xfrm>
              <a:off x="2540225" y="2207050"/>
              <a:ext cx="33800" cy="20325"/>
            </a:xfrm>
            <a:custGeom>
              <a:avLst/>
              <a:gdLst/>
              <a:ahLst/>
              <a:cxnLst/>
              <a:rect l="l" t="t" r="r" b="b"/>
              <a:pathLst>
                <a:path w="1352" h="813" extrusionOk="0">
                  <a:moveTo>
                    <a:pt x="625" y="1"/>
                  </a:moveTo>
                  <a:cubicBezTo>
                    <a:pt x="573" y="1"/>
                    <a:pt x="522" y="11"/>
                    <a:pt x="472" y="21"/>
                  </a:cubicBezTo>
                  <a:cubicBezTo>
                    <a:pt x="398" y="49"/>
                    <a:pt x="338" y="80"/>
                    <a:pt x="278" y="123"/>
                  </a:cubicBezTo>
                  <a:cubicBezTo>
                    <a:pt x="222" y="154"/>
                    <a:pt x="176" y="211"/>
                    <a:pt x="134" y="256"/>
                  </a:cubicBezTo>
                  <a:cubicBezTo>
                    <a:pt x="88" y="298"/>
                    <a:pt x="60" y="358"/>
                    <a:pt x="46" y="401"/>
                  </a:cubicBezTo>
                  <a:cubicBezTo>
                    <a:pt x="32" y="432"/>
                    <a:pt x="32" y="460"/>
                    <a:pt x="14" y="488"/>
                  </a:cubicBezTo>
                  <a:lnTo>
                    <a:pt x="14" y="548"/>
                  </a:lnTo>
                  <a:cubicBezTo>
                    <a:pt x="0" y="594"/>
                    <a:pt x="0" y="636"/>
                    <a:pt x="14" y="664"/>
                  </a:cubicBezTo>
                  <a:lnTo>
                    <a:pt x="14" y="738"/>
                  </a:lnTo>
                  <a:cubicBezTo>
                    <a:pt x="32" y="752"/>
                    <a:pt x="32" y="770"/>
                    <a:pt x="32" y="770"/>
                  </a:cubicBezTo>
                  <a:cubicBezTo>
                    <a:pt x="32" y="784"/>
                    <a:pt x="46" y="784"/>
                    <a:pt x="60" y="784"/>
                  </a:cubicBezTo>
                  <a:cubicBezTo>
                    <a:pt x="74" y="784"/>
                    <a:pt x="74" y="770"/>
                    <a:pt x="74" y="752"/>
                  </a:cubicBezTo>
                  <a:lnTo>
                    <a:pt x="74" y="724"/>
                  </a:lnTo>
                  <a:lnTo>
                    <a:pt x="74" y="664"/>
                  </a:lnTo>
                  <a:cubicBezTo>
                    <a:pt x="74" y="636"/>
                    <a:pt x="74" y="608"/>
                    <a:pt x="88" y="562"/>
                  </a:cubicBezTo>
                  <a:lnTo>
                    <a:pt x="88" y="548"/>
                  </a:lnTo>
                  <a:lnTo>
                    <a:pt x="102" y="534"/>
                  </a:lnTo>
                  <a:lnTo>
                    <a:pt x="102" y="506"/>
                  </a:lnTo>
                  <a:cubicBezTo>
                    <a:pt x="120" y="488"/>
                    <a:pt x="120" y="460"/>
                    <a:pt x="134" y="446"/>
                  </a:cubicBezTo>
                  <a:cubicBezTo>
                    <a:pt x="148" y="401"/>
                    <a:pt x="176" y="358"/>
                    <a:pt x="208" y="313"/>
                  </a:cubicBezTo>
                  <a:cubicBezTo>
                    <a:pt x="250" y="284"/>
                    <a:pt x="296" y="242"/>
                    <a:pt x="338" y="211"/>
                  </a:cubicBezTo>
                  <a:cubicBezTo>
                    <a:pt x="440" y="154"/>
                    <a:pt x="560" y="109"/>
                    <a:pt x="676" y="109"/>
                  </a:cubicBezTo>
                  <a:cubicBezTo>
                    <a:pt x="750" y="109"/>
                    <a:pt x="806" y="123"/>
                    <a:pt x="866" y="137"/>
                  </a:cubicBezTo>
                  <a:cubicBezTo>
                    <a:pt x="926" y="154"/>
                    <a:pt x="982" y="182"/>
                    <a:pt x="1028" y="225"/>
                  </a:cubicBezTo>
                  <a:cubicBezTo>
                    <a:pt x="1130" y="284"/>
                    <a:pt x="1189" y="372"/>
                    <a:pt x="1232" y="460"/>
                  </a:cubicBezTo>
                  <a:cubicBezTo>
                    <a:pt x="1246" y="506"/>
                    <a:pt x="1263" y="548"/>
                    <a:pt x="1277" y="594"/>
                  </a:cubicBezTo>
                  <a:cubicBezTo>
                    <a:pt x="1277" y="622"/>
                    <a:pt x="1291" y="650"/>
                    <a:pt x="1291" y="682"/>
                  </a:cubicBezTo>
                  <a:cubicBezTo>
                    <a:pt x="1291" y="710"/>
                    <a:pt x="1277" y="738"/>
                    <a:pt x="1277" y="752"/>
                  </a:cubicBezTo>
                  <a:lnTo>
                    <a:pt x="1277" y="770"/>
                  </a:lnTo>
                  <a:lnTo>
                    <a:pt x="1277" y="784"/>
                  </a:lnTo>
                  <a:cubicBezTo>
                    <a:pt x="1277" y="798"/>
                    <a:pt x="1291" y="798"/>
                    <a:pt x="1305" y="812"/>
                  </a:cubicBezTo>
                  <a:cubicBezTo>
                    <a:pt x="1319" y="812"/>
                    <a:pt x="1334" y="798"/>
                    <a:pt x="1334" y="784"/>
                  </a:cubicBezTo>
                  <a:lnTo>
                    <a:pt x="1334" y="752"/>
                  </a:lnTo>
                  <a:cubicBezTo>
                    <a:pt x="1334" y="738"/>
                    <a:pt x="1351" y="724"/>
                    <a:pt x="1351" y="682"/>
                  </a:cubicBezTo>
                  <a:lnTo>
                    <a:pt x="1351" y="576"/>
                  </a:lnTo>
                  <a:cubicBezTo>
                    <a:pt x="1334" y="548"/>
                    <a:pt x="1334" y="534"/>
                    <a:pt x="1334" y="506"/>
                  </a:cubicBezTo>
                  <a:cubicBezTo>
                    <a:pt x="1319" y="474"/>
                    <a:pt x="1319" y="460"/>
                    <a:pt x="1305" y="432"/>
                  </a:cubicBezTo>
                  <a:cubicBezTo>
                    <a:pt x="1277" y="330"/>
                    <a:pt x="1203" y="225"/>
                    <a:pt x="1087" y="137"/>
                  </a:cubicBezTo>
                  <a:cubicBezTo>
                    <a:pt x="1028" y="94"/>
                    <a:pt x="968" y="66"/>
                    <a:pt x="894" y="35"/>
                  </a:cubicBezTo>
                  <a:cubicBezTo>
                    <a:pt x="838" y="21"/>
                    <a:pt x="764" y="7"/>
                    <a:pt x="690" y="7"/>
                  </a:cubicBezTo>
                  <a:cubicBezTo>
                    <a:pt x="668" y="2"/>
                    <a:pt x="647" y="1"/>
                    <a:pt x="62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64"/>
            <p:cNvSpPr/>
            <p:nvPr/>
          </p:nvSpPr>
          <p:spPr>
            <a:xfrm>
              <a:off x="2532575" y="2220750"/>
              <a:ext cx="9175" cy="2925"/>
            </a:xfrm>
            <a:custGeom>
              <a:avLst/>
              <a:gdLst/>
              <a:ahLst/>
              <a:cxnLst/>
              <a:rect l="l" t="t" r="r" b="b"/>
              <a:pathLst>
                <a:path w="367" h="117" extrusionOk="0">
                  <a:moveTo>
                    <a:pt x="43" y="0"/>
                  </a:moveTo>
                  <a:cubicBezTo>
                    <a:pt x="14" y="0"/>
                    <a:pt x="0" y="14"/>
                    <a:pt x="0" y="28"/>
                  </a:cubicBezTo>
                  <a:cubicBezTo>
                    <a:pt x="0" y="46"/>
                    <a:pt x="14" y="60"/>
                    <a:pt x="29" y="60"/>
                  </a:cubicBezTo>
                  <a:lnTo>
                    <a:pt x="306" y="116"/>
                  </a:lnTo>
                  <a:lnTo>
                    <a:pt x="320" y="116"/>
                  </a:lnTo>
                  <a:cubicBezTo>
                    <a:pt x="352" y="116"/>
                    <a:pt x="366" y="102"/>
                    <a:pt x="366" y="74"/>
                  </a:cubicBezTo>
                  <a:cubicBezTo>
                    <a:pt x="366" y="46"/>
                    <a:pt x="352" y="14"/>
                    <a:pt x="320" y="14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64"/>
            <p:cNvSpPr/>
            <p:nvPr/>
          </p:nvSpPr>
          <p:spPr>
            <a:xfrm>
              <a:off x="2533625" y="2216350"/>
              <a:ext cx="9175" cy="4550"/>
            </a:xfrm>
            <a:custGeom>
              <a:avLst/>
              <a:gdLst/>
              <a:ahLst/>
              <a:cxnLst/>
              <a:rect l="l" t="t" r="r" b="b"/>
              <a:pathLst>
                <a:path w="367" h="182" extrusionOk="0">
                  <a:moveTo>
                    <a:pt x="46" y="0"/>
                  </a:moveTo>
                  <a:cubicBezTo>
                    <a:pt x="32" y="0"/>
                    <a:pt x="15" y="0"/>
                    <a:pt x="1" y="14"/>
                  </a:cubicBezTo>
                  <a:cubicBezTo>
                    <a:pt x="1" y="46"/>
                    <a:pt x="1" y="60"/>
                    <a:pt x="32" y="60"/>
                  </a:cubicBezTo>
                  <a:lnTo>
                    <a:pt x="296" y="176"/>
                  </a:lnTo>
                  <a:cubicBezTo>
                    <a:pt x="304" y="180"/>
                    <a:pt x="311" y="182"/>
                    <a:pt x="318" y="182"/>
                  </a:cubicBezTo>
                  <a:cubicBezTo>
                    <a:pt x="337" y="182"/>
                    <a:pt x="352" y="169"/>
                    <a:pt x="352" y="148"/>
                  </a:cubicBezTo>
                  <a:cubicBezTo>
                    <a:pt x="366" y="116"/>
                    <a:pt x="352" y="88"/>
                    <a:pt x="324" y="88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64"/>
            <p:cNvSpPr/>
            <p:nvPr/>
          </p:nvSpPr>
          <p:spPr>
            <a:xfrm>
              <a:off x="2535125" y="2211450"/>
              <a:ext cx="8475" cy="5925"/>
            </a:xfrm>
            <a:custGeom>
              <a:avLst/>
              <a:gdLst/>
              <a:ahLst/>
              <a:cxnLst/>
              <a:rect l="l" t="t" r="r" b="b"/>
              <a:pathLst>
                <a:path w="339" h="237" extrusionOk="0">
                  <a:moveTo>
                    <a:pt x="46" y="1"/>
                  </a:moveTo>
                  <a:cubicBezTo>
                    <a:pt x="34" y="1"/>
                    <a:pt x="24" y="11"/>
                    <a:pt x="14" y="20"/>
                  </a:cubicBezTo>
                  <a:cubicBezTo>
                    <a:pt x="0" y="35"/>
                    <a:pt x="0" y="49"/>
                    <a:pt x="14" y="66"/>
                  </a:cubicBezTo>
                  <a:lnTo>
                    <a:pt x="250" y="225"/>
                  </a:lnTo>
                  <a:lnTo>
                    <a:pt x="264" y="225"/>
                  </a:lnTo>
                  <a:cubicBezTo>
                    <a:pt x="270" y="232"/>
                    <a:pt x="279" y="236"/>
                    <a:pt x="288" y="236"/>
                  </a:cubicBezTo>
                  <a:cubicBezTo>
                    <a:pt x="300" y="236"/>
                    <a:pt x="314" y="229"/>
                    <a:pt x="324" y="210"/>
                  </a:cubicBezTo>
                  <a:cubicBezTo>
                    <a:pt x="338" y="182"/>
                    <a:pt x="338" y="154"/>
                    <a:pt x="306" y="154"/>
                  </a:cubicBezTo>
                  <a:lnTo>
                    <a:pt x="60" y="6"/>
                  </a:lnTo>
                  <a:cubicBezTo>
                    <a:pt x="55" y="2"/>
                    <a:pt x="50" y="1"/>
                    <a:pt x="4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64"/>
            <p:cNvSpPr/>
            <p:nvPr/>
          </p:nvSpPr>
          <p:spPr>
            <a:xfrm>
              <a:off x="2485625" y="2112850"/>
              <a:ext cx="178875" cy="122950"/>
            </a:xfrm>
            <a:custGeom>
              <a:avLst/>
              <a:gdLst/>
              <a:ahLst/>
              <a:cxnLst/>
              <a:rect l="l" t="t" r="r" b="b"/>
              <a:pathLst>
                <a:path w="7155" h="4918" extrusionOk="0">
                  <a:moveTo>
                    <a:pt x="4368" y="1"/>
                  </a:moveTo>
                  <a:cubicBezTo>
                    <a:pt x="4276" y="1"/>
                    <a:pt x="4197" y="4"/>
                    <a:pt x="4133" y="7"/>
                  </a:cubicBezTo>
                  <a:cubicBezTo>
                    <a:pt x="3591" y="21"/>
                    <a:pt x="3152" y="197"/>
                    <a:pt x="2758" y="387"/>
                  </a:cubicBezTo>
                  <a:lnTo>
                    <a:pt x="2744" y="387"/>
                  </a:lnTo>
                  <a:cubicBezTo>
                    <a:pt x="2568" y="433"/>
                    <a:pt x="1189" y="799"/>
                    <a:pt x="616" y="2178"/>
                  </a:cubicBezTo>
                  <a:cubicBezTo>
                    <a:pt x="0" y="3658"/>
                    <a:pt x="897" y="4918"/>
                    <a:pt x="897" y="4918"/>
                  </a:cubicBezTo>
                  <a:cubicBezTo>
                    <a:pt x="897" y="4918"/>
                    <a:pt x="1615" y="3729"/>
                    <a:pt x="1878" y="2867"/>
                  </a:cubicBezTo>
                  <a:cubicBezTo>
                    <a:pt x="2110" y="2132"/>
                    <a:pt x="2156" y="1678"/>
                    <a:pt x="2156" y="1576"/>
                  </a:cubicBezTo>
                  <a:lnTo>
                    <a:pt x="2156" y="1576"/>
                  </a:lnTo>
                  <a:cubicBezTo>
                    <a:pt x="2156" y="1731"/>
                    <a:pt x="2131" y="2432"/>
                    <a:pt x="2420" y="2432"/>
                  </a:cubicBezTo>
                  <a:cubicBezTo>
                    <a:pt x="2434" y="2432"/>
                    <a:pt x="2448" y="2430"/>
                    <a:pt x="2462" y="2427"/>
                  </a:cubicBezTo>
                  <a:cubicBezTo>
                    <a:pt x="2638" y="2382"/>
                    <a:pt x="2814" y="2016"/>
                    <a:pt x="2948" y="1664"/>
                  </a:cubicBezTo>
                  <a:cubicBezTo>
                    <a:pt x="3138" y="2076"/>
                    <a:pt x="3430" y="2455"/>
                    <a:pt x="3767" y="2779"/>
                  </a:cubicBezTo>
                  <a:cubicBezTo>
                    <a:pt x="3799" y="2807"/>
                    <a:pt x="3827" y="2835"/>
                    <a:pt x="3855" y="2849"/>
                  </a:cubicBezTo>
                  <a:cubicBezTo>
                    <a:pt x="3863" y="2851"/>
                    <a:pt x="3871" y="2852"/>
                    <a:pt x="3878" y="2852"/>
                  </a:cubicBezTo>
                  <a:cubicBezTo>
                    <a:pt x="3956" y="2852"/>
                    <a:pt x="4021" y="2773"/>
                    <a:pt x="4063" y="2705"/>
                  </a:cubicBezTo>
                  <a:cubicBezTo>
                    <a:pt x="4355" y="2206"/>
                    <a:pt x="4502" y="1636"/>
                    <a:pt x="4502" y="1048"/>
                  </a:cubicBezTo>
                  <a:cubicBezTo>
                    <a:pt x="4692" y="1488"/>
                    <a:pt x="4925" y="1900"/>
                    <a:pt x="5188" y="2280"/>
                  </a:cubicBezTo>
                  <a:cubicBezTo>
                    <a:pt x="5262" y="2382"/>
                    <a:pt x="5350" y="2498"/>
                    <a:pt x="5452" y="2557"/>
                  </a:cubicBezTo>
                  <a:cubicBezTo>
                    <a:pt x="5484" y="2572"/>
                    <a:pt x="5512" y="2586"/>
                    <a:pt x="5540" y="2586"/>
                  </a:cubicBezTo>
                  <a:cubicBezTo>
                    <a:pt x="5614" y="2572"/>
                    <a:pt x="5660" y="2498"/>
                    <a:pt x="5674" y="2441"/>
                  </a:cubicBezTo>
                  <a:cubicBezTo>
                    <a:pt x="5850" y="1956"/>
                    <a:pt x="5924" y="1780"/>
                    <a:pt x="5938" y="1267"/>
                  </a:cubicBezTo>
                  <a:cubicBezTo>
                    <a:pt x="5938" y="1261"/>
                    <a:pt x="5945" y="1259"/>
                    <a:pt x="5956" y="1259"/>
                  </a:cubicBezTo>
                  <a:cubicBezTo>
                    <a:pt x="5982" y="1259"/>
                    <a:pt x="6031" y="1270"/>
                    <a:pt x="6065" y="1270"/>
                  </a:cubicBezTo>
                  <a:cubicBezTo>
                    <a:pt x="6085" y="1270"/>
                    <a:pt x="6099" y="1266"/>
                    <a:pt x="6099" y="1252"/>
                  </a:cubicBezTo>
                  <a:cubicBezTo>
                    <a:pt x="6289" y="1766"/>
                    <a:pt x="6318" y="1664"/>
                    <a:pt x="6525" y="2410"/>
                  </a:cubicBezTo>
                  <a:cubicBezTo>
                    <a:pt x="6803" y="3363"/>
                    <a:pt x="6729" y="3950"/>
                    <a:pt x="7035" y="4580"/>
                  </a:cubicBezTo>
                  <a:cubicBezTo>
                    <a:pt x="7053" y="4256"/>
                    <a:pt x="7109" y="3553"/>
                    <a:pt x="7123" y="3233"/>
                  </a:cubicBezTo>
                  <a:cubicBezTo>
                    <a:pt x="7155" y="2719"/>
                    <a:pt x="7155" y="2192"/>
                    <a:pt x="7021" y="1692"/>
                  </a:cubicBezTo>
                  <a:cubicBezTo>
                    <a:pt x="6891" y="1196"/>
                    <a:pt x="6303" y="595"/>
                    <a:pt x="5822" y="387"/>
                  </a:cubicBezTo>
                  <a:lnTo>
                    <a:pt x="5836" y="387"/>
                  </a:lnTo>
                  <a:cubicBezTo>
                    <a:pt x="5253" y="52"/>
                    <a:pt x="4718" y="1"/>
                    <a:pt x="436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Text Box 13"/>
          <p:cNvSpPr txBox="1"/>
          <p:nvPr/>
        </p:nvSpPr>
        <p:spPr>
          <a:xfrm>
            <a:off x="2120900" y="1353503"/>
            <a:ext cx="3581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9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40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430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93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Mười lăm mét khối</a:t>
            </a:r>
          </a:p>
        </p:txBody>
      </p:sp>
      <p:sp>
        <p:nvSpPr>
          <p:cNvPr id="5135" name="Text Box 15"/>
          <p:cNvSpPr txBox="1"/>
          <p:nvPr/>
        </p:nvSpPr>
        <p:spPr>
          <a:xfrm>
            <a:off x="2120900" y="2081848"/>
            <a:ext cx="5257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9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40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430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93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Hai trăm linh năm mét khối</a:t>
            </a:r>
          </a:p>
        </p:txBody>
      </p:sp>
      <p:sp>
        <p:nvSpPr>
          <p:cNvPr id="5136" name="Text Box 16"/>
          <p:cNvSpPr txBox="1"/>
          <p:nvPr/>
        </p:nvSpPr>
        <p:spPr>
          <a:xfrm>
            <a:off x="2120900" y="2810193"/>
            <a:ext cx="6248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9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40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430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93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Hai mươi lăm phần trăm mét khối</a:t>
            </a:r>
          </a:p>
        </p:txBody>
      </p:sp>
      <p:sp>
        <p:nvSpPr>
          <p:cNvPr id="5137" name="Text Box 17"/>
          <p:cNvSpPr txBox="1"/>
          <p:nvPr/>
        </p:nvSpPr>
        <p:spPr>
          <a:xfrm>
            <a:off x="2120900" y="3538538"/>
            <a:ext cx="78708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9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40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430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93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Không phẩy chín trăm mười một mét khối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/>
              <p:cNvSpPr txBox="1"/>
              <p:nvPr/>
            </p:nvSpPr>
            <p:spPr>
              <a:xfrm>
                <a:off x="817245" y="1310005"/>
                <a:ext cx="1735455" cy="2750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15m</a:t>
                </a:r>
                <a:r>
                  <a:rPr lang="en-US" sz="24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pPr>
                  <a:lnSpc>
                    <a:spcPct val="140000"/>
                  </a:lnSpc>
                </a:pPr>
                <a:endParaRPr lang="en-US" sz="1200" b="1" baseline="30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205m</a:t>
                </a:r>
                <a:r>
                  <a:rPr lang="en-US" sz="24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4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2400" b="1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</a:pPr>
                <a:endParaRPr lang="en-US" sz="9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0,911m</a:t>
                </a:r>
                <a:r>
                  <a:rPr lang="en-US" sz="24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mc:Choice>
        <mc:Fallback xmlns=""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5" y="1310005"/>
                <a:ext cx="1735455" cy="2750185"/>
              </a:xfrm>
              <a:prstGeom prst="rect">
                <a:avLst/>
              </a:prstGeom>
              <a:blipFill rotWithShape="1">
                <a:blip r:embed="rId3"/>
                <a:stretch>
                  <a:fillRect t="-110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4"/>
          <p:cNvSpPr txBox="1"/>
          <p:nvPr/>
        </p:nvSpPr>
        <p:spPr>
          <a:xfrm>
            <a:off x="871220" y="851535"/>
            <a:ext cx="2748280" cy="3860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sym typeface="+mn-ea"/>
              </a:rPr>
              <a:t>1. a) Đọc các số đo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/>
      <p:bldP spid="5135" grpId="0"/>
      <p:bldP spid="5136" grpId="0"/>
      <p:bldP spid="51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/>
          <p:nvPr/>
        </p:nvSpPr>
        <p:spPr>
          <a:xfrm>
            <a:off x="780415" y="864235"/>
            <a:ext cx="8763000" cy="3415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9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40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430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93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b) Viết các số đo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tích</a:t>
            </a:r>
            <a:r>
              <a:rPr lang="en-US" altLang="en-US" sz="2400" b="1" dirty="0">
                <a:latin typeface="Times New Roman" panose="02020603050405020304" pitchFamily="18" charset="0"/>
              </a:rPr>
              <a:t>: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</a:t>
            </a:r>
            <a:r>
              <a:rPr lang="en-US" altLang="en-US" sz="2400" dirty="0">
                <a:latin typeface="Times New Roman" panose="02020603050405020304" pitchFamily="18" charset="0"/>
              </a:rPr>
              <a:t>Bảy nghìn hai trăm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mét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khối</a:t>
            </a:r>
            <a:r>
              <a:rPr lang="en-US" altLang="en-US" sz="2400" dirty="0">
                <a:latin typeface="Times New Roman" panose="02020603050405020304" pitchFamily="18" charset="0"/>
              </a:rPr>
              <a:t>: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 Bốn trăm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mét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khối</a:t>
            </a:r>
            <a:r>
              <a:rPr lang="en-US" altLang="en-US" sz="2400" dirty="0">
                <a:latin typeface="Times New Roman" panose="02020603050405020304" pitchFamily="18" charset="0"/>
              </a:rPr>
              <a:t>: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 Một phần tám mét khối :  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 Không phẩy không năm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mét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khối</a:t>
            </a:r>
            <a:r>
              <a:rPr lang="en-US" altLang="en-US" sz="2400" dirty="0"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9"/>
          <p:cNvSpPr>
            <a:spLocks noChangeArrowheads="1"/>
          </p:cNvSpPr>
          <p:nvPr/>
        </p:nvSpPr>
        <p:spPr bwMode="auto">
          <a:xfrm>
            <a:off x="751668" y="941962"/>
            <a:ext cx="8312686" cy="360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</a:pPr>
            <a:r>
              <a:rPr lang="en-US" altLang="en-US" sz="2800" b="1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a/ </a:t>
            </a:r>
            <a:r>
              <a:rPr lang="en-US" altLang="en-US" sz="2800" dirty="0" err="1">
                <a:solidFill>
                  <a:schemeClr val="accent2">
                    <a:lumMod val="10000"/>
                  </a:schemeClr>
                </a:solidFill>
              </a:rPr>
              <a:t>Viết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2">
                    <a:lumMod val="10000"/>
                  </a:schemeClr>
                </a:solidFill>
              </a:rPr>
              <a:t>các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2">
                    <a:lumMod val="10000"/>
                  </a:schemeClr>
                </a:solidFill>
              </a:rPr>
              <a:t>số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2">
                    <a:lumMod val="10000"/>
                  </a:schemeClr>
                </a:solidFill>
              </a:rPr>
              <a:t>đo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2">
                    <a:lumMod val="10000"/>
                  </a:schemeClr>
                </a:solidFill>
              </a:rPr>
              <a:t>sau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2">
                    <a:lumMod val="10000"/>
                  </a:schemeClr>
                </a:solidFill>
              </a:rPr>
              <a:t>dưới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2">
                    <a:lumMod val="10000"/>
                  </a:schemeClr>
                </a:solidFill>
              </a:rPr>
              <a:t>dạng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2">
                    <a:lumMod val="10000"/>
                  </a:schemeClr>
                </a:solidFill>
              </a:rPr>
              <a:t>số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2">
                    <a:lumMod val="10000"/>
                  </a:schemeClr>
                </a:solidFill>
              </a:rPr>
              <a:t>đo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2">
                    <a:lumMod val="10000"/>
                  </a:schemeClr>
                </a:solidFill>
              </a:rPr>
              <a:t>có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2">
                    <a:lumMod val="10000"/>
                  </a:schemeClr>
                </a:solidFill>
              </a:rPr>
              <a:t>đơn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2">
                    <a:lumMod val="10000"/>
                  </a:schemeClr>
                </a:solidFill>
              </a:rPr>
              <a:t>vị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2">
                    <a:lumMod val="10000"/>
                  </a:schemeClr>
                </a:solidFill>
              </a:rPr>
              <a:t>là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</a:p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</a:pPr>
            <a:r>
              <a:rPr lang="en-US" altLang="en-US" sz="2800" dirty="0" err="1">
                <a:solidFill>
                  <a:schemeClr val="accent2">
                    <a:lumMod val="10000"/>
                  </a:schemeClr>
                </a:solidFill>
              </a:rPr>
              <a:t>đề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-xi-</a:t>
            </a:r>
            <a:r>
              <a:rPr lang="en-US" altLang="en-US" sz="2800" dirty="0" err="1">
                <a:solidFill>
                  <a:schemeClr val="accent2">
                    <a:lumMod val="10000"/>
                  </a:schemeClr>
                </a:solidFill>
              </a:rPr>
              <a:t>mét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2">
                    <a:lumMod val="10000"/>
                  </a:schemeClr>
                </a:solidFill>
              </a:rPr>
              <a:t>khối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:</a:t>
            </a:r>
          </a:p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  <a:buNone/>
            </a:pP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1cm</a:t>
            </a:r>
            <a:r>
              <a:rPr lang="en-US" altLang="en-US" sz="2800" baseline="30000" dirty="0">
                <a:solidFill>
                  <a:schemeClr val="accent2">
                    <a:lumMod val="10000"/>
                  </a:schemeClr>
                </a:solidFill>
              </a:rPr>
              <a:t>3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     =    …    </a:t>
            </a:r>
            <a:r>
              <a:rPr lang="en-US" altLang="en-US" sz="2800" b="1" dirty="0">
                <a:solidFill>
                  <a:schemeClr val="accent2">
                    <a:lumMod val="10000"/>
                  </a:schemeClr>
                </a:solidFill>
              </a:rPr>
              <a:t>dm</a:t>
            </a:r>
            <a:r>
              <a:rPr lang="en-US" altLang="en-US" sz="2800" b="1" baseline="30000" dirty="0">
                <a:solidFill>
                  <a:schemeClr val="accent2">
                    <a:lumMod val="10000"/>
                  </a:schemeClr>
                </a:solidFill>
              </a:rPr>
              <a:t>3</a:t>
            </a:r>
            <a:endParaRPr lang="en-US" altLang="en-US" sz="2800" b="1" dirty="0">
              <a:solidFill>
                <a:schemeClr val="accent2">
                  <a:lumMod val="10000"/>
                </a:schemeClr>
              </a:solidFill>
            </a:endParaRPr>
          </a:p>
          <a:p>
            <a:pPr marL="0" indent="0" algn="just" eaLnBrk="1" hangingPunct="1">
              <a:lnSpc>
                <a:spcPct val="130000"/>
              </a:lnSpc>
              <a:buClr>
                <a:schemeClr val="tx2"/>
              </a:buClr>
              <a:buSzPct val="70000"/>
            </a:pP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5,216 m</a:t>
            </a:r>
            <a:r>
              <a:rPr lang="en-US" altLang="en-US" sz="2800" baseline="30000" dirty="0">
                <a:solidFill>
                  <a:schemeClr val="accent2">
                    <a:lumMod val="10000"/>
                  </a:schemeClr>
                </a:solidFill>
              </a:rPr>
              <a:t>3</a:t>
            </a:r>
            <a:r>
              <a:rPr lang="en-US" altLang="en-US" sz="2800" b="1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=    …    </a:t>
            </a:r>
            <a:r>
              <a:rPr lang="en-US" altLang="en-US" sz="2800" b="1" dirty="0">
                <a:solidFill>
                  <a:schemeClr val="accent2">
                    <a:lumMod val="10000"/>
                  </a:schemeClr>
                </a:solidFill>
              </a:rPr>
              <a:t>dm</a:t>
            </a:r>
            <a:r>
              <a:rPr lang="en-US" altLang="en-US" sz="2800" b="1" baseline="30000" dirty="0">
                <a:solidFill>
                  <a:schemeClr val="accent2">
                    <a:lumMod val="10000"/>
                  </a:schemeClr>
                </a:solidFill>
              </a:rPr>
              <a:t>3</a:t>
            </a:r>
            <a:endParaRPr lang="en-US" altLang="en-US" sz="2800" dirty="0">
              <a:solidFill>
                <a:schemeClr val="accent2">
                  <a:lumMod val="10000"/>
                </a:schemeClr>
              </a:solidFill>
            </a:endParaRPr>
          </a:p>
          <a:p>
            <a:pPr marL="0" indent="0" algn="just" eaLnBrk="1" hangingPunct="1">
              <a:lnSpc>
                <a:spcPct val="130000"/>
              </a:lnSpc>
              <a:buClr>
                <a:schemeClr val="tx2"/>
              </a:buClr>
              <a:buSzPct val="70000"/>
            </a:pP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13,8 m</a:t>
            </a:r>
            <a:r>
              <a:rPr lang="en-US" altLang="en-US" sz="2800" baseline="30000" dirty="0">
                <a:solidFill>
                  <a:schemeClr val="accent2">
                    <a:lumMod val="10000"/>
                  </a:schemeClr>
                </a:solidFill>
              </a:rPr>
              <a:t>3</a:t>
            </a:r>
            <a:r>
              <a:rPr lang="en-US" altLang="en-US" sz="2800" b="1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 =    …    </a:t>
            </a:r>
            <a:r>
              <a:rPr lang="en-US" altLang="en-US" sz="2800" b="1" dirty="0">
                <a:solidFill>
                  <a:schemeClr val="accent2">
                    <a:lumMod val="10000"/>
                  </a:schemeClr>
                </a:solidFill>
              </a:rPr>
              <a:t>dm</a:t>
            </a:r>
            <a:r>
              <a:rPr lang="en-US" altLang="en-US" sz="2800" b="1" baseline="30000" dirty="0">
                <a:solidFill>
                  <a:schemeClr val="accent2">
                    <a:lumMod val="10000"/>
                  </a:schemeClr>
                </a:solidFill>
              </a:rPr>
              <a:t>3</a:t>
            </a:r>
            <a:endParaRPr lang="en-US" altLang="en-US" sz="2800" dirty="0">
              <a:solidFill>
                <a:schemeClr val="accent2">
                  <a:lumMod val="10000"/>
                </a:schemeClr>
              </a:solidFill>
            </a:endParaRPr>
          </a:p>
          <a:p>
            <a:pPr marL="0" indent="0" algn="just" eaLnBrk="1" hangingPunct="1">
              <a:lnSpc>
                <a:spcPct val="130000"/>
              </a:lnSpc>
              <a:buClr>
                <a:schemeClr val="tx2"/>
              </a:buClr>
              <a:buSzPct val="70000"/>
            </a:pP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0,22 m</a:t>
            </a:r>
            <a:r>
              <a:rPr lang="en-US" altLang="en-US" sz="2800" baseline="30000" dirty="0">
                <a:solidFill>
                  <a:schemeClr val="accent2">
                    <a:lumMod val="10000"/>
                  </a:schemeClr>
                </a:solidFill>
              </a:rPr>
              <a:t>3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  =     …   </a:t>
            </a:r>
            <a:r>
              <a:rPr lang="en-US" altLang="en-US" sz="2800" b="1" dirty="0">
                <a:solidFill>
                  <a:schemeClr val="accent2">
                    <a:lumMod val="10000"/>
                  </a:schemeClr>
                </a:solidFill>
              </a:rPr>
              <a:t>dm</a:t>
            </a:r>
            <a:r>
              <a:rPr lang="en-US" altLang="en-US" sz="2800" b="1" baseline="30000" dirty="0">
                <a:solidFill>
                  <a:schemeClr val="accent2">
                    <a:lumMod val="10000"/>
                  </a:schemeClr>
                </a:solidFill>
              </a:rPr>
              <a:t>3</a:t>
            </a:r>
            <a:endParaRPr lang="en-US" altLang="en-US" sz="2800" b="1" dirty="0">
              <a:solidFill>
                <a:schemeClr val="accent2">
                  <a:lumMod val="10000"/>
                </a:schemeClr>
              </a:solidFill>
            </a:endParaRPr>
          </a:p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800" b="1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290" name="Rectangle 10"/>
          <p:cNvSpPr>
            <a:spLocks noChangeArrowheads="1"/>
          </p:cNvSpPr>
          <p:nvPr/>
        </p:nvSpPr>
        <p:spPr bwMode="auto">
          <a:xfrm>
            <a:off x="833120" y="504919"/>
            <a:ext cx="971741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 dirty="0" err="1"/>
              <a:t>Bài</a:t>
            </a:r>
            <a:r>
              <a:rPr lang="en-US" altLang="en-US" sz="2800" b="1" dirty="0"/>
              <a:t>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1C94AC-4490-4123-A08F-50EACE07AEDF}"/>
              </a:ext>
            </a:extLst>
          </p:cNvPr>
          <p:cNvSpPr txBox="1"/>
          <p:nvPr/>
        </p:nvSpPr>
        <p:spPr>
          <a:xfrm>
            <a:off x="2563547" y="2582800"/>
            <a:ext cx="12800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5216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B24426-C366-4010-BFFA-F6937A8D9957}"/>
              </a:ext>
            </a:extLst>
          </p:cNvPr>
          <p:cNvSpPr txBox="1"/>
          <p:nvPr/>
        </p:nvSpPr>
        <p:spPr>
          <a:xfrm>
            <a:off x="2457855" y="3190491"/>
            <a:ext cx="12800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13800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B47A37-DF4D-4483-9504-917CFD32A775}"/>
              </a:ext>
            </a:extLst>
          </p:cNvPr>
          <p:cNvSpPr txBox="1"/>
          <p:nvPr/>
        </p:nvSpPr>
        <p:spPr>
          <a:xfrm>
            <a:off x="2399391" y="2072325"/>
            <a:ext cx="12800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D09D98-DD1C-452A-90EE-EDF1BEC4BFDD}"/>
              </a:ext>
            </a:extLst>
          </p:cNvPr>
          <p:cNvSpPr txBox="1"/>
          <p:nvPr/>
        </p:nvSpPr>
        <p:spPr>
          <a:xfrm>
            <a:off x="2737902" y="3723882"/>
            <a:ext cx="9313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9"/>
          <p:cNvSpPr>
            <a:spLocks noChangeArrowheads="1"/>
          </p:cNvSpPr>
          <p:nvPr/>
        </p:nvSpPr>
        <p:spPr bwMode="auto">
          <a:xfrm>
            <a:off x="751668" y="941962"/>
            <a:ext cx="8312686" cy="360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</a:pPr>
            <a:r>
              <a:rPr lang="en-US" altLang="en-US" sz="2800" b="1" dirty="0">
                <a:solidFill>
                  <a:schemeClr val="accent2">
                    <a:lumMod val="10000"/>
                  </a:schemeClr>
                </a:solidFill>
              </a:rPr>
              <a:t>  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b/ </a:t>
            </a:r>
            <a:r>
              <a:rPr lang="en-US" altLang="en-US" sz="2800" dirty="0" err="1">
                <a:solidFill>
                  <a:schemeClr val="accent2">
                    <a:lumMod val="10000"/>
                  </a:schemeClr>
                </a:solidFill>
              </a:rPr>
              <a:t>Viết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2">
                    <a:lumMod val="10000"/>
                  </a:schemeClr>
                </a:solidFill>
              </a:rPr>
              <a:t>các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2">
                    <a:lumMod val="10000"/>
                  </a:schemeClr>
                </a:solidFill>
              </a:rPr>
              <a:t>số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2">
                    <a:lumMod val="10000"/>
                  </a:schemeClr>
                </a:solidFill>
              </a:rPr>
              <a:t>đo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2">
                    <a:lumMod val="10000"/>
                  </a:schemeClr>
                </a:solidFill>
              </a:rPr>
              <a:t>sau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2">
                    <a:lumMod val="10000"/>
                  </a:schemeClr>
                </a:solidFill>
              </a:rPr>
              <a:t>dưới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2">
                    <a:lumMod val="10000"/>
                  </a:schemeClr>
                </a:solidFill>
              </a:rPr>
              <a:t>dạng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2">
                    <a:lumMod val="10000"/>
                  </a:schemeClr>
                </a:solidFill>
              </a:rPr>
              <a:t>số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2">
                    <a:lumMod val="10000"/>
                  </a:schemeClr>
                </a:solidFill>
              </a:rPr>
              <a:t>đo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2">
                    <a:lumMod val="10000"/>
                  </a:schemeClr>
                </a:solidFill>
              </a:rPr>
              <a:t>có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2">
                    <a:lumMod val="10000"/>
                  </a:schemeClr>
                </a:solidFill>
              </a:rPr>
              <a:t>đơn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2">
                    <a:lumMod val="10000"/>
                  </a:schemeClr>
                </a:solidFill>
              </a:rPr>
              <a:t>vị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</a:p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</a:pPr>
            <a:r>
              <a:rPr lang="en-US" altLang="en-US" sz="2800" dirty="0" err="1">
                <a:solidFill>
                  <a:schemeClr val="accent2">
                    <a:lumMod val="10000"/>
                  </a:schemeClr>
                </a:solidFill>
              </a:rPr>
              <a:t>là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2">
                    <a:lumMod val="10000"/>
                  </a:schemeClr>
                </a:solidFill>
              </a:rPr>
              <a:t>xăng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-xi-</a:t>
            </a:r>
            <a:r>
              <a:rPr lang="en-US" altLang="en-US" sz="2800" dirty="0" err="1">
                <a:solidFill>
                  <a:schemeClr val="accent2">
                    <a:lumMod val="10000"/>
                  </a:schemeClr>
                </a:solidFill>
              </a:rPr>
              <a:t>mét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2">
                    <a:lumMod val="10000"/>
                  </a:schemeClr>
                </a:solidFill>
              </a:rPr>
              <a:t>khối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:</a:t>
            </a:r>
          </a:p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  <a:buNone/>
            </a:pP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1dm</a:t>
            </a:r>
            <a:r>
              <a:rPr lang="en-US" altLang="en-US" sz="2800" baseline="30000" dirty="0">
                <a:solidFill>
                  <a:schemeClr val="accent2">
                    <a:lumMod val="10000"/>
                  </a:schemeClr>
                </a:solidFill>
              </a:rPr>
              <a:t>3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     =    …    </a:t>
            </a:r>
            <a:r>
              <a:rPr lang="en-US" altLang="en-US" sz="2800" b="1" dirty="0">
                <a:solidFill>
                  <a:schemeClr val="accent2">
                    <a:lumMod val="10000"/>
                  </a:schemeClr>
                </a:solidFill>
              </a:rPr>
              <a:t>cm</a:t>
            </a:r>
            <a:r>
              <a:rPr lang="en-US" altLang="en-US" sz="2800" b="1" baseline="30000" dirty="0">
                <a:solidFill>
                  <a:schemeClr val="accent2">
                    <a:lumMod val="10000"/>
                  </a:schemeClr>
                </a:solidFill>
              </a:rPr>
              <a:t>3</a:t>
            </a:r>
            <a:endParaRPr lang="en-US" altLang="en-US" sz="2800" b="1" dirty="0">
              <a:solidFill>
                <a:schemeClr val="accent2">
                  <a:lumMod val="10000"/>
                </a:schemeClr>
              </a:solidFill>
            </a:endParaRPr>
          </a:p>
          <a:p>
            <a:pPr marL="0" indent="0" algn="just" eaLnBrk="1" hangingPunct="1">
              <a:lnSpc>
                <a:spcPct val="130000"/>
              </a:lnSpc>
              <a:buClr>
                <a:schemeClr val="tx2"/>
              </a:buClr>
              <a:buSzPct val="70000"/>
            </a:pP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1,969 dm</a:t>
            </a:r>
            <a:r>
              <a:rPr lang="en-US" altLang="en-US" sz="2800" baseline="30000" dirty="0">
                <a:solidFill>
                  <a:schemeClr val="accent2">
                    <a:lumMod val="10000"/>
                  </a:schemeClr>
                </a:solidFill>
              </a:rPr>
              <a:t>3</a:t>
            </a:r>
            <a:r>
              <a:rPr lang="en-US" altLang="en-US" sz="2800" b="1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=    …    </a:t>
            </a:r>
            <a:r>
              <a:rPr lang="en-US" altLang="en-US" sz="2800" b="1" dirty="0">
                <a:solidFill>
                  <a:schemeClr val="accent2">
                    <a:lumMod val="10000"/>
                  </a:schemeClr>
                </a:solidFill>
              </a:rPr>
              <a:t>cm</a:t>
            </a:r>
            <a:r>
              <a:rPr lang="en-US" altLang="en-US" sz="2800" b="1" baseline="30000" dirty="0">
                <a:solidFill>
                  <a:schemeClr val="accent2">
                    <a:lumMod val="10000"/>
                  </a:schemeClr>
                </a:solidFill>
              </a:rPr>
              <a:t>3</a:t>
            </a:r>
            <a:endParaRPr lang="en-US" altLang="en-US" sz="2800" dirty="0">
              <a:solidFill>
                <a:schemeClr val="accent2">
                  <a:lumMod val="10000"/>
                </a:schemeClr>
              </a:solidFill>
            </a:endParaRPr>
          </a:p>
          <a:p>
            <a:pPr marL="0" indent="0" algn="just" eaLnBrk="1" hangingPunct="1">
              <a:lnSpc>
                <a:spcPct val="130000"/>
              </a:lnSpc>
              <a:buClr>
                <a:schemeClr val="tx2"/>
              </a:buClr>
              <a:buSzPct val="70000"/>
            </a:pP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1/4 m</a:t>
            </a:r>
            <a:r>
              <a:rPr lang="en-US" altLang="en-US" sz="2800" baseline="30000" dirty="0">
                <a:solidFill>
                  <a:schemeClr val="accent2">
                    <a:lumMod val="10000"/>
                  </a:schemeClr>
                </a:solidFill>
              </a:rPr>
              <a:t>3</a:t>
            </a:r>
            <a:r>
              <a:rPr lang="en-US" altLang="en-US" sz="2800" b="1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 =    …           </a:t>
            </a:r>
            <a:r>
              <a:rPr lang="en-US" altLang="en-US" sz="2800" b="1" dirty="0">
                <a:solidFill>
                  <a:schemeClr val="accent2">
                    <a:lumMod val="10000"/>
                  </a:schemeClr>
                </a:solidFill>
              </a:rPr>
              <a:t>cm</a:t>
            </a:r>
            <a:r>
              <a:rPr lang="en-US" altLang="en-US" sz="2800" b="1" baseline="30000" dirty="0">
                <a:solidFill>
                  <a:schemeClr val="accent2">
                    <a:lumMod val="10000"/>
                  </a:schemeClr>
                </a:solidFill>
              </a:rPr>
              <a:t>3</a:t>
            </a:r>
            <a:endParaRPr lang="en-US" altLang="en-US" sz="2800" dirty="0">
              <a:solidFill>
                <a:schemeClr val="accent2">
                  <a:lumMod val="10000"/>
                </a:schemeClr>
              </a:solidFill>
            </a:endParaRPr>
          </a:p>
          <a:p>
            <a:pPr marL="0" indent="0" algn="just" eaLnBrk="1" hangingPunct="1">
              <a:lnSpc>
                <a:spcPct val="130000"/>
              </a:lnSpc>
              <a:buClr>
                <a:schemeClr val="tx2"/>
              </a:buClr>
              <a:buSzPct val="70000"/>
            </a:pP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19,54 m</a:t>
            </a:r>
            <a:r>
              <a:rPr lang="en-US" altLang="en-US" sz="2800" baseline="30000" dirty="0">
                <a:solidFill>
                  <a:schemeClr val="accent2">
                    <a:lumMod val="10000"/>
                  </a:schemeClr>
                </a:solidFill>
              </a:rPr>
              <a:t>3</a:t>
            </a:r>
            <a:r>
              <a:rPr lang="en-US" altLang="en-US" sz="2800" dirty="0">
                <a:solidFill>
                  <a:schemeClr val="accent2">
                    <a:lumMod val="10000"/>
                  </a:schemeClr>
                </a:solidFill>
              </a:rPr>
              <a:t>   =     …               </a:t>
            </a:r>
            <a:r>
              <a:rPr lang="en-US" altLang="en-US" sz="2800" b="1" dirty="0">
                <a:solidFill>
                  <a:schemeClr val="accent2">
                    <a:lumMod val="10000"/>
                  </a:schemeClr>
                </a:solidFill>
              </a:rPr>
              <a:t>cm</a:t>
            </a:r>
            <a:r>
              <a:rPr lang="en-US" altLang="en-US" sz="2800" b="1" baseline="30000" dirty="0">
                <a:solidFill>
                  <a:schemeClr val="accent2">
                    <a:lumMod val="10000"/>
                  </a:schemeClr>
                </a:solidFill>
              </a:rPr>
              <a:t>3</a:t>
            </a:r>
            <a:endParaRPr lang="en-US" altLang="en-US" sz="2800" b="1" dirty="0">
              <a:solidFill>
                <a:schemeClr val="accent2">
                  <a:lumMod val="10000"/>
                </a:schemeClr>
              </a:solidFill>
            </a:endParaRPr>
          </a:p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800" b="1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290" name="Rectangle 10"/>
          <p:cNvSpPr>
            <a:spLocks noChangeArrowheads="1"/>
          </p:cNvSpPr>
          <p:nvPr/>
        </p:nvSpPr>
        <p:spPr bwMode="auto">
          <a:xfrm>
            <a:off x="833120" y="504919"/>
            <a:ext cx="971741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 dirty="0" err="1"/>
              <a:t>Bài</a:t>
            </a:r>
            <a:r>
              <a:rPr lang="en-US" altLang="en-US" sz="2800" b="1" dirty="0"/>
              <a:t>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1C94AC-4490-4123-A08F-50EACE07AEDF}"/>
              </a:ext>
            </a:extLst>
          </p:cNvPr>
          <p:cNvSpPr txBox="1"/>
          <p:nvPr/>
        </p:nvSpPr>
        <p:spPr>
          <a:xfrm>
            <a:off x="2737902" y="2587248"/>
            <a:ext cx="12800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1969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B24426-C366-4010-BFFA-F6937A8D9957}"/>
              </a:ext>
            </a:extLst>
          </p:cNvPr>
          <p:cNvSpPr txBox="1"/>
          <p:nvPr/>
        </p:nvSpPr>
        <p:spPr>
          <a:xfrm>
            <a:off x="2457854" y="3190491"/>
            <a:ext cx="17654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250 000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B47A37-DF4D-4483-9504-917CFD32A775}"/>
              </a:ext>
            </a:extLst>
          </p:cNvPr>
          <p:cNvSpPr txBox="1"/>
          <p:nvPr/>
        </p:nvSpPr>
        <p:spPr>
          <a:xfrm>
            <a:off x="2399391" y="2072325"/>
            <a:ext cx="12800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D09D98-DD1C-452A-90EE-EDF1BEC4BFDD}"/>
              </a:ext>
            </a:extLst>
          </p:cNvPr>
          <p:cNvSpPr txBox="1"/>
          <p:nvPr/>
        </p:nvSpPr>
        <p:spPr>
          <a:xfrm>
            <a:off x="2737902" y="3717611"/>
            <a:ext cx="2128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19 540 000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D3BB8B-5BA8-421A-9087-A54A9F14DEF9}"/>
              </a:ext>
            </a:extLst>
          </p:cNvPr>
          <p:cNvSpPr txBox="1"/>
          <p:nvPr/>
        </p:nvSpPr>
        <p:spPr>
          <a:xfrm>
            <a:off x="3330713" y="504919"/>
            <a:ext cx="420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</a:t>
            </a:r>
            <a:r>
              <a:rPr lang="en-US" sz="32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1 000 000 cm</a:t>
            </a:r>
            <a:r>
              <a:rPr lang="en-US" sz="32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81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ectangle 4"/>
          <p:cNvSpPr>
            <a:spLocks noChangeArrowheads="1"/>
          </p:cNvSpPr>
          <p:nvPr/>
        </p:nvSpPr>
        <p:spPr bwMode="auto">
          <a:xfrm>
            <a:off x="728662" y="594288"/>
            <a:ext cx="7330022" cy="14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en-US" sz="2400" b="1" dirty="0">
                <a:solidFill>
                  <a:srgbClr val="800000"/>
                </a:solidFill>
              </a:rPr>
              <a:t>b) </a:t>
            </a:r>
            <a:r>
              <a:rPr lang="en-US" altLang="en-US" sz="2400" b="1" dirty="0" err="1">
                <a:solidFill>
                  <a:srgbClr val="800000"/>
                </a:solidFill>
              </a:rPr>
              <a:t>Viết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các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số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đo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sau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dưới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dạng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số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đo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có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đơn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vị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là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xăng-ti-mét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khối</a:t>
            </a:r>
            <a:r>
              <a:rPr lang="en-US" altLang="en-US" sz="2400" b="1" dirty="0">
                <a:solidFill>
                  <a:srgbClr val="800000"/>
                </a:solidFill>
              </a:rPr>
              <a:t> :</a:t>
            </a:r>
          </a:p>
          <a:p>
            <a:pPr algn="just" eaLnBrk="1" hangingPunct="1">
              <a:lnSpc>
                <a:spcPct val="130000"/>
              </a:lnSpc>
            </a:pPr>
            <a:endParaRPr lang="en-US" altLang="en-US" sz="2400" b="1" dirty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"/>
              <p:cNvSpPr txBox="1"/>
              <p:nvPr/>
            </p:nvSpPr>
            <p:spPr>
              <a:xfrm>
                <a:off x="762635" y="1649730"/>
                <a:ext cx="7451467" cy="26638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None/>
                  <a:defRPr/>
                </a:pPr>
                <a:r>
                  <a:rPr lang="en-US" altLang="en-US" sz="300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sym typeface="+mn-ea"/>
                  </a:rPr>
                  <a:t>1dm</a:t>
                </a:r>
                <a:r>
                  <a:rPr lang="en-US" altLang="en-US" sz="3000" baseline="3000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sym typeface="+mn-ea"/>
                  </a:rPr>
                  <a:t>3</a:t>
                </a:r>
                <a:r>
                  <a:rPr lang="en-US" altLang="en-US" sz="300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sym typeface="+mn-ea"/>
                  </a:rPr>
                  <a:t>        = 1000 cm</a:t>
                </a:r>
                <a:r>
                  <a:rPr lang="en-US" altLang="en-US" sz="3000" baseline="3000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sym typeface="+mn-ea"/>
                  </a:rPr>
                  <a:t>3</a:t>
                </a:r>
                <a:r>
                  <a:rPr lang="en-US" altLang="en-US" sz="300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sym typeface="+mn-ea"/>
                  </a:rPr>
                  <a:t>  </a:t>
                </a:r>
                <a:endParaRPr kumimoji="0" lang="en-US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None/>
                  <a:defRPr/>
                </a:pPr>
                <a:r>
                  <a:rPr lang="en-US" altLang="en-US" sz="300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sym typeface="+mn-ea"/>
                  </a:rPr>
                  <a:t>1</a:t>
                </a:r>
                <a:r>
                  <a:rPr lang="en-US" altLang="en-US" sz="3000" b="1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sym typeface="+mn-ea"/>
                  </a:rPr>
                  <a:t>,</a:t>
                </a:r>
                <a:r>
                  <a:rPr lang="en-US" altLang="en-US" sz="300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sym typeface="+mn-ea"/>
                  </a:rPr>
                  <a:t>969 </a:t>
                </a:r>
                <a:r>
                  <a:rPr lang="en-US" altLang="en-US" sz="3000" noProof="0" dirty="0">
                    <a:ln>
                      <a:noFill/>
                    </a:ln>
                    <a:effectLst/>
                    <a:highlight>
                      <a:srgbClr val="FFFF00"/>
                    </a:highlight>
                    <a:uLnTx/>
                    <a:uFillTx/>
                    <a:latin typeface="Times New Roman" panose="02020603050405020304" pitchFamily="18" charset="0"/>
                    <a:sym typeface="+mn-ea"/>
                  </a:rPr>
                  <a:t>dm</a:t>
                </a:r>
                <a:r>
                  <a:rPr lang="en-US" altLang="en-US" sz="3000" baseline="30000" noProof="0" dirty="0">
                    <a:ln>
                      <a:noFill/>
                    </a:ln>
                    <a:effectLst/>
                    <a:highlight>
                      <a:srgbClr val="FFFF00"/>
                    </a:highlight>
                    <a:uLnTx/>
                    <a:uFillTx/>
                    <a:latin typeface="Times New Roman" panose="02020603050405020304" pitchFamily="18" charset="0"/>
                    <a:sym typeface="+mn-ea"/>
                  </a:rPr>
                  <a:t>3</a:t>
                </a:r>
                <a:r>
                  <a:rPr lang="en-US" altLang="en-US" sz="300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sym typeface="+mn-ea"/>
                  </a:rPr>
                  <a:t> = 1969  </a:t>
                </a:r>
                <a:r>
                  <a:rPr lang="en-US" altLang="en-US" sz="3000" noProof="0" dirty="0">
                    <a:ln>
                      <a:noFill/>
                    </a:ln>
                    <a:effectLst/>
                    <a:highlight>
                      <a:srgbClr val="FFFF00"/>
                    </a:highlight>
                    <a:uLnTx/>
                    <a:uFillTx/>
                    <a:latin typeface="Times New Roman" panose="02020603050405020304" pitchFamily="18" charset="0"/>
                    <a:sym typeface="+mn-ea"/>
                  </a:rPr>
                  <a:t>cm</a:t>
                </a:r>
                <a:r>
                  <a:rPr lang="en-US" altLang="en-US" sz="3000" baseline="30000" noProof="0" dirty="0">
                    <a:ln>
                      <a:noFill/>
                    </a:ln>
                    <a:effectLst/>
                    <a:highlight>
                      <a:srgbClr val="FFFF00"/>
                    </a:highlight>
                    <a:uLnTx/>
                    <a:uFillTx/>
                    <a:latin typeface="Times New Roman" panose="02020603050405020304" pitchFamily="18" charset="0"/>
                    <a:sym typeface="+mn-ea"/>
                  </a:rPr>
                  <a:t>3</a:t>
                </a:r>
                <a:endParaRPr kumimoji="0" lang="en-US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highlight>
                    <a:srgbClr val="FFFF00"/>
                  </a:highligh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lv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noProof="0" dirty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en-US" sz="3000" i="1" noProof="0" dirty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1</m:t>
                        </m:r>
                      </m:num>
                      <m:den>
                        <m:r>
                          <a:rPr lang="en-US" altLang="en-US" sz="3000" i="1" noProof="0" dirty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en-US" sz="300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en-US" sz="3000" noProof="0" dirty="0">
                    <a:ln>
                      <a:noFill/>
                    </a:ln>
                    <a:effectLst/>
                    <a:highlight>
                      <a:srgbClr val="FFFF00"/>
                    </a:highlight>
                    <a:uLnTx/>
                    <a:uFillTx/>
                    <a:latin typeface="Times New Roman" panose="02020603050405020304" pitchFamily="18" charset="0"/>
                    <a:sym typeface="+mn-ea"/>
                  </a:rPr>
                  <a:t>m</a:t>
                </a:r>
                <a:r>
                  <a:rPr lang="en-US" altLang="en-US" sz="3000" baseline="30000" noProof="0" dirty="0">
                    <a:ln>
                      <a:noFill/>
                    </a:ln>
                    <a:effectLst/>
                    <a:highlight>
                      <a:srgbClr val="FFFF00"/>
                    </a:highlight>
                    <a:uLnTx/>
                    <a:uFillTx/>
                    <a:latin typeface="Times New Roman" panose="02020603050405020304" pitchFamily="18" charset="0"/>
                    <a:sym typeface="+mn-ea"/>
                  </a:rPr>
                  <a:t>3</a:t>
                </a:r>
                <a:r>
                  <a:rPr lang="en-US" altLang="en-US" sz="300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sym typeface="+mn-ea"/>
                  </a:rPr>
                  <a:t>          </a:t>
                </a:r>
                <a:r>
                  <a:rPr lang="en-US" altLang="en-US" sz="3000" dirty="0">
                    <a:latin typeface="Times New Roman" panose="02020603050405020304" pitchFamily="18" charset="0"/>
                    <a:sym typeface="+mn-ea"/>
                  </a:rPr>
                  <a:t>= 250 000  </a:t>
                </a:r>
                <a:r>
                  <a:rPr lang="en-US" altLang="en-US" sz="3000" dirty="0">
                    <a:highlight>
                      <a:srgbClr val="FFFF00"/>
                    </a:highlight>
                    <a:latin typeface="Times New Roman" panose="02020603050405020304" pitchFamily="18" charset="0"/>
                    <a:sym typeface="+mn-ea"/>
                  </a:rPr>
                  <a:t>cm</a:t>
                </a:r>
                <a:r>
                  <a:rPr lang="en-US" altLang="en-US" sz="30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sym typeface="+mn-ea"/>
                  </a:rPr>
                  <a:t>3</a:t>
                </a:r>
                <a:endParaRPr kumimoji="0" lang="en-US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highlight>
                    <a:srgbClr val="FFFF00"/>
                  </a:highligh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None/>
                  <a:defRPr/>
                </a:pPr>
                <a:r>
                  <a:rPr lang="en-US" altLang="en-US" sz="300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sym typeface="+mn-ea"/>
                  </a:rPr>
                  <a:t>19,54 </a:t>
                </a:r>
                <a:r>
                  <a:rPr lang="en-US" altLang="en-US" sz="3000" noProof="0" dirty="0">
                    <a:ln>
                      <a:noFill/>
                    </a:ln>
                    <a:effectLst/>
                    <a:highlight>
                      <a:srgbClr val="FFFF00"/>
                    </a:highlight>
                    <a:uLnTx/>
                    <a:uFillTx/>
                    <a:latin typeface="Times New Roman" panose="02020603050405020304" pitchFamily="18" charset="0"/>
                    <a:sym typeface="+mn-ea"/>
                  </a:rPr>
                  <a:t>m</a:t>
                </a:r>
                <a:r>
                  <a:rPr lang="en-US" altLang="en-US" sz="3000" baseline="30000" noProof="0" dirty="0">
                    <a:ln>
                      <a:noFill/>
                    </a:ln>
                    <a:effectLst/>
                    <a:highlight>
                      <a:srgbClr val="FFFF00"/>
                    </a:highlight>
                    <a:uLnTx/>
                    <a:uFillTx/>
                    <a:latin typeface="Times New Roman" panose="02020603050405020304" pitchFamily="18" charset="0"/>
                    <a:sym typeface="+mn-ea"/>
                  </a:rPr>
                  <a:t>3</a:t>
                </a:r>
                <a:r>
                  <a:rPr lang="en-US" altLang="en-US" sz="300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sym typeface="+mn-ea"/>
                  </a:rPr>
                  <a:t>   =  19 540 000 </a:t>
                </a:r>
                <a:r>
                  <a:rPr lang="en-US" altLang="en-US" sz="3000" b="1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en-US" sz="3000" noProof="0" dirty="0">
                    <a:ln>
                      <a:noFill/>
                    </a:ln>
                    <a:effectLst/>
                    <a:highlight>
                      <a:srgbClr val="FFFF00"/>
                    </a:highlight>
                    <a:uLnTx/>
                    <a:uFillTx/>
                    <a:latin typeface="Times New Roman" panose="02020603050405020304" pitchFamily="18" charset="0"/>
                    <a:sym typeface="+mn-ea"/>
                  </a:rPr>
                  <a:t>cm</a:t>
                </a:r>
                <a:r>
                  <a:rPr lang="en-US" altLang="en-US" sz="3000" baseline="30000" noProof="0" dirty="0">
                    <a:ln>
                      <a:noFill/>
                    </a:ln>
                    <a:effectLst/>
                    <a:highlight>
                      <a:srgbClr val="FFFF00"/>
                    </a:highlight>
                    <a:uLnTx/>
                    <a:uFillTx/>
                    <a:latin typeface="Times New Roman" panose="02020603050405020304" pitchFamily="18" charset="0"/>
                    <a:sym typeface="+mn-ea"/>
                  </a:rPr>
                  <a:t>3</a:t>
                </a:r>
                <a:endParaRPr lang="en-US" altLang="en-US" sz="3000" b="1" noProof="0" dirty="0">
                  <a:ln>
                    <a:noFill/>
                  </a:ln>
                  <a:effectLst/>
                  <a:highlight>
                    <a:srgbClr val="FFFF00"/>
                  </a:highlight>
                  <a:uLnTx/>
                  <a:uFillTx/>
                  <a:latin typeface="Times New Roman" panose="020206030504050203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2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35" y="1649730"/>
                <a:ext cx="7451467" cy="2663825"/>
              </a:xfrm>
              <a:prstGeom prst="rect">
                <a:avLst/>
              </a:prstGeom>
              <a:blipFill>
                <a:blip r:embed="rId3"/>
                <a:stretch>
                  <a:fillRect l="-1882" t="-251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A2A572F-BD90-4DCB-A750-41BF4E078B67}"/>
              </a:ext>
            </a:extLst>
          </p:cNvPr>
          <p:cNvSpPr txBox="1"/>
          <p:nvPr/>
        </p:nvSpPr>
        <p:spPr>
          <a:xfrm>
            <a:off x="3518117" y="1064955"/>
            <a:ext cx="420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</a:t>
            </a:r>
            <a:r>
              <a:rPr lang="en-US" sz="32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1 000 000 cm</a:t>
            </a:r>
            <a:r>
              <a:rPr lang="en-US" sz="32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492010-F46D-4D60-8154-AAB9FA974853}"/>
              </a:ext>
            </a:extLst>
          </p:cNvPr>
          <p:cNvSpPr txBox="1"/>
          <p:nvPr/>
        </p:nvSpPr>
        <p:spPr>
          <a:xfrm>
            <a:off x="5096677" y="2981642"/>
            <a:ext cx="420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1/4 x 1 000 000 cm</a:t>
            </a:r>
            <a:r>
              <a:rPr lang="en-US" sz="32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364620" y="1508332"/>
            <a:ext cx="426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60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3"/>
              <p:cNvSpPr txBox="1">
                <a:spLocks noChangeArrowheads="1"/>
              </p:cNvSpPr>
              <p:nvPr/>
            </p:nvSpPr>
            <p:spPr bwMode="auto">
              <a:xfrm>
                <a:off x="769226" y="635596"/>
                <a:ext cx="7564591" cy="1741952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defTabSz="511175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511175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511175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511175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511175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511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511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511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511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en-US" sz="2400" b="1" u="sng" dirty="0" err="1">
                    <a:solidFill>
                      <a:srgbClr val="800080"/>
                    </a:solidFill>
                  </a:rPr>
                  <a:t>Bài</a:t>
                </a:r>
                <a:r>
                  <a:rPr lang="en-US" altLang="en-US" sz="2400" b="1" u="sng" dirty="0">
                    <a:solidFill>
                      <a:srgbClr val="800080"/>
                    </a:solidFill>
                  </a:rPr>
                  <a:t> 3.</a:t>
                </a:r>
                <a:r>
                  <a:rPr lang="en-US" altLang="en-US" sz="2400" b="1" dirty="0">
                    <a:solidFill>
                      <a:srgbClr val="800080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Người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ta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làm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một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cái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hộp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dạng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hình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hộp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chữ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nhật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bằng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bìa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.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Biết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rằng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hình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hộp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đó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có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chiều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dài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5dm,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chiều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rộng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3dm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và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chiều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cao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2dm.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Hỏi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có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thể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xếp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được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bao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nhiêu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hình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lập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phương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sz="20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altLang="en-US" sz="20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để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đầy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cái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hộp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đó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9226" y="635596"/>
                <a:ext cx="7564591" cy="1741952"/>
              </a:xfrm>
              <a:prstGeom prst="rect">
                <a:avLst/>
              </a:prstGeom>
              <a:blipFill rotWithShape="1">
                <a:blip r:embed="rId3"/>
                <a:stretch>
                  <a:fillRect l="-171" t="-763" r="-167" b="-723"/>
                </a:stretch>
              </a:blip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276600" y="4515176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  <a:latin typeface=".VnTime" panose="020B7200000000000000" pitchFamily="34" charset="0"/>
              </a:rPr>
              <a:t>5 dm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234987" y="2862643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  <a:latin typeface=".VnTime" panose="020B7200000000000000" pitchFamily="34" charset="0"/>
              </a:rPr>
              <a:t>2 dm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5927220" y="4053511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  <a:latin typeface=".VnTime" panose="020B7200000000000000" pitchFamily="34" charset="0"/>
              </a:rPr>
              <a:t>3 dm</a:t>
            </a:r>
          </a:p>
        </p:txBody>
      </p:sp>
      <p:grpSp>
        <p:nvGrpSpPr>
          <p:cNvPr id="30" name="Group 7"/>
          <p:cNvGrpSpPr/>
          <p:nvPr/>
        </p:nvGrpSpPr>
        <p:grpSpPr bwMode="auto">
          <a:xfrm>
            <a:off x="2056687" y="2461299"/>
            <a:ext cx="4114800" cy="2057400"/>
            <a:chOff x="1200" y="2208"/>
            <a:chExt cx="2592" cy="1296"/>
          </a:xfrm>
        </p:grpSpPr>
        <p:sp>
          <p:nvSpPr>
            <p:cNvPr id="31" name="AutoShape 8"/>
            <p:cNvSpPr>
              <a:spLocks noChangeArrowheads="1"/>
            </p:cNvSpPr>
            <p:nvPr/>
          </p:nvSpPr>
          <p:spPr bwMode="auto">
            <a:xfrm>
              <a:off x="1200" y="2208"/>
              <a:ext cx="2592" cy="1296"/>
            </a:xfrm>
            <a:prstGeom prst="cube">
              <a:avLst>
                <a:gd name="adj" fmla="val 34509"/>
              </a:avLst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800"/>
            </a:p>
          </p:txBody>
        </p:sp>
        <p:sp>
          <p:nvSpPr>
            <p:cNvPr id="32" name="AutoShape 9"/>
            <p:cNvSpPr>
              <a:spLocks noChangeArrowheads="1"/>
            </p:cNvSpPr>
            <p:nvPr/>
          </p:nvSpPr>
          <p:spPr bwMode="auto">
            <a:xfrm>
              <a:off x="1200" y="3064"/>
              <a:ext cx="2592" cy="440"/>
            </a:xfrm>
            <a:prstGeom prst="parallelogram">
              <a:avLst>
                <a:gd name="adj" fmla="val 101645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800"/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>
              <a:off x="1648" y="220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694319" y="90512"/>
            <a:ext cx="7723288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i="1" dirty="0" err="1"/>
              <a:t>Hướng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dẫn</a:t>
            </a:r>
            <a:r>
              <a:rPr lang="en-US" altLang="en-US" sz="2400" i="1" dirty="0"/>
              <a:t>: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- </a:t>
            </a:r>
            <a:r>
              <a:rPr lang="en-US" altLang="en-US" sz="2400" dirty="0" err="1"/>
              <a:t>Với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chiều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cao</a:t>
            </a:r>
            <a:r>
              <a:rPr lang="en-US" altLang="en-US" sz="2400" dirty="0"/>
              <a:t> 2dm </a:t>
            </a:r>
            <a:r>
              <a:rPr lang="en-US" altLang="en-US" sz="2400" dirty="0" err="1"/>
              <a:t>thì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hộp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2 </a:t>
            </a:r>
            <a:r>
              <a:rPr lang="en-US" altLang="en-US" sz="2400" dirty="0" err="1"/>
              <a:t>lớp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khối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mỗi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khối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là</a:t>
            </a:r>
            <a:r>
              <a:rPr lang="en-US" altLang="en-US" sz="2400" dirty="0"/>
              <a:t> 1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lập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phương</a:t>
            </a:r>
            <a:r>
              <a:rPr lang="en-US" altLang="en-US" sz="2400" dirty="0"/>
              <a:t> 1dm</a:t>
            </a:r>
            <a:r>
              <a:rPr lang="en-US" altLang="en-US" sz="2400" baseline="30000" dirty="0"/>
              <a:t>3</a:t>
            </a:r>
            <a:br>
              <a:rPr lang="en-US" altLang="en-US" sz="2400" dirty="0"/>
            </a:br>
            <a:r>
              <a:rPr lang="en-US" altLang="en-US" sz="2400" dirty="0"/>
              <a:t>- </a:t>
            </a:r>
            <a:r>
              <a:rPr lang="en-US" altLang="en-US" sz="2400" dirty="0" err="1"/>
              <a:t>Tính</a:t>
            </a:r>
            <a:r>
              <a:rPr lang="en-US" altLang="en-US" sz="2400" dirty="0"/>
              <a:t> 1 </a:t>
            </a:r>
            <a:r>
              <a:rPr lang="en-US" altLang="en-US" sz="2400" dirty="0" err="1"/>
              <a:t>lớp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bao </a:t>
            </a:r>
            <a:r>
              <a:rPr lang="en-US" altLang="en-US" sz="2400" dirty="0" err="1"/>
              <a:t>nhiêu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khối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rồi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tính</a:t>
            </a:r>
            <a:r>
              <a:rPr lang="en-US" altLang="en-US" sz="2400" dirty="0"/>
              <a:t> 2 </a:t>
            </a:r>
            <a:r>
              <a:rPr lang="en-US" altLang="en-US" sz="2400" dirty="0" err="1"/>
              <a:t>lớp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bao </a:t>
            </a:r>
            <a:r>
              <a:rPr lang="en-US" altLang="en-US" sz="2400" dirty="0" err="1"/>
              <a:t>nhiêu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khối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lập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phương</a:t>
            </a:r>
            <a:r>
              <a:rPr lang="en-US" altLang="en-US" sz="2400" dirty="0"/>
              <a:t> 1dm</a:t>
            </a:r>
            <a:r>
              <a:rPr lang="en-US" altLang="en-US" sz="2400" baseline="30000" dirty="0"/>
              <a:t>3</a:t>
            </a: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 rot="19475054">
            <a:off x="6779993" y="2821468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6600CC"/>
                </a:solidFill>
              </a:rPr>
              <a:t>2 lớp</a:t>
            </a: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3731993" y="4650268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/>
              <a:t>5 hình hộp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 rot="18857004">
            <a:off x="1445993" y="2440468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FF0066"/>
                </a:solidFill>
              </a:rPr>
              <a:t>3 hình hộp</a:t>
            </a:r>
          </a:p>
        </p:txBody>
      </p:sp>
      <p:grpSp>
        <p:nvGrpSpPr>
          <p:cNvPr id="21" name="Group 158"/>
          <p:cNvGrpSpPr/>
          <p:nvPr/>
        </p:nvGrpSpPr>
        <p:grpSpPr bwMode="auto">
          <a:xfrm>
            <a:off x="2667282" y="2438260"/>
            <a:ext cx="4114800" cy="2057400"/>
            <a:chOff x="1200" y="2208"/>
            <a:chExt cx="2592" cy="1296"/>
          </a:xfrm>
        </p:grpSpPr>
        <p:sp>
          <p:nvSpPr>
            <p:cNvPr id="22" name="AutoShape 159"/>
            <p:cNvSpPr>
              <a:spLocks noChangeArrowheads="1"/>
            </p:cNvSpPr>
            <p:nvPr/>
          </p:nvSpPr>
          <p:spPr bwMode="auto">
            <a:xfrm>
              <a:off x="1200" y="2208"/>
              <a:ext cx="2592" cy="1296"/>
            </a:xfrm>
            <a:prstGeom prst="cube">
              <a:avLst>
                <a:gd name="adj" fmla="val 34509"/>
              </a:avLst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AutoShape 160"/>
            <p:cNvSpPr>
              <a:spLocks noChangeArrowheads="1"/>
            </p:cNvSpPr>
            <p:nvPr/>
          </p:nvSpPr>
          <p:spPr bwMode="auto">
            <a:xfrm>
              <a:off x="1200" y="3064"/>
              <a:ext cx="2592" cy="440"/>
            </a:xfrm>
            <a:prstGeom prst="parallelogram">
              <a:avLst>
                <a:gd name="adj" fmla="val 101645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Line 161"/>
            <p:cNvSpPr>
              <a:spLocks noChangeShapeType="1"/>
            </p:cNvSpPr>
            <p:nvPr/>
          </p:nvSpPr>
          <p:spPr bwMode="auto">
            <a:xfrm>
              <a:off x="1648" y="220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62"/>
          <p:cNvGrpSpPr/>
          <p:nvPr/>
        </p:nvGrpSpPr>
        <p:grpSpPr bwMode="auto">
          <a:xfrm>
            <a:off x="2665193" y="3126268"/>
            <a:ext cx="4114800" cy="1371600"/>
            <a:chOff x="1920" y="3072"/>
            <a:chExt cx="2592" cy="864"/>
          </a:xfrm>
        </p:grpSpPr>
        <p:grpSp>
          <p:nvGrpSpPr>
            <p:cNvPr id="26" name="Group 163"/>
            <p:cNvGrpSpPr/>
            <p:nvPr/>
          </p:nvGrpSpPr>
          <p:grpSpPr bwMode="auto">
            <a:xfrm>
              <a:off x="2208" y="3072"/>
              <a:ext cx="576" cy="576"/>
              <a:chOff x="1584" y="1104"/>
              <a:chExt cx="2448" cy="2456"/>
            </a:xfrm>
          </p:grpSpPr>
          <p:sp>
            <p:nvSpPr>
              <p:cNvPr id="83" name="AutoShape 164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4" name="Line 165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AutoShape 166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7" name="Group 167"/>
            <p:cNvGrpSpPr/>
            <p:nvPr/>
          </p:nvGrpSpPr>
          <p:grpSpPr bwMode="auto">
            <a:xfrm>
              <a:off x="2640" y="3072"/>
              <a:ext cx="576" cy="576"/>
              <a:chOff x="1584" y="1104"/>
              <a:chExt cx="2448" cy="2456"/>
            </a:xfrm>
          </p:grpSpPr>
          <p:sp>
            <p:nvSpPr>
              <p:cNvPr id="80" name="AutoShape 168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" name="Line 169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AutoShape 170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" name="Group 171"/>
            <p:cNvGrpSpPr/>
            <p:nvPr/>
          </p:nvGrpSpPr>
          <p:grpSpPr bwMode="auto">
            <a:xfrm>
              <a:off x="3072" y="3072"/>
              <a:ext cx="576" cy="576"/>
              <a:chOff x="1584" y="1104"/>
              <a:chExt cx="2448" cy="2456"/>
            </a:xfrm>
          </p:grpSpPr>
          <p:sp>
            <p:nvSpPr>
              <p:cNvPr id="77" name="AutoShape 172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8" name="Line 173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AutoShape 174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9" name="Group 175"/>
            <p:cNvGrpSpPr/>
            <p:nvPr/>
          </p:nvGrpSpPr>
          <p:grpSpPr bwMode="auto">
            <a:xfrm>
              <a:off x="3504" y="3072"/>
              <a:ext cx="576" cy="576"/>
              <a:chOff x="1584" y="1104"/>
              <a:chExt cx="2448" cy="2456"/>
            </a:xfrm>
          </p:grpSpPr>
          <p:sp>
            <p:nvSpPr>
              <p:cNvPr id="74" name="AutoShape 176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" name="Line 177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AutoShape 178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0" name="Group 179"/>
            <p:cNvGrpSpPr/>
            <p:nvPr/>
          </p:nvGrpSpPr>
          <p:grpSpPr bwMode="auto">
            <a:xfrm>
              <a:off x="3936" y="3072"/>
              <a:ext cx="576" cy="576"/>
              <a:chOff x="1584" y="1104"/>
              <a:chExt cx="2448" cy="2456"/>
            </a:xfrm>
          </p:grpSpPr>
          <p:sp>
            <p:nvSpPr>
              <p:cNvPr id="71" name="AutoShape 180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" name="Line 181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AutoShape 182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1" name="Group 183"/>
            <p:cNvGrpSpPr/>
            <p:nvPr/>
          </p:nvGrpSpPr>
          <p:grpSpPr bwMode="auto">
            <a:xfrm>
              <a:off x="2064" y="3216"/>
              <a:ext cx="576" cy="576"/>
              <a:chOff x="1584" y="1104"/>
              <a:chExt cx="2448" cy="2456"/>
            </a:xfrm>
          </p:grpSpPr>
          <p:sp>
            <p:nvSpPr>
              <p:cNvPr id="68" name="AutoShape 184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" name="Line 185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AutoShape 186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" name="Group 187"/>
            <p:cNvGrpSpPr/>
            <p:nvPr/>
          </p:nvGrpSpPr>
          <p:grpSpPr bwMode="auto">
            <a:xfrm>
              <a:off x="2496" y="3216"/>
              <a:ext cx="576" cy="576"/>
              <a:chOff x="1584" y="1104"/>
              <a:chExt cx="2448" cy="2456"/>
            </a:xfrm>
          </p:grpSpPr>
          <p:sp>
            <p:nvSpPr>
              <p:cNvPr id="65" name="AutoShape 188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6" name="Line 189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AutoShape 190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3" name="Group 191"/>
            <p:cNvGrpSpPr/>
            <p:nvPr/>
          </p:nvGrpSpPr>
          <p:grpSpPr bwMode="auto">
            <a:xfrm>
              <a:off x="2928" y="3216"/>
              <a:ext cx="576" cy="576"/>
              <a:chOff x="1584" y="1104"/>
              <a:chExt cx="2448" cy="2456"/>
            </a:xfrm>
          </p:grpSpPr>
          <p:sp>
            <p:nvSpPr>
              <p:cNvPr id="62" name="AutoShape 192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" name="Line 193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AutoShape 194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4" name="Group 195"/>
            <p:cNvGrpSpPr/>
            <p:nvPr/>
          </p:nvGrpSpPr>
          <p:grpSpPr bwMode="auto">
            <a:xfrm>
              <a:off x="3360" y="3216"/>
              <a:ext cx="576" cy="576"/>
              <a:chOff x="1584" y="1104"/>
              <a:chExt cx="2448" cy="2456"/>
            </a:xfrm>
          </p:grpSpPr>
          <p:sp>
            <p:nvSpPr>
              <p:cNvPr id="59" name="AutoShape 196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" name="Line 197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AutoShape 198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5" name="Group 199"/>
            <p:cNvGrpSpPr/>
            <p:nvPr/>
          </p:nvGrpSpPr>
          <p:grpSpPr bwMode="auto">
            <a:xfrm>
              <a:off x="3792" y="3216"/>
              <a:ext cx="576" cy="576"/>
              <a:chOff x="1584" y="1104"/>
              <a:chExt cx="2448" cy="2456"/>
            </a:xfrm>
          </p:grpSpPr>
          <p:sp>
            <p:nvSpPr>
              <p:cNvPr id="56" name="AutoShape 200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7" name="Line 201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AutoShape 202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" name="Group 203"/>
            <p:cNvGrpSpPr/>
            <p:nvPr/>
          </p:nvGrpSpPr>
          <p:grpSpPr bwMode="auto">
            <a:xfrm>
              <a:off x="1920" y="3360"/>
              <a:ext cx="576" cy="576"/>
              <a:chOff x="1584" y="1104"/>
              <a:chExt cx="2448" cy="2456"/>
            </a:xfrm>
          </p:grpSpPr>
          <p:sp>
            <p:nvSpPr>
              <p:cNvPr id="53" name="AutoShape 204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4" name="Line 205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206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7" name="Group 207"/>
            <p:cNvGrpSpPr/>
            <p:nvPr/>
          </p:nvGrpSpPr>
          <p:grpSpPr bwMode="auto">
            <a:xfrm>
              <a:off x="2352" y="3360"/>
              <a:ext cx="576" cy="576"/>
              <a:chOff x="1584" y="1104"/>
              <a:chExt cx="2448" cy="2456"/>
            </a:xfrm>
          </p:grpSpPr>
          <p:sp>
            <p:nvSpPr>
              <p:cNvPr id="50" name="AutoShape 208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" name="Line 209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AutoShape 210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8" name="Group 211"/>
            <p:cNvGrpSpPr/>
            <p:nvPr/>
          </p:nvGrpSpPr>
          <p:grpSpPr bwMode="auto">
            <a:xfrm>
              <a:off x="2784" y="3360"/>
              <a:ext cx="576" cy="576"/>
              <a:chOff x="1584" y="1104"/>
              <a:chExt cx="2448" cy="2456"/>
            </a:xfrm>
          </p:grpSpPr>
          <p:sp>
            <p:nvSpPr>
              <p:cNvPr id="47" name="AutoShape 212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" name="Line 213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AutoShape 214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9" name="Group 215"/>
            <p:cNvGrpSpPr/>
            <p:nvPr/>
          </p:nvGrpSpPr>
          <p:grpSpPr bwMode="auto">
            <a:xfrm>
              <a:off x="3216" y="3360"/>
              <a:ext cx="576" cy="576"/>
              <a:chOff x="1584" y="1104"/>
              <a:chExt cx="2448" cy="2456"/>
            </a:xfrm>
          </p:grpSpPr>
          <p:sp>
            <p:nvSpPr>
              <p:cNvPr id="44" name="AutoShape 216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5" name="Line 217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AutoShape 218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" name="Group 219"/>
            <p:cNvGrpSpPr/>
            <p:nvPr/>
          </p:nvGrpSpPr>
          <p:grpSpPr bwMode="auto">
            <a:xfrm>
              <a:off x="3648" y="3360"/>
              <a:ext cx="576" cy="576"/>
              <a:chOff x="1584" y="1104"/>
              <a:chExt cx="2448" cy="2456"/>
            </a:xfrm>
          </p:grpSpPr>
          <p:sp>
            <p:nvSpPr>
              <p:cNvPr id="41" name="AutoShape 220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" name="Line 221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AutoShape 222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86" name="Group 223"/>
          <p:cNvGrpSpPr/>
          <p:nvPr/>
        </p:nvGrpSpPr>
        <p:grpSpPr bwMode="auto">
          <a:xfrm>
            <a:off x="2662028" y="2424006"/>
            <a:ext cx="4114800" cy="1371600"/>
            <a:chOff x="3168" y="1248"/>
            <a:chExt cx="2592" cy="864"/>
          </a:xfrm>
        </p:grpSpPr>
        <p:grpSp>
          <p:nvGrpSpPr>
            <p:cNvPr id="87" name="Group 224"/>
            <p:cNvGrpSpPr/>
            <p:nvPr/>
          </p:nvGrpSpPr>
          <p:grpSpPr bwMode="auto">
            <a:xfrm>
              <a:off x="3456" y="1248"/>
              <a:ext cx="576" cy="576"/>
              <a:chOff x="1584" y="1104"/>
              <a:chExt cx="2448" cy="2456"/>
            </a:xfrm>
          </p:grpSpPr>
          <p:sp>
            <p:nvSpPr>
              <p:cNvPr id="144" name="AutoShape 225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5" name="Line 226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AutoShape 227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8" name="Group 228"/>
            <p:cNvGrpSpPr/>
            <p:nvPr/>
          </p:nvGrpSpPr>
          <p:grpSpPr bwMode="auto">
            <a:xfrm>
              <a:off x="3888" y="1248"/>
              <a:ext cx="576" cy="576"/>
              <a:chOff x="1584" y="1104"/>
              <a:chExt cx="2448" cy="2456"/>
            </a:xfrm>
          </p:grpSpPr>
          <p:sp>
            <p:nvSpPr>
              <p:cNvPr id="141" name="AutoShape 229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2" name="Line 230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AutoShape 231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9" name="Group 232"/>
            <p:cNvGrpSpPr/>
            <p:nvPr/>
          </p:nvGrpSpPr>
          <p:grpSpPr bwMode="auto">
            <a:xfrm>
              <a:off x="4320" y="1248"/>
              <a:ext cx="576" cy="576"/>
              <a:chOff x="1584" y="1104"/>
              <a:chExt cx="2448" cy="2456"/>
            </a:xfrm>
          </p:grpSpPr>
          <p:sp>
            <p:nvSpPr>
              <p:cNvPr id="138" name="AutoShape 233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9" name="Line 234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AutoShape 235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0" name="Group 236"/>
            <p:cNvGrpSpPr/>
            <p:nvPr/>
          </p:nvGrpSpPr>
          <p:grpSpPr bwMode="auto">
            <a:xfrm>
              <a:off x="4752" y="1248"/>
              <a:ext cx="576" cy="576"/>
              <a:chOff x="1584" y="1104"/>
              <a:chExt cx="2448" cy="2456"/>
            </a:xfrm>
          </p:grpSpPr>
          <p:sp>
            <p:nvSpPr>
              <p:cNvPr id="135" name="AutoShape 237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6" name="Line 238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AutoShape 239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" name="Group 240"/>
            <p:cNvGrpSpPr/>
            <p:nvPr/>
          </p:nvGrpSpPr>
          <p:grpSpPr bwMode="auto">
            <a:xfrm>
              <a:off x="5184" y="1248"/>
              <a:ext cx="576" cy="576"/>
              <a:chOff x="1584" y="1104"/>
              <a:chExt cx="2448" cy="2456"/>
            </a:xfrm>
          </p:grpSpPr>
          <p:sp>
            <p:nvSpPr>
              <p:cNvPr id="132" name="AutoShape 241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3" name="Line 242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AutoShape 243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2" name="Group 244"/>
            <p:cNvGrpSpPr/>
            <p:nvPr/>
          </p:nvGrpSpPr>
          <p:grpSpPr bwMode="auto">
            <a:xfrm>
              <a:off x="3312" y="1392"/>
              <a:ext cx="576" cy="576"/>
              <a:chOff x="1584" y="1104"/>
              <a:chExt cx="2448" cy="2456"/>
            </a:xfrm>
          </p:grpSpPr>
          <p:sp>
            <p:nvSpPr>
              <p:cNvPr id="129" name="AutoShape 245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0" name="Line 246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AutoShape 247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3" name="Group 248"/>
            <p:cNvGrpSpPr/>
            <p:nvPr/>
          </p:nvGrpSpPr>
          <p:grpSpPr bwMode="auto">
            <a:xfrm>
              <a:off x="3744" y="1392"/>
              <a:ext cx="576" cy="576"/>
              <a:chOff x="1584" y="1104"/>
              <a:chExt cx="2448" cy="2456"/>
            </a:xfrm>
          </p:grpSpPr>
          <p:sp>
            <p:nvSpPr>
              <p:cNvPr id="126" name="AutoShape 249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7" name="Line 250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AutoShape 251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4" name="Group 252"/>
            <p:cNvGrpSpPr/>
            <p:nvPr/>
          </p:nvGrpSpPr>
          <p:grpSpPr bwMode="auto">
            <a:xfrm>
              <a:off x="4176" y="1392"/>
              <a:ext cx="576" cy="576"/>
              <a:chOff x="1584" y="1104"/>
              <a:chExt cx="2448" cy="2456"/>
            </a:xfrm>
          </p:grpSpPr>
          <p:sp>
            <p:nvSpPr>
              <p:cNvPr id="123" name="AutoShape 253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4" name="Line 254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AutoShape 255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5" name="Group 256"/>
            <p:cNvGrpSpPr/>
            <p:nvPr/>
          </p:nvGrpSpPr>
          <p:grpSpPr bwMode="auto">
            <a:xfrm>
              <a:off x="4608" y="1392"/>
              <a:ext cx="576" cy="576"/>
              <a:chOff x="1584" y="1104"/>
              <a:chExt cx="2448" cy="2456"/>
            </a:xfrm>
          </p:grpSpPr>
          <p:sp>
            <p:nvSpPr>
              <p:cNvPr id="120" name="AutoShape 257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1" name="Line 258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AutoShape 259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6" name="Group 260"/>
            <p:cNvGrpSpPr/>
            <p:nvPr/>
          </p:nvGrpSpPr>
          <p:grpSpPr bwMode="auto">
            <a:xfrm>
              <a:off x="5040" y="1392"/>
              <a:ext cx="576" cy="576"/>
              <a:chOff x="1584" y="1104"/>
              <a:chExt cx="2448" cy="2456"/>
            </a:xfrm>
          </p:grpSpPr>
          <p:sp>
            <p:nvSpPr>
              <p:cNvPr id="117" name="AutoShape 261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8" name="Line 262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AutoShape 263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7" name="Group 264"/>
            <p:cNvGrpSpPr/>
            <p:nvPr/>
          </p:nvGrpSpPr>
          <p:grpSpPr bwMode="auto">
            <a:xfrm>
              <a:off x="3168" y="1536"/>
              <a:ext cx="576" cy="576"/>
              <a:chOff x="1584" y="1104"/>
              <a:chExt cx="2448" cy="2456"/>
            </a:xfrm>
          </p:grpSpPr>
          <p:sp>
            <p:nvSpPr>
              <p:cNvPr id="114" name="AutoShape 265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5" name="Line 266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AutoShape 267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8" name="Group 268"/>
            <p:cNvGrpSpPr/>
            <p:nvPr/>
          </p:nvGrpSpPr>
          <p:grpSpPr bwMode="auto">
            <a:xfrm>
              <a:off x="3600" y="1536"/>
              <a:ext cx="576" cy="576"/>
              <a:chOff x="1584" y="1104"/>
              <a:chExt cx="2448" cy="2456"/>
            </a:xfrm>
          </p:grpSpPr>
          <p:sp>
            <p:nvSpPr>
              <p:cNvPr id="111" name="AutoShape 269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" name="Line 270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AutoShape 271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9" name="Group 272"/>
            <p:cNvGrpSpPr/>
            <p:nvPr/>
          </p:nvGrpSpPr>
          <p:grpSpPr bwMode="auto">
            <a:xfrm>
              <a:off x="4032" y="1536"/>
              <a:ext cx="576" cy="576"/>
              <a:chOff x="1584" y="1104"/>
              <a:chExt cx="2448" cy="2456"/>
            </a:xfrm>
          </p:grpSpPr>
          <p:sp>
            <p:nvSpPr>
              <p:cNvPr id="108" name="AutoShape 273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9" name="Line 274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AutoShape 275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0" name="Group 276"/>
            <p:cNvGrpSpPr/>
            <p:nvPr/>
          </p:nvGrpSpPr>
          <p:grpSpPr bwMode="auto">
            <a:xfrm>
              <a:off x="4464" y="1536"/>
              <a:ext cx="576" cy="576"/>
              <a:chOff x="1584" y="1104"/>
              <a:chExt cx="2448" cy="2456"/>
            </a:xfrm>
          </p:grpSpPr>
          <p:sp>
            <p:nvSpPr>
              <p:cNvPr id="105" name="AutoShape 277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6" name="Line 278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AutoShape 279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1" name="Group 280"/>
            <p:cNvGrpSpPr/>
            <p:nvPr/>
          </p:nvGrpSpPr>
          <p:grpSpPr bwMode="auto">
            <a:xfrm>
              <a:off x="4896" y="1536"/>
              <a:ext cx="576" cy="576"/>
              <a:chOff x="1584" y="1104"/>
              <a:chExt cx="2448" cy="2456"/>
            </a:xfrm>
          </p:grpSpPr>
          <p:sp>
            <p:nvSpPr>
              <p:cNvPr id="102" name="AutoShape 281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" name="Line 282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AutoShape 283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Text Box 2"/>
          <p:cNvSpPr txBox="1">
            <a:spLocks noChangeArrowheads="1"/>
          </p:cNvSpPr>
          <p:nvPr/>
        </p:nvSpPr>
        <p:spPr bwMode="auto">
          <a:xfrm>
            <a:off x="690429" y="514439"/>
            <a:ext cx="7763142" cy="32316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Time" panose="020B7200000000000000" pitchFamily="34" charset="0"/>
              </a:rPr>
              <a:t>		                        </a:t>
            </a:r>
            <a:r>
              <a:rPr lang="en-US" altLang="en-US" sz="2400" b="1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giải</a:t>
            </a:r>
            <a:endParaRPr lang="en-US" altLang="en-US" sz="2400" b="1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 </a:t>
            </a:r>
            <a:r>
              <a:rPr lang="en-US" altLang="en-US" sz="2000" dirty="0" err="1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xếp</a:t>
            </a: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đầy</a:t>
            </a: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hộp</a:t>
            </a: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ta </a:t>
            </a:r>
            <a:r>
              <a:rPr lang="en-US" altLang="en-US" sz="2000" dirty="0" err="1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 </a:t>
            </a:r>
            <a:r>
              <a:rPr lang="en-US" altLang="en-US" sz="2000" dirty="0" err="1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</a:t>
            </a: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lập</a:t>
            </a: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phương</a:t>
            </a: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1dm</a:t>
            </a:r>
            <a:r>
              <a:rPr lang="en-US" altLang="en-US" sz="2000" baseline="30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Mỗi</a:t>
            </a: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</a:t>
            </a: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lập</a:t>
            </a: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phương</a:t>
            </a: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1dm</a:t>
            </a:r>
            <a:r>
              <a:rPr lang="en-US" altLang="en-US" sz="2000" baseline="30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</a:t>
            </a: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5 x 3 = 15 (</a:t>
            </a:r>
            <a:r>
              <a:rPr lang="en-US" altLang="en-US" sz="2000" dirty="0" err="1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 err="1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lập</a:t>
            </a: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phương</a:t>
            </a: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1dm</a:t>
            </a:r>
            <a:r>
              <a:rPr lang="en-US" altLang="en-US" sz="2000" baseline="30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xếp</a:t>
            </a: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đầy</a:t>
            </a: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hộp</a:t>
            </a: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15 x 2 = 30 (</a:t>
            </a:r>
            <a:r>
              <a:rPr lang="en-US" altLang="en-US" sz="2000" dirty="0" err="1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      </a:t>
            </a:r>
            <a:r>
              <a:rPr lang="en-US" altLang="en-US" sz="2000" dirty="0" err="1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30 </a:t>
            </a:r>
            <a:r>
              <a:rPr lang="en-US" altLang="en-US" sz="2000" dirty="0" err="1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altLang="en-US" sz="2000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Time" panose="020B7200000000000000" pitchFamily="34" charset="0"/>
              </a:rPr>
              <a:t>.</a:t>
            </a:r>
          </a:p>
        </p:txBody>
      </p:sp>
      <p:grpSp>
        <p:nvGrpSpPr>
          <p:cNvPr id="844" name="Group 5"/>
          <p:cNvGrpSpPr/>
          <p:nvPr/>
        </p:nvGrpSpPr>
        <p:grpSpPr bwMode="auto">
          <a:xfrm>
            <a:off x="1121639" y="3812196"/>
            <a:ext cx="3082890" cy="1160093"/>
            <a:chOff x="1920" y="3072"/>
            <a:chExt cx="2592" cy="864"/>
          </a:xfrm>
        </p:grpSpPr>
        <p:grpSp>
          <p:nvGrpSpPr>
            <p:cNvPr id="845" name="Group 6"/>
            <p:cNvGrpSpPr/>
            <p:nvPr/>
          </p:nvGrpSpPr>
          <p:grpSpPr bwMode="auto">
            <a:xfrm>
              <a:off x="2208" y="3072"/>
              <a:ext cx="576" cy="576"/>
              <a:chOff x="1584" y="1104"/>
              <a:chExt cx="2448" cy="2456"/>
            </a:xfrm>
          </p:grpSpPr>
          <p:sp>
            <p:nvSpPr>
              <p:cNvPr id="902" name="AutoShape 7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3" name="Line 8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" name="AutoShape 9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46" name="Group 10"/>
            <p:cNvGrpSpPr/>
            <p:nvPr/>
          </p:nvGrpSpPr>
          <p:grpSpPr bwMode="auto">
            <a:xfrm>
              <a:off x="2640" y="3072"/>
              <a:ext cx="576" cy="576"/>
              <a:chOff x="1584" y="1104"/>
              <a:chExt cx="2448" cy="2456"/>
            </a:xfrm>
          </p:grpSpPr>
          <p:sp>
            <p:nvSpPr>
              <p:cNvPr id="899" name="AutoShape 11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0" name="Line 12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AutoShape 13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47" name="Group 14"/>
            <p:cNvGrpSpPr/>
            <p:nvPr/>
          </p:nvGrpSpPr>
          <p:grpSpPr bwMode="auto">
            <a:xfrm>
              <a:off x="3072" y="3072"/>
              <a:ext cx="576" cy="576"/>
              <a:chOff x="1584" y="1104"/>
              <a:chExt cx="2448" cy="2456"/>
            </a:xfrm>
          </p:grpSpPr>
          <p:sp>
            <p:nvSpPr>
              <p:cNvPr id="896" name="AutoShape 15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7" name="Line 16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" name="AutoShape 17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48" name="Group 18"/>
            <p:cNvGrpSpPr/>
            <p:nvPr/>
          </p:nvGrpSpPr>
          <p:grpSpPr bwMode="auto">
            <a:xfrm>
              <a:off x="3504" y="3072"/>
              <a:ext cx="576" cy="576"/>
              <a:chOff x="1584" y="1104"/>
              <a:chExt cx="2448" cy="2456"/>
            </a:xfrm>
          </p:grpSpPr>
          <p:sp>
            <p:nvSpPr>
              <p:cNvPr id="893" name="AutoShape 19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4" name="Line 20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" name="AutoShape 21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49" name="Group 22"/>
            <p:cNvGrpSpPr/>
            <p:nvPr/>
          </p:nvGrpSpPr>
          <p:grpSpPr bwMode="auto">
            <a:xfrm>
              <a:off x="3936" y="3072"/>
              <a:ext cx="576" cy="576"/>
              <a:chOff x="1584" y="1104"/>
              <a:chExt cx="2448" cy="2456"/>
            </a:xfrm>
          </p:grpSpPr>
          <p:sp>
            <p:nvSpPr>
              <p:cNvPr id="890" name="AutoShape 23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" name="Line 24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" name="AutoShape 25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0" name="Group 26"/>
            <p:cNvGrpSpPr/>
            <p:nvPr/>
          </p:nvGrpSpPr>
          <p:grpSpPr bwMode="auto">
            <a:xfrm>
              <a:off x="2064" y="3216"/>
              <a:ext cx="576" cy="576"/>
              <a:chOff x="1584" y="1104"/>
              <a:chExt cx="2448" cy="2456"/>
            </a:xfrm>
          </p:grpSpPr>
          <p:sp>
            <p:nvSpPr>
              <p:cNvPr id="887" name="AutoShape 27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8" name="Line 28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AutoShape 29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1" name="Group 30"/>
            <p:cNvGrpSpPr/>
            <p:nvPr/>
          </p:nvGrpSpPr>
          <p:grpSpPr bwMode="auto">
            <a:xfrm>
              <a:off x="2496" y="3216"/>
              <a:ext cx="576" cy="576"/>
              <a:chOff x="1584" y="1104"/>
              <a:chExt cx="2448" cy="2456"/>
            </a:xfrm>
          </p:grpSpPr>
          <p:sp>
            <p:nvSpPr>
              <p:cNvPr id="884" name="AutoShape 31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5" name="Line 32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" name="AutoShape 33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2" name="Group 34"/>
            <p:cNvGrpSpPr/>
            <p:nvPr/>
          </p:nvGrpSpPr>
          <p:grpSpPr bwMode="auto">
            <a:xfrm>
              <a:off x="2928" y="3216"/>
              <a:ext cx="576" cy="576"/>
              <a:chOff x="1584" y="1104"/>
              <a:chExt cx="2448" cy="2456"/>
            </a:xfrm>
          </p:grpSpPr>
          <p:sp>
            <p:nvSpPr>
              <p:cNvPr id="881" name="AutoShape 35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2" name="Line 36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" name="AutoShape 37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3" name="Group 38"/>
            <p:cNvGrpSpPr/>
            <p:nvPr/>
          </p:nvGrpSpPr>
          <p:grpSpPr bwMode="auto">
            <a:xfrm>
              <a:off x="3360" y="3216"/>
              <a:ext cx="576" cy="576"/>
              <a:chOff x="1584" y="1104"/>
              <a:chExt cx="2448" cy="2456"/>
            </a:xfrm>
          </p:grpSpPr>
          <p:sp>
            <p:nvSpPr>
              <p:cNvPr id="878" name="AutoShape 39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79" name="Line 40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" name="AutoShape 41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4" name="Group 42"/>
            <p:cNvGrpSpPr/>
            <p:nvPr/>
          </p:nvGrpSpPr>
          <p:grpSpPr bwMode="auto">
            <a:xfrm>
              <a:off x="3792" y="3216"/>
              <a:ext cx="576" cy="576"/>
              <a:chOff x="1584" y="1104"/>
              <a:chExt cx="2448" cy="2456"/>
            </a:xfrm>
          </p:grpSpPr>
          <p:sp>
            <p:nvSpPr>
              <p:cNvPr id="875" name="AutoShape 43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76" name="Line 44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" name="AutoShape 45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5" name="Group 46"/>
            <p:cNvGrpSpPr/>
            <p:nvPr/>
          </p:nvGrpSpPr>
          <p:grpSpPr bwMode="auto">
            <a:xfrm>
              <a:off x="1920" y="3360"/>
              <a:ext cx="576" cy="576"/>
              <a:chOff x="1584" y="1104"/>
              <a:chExt cx="2448" cy="2456"/>
            </a:xfrm>
          </p:grpSpPr>
          <p:sp>
            <p:nvSpPr>
              <p:cNvPr id="872" name="AutoShape 47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73" name="Line 48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" name="AutoShape 49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6" name="Group 50"/>
            <p:cNvGrpSpPr/>
            <p:nvPr/>
          </p:nvGrpSpPr>
          <p:grpSpPr bwMode="auto">
            <a:xfrm>
              <a:off x="2352" y="3360"/>
              <a:ext cx="576" cy="576"/>
              <a:chOff x="1584" y="1104"/>
              <a:chExt cx="2448" cy="2456"/>
            </a:xfrm>
          </p:grpSpPr>
          <p:sp>
            <p:nvSpPr>
              <p:cNvPr id="869" name="AutoShape 51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70" name="Line 52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" name="AutoShape 53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7" name="Group 54"/>
            <p:cNvGrpSpPr/>
            <p:nvPr/>
          </p:nvGrpSpPr>
          <p:grpSpPr bwMode="auto">
            <a:xfrm>
              <a:off x="2784" y="3360"/>
              <a:ext cx="576" cy="576"/>
              <a:chOff x="1584" y="1104"/>
              <a:chExt cx="2448" cy="2456"/>
            </a:xfrm>
          </p:grpSpPr>
          <p:sp>
            <p:nvSpPr>
              <p:cNvPr id="866" name="AutoShape 55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7" name="Line 56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" name="AutoShape 57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8" name="Group 58"/>
            <p:cNvGrpSpPr/>
            <p:nvPr/>
          </p:nvGrpSpPr>
          <p:grpSpPr bwMode="auto">
            <a:xfrm>
              <a:off x="3216" y="3360"/>
              <a:ext cx="576" cy="576"/>
              <a:chOff x="1584" y="1104"/>
              <a:chExt cx="2448" cy="2456"/>
            </a:xfrm>
          </p:grpSpPr>
          <p:sp>
            <p:nvSpPr>
              <p:cNvPr id="863" name="AutoShape 59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4" name="Line 60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" name="AutoShape 61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9" name="Group 62"/>
            <p:cNvGrpSpPr/>
            <p:nvPr/>
          </p:nvGrpSpPr>
          <p:grpSpPr bwMode="auto">
            <a:xfrm>
              <a:off x="3648" y="3360"/>
              <a:ext cx="576" cy="576"/>
              <a:chOff x="1584" y="1104"/>
              <a:chExt cx="2448" cy="2456"/>
            </a:xfrm>
          </p:grpSpPr>
          <p:sp>
            <p:nvSpPr>
              <p:cNvPr id="860" name="AutoShape 63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1" name="Line 64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" name="AutoShape 65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905" name="Group 66"/>
          <p:cNvGrpSpPr/>
          <p:nvPr/>
        </p:nvGrpSpPr>
        <p:grpSpPr bwMode="auto">
          <a:xfrm>
            <a:off x="1121639" y="3178826"/>
            <a:ext cx="3082890" cy="1160093"/>
            <a:chOff x="3168" y="1248"/>
            <a:chExt cx="2592" cy="864"/>
          </a:xfrm>
        </p:grpSpPr>
        <p:grpSp>
          <p:nvGrpSpPr>
            <p:cNvPr id="906" name="Group 67"/>
            <p:cNvGrpSpPr/>
            <p:nvPr/>
          </p:nvGrpSpPr>
          <p:grpSpPr bwMode="auto">
            <a:xfrm>
              <a:off x="3456" y="1248"/>
              <a:ext cx="576" cy="576"/>
              <a:chOff x="1584" y="1104"/>
              <a:chExt cx="2448" cy="2456"/>
            </a:xfrm>
          </p:grpSpPr>
          <p:sp>
            <p:nvSpPr>
              <p:cNvPr id="963" name="AutoShape 68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64" name="Line 69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" name="AutoShape 70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07" name="Group 71"/>
            <p:cNvGrpSpPr/>
            <p:nvPr/>
          </p:nvGrpSpPr>
          <p:grpSpPr bwMode="auto">
            <a:xfrm>
              <a:off x="3888" y="1248"/>
              <a:ext cx="576" cy="576"/>
              <a:chOff x="1584" y="1104"/>
              <a:chExt cx="2448" cy="2456"/>
            </a:xfrm>
          </p:grpSpPr>
          <p:sp>
            <p:nvSpPr>
              <p:cNvPr id="960" name="AutoShape 72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61" name="Line 73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" name="AutoShape 74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08" name="Group 75"/>
            <p:cNvGrpSpPr/>
            <p:nvPr/>
          </p:nvGrpSpPr>
          <p:grpSpPr bwMode="auto">
            <a:xfrm>
              <a:off x="4320" y="1248"/>
              <a:ext cx="576" cy="576"/>
              <a:chOff x="1584" y="1104"/>
              <a:chExt cx="2448" cy="2456"/>
            </a:xfrm>
          </p:grpSpPr>
          <p:sp>
            <p:nvSpPr>
              <p:cNvPr id="957" name="AutoShape 76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8" name="Line 77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" name="AutoShape 78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09" name="Group 79"/>
            <p:cNvGrpSpPr/>
            <p:nvPr/>
          </p:nvGrpSpPr>
          <p:grpSpPr bwMode="auto">
            <a:xfrm>
              <a:off x="4752" y="1248"/>
              <a:ext cx="576" cy="576"/>
              <a:chOff x="1584" y="1104"/>
              <a:chExt cx="2448" cy="2456"/>
            </a:xfrm>
          </p:grpSpPr>
          <p:sp>
            <p:nvSpPr>
              <p:cNvPr id="954" name="AutoShape 80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5" name="Line 81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" name="AutoShape 82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0" name="Group 83"/>
            <p:cNvGrpSpPr/>
            <p:nvPr/>
          </p:nvGrpSpPr>
          <p:grpSpPr bwMode="auto">
            <a:xfrm>
              <a:off x="5184" y="1248"/>
              <a:ext cx="576" cy="576"/>
              <a:chOff x="1584" y="1104"/>
              <a:chExt cx="2448" cy="2456"/>
            </a:xfrm>
          </p:grpSpPr>
          <p:sp>
            <p:nvSpPr>
              <p:cNvPr id="951" name="AutoShape 84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2" name="Line 85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" name="AutoShape 86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1" name="Group 87"/>
            <p:cNvGrpSpPr/>
            <p:nvPr/>
          </p:nvGrpSpPr>
          <p:grpSpPr bwMode="auto">
            <a:xfrm>
              <a:off x="3312" y="1392"/>
              <a:ext cx="576" cy="576"/>
              <a:chOff x="1584" y="1104"/>
              <a:chExt cx="2448" cy="2456"/>
            </a:xfrm>
          </p:grpSpPr>
          <p:sp>
            <p:nvSpPr>
              <p:cNvPr id="948" name="AutoShape 88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49" name="Line 89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" name="AutoShape 90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2" name="Group 91"/>
            <p:cNvGrpSpPr/>
            <p:nvPr/>
          </p:nvGrpSpPr>
          <p:grpSpPr bwMode="auto">
            <a:xfrm>
              <a:off x="3744" y="1392"/>
              <a:ext cx="576" cy="576"/>
              <a:chOff x="1584" y="1104"/>
              <a:chExt cx="2448" cy="2456"/>
            </a:xfrm>
          </p:grpSpPr>
          <p:sp>
            <p:nvSpPr>
              <p:cNvPr id="945" name="AutoShape 92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46" name="Line 93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" name="AutoShape 94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3" name="Group 95"/>
            <p:cNvGrpSpPr/>
            <p:nvPr/>
          </p:nvGrpSpPr>
          <p:grpSpPr bwMode="auto">
            <a:xfrm>
              <a:off x="4176" y="1392"/>
              <a:ext cx="576" cy="576"/>
              <a:chOff x="1584" y="1104"/>
              <a:chExt cx="2448" cy="2456"/>
            </a:xfrm>
          </p:grpSpPr>
          <p:sp>
            <p:nvSpPr>
              <p:cNvPr id="942" name="AutoShape 96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43" name="Line 97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" name="AutoShape 98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4" name="Group 99"/>
            <p:cNvGrpSpPr/>
            <p:nvPr/>
          </p:nvGrpSpPr>
          <p:grpSpPr bwMode="auto">
            <a:xfrm>
              <a:off x="4608" y="1392"/>
              <a:ext cx="576" cy="576"/>
              <a:chOff x="1584" y="1104"/>
              <a:chExt cx="2448" cy="2456"/>
            </a:xfrm>
          </p:grpSpPr>
          <p:sp>
            <p:nvSpPr>
              <p:cNvPr id="939" name="AutoShape 100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40" name="Line 101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" name="AutoShape 102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5" name="Group 103"/>
            <p:cNvGrpSpPr/>
            <p:nvPr/>
          </p:nvGrpSpPr>
          <p:grpSpPr bwMode="auto">
            <a:xfrm>
              <a:off x="5040" y="1392"/>
              <a:ext cx="576" cy="576"/>
              <a:chOff x="1584" y="1104"/>
              <a:chExt cx="2448" cy="2456"/>
            </a:xfrm>
          </p:grpSpPr>
          <p:sp>
            <p:nvSpPr>
              <p:cNvPr id="936" name="AutoShape 104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7" name="Line 105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AutoShape 106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6" name="Group 107"/>
            <p:cNvGrpSpPr/>
            <p:nvPr/>
          </p:nvGrpSpPr>
          <p:grpSpPr bwMode="auto">
            <a:xfrm>
              <a:off x="3168" y="1536"/>
              <a:ext cx="576" cy="576"/>
              <a:chOff x="1584" y="1104"/>
              <a:chExt cx="2448" cy="2456"/>
            </a:xfrm>
          </p:grpSpPr>
          <p:sp>
            <p:nvSpPr>
              <p:cNvPr id="933" name="AutoShape 108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4" name="Line 109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" name="AutoShape 110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7" name="Group 111"/>
            <p:cNvGrpSpPr/>
            <p:nvPr/>
          </p:nvGrpSpPr>
          <p:grpSpPr bwMode="auto">
            <a:xfrm>
              <a:off x="3600" y="1536"/>
              <a:ext cx="576" cy="576"/>
              <a:chOff x="1584" y="1104"/>
              <a:chExt cx="2448" cy="2456"/>
            </a:xfrm>
          </p:grpSpPr>
          <p:sp>
            <p:nvSpPr>
              <p:cNvPr id="930" name="AutoShape 112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1" name="Line 113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" name="AutoShape 114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8" name="Group 115"/>
            <p:cNvGrpSpPr/>
            <p:nvPr/>
          </p:nvGrpSpPr>
          <p:grpSpPr bwMode="auto">
            <a:xfrm>
              <a:off x="4032" y="1536"/>
              <a:ext cx="576" cy="576"/>
              <a:chOff x="1584" y="1104"/>
              <a:chExt cx="2448" cy="2456"/>
            </a:xfrm>
          </p:grpSpPr>
          <p:sp>
            <p:nvSpPr>
              <p:cNvPr id="927" name="AutoShape 116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8" name="Line 117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" name="AutoShape 118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9" name="Group 119"/>
            <p:cNvGrpSpPr/>
            <p:nvPr/>
          </p:nvGrpSpPr>
          <p:grpSpPr bwMode="auto">
            <a:xfrm>
              <a:off x="4464" y="1536"/>
              <a:ext cx="576" cy="576"/>
              <a:chOff x="1584" y="1104"/>
              <a:chExt cx="2448" cy="2456"/>
            </a:xfrm>
          </p:grpSpPr>
          <p:sp>
            <p:nvSpPr>
              <p:cNvPr id="924" name="AutoShape 120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5" name="Line 121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" name="AutoShape 122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20" name="Group 123"/>
            <p:cNvGrpSpPr/>
            <p:nvPr/>
          </p:nvGrpSpPr>
          <p:grpSpPr bwMode="auto">
            <a:xfrm>
              <a:off x="4896" y="1536"/>
              <a:ext cx="576" cy="576"/>
              <a:chOff x="1584" y="1104"/>
              <a:chExt cx="2448" cy="2456"/>
            </a:xfrm>
          </p:grpSpPr>
          <p:sp>
            <p:nvSpPr>
              <p:cNvPr id="921" name="AutoShape 124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2" name="Line 125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" name="AutoShape 126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1" name="Google Shape;6521;p73"/>
          <p:cNvSpPr/>
          <p:nvPr/>
        </p:nvSpPr>
        <p:spPr>
          <a:xfrm rot="359427">
            <a:off x="6725771" y="1370577"/>
            <a:ext cx="1555228" cy="1442949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2" name="Google Shape;6522;p73"/>
          <p:cNvSpPr txBox="1">
            <a:spLocks noGrp="1"/>
          </p:cNvSpPr>
          <p:nvPr>
            <p:ph type="title"/>
          </p:nvPr>
        </p:nvSpPr>
        <p:spPr>
          <a:xfrm>
            <a:off x="3883026" y="2700925"/>
            <a:ext cx="4245399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24" name="Google Shape;6524;p73"/>
          <p:cNvSpPr txBox="1">
            <a:spLocks noGrp="1"/>
          </p:cNvSpPr>
          <p:nvPr>
            <p:ph type="title" idx="2"/>
          </p:nvPr>
        </p:nvSpPr>
        <p:spPr>
          <a:xfrm>
            <a:off x="5320400" y="1537472"/>
            <a:ext cx="2808000" cy="9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6525" name="Google Shape;6525;p73"/>
          <p:cNvGrpSpPr/>
          <p:nvPr/>
        </p:nvGrpSpPr>
        <p:grpSpPr>
          <a:xfrm>
            <a:off x="2524332" y="2014448"/>
            <a:ext cx="1129411" cy="2259210"/>
            <a:chOff x="3701000" y="2070725"/>
            <a:chExt cx="290225" cy="580550"/>
          </a:xfrm>
        </p:grpSpPr>
        <p:sp>
          <p:nvSpPr>
            <p:cNvPr id="6526" name="Google Shape;6526;p73"/>
            <p:cNvSpPr/>
            <p:nvPr/>
          </p:nvSpPr>
          <p:spPr>
            <a:xfrm>
              <a:off x="3701000" y="2130900"/>
              <a:ext cx="104500" cy="168650"/>
            </a:xfrm>
            <a:custGeom>
              <a:avLst/>
              <a:gdLst/>
              <a:ahLst/>
              <a:cxnLst/>
              <a:rect l="l" t="t" r="r" b="b"/>
              <a:pathLst>
                <a:path w="4180" h="6746" extrusionOk="0">
                  <a:moveTo>
                    <a:pt x="1341" y="1"/>
                  </a:moveTo>
                  <a:cubicBezTo>
                    <a:pt x="1304" y="1"/>
                    <a:pt x="1277" y="21"/>
                    <a:pt x="1263" y="63"/>
                  </a:cubicBezTo>
                  <a:cubicBezTo>
                    <a:pt x="1204" y="193"/>
                    <a:pt x="1320" y="474"/>
                    <a:pt x="1439" y="692"/>
                  </a:cubicBezTo>
                  <a:cubicBezTo>
                    <a:pt x="1541" y="914"/>
                    <a:pt x="1584" y="1016"/>
                    <a:pt x="1584" y="1016"/>
                  </a:cubicBezTo>
                  <a:cubicBezTo>
                    <a:pt x="1584" y="1016"/>
                    <a:pt x="764" y="151"/>
                    <a:pt x="560" y="137"/>
                  </a:cubicBezTo>
                  <a:cubicBezTo>
                    <a:pt x="554" y="136"/>
                    <a:pt x="547" y="136"/>
                    <a:pt x="542" y="136"/>
                  </a:cubicBezTo>
                  <a:cubicBezTo>
                    <a:pt x="355" y="136"/>
                    <a:pt x="404" y="348"/>
                    <a:pt x="588" y="576"/>
                  </a:cubicBezTo>
                  <a:cubicBezTo>
                    <a:pt x="778" y="808"/>
                    <a:pt x="1176" y="1220"/>
                    <a:pt x="1176" y="1220"/>
                  </a:cubicBezTo>
                  <a:cubicBezTo>
                    <a:pt x="1176" y="1220"/>
                    <a:pt x="454" y="794"/>
                    <a:pt x="222" y="780"/>
                  </a:cubicBezTo>
                  <a:cubicBezTo>
                    <a:pt x="1" y="780"/>
                    <a:pt x="46" y="984"/>
                    <a:pt x="296" y="1160"/>
                  </a:cubicBezTo>
                  <a:cubicBezTo>
                    <a:pt x="528" y="1354"/>
                    <a:pt x="968" y="1617"/>
                    <a:pt x="968" y="1617"/>
                  </a:cubicBezTo>
                  <a:cubicBezTo>
                    <a:pt x="968" y="1617"/>
                    <a:pt x="650" y="1523"/>
                    <a:pt x="441" y="1523"/>
                  </a:cubicBezTo>
                  <a:cubicBezTo>
                    <a:pt x="330" y="1523"/>
                    <a:pt x="250" y="1550"/>
                    <a:pt x="264" y="1631"/>
                  </a:cubicBezTo>
                  <a:cubicBezTo>
                    <a:pt x="310" y="1881"/>
                    <a:pt x="1365" y="2113"/>
                    <a:pt x="1365" y="2113"/>
                  </a:cubicBezTo>
                  <a:cubicBezTo>
                    <a:pt x="1365" y="2113"/>
                    <a:pt x="1306" y="3904"/>
                    <a:pt x="1791" y="5135"/>
                  </a:cubicBezTo>
                  <a:cubicBezTo>
                    <a:pt x="2259" y="6334"/>
                    <a:pt x="2948" y="6746"/>
                    <a:pt x="2948" y="6746"/>
                  </a:cubicBezTo>
                  <a:lnTo>
                    <a:pt x="4179" y="5163"/>
                  </a:lnTo>
                  <a:cubicBezTo>
                    <a:pt x="4179" y="5163"/>
                    <a:pt x="3328" y="4372"/>
                    <a:pt x="2874" y="3418"/>
                  </a:cubicBezTo>
                  <a:cubicBezTo>
                    <a:pt x="2477" y="2613"/>
                    <a:pt x="2389" y="1952"/>
                    <a:pt x="2389" y="1952"/>
                  </a:cubicBezTo>
                  <a:cubicBezTo>
                    <a:pt x="2389" y="1952"/>
                    <a:pt x="2860" y="1617"/>
                    <a:pt x="2976" y="1382"/>
                  </a:cubicBezTo>
                  <a:cubicBezTo>
                    <a:pt x="3042" y="1230"/>
                    <a:pt x="2939" y="1170"/>
                    <a:pt x="2814" y="1170"/>
                  </a:cubicBezTo>
                  <a:cubicBezTo>
                    <a:pt x="2744" y="1170"/>
                    <a:pt x="2668" y="1189"/>
                    <a:pt x="2611" y="1220"/>
                  </a:cubicBezTo>
                  <a:cubicBezTo>
                    <a:pt x="2463" y="1294"/>
                    <a:pt x="2259" y="1484"/>
                    <a:pt x="2259" y="1484"/>
                  </a:cubicBezTo>
                  <a:cubicBezTo>
                    <a:pt x="2259" y="1484"/>
                    <a:pt x="1879" y="562"/>
                    <a:pt x="1686" y="281"/>
                  </a:cubicBezTo>
                  <a:cubicBezTo>
                    <a:pt x="1555" y="99"/>
                    <a:pt x="1424" y="1"/>
                    <a:pt x="1341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73"/>
            <p:cNvSpPr/>
            <p:nvPr/>
          </p:nvSpPr>
          <p:spPr>
            <a:xfrm>
              <a:off x="3764750" y="2251525"/>
              <a:ext cx="68175" cy="73275"/>
            </a:xfrm>
            <a:custGeom>
              <a:avLst/>
              <a:gdLst/>
              <a:ahLst/>
              <a:cxnLst/>
              <a:rect l="l" t="t" r="r" b="b"/>
              <a:pathLst>
                <a:path w="2727" h="2931" extrusionOk="0">
                  <a:moveTo>
                    <a:pt x="1334" y="0"/>
                  </a:moveTo>
                  <a:cubicBezTo>
                    <a:pt x="1334" y="0"/>
                    <a:pt x="968" y="222"/>
                    <a:pt x="602" y="662"/>
                  </a:cubicBezTo>
                  <a:cubicBezTo>
                    <a:pt x="222" y="1084"/>
                    <a:pt x="1" y="1745"/>
                    <a:pt x="1" y="1745"/>
                  </a:cubicBezTo>
                  <a:cubicBezTo>
                    <a:pt x="1" y="1745"/>
                    <a:pt x="208" y="2037"/>
                    <a:pt x="543" y="2301"/>
                  </a:cubicBezTo>
                  <a:cubicBezTo>
                    <a:pt x="880" y="2579"/>
                    <a:pt x="1468" y="2930"/>
                    <a:pt x="1468" y="2930"/>
                  </a:cubicBezTo>
                  <a:lnTo>
                    <a:pt x="2727" y="880"/>
                  </a:lnTo>
                  <a:cubicBezTo>
                    <a:pt x="2727" y="880"/>
                    <a:pt x="2537" y="838"/>
                    <a:pt x="2199" y="616"/>
                  </a:cubicBezTo>
                  <a:cubicBezTo>
                    <a:pt x="1848" y="412"/>
                    <a:pt x="1334" y="0"/>
                    <a:pt x="133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73"/>
            <p:cNvSpPr/>
            <p:nvPr/>
          </p:nvSpPr>
          <p:spPr>
            <a:xfrm>
              <a:off x="3911000" y="2611725"/>
              <a:ext cx="79525" cy="38075"/>
            </a:xfrm>
            <a:custGeom>
              <a:avLst/>
              <a:gdLst/>
              <a:ahLst/>
              <a:cxnLst/>
              <a:rect l="l" t="t" r="r" b="b"/>
              <a:pathLst>
                <a:path w="3181" h="1523" extrusionOk="0">
                  <a:moveTo>
                    <a:pt x="1408" y="0"/>
                  </a:moveTo>
                  <a:lnTo>
                    <a:pt x="190" y="130"/>
                  </a:lnTo>
                  <a:cubicBezTo>
                    <a:pt x="190" y="130"/>
                    <a:pt x="1" y="778"/>
                    <a:pt x="233" y="968"/>
                  </a:cubicBezTo>
                  <a:cubicBezTo>
                    <a:pt x="450" y="1133"/>
                    <a:pt x="2048" y="1523"/>
                    <a:pt x="2658" y="1523"/>
                  </a:cubicBezTo>
                  <a:cubicBezTo>
                    <a:pt x="2749" y="1523"/>
                    <a:pt x="2817" y="1514"/>
                    <a:pt x="2857" y="1495"/>
                  </a:cubicBezTo>
                  <a:cubicBezTo>
                    <a:pt x="3152" y="1361"/>
                    <a:pt x="3180" y="1157"/>
                    <a:pt x="2769" y="834"/>
                  </a:cubicBezTo>
                  <a:cubicBezTo>
                    <a:pt x="2361" y="514"/>
                    <a:pt x="1408" y="0"/>
                    <a:pt x="140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73"/>
            <p:cNvSpPr/>
            <p:nvPr/>
          </p:nvSpPr>
          <p:spPr>
            <a:xfrm>
              <a:off x="3954300" y="2622600"/>
              <a:ext cx="15300" cy="7950"/>
            </a:xfrm>
            <a:custGeom>
              <a:avLst/>
              <a:gdLst/>
              <a:ahLst/>
              <a:cxnLst/>
              <a:rect l="l" t="t" r="r" b="b"/>
              <a:pathLst>
                <a:path w="612" h="318" extrusionOk="0">
                  <a:moveTo>
                    <a:pt x="445" y="1"/>
                  </a:moveTo>
                  <a:cubicBezTo>
                    <a:pt x="260" y="1"/>
                    <a:pt x="69" y="95"/>
                    <a:pt x="13" y="283"/>
                  </a:cubicBezTo>
                  <a:cubicBezTo>
                    <a:pt x="0" y="303"/>
                    <a:pt x="14" y="318"/>
                    <a:pt x="27" y="318"/>
                  </a:cubicBezTo>
                  <a:cubicBezTo>
                    <a:pt x="32" y="318"/>
                    <a:pt x="37" y="316"/>
                    <a:pt x="41" y="311"/>
                  </a:cubicBezTo>
                  <a:cubicBezTo>
                    <a:pt x="194" y="188"/>
                    <a:pt x="347" y="78"/>
                    <a:pt x="547" y="78"/>
                  </a:cubicBezTo>
                  <a:cubicBezTo>
                    <a:pt x="559" y="78"/>
                    <a:pt x="571" y="78"/>
                    <a:pt x="583" y="79"/>
                  </a:cubicBezTo>
                  <a:cubicBezTo>
                    <a:pt x="611" y="79"/>
                    <a:pt x="611" y="33"/>
                    <a:pt x="583" y="19"/>
                  </a:cubicBezTo>
                  <a:cubicBezTo>
                    <a:pt x="539" y="7"/>
                    <a:pt x="492" y="1"/>
                    <a:pt x="44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73"/>
            <p:cNvSpPr/>
            <p:nvPr/>
          </p:nvSpPr>
          <p:spPr>
            <a:xfrm>
              <a:off x="3944775" y="2616000"/>
              <a:ext cx="14975" cy="7975"/>
            </a:xfrm>
            <a:custGeom>
              <a:avLst/>
              <a:gdLst/>
              <a:ahLst/>
              <a:cxnLst/>
              <a:rect l="l" t="t" r="r" b="b"/>
              <a:pathLst>
                <a:path w="599" h="319" extrusionOk="0">
                  <a:moveTo>
                    <a:pt x="477" y="0"/>
                  </a:moveTo>
                  <a:cubicBezTo>
                    <a:pt x="285" y="0"/>
                    <a:pt x="63" y="93"/>
                    <a:pt x="11" y="297"/>
                  </a:cubicBezTo>
                  <a:cubicBezTo>
                    <a:pt x="1" y="307"/>
                    <a:pt x="12" y="318"/>
                    <a:pt x="25" y="318"/>
                  </a:cubicBezTo>
                  <a:cubicBezTo>
                    <a:pt x="31" y="318"/>
                    <a:pt x="37" y="316"/>
                    <a:pt x="42" y="311"/>
                  </a:cubicBezTo>
                  <a:cubicBezTo>
                    <a:pt x="201" y="195"/>
                    <a:pt x="348" y="93"/>
                    <a:pt x="552" y="93"/>
                  </a:cubicBezTo>
                  <a:cubicBezTo>
                    <a:pt x="598" y="93"/>
                    <a:pt x="598" y="19"/>
                    <a:pt x="552" y="5"/>
                  </a:cubicBezTo>
                  <a:cubicBezTo>
                    <a:pt x="528" y="2"/>
                    <a:pt x="503" y="0"/>
                    <a:pt x="47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73"/>
            <p:cNvSpPr/>
            <p:nvPr/>
          </p:nvSpPr>
          <p:spPr>
            <a:xfrm>
              <a:off x="3737675" y="2613200"/>
              <a:ext cx="79875" cy="38075"/>
            </a:xfrm>
            <a:custGeom>
              <a:avLst/>
              <a:gdLst/>
              <a:ahLst/>
              <a:cxnLst/>
              <a:rect l="l" t="t" r="r" b="b"/>
              <a:pathLst>
                <a:path w="3195" h="1523" extrusionOk="0">
                  <a:moveTo>
                    <a:pt x="1787" y="1"/>
                  </a:moveTo>
                  <a:cubicBezTo>
                    <a:pt x="1787" y="1"/>
                    <a:pt x="834" y="511"/>
                    <a:pt x="412" y="835"/>
                  </a:cubicBezTo>
                  <a:cubicBezTo>
                    <a:pt x="0" y="1144"/>
                    <a:pt x="43" y="1362"/>
                    <a:pt x="338" y="1496"/>
                  </a:cubicBezTo>
                  <a:cubicBezTo>
                    <a:pt x="375" y="1514"/>
                    <a:pt x="441" y="1522"/>
                    <a:pt x="529" y="1522"/>
                  </a:cubicBezTo>
                  <a:cubicBezTo>
                    <a:pt x="1129" y="1522"/>
                    <a:pt x="2742" y="1134"/>
                    <a:pt x="2945" y="968"/>
                  </a:cubicBezTo>
                  <a:cubicBezTo>
                    <a:pt x="3194" y="775"/>
                    <a:pt x="3004" y="131"/>
                    <a:pt x="3004" y="131"/>
                  </a:cubicBezTo>
                  <a:lnTo>
                    <a:pt x="178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73"/>
            <p:cNvSpPr/>
            <p:nvPr/>
          </p:nvSpPr>
          <p:spPr>
            <a:xfrm>
              <a:off x="3758525" y="2624100"/>
              <a:ext cx="15400" cy="7925"/>
            </a:xfrm>
            <a:custGeom>
              <a:avLst/>
              <a:gdLst/>
              <a:ahLst/>
              <a:cxnLst/>
              <a:rect l="l" t="t" r="r" b="b"/>
              <a:pathLst>
                <a:path w="616" h="317" extrusionOk="0">
                  <a:moveTo>
                    <a:pt x="184" y="1"/>
                  </a:moveTo>
                  <a:cubicBezTo>
                    <a:pt x="137" y="1"/>
                    <a:pt x="90" y="7"/>
                    <a:pt x="46" y="19"/>
                  </a:cubicBezTo>
                  <a:cubicBezTo>
                    <a:pt x="0" y="19"/>
                    <a:pt x="18" y="75"/>
                    <a:pt x="46" y="75"/>
                  </a:cubicBezTo>
                  <a:cubicBezTo>
                    <a:pt x="57" y="74"/>
                    <a:pt x="68" y="74"/>
                    <a:pt x="79" y="74"/>
                  </a:cubicBezTo>
                  <a:cubicBezTo>
                    <a:pt x="269" y="74"/>
                    <a:pt x="434" y="188"/>
                    <a:pt x="573" y="311"/>
                  </a:cubicBezTo>
                  <a:cubicBezTo>
                    <a:pt x="577" y="314"/>
                    <a:pt x="582" y="316"/>
                    <a:pt x="587" y="316"/>
                  </a:cubicBezTo>
                  <a:cubicBezTo>
                    <a:pt x="601" y="316"/>
                    <a:pt x="616" y="303"/>
                    <a:pt x="616" y="283"/>
                  </a:cubicBezTo>
                  <a:cubicBezTo>
                    <a:pt x="560" y="95"/>
                    <a:pt x="369" y="1"/>
                    <a:pt x="18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73"/>
            <p:cNvSpPr/>
            <p:nvPr/>
          </p:nvSpPr>
          <p:spPr>
            <a:xfrm>
              <a:off x="3768450" y="2617450"/>
              <a:ext cx="15075" cy="7975"/>
            </a:xfrm>
            <a:custGeom>
              <a:avLst/>
              <a:gdLst/>
              <a:ahLst/>
              <a:cxnLst/>
              <a:rect l="l" t="t" r="r" b="b"/>
              <a:pathLst>
                <a:path w="603" h="319" extrusionOk="0">
                  <a:moveTo>
                    <a:pt x="132" y="1"/>
                  </a:moveTo>
                  <a:cubicBezTo>
                    <a:pt x="102" y="1"/>
                    <a:pt x="72" y="3"/>
                    <a:pt x="43" y="7"/>
                  </a:cubicBezTo>
                  <a:cubicBezTo>
                    <a:pt x="1" y="21"/>
                    <a:pt x="15" y="95"/>
                    <a:pt x="60" y="95"/>
                  </a:cubicBezTo>
                  <a:cubicBezTo>
                    <a:pt x="74" y="94"/>
                    <a:pt x="87" y="93"/>
                    <a:pt x="100" y="93"/>
                  </a:cubicBezTo>
                  <a:cubicBezTo>
                    <a:pt x="284" y="93"/>
                    <a:pt x="422" y="205"/>
                    <a:pt x="556" y="313"/>
                  </a:cubicBezTo>
                  <a:cubicBezTo>
                    <a:pt x="560" y="317"/>
                    <a:pt x="565" y="318"/>
                    <a:pt x="571" y="318"/>
                  </a:cubicBezTo>
                  <a:cubicBezTo>
                    <a:pt x="585" y="318"/>
                    <a:pt x="602" y="305"/>
                    <a:pt x="602" y="285"/>
                  </a:cubicBezTo>
                  <a:cubicBezTo>
                    <a:pt x="550" y="92"/>
                    <a:pt x="334" y="1"/>
                    <a:pt x="1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73"/>
            <p:cNvSpPr/>
            <p:nvPr/>
          </p:nvSpPr>
          <p:spPr>
            <a:xfrm>
              <a:off x="3799925" y="2237950"/>
              <a:ext cx="186900" cy="228950"/>
            </a:xfrm>
            <a:custGeom>
              <a:avLst/>
              <a:gdLst/>
              <a:ahLst/>
              <a:cxnLst/>
              <a:rect l="l" t="t" r="r" b="b"/>
              <a:pathLst>
                <a:path w="7476" h="9158" extrusionOk="0">
                  <a:moveTo>
                    <a:pt x="3475" y="1"/>
                  </a:moveTo>
                  <a:cubicBezTo>
                    <a:pt x="2884" y="1"/>
                    <a:pt x="2354" y="69"/>
                    <a:pt x="2023" y="149"/>
                  </a:cubicBezTo>
                  <a:cubicBezTo>
                    <a:pt x="1116" y="368"/>
                    <a:pt x="954" y="1613"/>
                    <a:pt x="954" y="1613"/>
                  </a:cubicBezTo>
                  <a:cubicBezTo>
                    <a:pt x="954" y="1613"/>
                    <a:pt x="1" y="6463"/>
                    <a:pt x="1116" y="8134"/>
                  </a:cubicBezTo>
                  <a:cubicBezTo>
                    <a:pt x="1637" y="8922"/>
                    <a:pt x="3069" y="9157"/>
                    <a:pt x="4260" y="9157"/>
                  </a:cubicBezTo>
                  <a:cubicBezTo>
                    <a:pt x="4908" y="9157"/>
                    <a:pt x="5485" y="9088"/>
                    <a:pt x="5805" y="9000"/>
                  </a:cubicBezTo>
                  <a:cubicBezTo>
                    <a:pt x="6730" y="8750"/>
                    <a:pt x="7008" y="6217"/>
                    <a:pt x="7096" y="5496"/>
                  </a:cubicBezTo>
                  <a:cubicBezTo>
                    <a:pt x="7170" y="4793"/>
                    <a:pt x="7476" y="2084"/>
                    <a:pt x="6420" y="941"/>
                  </a:cubicBezTo>
                  <a:cubicBezTo>
                    <a:pt x="5748" y="212"/>
                    <a:pt x="4516" y="1"/>
                    <a:pt x="347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73"/>
            <p:cNvSpPr/>
            <p:nvPr/>
          </p:nvSpPr>
          <p:spPr>
            <a:xfrm>
              <a:off x="3920150" y="2295100"/>
              <a:ext cx="71075" cy="90650"/>
            </a:xfrm>
            <a:custGeom>
              <a:avLst/>
              <a:gdLst/>
              <a:ahLst/>
              <a:cxnLst/>
              <a:rect l="l" t="t" r="r" b="b"/>
              <a:pathLst>
                <a:path w="2843" h="3626" extrusionOk="0">
                  <a:moveTo>
                    <a:pt x="1282" y="1"/>
                  </a:moveTo>
                  <a:cubicBezTo>
                    <a:pt x="1172" y="1"/>
                    <a:pt x="907" y="17"/>
                    <a:pt x="704" y="164"/>
                  </a:cubicBezTo>
                  <a:cubicBezTo>
                    <a:pt x="454" y="340"/>
                    <a:pt x="0" y="1173"/>
                    <a:pt x="0" y="1173"/>
                  </a:cubicBezTo>
                  <a:cubicBezTo>
                    <a:pt x="0" y="1173"/>
                    <a:pt x="176" y="1557"/>
                    <a:pt x="704" y="2348"/>
                  </a:cubicBezTo>
                  <a:cubicBezTo>
                    <a:pt x="1161" y="3018"/>
                    <a:pt x="2090" y="3625"/>
                    <a:pt x="2426" y="3625"/>
                  </a:cubicBezTo>
                  <a:cubicBezTo>
                    <a:pt x="2479" y="3625"/>
                    <a:pt x="2517" y="3611"/>
                    <a:pt x="2536" y="3579"/>
                  </a:cubicBezTo>
                  <a:cubicBezTo>
                    <a:pt x="2740" y="3270"/>
                    <a:pt x="2842" y="2876"/>
                    <a:pt x="2477" y="1965"/>
                  </a:cubicBezTo>
                  <a:cubicBezTo>
                    <a:pt x="2097" y="1043"/>
                    <a:pt x="1333" y="2"/>
                    <a:pt x="1333" y="2"/>
                  </a:cubicBezTo>
                  <a:cubicBezTo>
                    <a:pt x="1333" y="2"/>
                    <a:pt x="1314" y="1"/>
                    <a:pt x="1282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73"/>
            <p:cNvSpPr/>
            <p:nvPr/>
          </p:nvSpPr>
          <p:spPr>
            <a:xfrm>
              <a:off x="3937725" y="2353800"/>
              <a:ext cx="9175" cy="10575"/>
            </a:xfrm>
            <a:custGeom>
              <a:avLst/>
              <a:gdLst/>
              <a:ahLst/>
              <a:cxnLst/>
              <a:rect l="l" t="t" r="r" b="b"/>
              <a:pathLst>
                <a:path w="367" h="423" extrusionOk="0">
                  <a:moveTo>
                    <a:pt x="367" y="422"/>
                  </a:moveTo>
                  <a:close/>
                  <a:moveTo>
                    <a:pt x="353" y="422"/>
                  </a:moveTo>
                  <a:close/>
                  <a:moveTo>
                    <a:pt x="353" y="408"/>
                  </a:moveTo>
                  <a:lnTo>
                    <a:pt x="353" y="422"/>
                  </a:lnTo>
                  <a:close/>
                  <a:moveTo>
                    <a:pt x="339" y="408"/>
                  </a:moveTo>
                  <a:lnTo>
                    <a:pt x="353" y="408"/>
                  </a:lnTo>
                  <a:close/>
                  <a:moveTo>
                    <a:pt x="339" y="394"/>
                  </a:moveTo>
                  <a:lnTo>
                    <a:pt x="339" y="408"/>
                  </a:lnTo>
                  <a:close/>
                  <a:moveTo>
                    <a:pt x="307" y="380"/>
                  </a:moveTo>
                  <a:cubicBezTo>
                    <a:pt x="324" y="380"/>
                    <a:pt x="324" y="394"/>
                    <a:pt x="339" y="394"/>
                  </a:cubicBezTo>
                  <a:cubicBezTo>
                    <a:pt x="324" y="394"/>
                    <a:pt x="324" y="380"/>
                    <a:pt x="307" y="380"/>
                  </a:cubicBezTo>
                  <a:close/>
                  <a:moveTo>
                    <a:pt x="307" y="366"/>
                  </a:moveTo>
                  <a:lnTo>
                    <a:pt x="307" y="380"/>
                  </a:lnTo>
                  <a:close/>
                  <a:moveTo>
                    <a:pt x="75" y="88"/>
                  </a:moveTo>
                  <a:cubicBezTo>
                    <a:pt x="131" y="176"/>
                    <a:pt x="219" y="278"/>
                    <a:pt x="307" y="366"/>
                  </a:cubicBezTo>
                  <a:cubicBezTo>
                    <a:pt x="219" y="278"/>
                    <a:pt x="131" y="176"/>
                    <a:pt x="75" y="88"/>
                  </a:cubicBezTo>
                  <a:close/>
                  <a:moveTo>
                    <a:pt x="61" y="71"/>
                  </a:moveTo>
                  <a:cubicBezTo>
                    <a:pt x="61" y="71"/>
                    <a:pt x="61" y="88"/>
                    <a:pt x="75" y="88"/>
                  </a:cubicBezTo>
                  <a:cubicBezTo>
                    <a:pt x="61" y="88"/>
                    <a:pt x="61" y="71"/>
                    <a:pt x="61" y="71"/>
                  </a:cubicBezTo>
                  <a:close/>
                  <a:moveTo>
                    <a:pt x="43" y="42"/>
                  </a:moveTo>
                  <a:cubicBezTo>
                    <a:pt x="43" y="57"/>
                    <a:pt x="61" y="71"/>
                    <a:pt x="61" y="71"/>
                  </a:cubicBezTo>
                  <a:cubicBezTo>
                    <a:pt x="61" y="71"/>
                    <a:pt x="43" y="57"/>
                    <a:pt x="43" y="42"/>
                  </a:cubicBezTo>
                  <a:close/>
                  <a:moveTo>
                    <a:pt x="29" y="42"/>
                  </a:moveTo>
                  <a:lnTo>
                    <a:pt x="43" y="42"/>
                  </a:lnTo>
                  <a:close/>
                  <a:moveTo>
                    <a:pt x="29" y="28"/>
                  </a:moveTo>
                  <a:lnTo>
                    <a:pt x="29" y="42"/>
                  </a:lnTo>
                  <a:close/>
                  <a:moveTo>
                    <a:pt x="29" y="28"/>
                  </a:moveTo>
                  <a:close/>
                  <a:moveTo>
                    <a:pt x="15" y="14"/>
                  </a:moveTo>
                  <a:close/>
                  <a:moveTo>
                    <a:pt x="15" y="14"/>
                  </a:moveTo>
                  <a:close/>
                  <a:moveTo>
                    <a:pt x="1" y="0"/>
                  </a:moveTo>
                  <a:lnTo>
                    <a:pt x="15" y="0"/>
                  </a:lnTo>
                  <a:close/>
                </a:path>
              </a:pathLst>
            </a:custGeom>
            <a:solidFill>
              <a:srgbClr val="D6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73"/>
            <p:cNvSpPr/>
            <p:nvPr/>
          </p:nvSpPr>
          <p:spPr>
            <a:xfrm>
              <a:off x="3930775" y="2325225"/>
              <a:ext cx="54650" cy="60075"/>
            </a:xfrm>
            <a:custGeom>
              <a:avLst/>
              <a:gdLst/>
              <a:ahLst/>
              <a:cxnLst/>
              <a:rect l="l" t="t" r="r" b="b"/>
              <a:pathLst>
                <a:path w="2186" h="2403" extrusionOk="0">
                  <a:moveTo>
                    <a:pt x="1010" y="0"/>
                  </a:moveTo>
                  <a:cubicBezTo>
                    <a:pt x="923" y="28"/>
                    <a:pt x="849" y="56"/>
                    <a:pt x="747" y="102"/>
                  </a:cubicBezTo>
                  <a:lnTo>
                    <a:pt x="719" y="102"/>
                  </a:lnTo>
                  <a:lnTo>
                    <a:pt x="719" y="116"/>
                  </a:lnTo>
                  <a:lnTo>
                    <a:pt x="704" y="116"/>
                  </a:lnTo>
                  <a:cubicBezTo>
                    <a:pt x="571" y="176"/>
                    <a:pt x="455" y="232"/>
                    <a:pt x="353" y="306"/>
                  </a:cubicBezTo>
                  <a:lnTo>
                    <a:pt x="339" y="306"/>
                  </a:lnTo>
                  <a:cubicBezTo>
                    <a:pt x="205" y="394"/>
                    <a:pt x="89" y="468"/>
                    <a:pt x="1" y="542"/>
                  </a:cubicBezTo>
                  <a:cubicBezTo>
                    <a:pt x="1" y="598"/>
                    <a:pt x="1" y="658"/>
                    <a:pt x="15" y="718"/>
                  </a:cubicBezTo>
                  <a:cubicBezTo>
                    <a:pt x="89" y="848"/>
                    <a:pt x="177" y="981"/>
                    <a:pt x="279" y="1143"/>
                  </a:cubicBezTo>
                  <a:lnTo>
                    <a:pt x="293" y="1143"/>
                  </a:lnTo>
                  <a:lnTo>
                    <a:pt x="293" y="1157"/>
                  </a:lnTo>
                  <a:cubicBezTo>
                    <a:pt x="293" y="1171"/>
                    <a:pt x="307" y="1171"/>
                    <a:pt x="307" y="1171"/>
                  </a:cubicBezTo>
                  <a:lnTo>
                    <a:pt x="307" y="1185"/>
                  </a:lnTo>
                  <a:lnTo>
                    <a:pt x="321" y="1185"/>
                  </a:lnTo>
                  <a:cubicBezTo>
                    <a:pt x="321" y="1200"/>
                    <a:pt x="339" y="1214"/>
                    <a:pt x="339" y="1214"/>
                  </a:cubicBezTo>
                  <a:cubicBezTo>
                    <a:pt x="339" y="1214"/>
                    <a:pt x="339" y="1231"/>
                    <a:pt x="353" y="1231"/>
                  </a:cubicBezTo>
                  <a:cubicBezTo>
                    <a:pt x="409" y="1319"/>
                    <a:pt x="497" y="1421"/>
                    <a:pt x="585" y="1509"/>
                  </a:cubicBezTo>
                  <a:lnTo>
                    <a:pt x="585" y="1523"/>
                  </a:lnTo>
                  <a:cubicBezTo>
                    <a:pt x="602" y="1523"/>
                    <a:pt x="602" y="1537"/>
                    <a:pt x="617" y="1537"/>
                  </a:cubicBezTo>
                  <a:lnTo>
                    <a:pt x="617" y="1551"/>
                  </a:lnTo>
                  <a:lnTo>
                    <a:pt x="631" y="1551"/>
                  </a:lnTo>
                  <a:lnTo>
                    <a:pt x="631" y="1565"/>
                  </a:lnTo>
                  <a:lnTo>
                    <a:pt x="645" y="1565"/>
                  </a:lnTo>
                  <a:cubicBezTo>
                    <a:pt x="1042" y="1977"/>
                    <a:pt x="1552" y="2301"/>
                    <a:pt x="1862" y="2403"/>
                  </a:cubicBezTo>
                  <a:lnTo>
                    <a:pt x="2024" y="2241"/>
                  </a:lnTo>
                  <a:cubicBezTo>
                    <a:pt x="2080" y="2167"/>
                    <a:pt x="2126" y="2093"/>
                    <a:pt x="2154" y="2005"/>
                  </a:cubicBezTo>
                  <a:cubicBezTo>
                    <a:pt x="2185" y="1917"/>
                    <a:pt x="2185" y="1815"/>
                    <a:pt x="2168" y="1713"/>
                  </a:cubicBezTo>
                  <a:cubicBezTo>
                    <a:pt x="2140" y="1407"/>
                    <a:pt x="2038" y="1098"/>
                    <a:pt x="1876" y="834"/>
                  </a:cubicBezTo>
                  <a:cubicBezTo>
                    <a:pt x="1700" y="556"/>
                    <a:pt x="1436" y="334"/>
                    <a:pt x="1186" y="130"/>
                  </a:cubicBezTo>
                  <a:cubicBezTo>
                    <a:pt x="1130" y="88"/>
                    <a:pt x="1070" y="42"/>
                    <a:pt x="1010" y="0"/>
                  </a:cubicBezTo>
                  <a:close/>
                </a:path>
              </a:pathLst>
            </a:custGeom>
            <a:solidFill>
              <a:srgbClr val="ECA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73"/>
            <p:cNvSpPr/>
            <p:nvPr/>
          </p:nvSpPr>
          <p:spPr>
            <a:xfrm>
              <a:off x="3776550" y="2425900"/>
              <a:ext cx="183900" cy="193225"/>
            </a:xfrm>
            <a:custGeom>
              <a:avLst/>
              <a:gdLst/>
              <a:ahLst/>
              <a:cxnLst/>
              <a:rect l="l" t="t" r="r" b="b"/>
              <a:pathLst>
                <a:path w="7356" h="7729" extrusionOk="0">
                  <a:moveTo>
                    <a:pt x="6448" y="1"/>
                  </a:moveTo>
                  <a:cubicBezTo>
                    <a:pt x="6448" y="1"/>
                    <a:pt x="4453" y="324"/>
                    <a:pt x="3810" y="338"/>
                  </a:cubicBezTo>
                  <a:cubicBezTo>
                    <a:pt x="3774" y="340"/>
                    <a:pt x="3734" y="341"/>
                    <a:pt x="3690" y="341"/>
                  </a:cubicBezTo>
                  <a:cubicBezTo>
                    <a:pt x="2956" y="341"/>
                    <a:pt x="1143" y="106"/>
                    <a:pt x="1143" y="106"/>
                  </a:cubicBezTo>
                  <a:cubicBezTo>
                    <a:pt x="1143" y="106"/>
                    <a:pt x="1038" y="106"/>
                    <a:pt x="1024" y="310"/>
                  </a:cubicBezTo>
                  <a:cubicBezTo>
                    <a:pt x="1010" y="528"/>
                    <a:pt x="528" y="1791"/>
                    <a:pt x="334" y="3754"/>
                  </a:cubicBezTo>
                  <a:cubicBezTo>
                    <a:pt x="190" y="5133"/>
                    <a:pt x="0" y="7581"/>
                    <a:pt x="0" y="7581"/>
                  </a:cubicBezTo>
                  <a:cubicBezTo>
                    <a:pt x="0" y="7581"/>
                    <a:pt x="116" y="7651"/>
                    <a:pt x="672" y="7697"/>
                  </a:cubicBezTo>
                  <a:cubicBezTo>
                    <a:pt x="825" y="7709"/>
                    <a:pt x="957" y="7713"/>
                    <a:pt x="1070" y="7713"/>
                  </a:cubicBezTo>
                  <a:cubicBezTo>
                    <a:pt x="1369" y="7713"/>
                    <a:pt x="1523" y="7683"/>
                    <a:pt x="1523" y="7683"/>
                  </a:cubicBezTo>
                  <a:cubicBezTo>
                    <a:pt x="1523" y="7683"/>
                    <a:pt x="2389" y="4809"/>
                    <a:pt x="3180" y="3008"/>
                  </a:cubicBezTo>
                  <a:cubicBezTo>
                    <a:pt x="3363" y="2585"/>
                    <a:pt x="3669" y="2215"/>
                    <a:pt x="3795" y="2215"/>
                  </a:cubicBezTo>
                  <a:cubicBezTo>
                    <a:pt x="3800" y="2215"/>
                    <a:pt x="3805" y="2215"/>
                    <a:pt x="3810" y="2217"/>
                  </a:cubicBezTo>
                  <a:cubicBezTo>
                    <a:pt x="4014" y="2259"/>
                    <a:pt x="4337" y="3050"/>
                    <a:pt x="4573" y="3768"/>
                  </a:cubicBezTo>
                  <a:cubicBezTo>
                    <a:pt x="4851" y="4591"/>
                    <a:pt x="5421" y="7697"/>
                    <a:pt x="5421" y="7697"/>
                  </a:cubicBezTo>
                  <a:cubicBezTo>
                    <a:pt x="5421" y="7697"/>
                    <a:pt x="5520" y="7728"/>
                    <a:pt x="5770" y="7728"/>
                  </a:cubicBezTo>
                  <a:cubicBezTo>
                    <a:pt x="5865" y="7728"/>
                    <a:pt x="5982" y="7724"/>
                    <a:pt x="6124" y="7711"/>
                  </a:cubicBezTo>
                  <a:cubicBezTo>
                    <a:pt x="6726" y="7683"/>
                    <a:pt x="7123" y="7475"/>
                    <a:pt x="7123" y="7475"/>
                  </a:cubicBezTo>
                  <a:cubicBezTo>
                    <a:pt x="7123" y="7475"/>
                    <a:pt x="7355" y="6202"/>
                    <a:pt x="7253" y="4253"/>
                  </a:cubicBezTo>
                  <a:cubicBezTo>
                    <a:pt x="7165" y="2245"/>
                    <a:pt x="6448" y="75"/>
                    <a:pt x="64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73"/>
            <p:cNvSpPr/>
            <p:nvPr/>
          </p:nvSpPr>
          <p:spPr>
            <a:xfrm>
              <a:off x="3797025" y="2270325"/>
              <a:ext cx="145475" cy="174850"/>
            </a:xfrm>
            <a:custGeom>
              <a:avLst/>
              <a:gdLst/>
              <a:ahLst/>
              <a:cxnLst/>
              <a:rect l="l" t="t" r="r" b="b"/>
              <a:pathLst>
                <a:path w="5819" h="6994" extrusionOk="0">
                  <a:moveTo>
                    <a:pt x="4319" y="0"/>
                  </a:moveTo>
                  <a:cubicBezTo>
                    <a:pt x="4027" y="0"/>
                    <a:pt x="3671" y="17"/>
                    <a:pt x="3269" y="68"/>
                  </a:cubicBezTo>
                  <a:cubicBezTo>
                    <a:pt x="2154" y="230"/>
                    <a:pt x="1848" y="230"/>
                    <a:pt x="1848" y="230"/>
                  </a:cubicBezTo>
                  <a:cubicBezTo>
                    <a:pt x="1848" y="230"/>
                    <a:pt x="1411" y="80"/>
                    <a:pt x="1078" y="80"/>
                  </a:cubicBezTo>
                  <a:cubicBezTo>
                    <a:pt x="934" y="80"/>
                    <a:pt x="809" y="108"/>
                    <a:pt x="747" y="188"/>
                  </a:cubicBezTo>
                  <a:cubicBezTo>
                    <a:pt x="528" y="465"/>
                    <a:pt x="191" y="1901"/>
                    <a:pt x="103" y="3044"/>
                  </a:cubicBezTo>
                  <a:cubicBezTo>
                    <a:pt x="1" y="4173"/>
                    <a:pt x="149" y="6751"/>
                    <a:pt x="149" y="6751"/>
                  </a:cubicBezTo>
                  <a:cubicBezTo>
                    <a:pt x="149" y="6751"/>
                    <a:pt x="1379" y="6994"/>
                    <a:pt x="2753" y="6994"/>
                  </a:cubicBezTo>
                  <a:cubicBezTo>
                    <a:pt x="3034" y="6994"/>
                    <a:pt x="3322" y="6983"/>
                    <a:pt x="3606" y="6959"/>
                  </a:cubicBezTo>
                  <a:cubicBezTo>
                    <a:pt x="5263" y="6825"/>
                    <a:pt x="5819" y="6561"/>
                    <a:pt x="5819" y="6561"/>
                  </a:cubicBezTo>
                  <a:cubicBezTo>
                    <a:pt x="5819" y="6561"/>
                    <a:pt x="5291" y="3529"/>
                    <a:pt x="5351" y="2150"/>
                  </a:cubicBezTo>
                  <a:cubicBezTo>
                    <a:pt x="5407" y="789"/>
                    <a:pt x="5161" y="54"/>
                    <a:pt x="5161" y="54"/>
                  </a:cubicBezTo>
                  <a:cubicBezTo>
                    <a:pt x="5161" y="54"/>
                    <a:pt x="4845" y="0"/>
                    <a:pt x="4319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73"/>
            <p:cNvSpPr/>
            <p:nvPr/>
          </p:nvSpPr>
          <p:spPr>
            <a:xfrm>
              <a:off x="3787875" y="2261100"/>
              <a:ext cx="48400" cy="121650"/>
            </a:xfrm>
            <a:custGeom>
              <a:avLst/>
              <a:gdLst/>
              <a:ahLst/>
              <a:cxnLst/>
              <a:rect l="l" t="t" r="r" b="b"/>
              <a:pathLst>
                <a:path w="1936" h="4866" extrusionOk="0">
                  <a:moveTo>
                    <a:pt x="1410" y="1"/>
                  </a:moveTo>
                  <a:cubicBezTo>
                    <a:pt x="1356" y="1"/>
                    <a:pt x="1297" y="5"/>
                    <a:pt x="1232" y="15"/>
                  </a:cubicBezTo>
                  <a:cubicBezTo>
                    <a:pt x="894" y="57"/>
                    <a:pt x="557" y="718"/>
                    <a:pt x="293" y="1742"/>
                  </a:cubicBezTo>
                  <a:cubicBezTo>
                    <a:pt x="89" y="2565"/>
                    <a:pt x="1" y="3061"/>
                    <a:pt x="15" y="3677"/>
                  </a:cubicBezTo>
                  <a:cubicBezTo>
                    <a:pt x="29" y="4514"/>
                    <a:pt x="441" y="4866"/>
                    <a:pt x="441" y="4866"/>
                  </a:cubicBezTo>
                  <a:cubicBezTo>
                    <a:pt x="441" y="4866"/>
                    <a:pt x="585" y="3501"/>
                    <a:pt x="954" y="2389"/>
                  </a:cubicBezTo>
                  <a:cubicBezTo>
                    <a:pt x="1510" y="718"/>
                    <a:pt x="1936" y="279"/>
                    <a:pt x="1936" y="279"/>
                  </a:cubicBezTo>
                  <a:cubicBezTo>
                    <a:pt x="1936" y="279"/>
                    <a:pt x="1841" y="1"/>
                    <a:pt x="141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73"/>
            <p:cNvSpPr/>
            <p:nvPr/>
          </p:nvSpPr>
          <p:spPr>
            <a:xfrm>
              <a:off x="3880925" y="2263300"/>
              <a:ext cx="58675" cy="129575"/>
            </a:xfrm>
            <a:custGeom>
              <a:avLst/>
              <a:gdLst/>
              <a:ahLst/>
              <a:cxnLst/>
              <a:rect l="l" t="t" r="r" b="b"/>
              <a:pathLst>
                <a:path w="2347" h="5183" extrusionOk="0">
                  <a:moveTo>
                    <a:pt x="1064" y="0"/>
                  </a:moveTo>
                  <a:cubicBezTo>
                    <a:pt x="796" y="0"/>
                    <a:pt x="676" y="173"/>
                    <a:pt x="676" y="173"/>
                  </a:cubicBezTo>
                  <a:cubicBezTo>
                    <a:pt x="676" y="173"/>
                    <a:pt x="426" y="571"/>
                    <a:pt x="292" y="1038"/>
                  </a:cubicBezTo>
                  <a:cubicBezTo>
                    <a:pt x="162" y="1524"/>
                    <a:pt x="1" y="2094"/>
                    <a:pt x="162" y="2987"/>
                  </a:cubicBezTo>
                  <a:cubicBezTo>
                    <a:pt x="352" y="4000"/>
                    <a:pt x="894" y="4556"/>
                    <a:pt x="1569" y="4982"/>
                  </a:cubicBezTo>
                  <a:cubicBezTo>
                    <a:pt x="1808" y="5128"/>
                    <a:pt x="1975" y="5183"/>
                    <a:pt x="2090" y="5183"/>
                  </a:cubicBezTo>
                  <a:cubicBezTo>
                    <a:pt x="2343" y="5183"/>
                    <a:pt x="2346" y="4918"/>
                    <a:pt x="2315" y="4778"/>
                  </a:cubicBezTo>
                  <a:cubicBezTo>
                    <a:pt x="2287" y="4616"/>
                    <a:pt x="2171" y="4468"/>
                    <a:pt x="2171" y="4468"/>
                  </a:cubicBezTo>
                  <a:cubicBezTo>
                    <a:pt x="2171" y="4468"/>
                    <a:pt x="1042" y="3691"/>
                    <a:pt x="1084" y="2301"/>
                  </a:cubicBezTo>
                  <a:cubicBezTo>
                    <a:pt x="1130" y="894"/>
                    <a:pt x="1583" y="261"/>
                    <a:pt x="1583" y="261"/>
                  </a:cubicBezTo>
                  <a:cubicBezTo>
                    <a:pt x="1583" y="261"/>
                    <a:pt x="1555" y="71"/>
                    <a:pt x="1204" y="15"/>
                  </a:cubicBezTo>
                  <a:cubicBezTo>
                    <a:pt x="1153" y="5"/>
                    <a:pt x="1107" y="0"/>
                    <a:pt x="106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73"/>
            <p:cNvSpPr/>
            <p:nvPr/>
          </p:nvSpPr>
          <p:spPr>
            <a:xfrm>
              <a:off x="3920150" y="2269850"/>
              <a:ext cx="52425" cy="72525"/>
            </a:xfrm>
            <a:custGeom>
              <a:avLst/>
              <a:gdLst/>
              <a:ahLst/>
              <a:cxnLst/>
              <a:rect l="l" t="t" r="r" b="b"/>
              <a:pathLst>
                <a:path w="2097" h="2901" extrusionOk="0">
                  <a:moveTo>
                    <a:pt x="222" y="0"/>
                  </a:moveTo>
                  <a:cubicBezTo>
                    <a:pt x="152" y="0"/>
                    <a:pt x="82" y="14"/>
                    <a:pt x="14" y="45"/>
                  </a:cubicBezTo>
                  <a:cubicBezTo>
                    <a:pt x="0" y="59"/>
                    <a:pt x="292" y="1276"/>
                    <a:pt x="264" y="2655"/>
                  </a:cubicBezTo>
                  <a:lnTo>
                    <a:pt x="264" y="2901"/>
                  </a:lnTo>
                  <a:cubicBezTo>
                    <a:pt x="380" y="2785"/>
                    <a:pt x="704" y="2507"/>
                    <a:pt x="1172" y="2317"/>
                  </a:cubicBezTo>
                  <a:cubicBezTo>
                    <a:pt x="1627" y="2117"/>
                    <a:pt x="1924" y="2093"/>
                    <a:pt x="2040" y="2093"/>
                  </a:cubicBezTo>
                  <a:cubicBezTo>
                    <a:pt x="2078" y="2093"/>
                    <a:pt x="2097" y="2095"/>
                    <a:pt x="2097" y="2095"/>
                  </a:cubicBezTo>
                  <a:cubicBezTo>
                    <a:pt x="2097" y="2095"/>
                    <a:pt x="1907" y="1466"/>
                    <a:pt x="1333" y="776"/>
                  </a:cubicBezTo>
                  <a:cubicBezTo>
                    <a:pt x="1119" y="525"/>
                    <a:pt x="656" y="0"/>
                    <a:pt x="22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73"/>
            <p:cNvSpPr/>
            <p:nvPr/>
          </p:nvSpPr>
          <p:spPr>
            <a:xfrm>
              <a:off x="3917250" y="2312725"/>
              <a:ext cx="9525" cy="23500"/>
            </a:xfrm>
            <a:custGeom>
              <a:avLst/>
              <a:gdLst/>
              <a:ahLst/>
              <a:cxnLst/>
              <a:rect l="l" t="t" r="r" b="b"/>
              <a:pathLst>
                <a:path w="381" h="940" extrusionOk="0">
                  <a:moveTo>
                    <a:pt x="0" y="1"/>
                  </a:moveTo>
                  <a:cubicBezTo>
                    <a:pt x="14" y="293"/>
                    <a:pt x="380" y="616"/>
                    <a:pt x="380" y="940"/>
                  </a:cubicBezTo>
                  <a:cubicBezTo>
                    <a:pt x="380" y="616"/>
                    <a:pt x="380" y="307"/>
                    <a:pt x="366" y="29"/>
                  </a:cubicBezTo>
                  <a:cubicBezTo>
                    <a:pt x="264" y="15"/>
                    <a:pt x="159" y="1"/>
                    <a:pt x="57" y="1"/>
                  </a:cubicBezTo>
                  <a:close/>
                </a:path>
              </a:pathLst>
            </a:custGeom>
            <a:solidFill>
              <a:srgbClr val="ECC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73"/>
            <p:cNvSpPr/>
            <p:nvPr/>
          </p:nvSpPr>
          <p:spPr>
            <a:xfrm>
              <a:off x="3930775" y="2325225"/>
              <a:ext cx="25275" cy="13550"/>
            </a:xfrm>
            <a:custGeom>
              <a:avLst/>
              <a:gdLst/>
              <a:ahLst/>
              <a:cxnLst/>
              <a:rect l="l" t="t" r="r" b="b"/>
              <a:pathLst>
                <a:path w="1011" h="542" extrusionOk="0">
                  <a:moveTo>
                    <a:pt x="339" y="306"/>
                  </a:moveTo>
                  <a:cubicBezTo>
                    <a:pt x="205" y="394"/>
                    <a:pt x="89" y="468"/>
                    <a:pt x="1" y="542"/>
                  </a:cubicBezTo>
                  <a:lnTo>
                    <a:pt x="1" y="542"/>
                  </a:lnTo>
                  <a:cubicBezTo>
                    <a:pt x="89" y="468"/>
                    <a:pt x="205" y="394"/>
                    <a:pt x="339" y="306"/>
                  </a:cubicBezTo>
                  <a:close/>
                  <a:moveTo>
                    <a:pt x="353" y="306"/>
                  </a:moveTo>
                  <a:lnTo>
                    <a:pt x="339" y="306"/>
                  </a:lnTo>
                  <a:close/>
                  <a:moveTo>
                    <a:pt x="704" y="116"/>
                  </a:moveTo>
                  <a:close/>
                  <a:moveTo>
                    <a:pt x="719" y="116"/>
                  </a:moveTo>
                  <a:lnTo>
                    <a:pt x="704" y="116"/>
                  </a:lnTo>
                  <a:close/>
                  <a:moveTo>
                    <a:pt x="719" y="102"/>
                  </a:moveTo>
                  <a:lnTo>
                    <a:pt x="719" y="116"/>
                  </a:lnTo>
                  <a:close/>
                  <a:moveTo>
                    <a:pt x="733" y="102"/>
                  </a:moveTo>
                  <a:close/>
                  <a:moveTo>
                    <a:pt x="747" y="102"/>
                  </a:moveTo>
                  <a:lnTo>
                    <a:pt x="733" y="102"/>
                  </a:lnTo>
                  <a:close/>
                  <a:moveTo>
                    <a:pt x="747" y="102"/>
                  </a:moveTo>
                  <a:close/>
                  <a:moveTo>
                    <a:pt x="1010" y="0"/>
                  </a:moveTo>
                  <a:cubicBezTo>
                    <a:pt x="923" y="28"/>
                    <a:pt x="849" y="56"/>
                    <a:pt x="747" y="102"/>
                  </a:cubicBezTo>
                  <a:cubicBezTo>
                    <a:pt x="849" y="56"/>
                    <a:pt x="923" y="28"/>
                    <a:pt x="1010" y="0"/>
                  </a:cubicBezTo>
                  <a:close/>
                </a:path>
              </a:pathLst>
            </a:custGeom>
            <a:solidFill>
              <a:srgbClr val="DB9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73"/>
            <p:cNvSpPr/>
            <p:nvPr/>
          </p:nvSpPr>
          <p:spPr>
            <a:xfrm>
              <a:off x="3928950" y="2338750"/>
              <a:ext cx="1850" cy="1450"/>
            </a:xfrm>
            <a:custGeom>
              <a:avLst/>
              <a:gdLst/>
              <a:ahLst/>
              <a:cxnLst/>
              <a:rect l="l" t="t" r="r" b="b"/>
              <a:pathLst>
                <a:path w="74" h="58" extrusionOk="0">
                  <a:moveTo>
                    <a:pt x="74" y="1"/>
                  </a:moveTo>
                  <a:cubicBezTo>
                    <a:pt x="42" y="15"/>
                    <a:pt x="28" y="43"/>
                    <a:pt x="0" y="57"/>
                  </a:cubicBezTo>
                  <a:lnTo>
                    <a:pt x="0" y="57"/>
                  </a:lnTo>
                  <a:cubicBezTo>
                    <a:pt x="28" y="43"/>
                    <a:pt x="42" y="15"/>
                    <a:pt x="74" y="1"/>
                  </a:cubicBezTo>
                  <a:close/>
                </a:path>
              </a:pathLst>
            </a:custGeom>
            <a:solidFill>
              <a:srgbClr val="ECC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73"/>
            <p:cNvSpPr/>
            <p:nvPr/>
          </p:nvSpPr>
          <p:spPr>
            <a:xfrm>
              <a:off x="3926400" y="2313425"/>
              <a:ext cx="29650" cy="26775"/>
            </a:xfrm>
            <a:custGeom>
              <a:avLst/>
              <a:gdLst/>
              <a:ahLst/>
              <a:cxnLst/>
              <a:rect l="l" t="t" r="r" b="b"/>
              <a:pathLst>
                <a:path w="1186" h="1071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279"/>
                    <a:pt x="14" y="588"/>
                    <a:pt x="14" y="912"/>
                  </a:cubicBezTo>
                  <a:cubicBezTo>
                    <a:pt x="42" y="954"/>
                    <a:pt x="74" y="1014"/>
                    <a:pt x="102" y="1070"/>
                  </a:cubicBezTo>
                  <a:cubicBezTo>
                    <a:pt x="130" y="1056"/>
                    <a:pt x="144" y="1028"/>
                    <a:pt x="176" y="1014"/>
                  </a:cubicBezTo>
                  <a:cubicBezTo>
                    <a:pt x="264" y="940"/>
                    <a:pt x="380" y="866"/>
                    <a:pt x="514" y="778"/>
                  </a:cubicBezTo>
                  <a:lnTo>
                    <a:pt x="528" y="778"/>
                  </a:lnTo>
                  <a:cubicBezTo>
                    <a:pt x="630" y="704"/>
                    <a:pt x="746" y="648"/>
                    <a:pt x="879" y="588"/>
                  </a:cubicBezTo>
                  <a:lnTo>
                    <a:pt x="894" y="588"/>
                  </a:lnTo>
                  <a:lnTo>
                    <a:pt x="894" y="574"/>
                  </a:lnTo>
                  <a:lnTo>
                    <a:pt x="922" y="574"/>
                  </a:lnTo>
                  <a:cubicBezTo>
                    <a:pt x="1024" y="528"/>
                    <a:pt x="1098" y="500"/>
                    <a:pt x="1185" y="472"/>
                  </a:cubicBezTo>
                  <a:cubicBezTo>
                    <a:pt x="922" y="296"/>
                    <a:pt x="468" y="75"/>
                    <a:pt x="0" y="1"/>
                  </a:cubicBezTo>
                  <a:close/>
                </a:path>
              </a:pathLst>
            </a:custGeom>
            <a:solidFill>
              <a:srgbClr val="ECC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73"/>
            <p:cNvSpPr/>
            <p:nvPr/>
          </p:nvSpPr>
          <p:spPr>
            <a:xfrm>
              <a:off x="3875825" y="2302675"/>
              <a:ext cx="112150" cy="88075"/>
            </a:xfrm>
            <a:custGeom>
              <a:avLst/>
              <a:gdLst/>
              <a:ahLst/>
              <a:cxnLst/>
              <a:rect l="l" t="t" r="r" b="b"/>
              <a:pathLst>
                <a:path w="4486" h="3523" extrusionOk="0">
                  <a:moveTo>
                    <a:pt x="560" y="0"/>
                  </a:moveTo>
                  <a:cubicBezTo>
                    <a:pt x="506" y="0"/>
                    <a:pt x="455" y="7"/>
                    <a:pt x="409" y="23"/>
                  </a:cubicBezTo>
                  <a:cubicBezTo>
                    <a:pt x="57" y="139"/>
                    <a:pt x="264" y="389"/>
                    <a:pt x="264" y="389"/>
                  </a:cubicBezTo>
                  <a:cubicBezTo>
                    <a:pt x="264" y="389"/>
                    <a:pt x="88" y="417"/>
                    <a:pt x="88" y="578"/>
                  </a:cubicBezTo>
                  <a:cubicBezTo>
                    <a:pt x="74" y="695"/>
                    <a:pt x="233" y="768"/>
                    <a:pt x="233" y="768"/>
                  </a:cubicBezTo>
                  <a:cubicBezTo>
                    <a:pt x="233" y="768"/>
                    <a:pt x="1" y="782"/>
                    <a:pt x="29" y="930"/>
                  </a:cubicBezTo>
                  <a:cubicBezTo>
                    <a:pt x="74" y="1092"/>
                    <a:pt x="250" y="1134"/>
                    <a:pt x="250" y="1134"/>
                  </a:cubicBezTo>
                  <a:cubicBezTo>
                    <a:pt x="250" y="1134"/>
                    <a:pt x="245" y="1134"/>
                    <a:pt x="237" y="1134"/>
                  </a:cubicBezTo>
                  <a:cubicBezTo>
                    <a:pt x="198" y="1134"/>
                    <a:pt x="86" y="1143"/>
                    <a:pt x="74" y="1254"/>
                  </a:cubicBezTo>
                  <a:cubicBezTo>
                    <a:pt x="57" y="1398"/>
                    <a:pt x="352" y="1500"/>
                    <a:pt x="352" y="1500"/>
                  </a:cubicBezTo>
                  <a:cubicBezTo>
                    <a:pt x="352" y="1500"/>
                    <a:pt x="514" y="1662"/>
                    <a:pt x="894" y="1676"/>
                  </a:cubicBezTo>
                  <a:cubicBezTo>
                    <a:pt x="917" y="1677"/>
                    <a:pt x="940" y="1678"/>
                    <a:pt x="963" y="1678"/>
                  </a:cubicBezTo>
                  <a:cubicBezTo>
                    <a:pt x="1307" y="1678"/>
                    <a:pt x="1552" y="1560"/>
                    <a:pt x="1552" y="1560"/>
                  </a:cubicBezTo>
                  <a:cubicBezTo>
                    <a:pt x="1552" y="1560"/>
                    <a:pt x="2241" y="3027"/>
                    <a:pt x="3208" y="3378"/>
                  </a:cubicBezTo>
                  <a:cubicBezTo>
                    <a:pt x="3491" y="3477"/>
                    <a:pt x="3708" y="3523"/>
                    <a:pt x="3874" y="3523"/>
                  </a:cubicBezTo>
                  <a:cubicBezTo>
                    <a:pt x="4276" y="3523"/>
                    <a:pt x="4383" y="3255"/>
                    <a:pt x="4426" y="2819"/>
                  </a:cubicBezTo>
                  <a:cubicBezTo>
                    <a:pt x="4485" y="2189"/>
                    <a:pt x="3972" y="1648"/>
                    <a:pt x="3310" y="1194"/>
                  </a:cubicBezTo>
                  <a:cubicBezTo>
                    <a:pt x="2815" y="856"/>
                    <a:pt x="1422" y="301"/>
                    <a:pt x="1422" y="301"/>
                  </a:cubicBezTo>
                  <a:cubicBezTo>
                    <a:pt x="1422" y="301"/>
                    <a:pt x="922" y="0"/>
                    <a:pt x="560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73"/>
            <p:cNvSpPr/>
            <p:nvPr/>
          </p:nvSpPr>
          <p:spPr>
            <a:xfrm>
              <a:off x="3832900" y="2247475"/>
              <a:ext cx="56850" cy="44000"/>
            </a:xfrm>
            <a:custGeom>
              <a:avLst/>
              <a:gdLst/>
              <a:ahLst/>
              <a:cxnLst/>
              <a:rect l="l" t="t" r="r" b="b"/>
              <a:pathLst>
                <a:path w="2274" h="1760" extrusionOk="0">
                  <a:moveTo>
                    <a:pt x="15" y="1"/>
                  </a:moveTo>
                  <a:cubicBezTo>
                    <a:pt x="15" y="1"/>
                    <a:pt x="103" y="454"/>
                    <a:pt x="75" y="736"/>
                  </a:cubicBezTo>
                  <a:cubicBezTo>
                    <a:pt x="33" y="1028"/>
                    <a:pt x="1" y="1189"/>
                    <a:pt x="1" y="1189"/>
                  </a:cubicBezTo>
                  <a:cubicBezTo>
                    <a:pt x="1" y="1189"/>
                    <a:pt x="344" y="1760"/>
                    <a:pt x="1062" y="1760"/>
                  </a:cubicBezTo>
                  <a:cubicBezTo>
                    <a:pt x="1070" y="1760"/>
                    <a:pt x="1079" y="1760"/>
                    <a:pt x="1088" y="1759"/>
                  </a:cubicBezTo>
                  <a:cubicBezTo>
                    <a:pt x="1820" y="1731"/>
                    <a:pt x="2273" y="1189"/>
                    <a:pt x="2273" y="1189"/>
                  </a:cubicBezTo>
                  <a:cubicBezTo>
                    <a:pt x="2273" y="1189"/>
                    <a:pt x="2157" y="574"/>
                    <a:pt x="2171" y="366"/>
                  </a:cubicBezTo>
                  <a:cubicBezTo>
                    <a:pt x="2185" y="162"/>
                    <a:pt x="2199" y="74"/>
                    <a:pt x="2199" y="74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73"/>
            <p:cNvSpPr/>
            <p:nvPr/>
          </p:nvSpPr>
          <p:spPr>
            <a:xfrm>
              <a:off x="3833275" y="2247475"/>
              <a:ext cx="800" cy="5225"/>
            </a:xfrm>
            <a:custGeom>
              <a:avLst/>
              <a:gdLst/>
              <a:ahLst/>
              <a:cxnLst/>
              <a:rect l="l" t="t" r="r" b="b"/>
              <a:pathLst>
                <a:path w="32" h="209" extrusionOk="0">
                  <a:moveTo>
                    <a:pt x="0" y="1"/>
                  </a:moveTo>
                  <a:cubicBezTo>
                    <a:pt x="0" y="1"/>
                    <a:pt x="18" y="89"/>
                    <a:pt x="32" y="208"/>
                  </a:cubicBezTo>
                  <a:lnTo>
                    <a:pt x="32" y="208"/>
                  </a:lnTo>
                  <a:cubicBezTo>
                    <a:pt x="18" y="8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DDD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73"/>
            <p:cNvSpPr/>
            <p:nvPr/>
          </p:nvSpPr>
          <p:spPr>
            <a:xfrm>
              <a:off x="3834050" y="2252675"/>
              <a:ext cx="53850" cy="13550"/>
            </a:xfrm>
            <a:custGeom>
              <a:avLst/>
              <a:gdLst/>
              <a:ahLst/>
              <a:cxnLst/>
              <a:rect l="l" t="t" r="r" b="b"/>
              <a:pathLst>
                <a:path w="2154" h="542" extrusionOk="0">
                  <a:moveTo>
                    <a:pt x="2125" y="264"/>
                  </a:moveTo>
                  <a:cubicBezTo>
                    <a:pt x="2125" y="352"/>
                    <a:pt x="2139" y="440"/>
                    <a:pt x="2153" y="542"/>
                  </a:cubicBezTo>
                  <a:lnTo>
                    <a:pt x="2153" y="542"/>
                  </a:lnTo>
                  <a:cubicBezTo>
                    <a:pt x="2139" y="440"/>
                    <a:pt x="2125" y="352"/>
                    <a:pt x="2125" y="264"/>
                  </a:cubicBezTo>
                  <a:close/>
                  <a:moveTo>
                    <a:pt x="2125" y="264"/>
                  </a:move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29" y="130"/>
                    <a:pt x="43" y="306"/>
                    <a:pt x="29" y="454"/>
                  </a:cubicBezTo>
                  <a:lnTo>
                    <a:pt x="29" y="454"/>
                  </a:lnTo>
                  <a:cubicBezTo>
                    <a:pt x="43" y="306"/>
                    <a:pt x="29" y="130"/>
                    <a:pt x="1" y="0"/>
                  </a:cubicBezTo>
                  <a:close/>
                </a:path>
              </a:pathLst>
            </a:custGeom>
            <a:solidFill>
              <a:srgbClr val="D6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73"/>
            <p:cNvSpPr/>
            <p:nvPr/>
          </p:nvSpPr>
          <p:spPr>
            <a:xfrm>
              <a:off x="3833275" y="2247475"/>
              <a:ext cx="54625" cy="23850"/>
            </a:xfrm>
            <a:custGeom>
              <a:avLst/>
              <a:gdLst/>
              <a:ahLst/>
              <a:cxnLst/>
              <a:rect l="l" t="t" r="r" b="b"/>
              <a:pathLst>
                <a:path w="2185" h="954" extrusionOk="0">
                  <a:moveTo>
                    <a:pt x="0" y="1"/>
                  </a:moveTo>
                  <a:cubicBezTo>
                    <a:pt x="0" y="1"/>
                    <a:pt x="18" y="89"/>
                    <a:pt x="32" y="208"/>
                  </a:cubicBezTo>
                  <a:cubicBezTo>
                    <a:pt x="60" y="338"/>
                    <a:pt x="74" y="514"/>
                    <a:pt x="60" y="662"/>
                  </a:cubicBezTo>
                  <a:cubicBezTo>
                    <a:pt x="383" y="866"/>
                    <a:pt x="823" y="940"/>
                    <a:pt x="1189" y="954"/>
                  </a:cubicBezTo>
                  <a:lnTo>
                    <a:pt x="1217" y="954"/>
                  </a:lnTo>
                  <a:cubicBezTo>
                    <a:pt x="1569" y="954"/>
                    <a:pt x="1892" y="880"/>
                    <a:pt x="2184" y="750"/>
                  </a:cubicBezTo>
                  <a:cubicBezTo>
                    <a:pt x="2170" y="648"/>
                    <a:pt x="2156" y="560"/>
                    <a:pt x="2156" y="472"/>
                  </a:cubicBezTo>
                  <a:lnTo>
                    <a:pt x="2156" y="366"/>
                  </a:lnTo>
                  <a:cubicBezTo>
                    <a:pt x="2170" y="162"/>
                    <a:pt x="2184" y="74"/>
                    <a:pt x="2184" y="74"/>
                  </a:cubicBezTo>
                  <a:lnTo>
                    <a:pt x="222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A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73"/>
            <p:cNvSpPr/>
            <p:nvPr/>
          </p:nvSpPr>
          <p:spPr>
            <a:xfrm>
              <a:off x="3804675" y="2070725"/>
              <a:ext cx="181100" cy="143100"/>
            </a:xfrm>
            <a:custGeom>
              <a:avLst/>
              <a:gdLst/>
              <a:ahLst/>
              <a:cxnLst/>
              <a:rect l="l" t="t" r="r" b="b"/>
              <a:pathLst>
                <a:path w="7244" h="5724" extrusionOk="0">
                  <a:moveTo>
                    <a:pt x="2831" y="1"/>
                  </a:moveTo>
                  <a:cubicBezTo>
                    <a:pt x="1721" y="1"/>
                    <a:pt x="924" y="635"/>
                    <a:pt x="602" y="1105"/>
                  </a:cubicBezTo>
                  <a:cubicBezTo>
                    <a:pt x="61" y="1896"/>
                    <a:pt x="1" y="3613"/>
                    <a:pt x="1" y="3613"/>
                  </a:cubicBezTo>
                  <a:lnTo>
                    <a:pt x="5952" y="5723"/>
                  </a:lnTo>
                  <a:cubicBezTo>
                    <a:pt x="5952" y="5723"/>
                    <a:pt x="6920" y="4728"/>
                    <a:pt x="7082" y="3479"/>
                  </a:cubicBezTo>
                  <a:cubicBezTo>
                    <a:pt x="7243" y="2178"/>
                    <a:pt x="6892" y="1516"/>
                    <a:pt x="5499" y="1151"/>
                  </a:cubicBezTo>
                  <a:cubicBezTo>
                    <a:pt x="4498" y="298"/>
                    <a:pt x="3591" y="1"/>
                    <a:pt x="2831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73"/>
            <p:cNvSpPr/>
            <p:nvPr/>
          </p:nvSpPr>
          <p:spPr>
            <a:xfrm>
              <a:off x="3943175" y="2208275"/>
              <a:ext cx="34500" cy="23600"/>
            </a:xfrm>
            <a:custGeom>
              <a:avLst/>
              <a:gdLst/>
              <a:ahLst/>
              <a:cxnLst/>
              <a:rect l="l" t="t" r="r" b="b"/>
              <a:pathLst>
                <a:path w="1380" h="944" extrusionOk="0">
                  <a:moveTo>
                    <a:pt x="653" y="1"/>
                  </a:moveTo>
                  <a:cubicBezTo>
                    <a:pt x="451" y="1"/>
                    <a:pt x="254" y="52"/>
                    <a:pt x="106" y="193"/>
                  </a:cubicBezTo>
                  <a:lnTo>
                    <a:pt x="177" y="74"/>
                  </a:lnTo>
                  <a:lnTo>
                    <a:pt x="177" y="74"/>
                  </a:lnTo>
                  <a:cubicBezTo>
                    <a:pt x="47" y="176"/>
                    <a:pt x="1" y="352"/>
                    <a:pt x="61" y="513"/>
                  </a:cubicBezTo>
                  <a:cubicBezTo>
                    <a:pt x="75" y="573"/>
                    <a:pt x="121" y="633"/>
                    <a:pt x="177" y="689"/>
                  </a:cubicBezTo>
                  <a:cubicBezTo>
                    <a:pt x="341" y="854"/>
                    <a:pt x="577" y="943"/>
                    <a:pt x="808" y="943"/>
                  </a:cubicBezTo>
                  <a:cubicBezTo>
                    <a:pt x="868" y="943"/>
                    <a:pt x="928" y="937"/>
                    <a:pt x="986" y="925"/>
                  </a:cubicBezTo>
                  <a:cubicBezTo>
                    <a:pt x="1056" y="911"/>
                    <a:pt x="1130" y="879"/>
                    <a:pt x="1190" y="837"/>
                  </a:cubicBezTo>
                  <a:cubicBezTo>
                    <a:pt x="1306" y="763"/>
                    <a:pt x="1380" y="615"/>
                    <a:pt x="1380" y="471"/>
                  </a:cubicBezTo>
                  <a:cubicBezTo>
                    <a:pt x="1366" y="323"/>
                    <a:pt x="1292" y="193"/>
                    <a:pt x="1176" y="119"/>
                  </a:cubicBezTo>
                  <a:cubicBezTo>
                    <a:pt x="1102" y="74"/>
                    <a:pt x="1014" y="60"/>
                    <a:pt x="940" y="31"/>
                  </a:cubicBezTo>
                  <a:cubicBezTo>
                    <a:pt x="846" y="12"/>
                    <a:pt x="749" y="1"/>
                    <a:pt x="653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73"/>
            <p:cNvSpPr/>
            <p:nvPr/>
          </p:nvSpPr>
          <p:spPr>
            <a:xfrm>
              <a:off x="3779450" y="2152375"/>
              <a:ext cx="30450" cy="21000"/>
            </a:xfrm>
            <a:custGeom>
              <a:avLst/>
              <a:gdLst/>
              <a:ahLst/>
              <a:cxnLst/>
              <a:rect l="l" t="t" r="r" b="b"/>
              <a:pathLst>
                <a:path w="1218" h="840" extrusionOk="0">
                  <a:moveTo>
                    <a:pt x="467" y="1"/>
                  </a:moveTo>
                  <a:cubicBezTo>
                    <a:pt x="389" y="1"/>
                    <a:pt x="310" y="11"/>
                    <a:pt x="236" y="37"/>
                  </a:cubicBezTo>
                  <a:cubicBezTo>
                    <a:pt x="116" y="83"/>
                    <a:pt x="14" y="185"/>
                    <a:pt x="14" y="319"/>
                  </a:cubicBezTo>
                  <a:cubicBezTo>
                    <a:pt x="0" y="407"/>
                    <a:pt x="43" y="509"/>
                    <a:pt x="102" y="565"/>
                  </a:cubicBezTo>
                  <a:cubicBezTo>
                    <a:pt x="162" y="639"/>
                    <a:pt x="236" y="699"/>
                    <a:pt x="324" y="741"/>
                  </a:cubicBezTo>
                  <a:cubicBezTo>
                    <a:pt x="380" y="787"/>
                    <a:pt x="440" y="815"/>
                    <a:pt x="500" y="829"/>
                  </a:cubicBezTo>
                  <a:cubicBezTo>
                    <a:pt x="533" y="836"/>
                    <a:pt x="566" y="840"/>
                    <a:pt x="598" y="840"/>
                  </a:cubicBezTo>
                  <a:cubicBezTo>
                    <a:pt x="767" y="840"/>
                    <a:pt x="927" y="744"/>
                    <a:pt x="1027" y="597"/>
                  </a:cubicBezTo>
                  <a:cubicBezTo>
                    <a:pt x="1070" y="537"/>
                    <a:pt x="1098" y="449"/>
                    <a:pt x="1158" y="389"/>
                  </a:cubicBezTo>
                  <a:lnTo>
                    <a:pt x="1217" y="347"/>
                  </a:lnTo>
                  <a:cubicBezTo>
                    <a:pt x="1056" y="171"/>
                    <a:pt x="834" y="55"/>
                    <a:pt x="602" y="9"/>
                  </a:cubicBezTo>
                  <a:cubicBezTo>
                    <a:pt x="558" y="4"/>
                    <a:pt x="513" y="1"/>
                    <a:pt x="467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73"/>
            <p:cNvSpPr/>
            <p:nvPr/>
          </p:nvSpPr>
          <p:spPr>
            <a:xfrm>
              <a:off x="3780950" y="2083200"/>
              <a:ext cx="186450" cy="180725"/>
            </a:xfrm>
            <a:custGeom>
              <a:avLst/>
              <a:gdLst/>
              <a:ahLst/>
              <a:cxnLst/>
              <a:rect l="l" t="t" r="r" b="b"/>
              <a:pathLst>
                <a:path w="7458" h="7229" extrusionOk="0">
                  <a:moveTo>
                    <a:pt x="3440" y="1"/>
                  </a:moveTo>
                  <a:cubicBezTo>
                    <a:pt x="3364" y="1"/>
                    <a:pt x="3306" y="8"/>
                    <a:pt x="3268" y="22"/>
                  </a:cubicBezTo>
                  <a:cubicBezTo>
                    <a:pt x="2388" y="388"/>
                    <a:pt x="1537" y="1063"/>
                    <a:pt x="1390" y="1869"/>
                  </a:cubicBezTo>
                  <a:cubicBezTo>
                    <a:pt x="1319" y="2249"/>
                    <a:pt x="1186" y="2776"/>
                    <a:pt x="950" y="3114"/>
                  </a:cubicBezTo>
                  <a:cubicBezTo>
                    <a:pt x="746" y="3420"/>
                    <a:pt x="0" y="4844"/>
                    <a:pt x="950" y="6146"/>
                  </a:cubicBezTo>
                  <a:cubicBezTo>
                    <a:pt x="1186" y="6470"/>
                    <a:pt x="1611" y="6705"/>
                    <a:pt x="1991" y="6849"/>
                  </a:cubicBezTo>
                  <a:cubicBezTo>
                    <a:pt x="2571" y="7067"/>
                    <a:pt x="3298" y="7229"/>
                    <a:pt x="4020" y="7229"/>
                  </a:cubicBezTo>
                  <a:cubicBezTo>
                    <a:pt x="4906" y="7229"/>
                    <a:pt x="5785" y="6986"/>
                    <a:pt x="6374" y="6308"/>
                  </a:cubicBezTo>
                  <a:cubicBezTo>
                    <a:pt x="6595" y="6044"/>
                    <a:pt x="6683" y="5724"/>
                    <a:pt x="6814" y="5414"/>
                  </a:cubicBezTo>
                  <a:cubicBezTo>
                    <a:pt x="7077" y="4771"/>
                    <a:pt x="7035" y="4447"/>
                    <a:pt x="7225" y="3789"/>
                  </a:cubicBezTo>
                  <a:cubicBezTo>
                    <a:pt x="7443" y="3012"/>
                    <a:pt x="7457" y="2206"/>
                    <a:pt x="7123" y="1457"/>
                  </a:cubicBezTo>
                  <a:cubicBezTo>
                    <a:pt x="6803" y="723"/>
                    <a:pt x="4218" y="1"/>
                    <a:pt x="3440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73"/>
            <p:cNvSpPr/>
            <p:nvPr/>
          </p:nvSpPr>
          <p:spPr>
            <a:xfrm>
              <a:off x="3801425" y="2080700"/>
              <a:ext cx="173700" cy="134175"/>
            </a:xfrm>
            <a:custGeom>
              <a:avLst/>
              <a:gdLst/>
              <a:ahLst/>
              <a:cxnLst/>
              <a:rect l="l" t="t" r="r" b="b"/>
              <a:pathLst>
                <a:path w="6948" h="5367" extrusionOk="0">
                  <a:moveTo>
                    <a:pt x="3024" y="0"/>
                  </a:moveTo>
                  <a:cubicBezTo>
                    <a:pt x="2651" y="0"/>
                    <a:pt x="2362" y="63"/>
                    <a:pt x="2171" y="136"/>
                  </a:cubicBezTo>
                  <a:cubicBezTo>
                    <a:pt x="1672" y="326"/>
                    <a:pt x="1306" y="428"/>
                    <a:pt x="968" y="882"/>
                  </a:cubicBezTo>
                  <a:cubicBezTo>
                    <a:pt x="704" y="1279"/>
                    <a:pt x="1" y="1761"/>
                    <a:pt x="1" y="1761"/>
                  </a:cubicBezTo>
                  <a:cubicBezTo>
                    <a:pt x="1" y="1761"/>
                    <a:pt x="1027" y="2053"/>
                    <a:pt x="2380" y="2053"/>
                  </a:cubicBezTo>
                  <a:cubicBezTo>
                    <a:pt x="2660" y="2053"/>
                    <a:pt x="2953" y="2041"/>
                    <a:pt x="3254" y="2011"/>
                  </a:cubicBezTo>
                  <a:cubicBezTo>
                    <a:pt x="4999" y="1835"/>
                    <a:pt x="5393" y="1543"/>
                    <a:pt x="5393" y="1543"/>
                  </a:cubicBezTo>
                  <a:lnTo>
                    <a:pt x="5393" y="1543"/>
                  </a:lnTo>
                  <a:cubicBezTo>
                    <a:pt x="5393" y="1543"/>
                    <a:pt x="5249" y="2950"/>
                    <a:pt x="5513" y="3770"/>
                  </a:cubicBezTo>
                  <a:cubicBezTo>
                    <a:pt x="5776" y="4607"/>
                    <a:pt x="6082" y="5367"/>
                    <a:pt x="6082" y="5367"/>
                  </a:cubicBezTo>
                  <a:cubicBezTo>
                    <a:pt x="6082" y="5367"/>
                    <a:pt x="6744" y="4223"/>
                    <a:pt x="6846" y="3126"/>
                  </a:cubicBezTo>
                  <a:cubicBezTo>
                    <a:pt x="6920" y="2261"/>
                    <a:pt x="6948" y="1543"/>
                    <a:pt x="5379" y="692"/>
                  </a:cubicBezTo>
                  <a:cubicBezTo>
                    <a:pt x="4423" y="160"/>
                    <a:pt x="3618" y="0"/>
                    <a:pt x="302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73"/>
            <p:cNvSpPr/>
            <p:nvPr/>
          </p:nvSpPr>
          <p:spPr>
            <a:xfrm>
              <a:off x="3881275" y="2189975"/>
              <a:ext cx="36700" cy="37025"/>
            </a:xfrm>
            <a:custGeom>
              <a:avLst/>
              <a:gdLst/>
              <a:ahLst/>
              <a:cxnLst/>
              <a:rect l="l" t="t" r="r" b="b"/>
              <a:pathLst>
                <a:path w="1468" h="1481" extrusionOk="0">
                  <a:moveTo>
                    <a:pt x="736" y="0"/>
                  </a:moveTo>
                  <a:cubicBezTo>
                    <a:pt x="324" y="0"/>
                    <a:pt x="1" y="324"/>
                    <a:pt x="1" y="732"/>
                  </a:cubicBezTo>
                  <a:cubicBezTo>
                    <a:pt x="1" y="1143"/>
                    <a:pt x="324" y="1481"/>
                    <a:pt x="736" y="1481"/>
                  </a:cubicBezTo>
                  <a:cubicBezTo>
                    <a:pt x="1144" y="1481"/>
                    <a:pt x="1467" y="1143"/>
                    <a:pt x="1467" y="732"/>
                  </a:cubicBezTo>
                  <a:cubicBezTo>
                    <a:pt x="1467" y="324"/>
                    <a:pt x="1144" y="0"/>
                    <a:pt x="73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73"/>
            <p:cNvSpPr/>
            <p:nvPr/>
          </p:nvSpPr>
          <p:spPr>
            <a:xfrm>
              <a:off x="3880575" y="2189250"/>
              <a:ext cx="38100" cy="38475"/>
            </a:xfrm>
            <a:custGeom>
              <a:avLst/>
              <a:gdLst/>
              <a:ahLst/>
              <a:cxnLst/>
              <a:rect l="l" t="t" r="r" b="b"/>
              <a:pathLst>
                <a:path w="1524" h="1539" extrusionOk="0">
                  <a:moveTo>
                    <a:pt x="764" y="57"/>
                  </a:moveTo>
                  <a:cubicBezTo>
                    <a:pt x="954" y="57"/>
                    <a:pt x="1144" y="131"/>
                    <a:pt x="1260" y="265"/>
                  </a:cubicBezTo>
                  <a:cubicBezTo>
                    <a:pt x="1393" y="395"/>
                    <a:pt x="1467" y="571"/>
                    <a:pt x="1467" y="761"/>
                  </a:cubicBezTo>
                  <a:cubicBezTo>
                    <a:pt x="1467" y="968"/>
                    <a:pt x="1393" y="1144"/>
                    <a:pt x="1260" y="1274"/>
                  </a:cubicBezTo>
                  <a:cubicBezTo>
                    <a:pt x="1144" y="1408"/>
                    <a:pt x="954" y="1482"/>
                    <a:pt x="764" y="1482"/>
                  </a:cubicBezTo>
                  <a:cubicBezTo>
                    <a:pt x="570" y="1482"/>
                    <a:pt x="394" y="1408"/>
                    <a:pt x="264" y="1274"/>
                  </a:cubicBezTo>
                  <a:cubicBezTo>
                    <a:pt x="131" y="1144"/>
                    <a:pt x="60" y="968"/>
                    <a:pt x="60" y="761"/>
                  </a:cubicBezTo>
                  <a:cubicBezTo>
                    <a:pt x="60" y="571"/>
                    <a:pt x="131" y="395"/>
                    <a:pt x="264" y="265"/>
                  </a:cubicBezTo>
                  <a:cubicBezTo>
                    <a:pt x="394" y="131"/>
                    <a:pt x="570" y="57"/>
                    <a:pt x="764" y="57"/>
                  </a:cubicBezTo>
                  <a:close/>
                  <a:moveTo>
                    <a:pt x="764" y="1"/>
                  </a:moveTo>
                  <a:cubicBezTo>
                    <a:pt x="556" y="1"/>
                    <a:pt x="366" y="89"/>
                    <a:pt x="219" y="219"/>
                  </a:cubicBezTo>
                  <a:cubicBezTo>
                    <a:pt x="88" y="367"/>
                    <a:pt x="0" y="557"/>
                    <a:pt x="0" y="761"/>
                  </a:cubicBezTo>
                  <a:cubicBezTo>
                    <a:pt x="0" y="982"/>
                    <a:pt x="88" y="1172"/>
                    <a:pt x="219" y="1320"/>
                  </a:cubicBezTo>
                  <a:cubicBezTo>
                    <a:pt x="366" y="1450"/>
                    <a:pt x="556" y="1538"/>
                    <a:pt x="764" y="1538"/>
                  </a:cubicBezTo>
                  <a:cubicBezTo>
                    <a:pt x="982" y="1538"/>
                    <a:pt x="1172" y="1450"/>
                    <a:pt x="1305" y="1320"/>
                  </a:cubicBezTo>
                  <a:cubicBezTo>
                    <a:pt x="1450" y="1172"/>
                    <a:pt x="1524" y="982"/>
                    <a:pt x="1524" y="761"/>
                  </a:cubicBezTo>
                  <a:cubicBezTo>
                    <a:pt x="1524" y="557"/>
                    <a:pt x="1450" y="367"/>
                    <a:pt x="1305" y="219"/>
                  </a:cubicBezTo>
                  <a:cubicBezTo>
                    <a:pt x="1172" y="89"/>
                    <a:pt x="982" y="1"/>
                    <a:pt x="7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73"/>
            <p:cNvSpPr/>
            <p:nvPr/>
          </p:nvSpPr>
          <p:spPr>
            <a:xfrm>
              <a:off x="3880925" y="2191450"/>
              <a:ext cx="36700" cy="37050"/>
            </a:xfrm>
            <a:custGeom>
              <a:avLst/>
              <a:gdLst/>
              <a:ahLst/>
              <a:cxnLst/>
              <a:rect l="l" t="t" r="r" b="b"/>
              <a:pathLst>
                <a:path w="1468" h="1482" extrusionOk="0">
                  <a:moveTo>
                    <a:pt x="732" y="1"/>
                  </a:moveTo>
                  <a:cubicBezTo>
                    <a:pt x="324" y="1"/>
                    <a:pt x="1" y="339"/>
                    <a:pt x="1" y="733"/>
                  </a:cubicBezTo>
                  <a:cubicBezTo>
                    <a:pt x="1" y="1144"/>
                    <a:pt x="324" y="1482"/>
                    <a:pt x="732" y="1482"/>
                  </a:cubicBezTo>
                  <a:cubicBezTo>
                    <a:pt x="1130" y="1482"/>
                    <a:pt x="1467" y="1144"/>
                    <a:pt x="1467" y="733"/>
                  </a:cubicBezTo>
                  <a:cubicBezTo>
                    <a:pt x="1467" y="339"/>
                    <a:pt x="1130" y="1"/>
                    <a:pt x="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73"/>
            <p:cNvSpPr/>
            <p:nvPr/>
          </p:nvSpPr>
          <p:spPr>
            <a:xfrm>
              <a:off x="3887175" y="2198050"/>
              <a:ext cx="23850" cy="23850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482" y="1"/>
                  </a:moveTo>
                  <a:cubicBezTo>
                    <a:pt x="218" y="1"/>
                    <a:pt x="0" y="205"/>
                    <a:pt x="0" y="469"/>
                  </a:cubicBezTo>
                  <a:cubicBezTo>
                    <a:pt x="0" y="746"/>
                    <a:pt x="218" y="954"/>
                    <a:pt x="482" y="954"/>
                  </a:cubicBezTo>
                  <a:cubicBezTo>
                    <a:pt x="746" y="954"/>
                    <a:pt x="954" y="746"/>
                    <a:pt x="954" y="469"/>
                  </a:cubicBezTo>
                  <a:cubicBezTo>
                    <a:pt x="954" y="205"/>
                    <a:pt x="746" y="1"/>
                    <a:pt x="4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73"/>
            <p:cNvSpPr/>
            <p:nvPr/>
          </p:nvSpPr>
          <p:spPr>
            <a:xfrm>
              <a:off x="3905100" y="2206050"/>
              <a:ext cx="8825" cy="5575"/>
            </a:xfrm>
            <a:custGeom>
              <a:avLst/>
              <a:gdLst/>
              <a:ahLst/>
              <a:cxnLst/>
              <a:rect l="l" t="t" r="r" b="b"/>
              <a:pathLst>
                <a:path w="353" h="223" extrusionOk="0">
                  <a:moveTo>
                    <a:pt x="177" y="1"/>
                  </a:moveTo>
                  <a:cubicBezTo>
                    <a:pt x="89" y="1"/>
                    <a:pt x="1" y="47"/>
                    <a:pt x="1" y="120"/>
                  </a:cubicBezTo>
                  <a:cubicBezTo>
                    <a:pt x="1" y="177"/>
                    <a:pt x="89" y="222"/>
                    <a:pt x="177" y="222"/>
                  </a:cubicBezTo>
                  <a:cubicBezTo>
                    <a:pt x="279" y="222"/>
                    <a:pt x="353" y="177"/>
                    <a:pt x="353" y="120"/>
                  </a:cubicBezTo>
                  <a:cubicBezTo>
                    <a:pt x="353" y="47"/>
                    <a:pt x="279" y="1"/>
                    <a:pt x="1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73"/>
            <p:cNvSpPr/>
            <p:nvPr/>
          </p:nvSpPr>
          <p:spPr>
            <a:xfrm>
              <a:off x="3805475" y="2170375"/>
              <a:ext cx="42150" cy="37150"/>
            </a:xfrm>
            <a:custGeom>
              <a:avLst/>
              <a:gdLst/>
              <a:ahLst/>
              <a:cxnLst/>
              <a:rect l="l" t="t" r="r" b="b"/>
              <a:pathLst>
                <a:path w="1686" h="1486" extrusionOk="0">
                  <a:moveTo>
                    <a:pt x="842" y="0"/>
                  </a:moveTo>
                  <a:cubicBezTo>
                    <a:pt x="553" y="0"/>
                    <a:pt x="272" y="171"/>
                    <a:pt x="162" y="460"/>
                  </a:cubicBezTo>
                  <a:cubicBezTo>
                    <a:pt x="0" y="844"/>
                    <a:pt x="190" y="1284"/>
                    <a:pt x="570" y="1428"/>
                  </a:cubicBezTo>
                  <a:cubicBezTo>
                    <a:pt x="659" y="1467"/>
                    <a:pt x="753" y="1486"/>
                    <a:pt x="846" y="1486"/>
                  </a:cubicBezTo>
                  <a:cubicBezTo>
                    <a:pt x="1133" y="1486"/>
                    <a:pt x="1412" y="1307"/>
                    <a:pt x="1524" y="1020"/>
                  </a:cubicBezTo>
                  <a:cubicBezTo>
                    <a:pt x="1685" y="636"/>
                    <a:pt x="1495" y="197"/>
                    <a:pt x="1112" y="52"/>
                  </a:cubicBezTo>
                  <a:cubicBezTo>
                    <a:pt x="1025" y="17"/>
                    <a:pt x="933" y="0"/>
                    <a:pt x="8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73"/>
            <p:cNvSpPr/>
            <p:nvPr/>
          </p:nvSpPr>
          <p:spPr>
            <a:xfrm>
              <a:off x="3807325" y="2169475"/>
              <a:ext cx="38450" cy="38800"/>
            </a:xfrm>
            <a:custGeom>
              <a:avLst/>
              <a:gdLst/>
              <a:ahLst/>
              <a:cxnLst/>
              <a:rect l="l" t="t" r="r" b="b"/>
              <a:pathLst>
                <a:path w="1538" h="1552" extrusionOk="0">
                  <a:moveTo>
                    <a:pt x="774" y="57"/>
                  </a:moveTo>
                  <a:cubicBezTo>
                    <a:pt x="862" y="57"/>
                    <a:pt x="950" y="88"/>
                    <a:pt x="1038" y="117"/>
                  </a:cubicBezTo>
                  <a:cubicBezTo>
                    <a:pt x="1302" y="233"/>
                    <a:pt x="1478" y="496"/>
                    <a:pt x="1478" y="778"/>
                  </a:cubicBezTo>
                  <a:cubicBezTo>
                    <a:pt x="1478" y="866"/>
                    <a:pt x="1464" y="954"/>
                    <a:pt x="1421" y="1042"/>
                  </a:cubicBezTo>
                  <a:cubicBezTo>
                    <a:pt x="1319" y="1320"/>
                    <a:pt x="1038" y="1495"/>
                    <a:pt x="760" y="1495"/>
                  </a:cubicBezTo>
                  <a:cubicBezTo>
                    <a:pt x="672" y="1495"/>
                    <a:pt x="584" y="1481"/>
                    <a:pt x="496" y="1436"/>
                  </a:cubicBezTo>
                  <a:cubicBezTo>
                    <a:pt x="233" y="1334"/>
                    <a:pt x="57" y="1070"/>
                    <a:pt x="57" y="778"/>
                  </a:cubicBezTo>
                  <a:cubicBezTo>
                    <a:pt x="57" y="690"/>
                    <a:pt x="71" y="602"/>
                    <a:pt x="116" y="514"/>
                  </a:cubicBezTo>
                  <a:cubicBezTo>
                    <a:pt x="218" y="233"/>
                    <a:pt x="496" y="57"/>
                    <a:pt x="774" y="57"/>
                  </a:cubicBezTo>
                  <a:close/>
                  <a:moveTo>
                    <a:pt x="774" y="1"/>
                  </a:moveTo>
                  <a:cubicBezTo>
                    <a:pt x="468" y="1"/>
                    <a:pt x="176" y="190"/>
                    <a:pt x="57" y="496"/>
                  </a:cubicBezTo>
                  <a:cubicBezTo>
                    <a:pt x="14" y="584"/>
                    <a:pt x="0" y="690"/>
                    <a:pt x="0" y="778"/>
                  </a:cubicBezTo>
                  <a:cubicBezTo>
                    <a:pt x="0" y="1084"/>
                    <a:pt x="176" y="1376"/>
                    <a:pt x="482" y="1495"/>
                  </a:cubicBezTo>
                  <a:cubicBezTo>
                    <a:pt x="570" y="1538"/>
                    <a:pt x="672" y="1552"/>
                    <a:pt x="760" y="1552"/>
                  </a:cubicBezTo>
                  <a:cubicBezTo>
                    <a:pt x="1070" y="1552"/>
                    <a:pt x="1362" y="1362"/>
                    <a:pt x="1478" y="1070"/>
                  </a:cubicBezTo>
                  <a:cubicBezTo>
                    <a:pt x="1523" y="968"/>
                    <a:pt x="1538" y="866"/>
                    <a:pt x="1538" y="778"/>
                  </a:cubicBezTo>
                  <a:cubicBezTo>
                    <a:pt x="1538" y="468"/>
                    <a:pt x="1362" y="176"/>
                    <a:pt x="1056" y="57"/>
                  </a:cubicBezTo>
                  <a:cubicBezTo>
                    <a:pt x="968" y="29"/>
                    <a:pt x="862" y="1"/>
                    <a:pt x="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73"/>
            <p:cNvSpPr/>
            <p:nvPr/>
          </p:nvSpPr>
          <p:spPr>
            <a:xfrm>
              <a:off x="3805825" y="2172075"/>
              <a:ext cx="41450" cy="36950"/>
            </a:xfrm>
            <a:custGeom>
              <a:avLst/>
              <a:gdLst/>
              <a:ahLst/>
              <a:cxnLst/>
              <a:rect l="l" t="t" r="r" b="b"/>
              <a:pathLst>
                <a:path w="1658" h="1478" extrusionOk="0">
                  <a:moveTo>
                    <a:pt x="823" y="0"/>
                  </a:moveTo>
                  <a:cubicBezTo>
                    <a:pt x="535" y="0"/>
                    <a:pt x="257" y="179"/>
                    <a:pt x="148" y="466"/>
                  </a:cubicBezTo>
                  <a:cubicBezTo>
                    <a:pt x="1" y="850"/>
                    <a:pt x="176" y="1272"/>
                    <a:pt x="542" y="1420"/>
                  </a:cubicBezTo>
                  <a:cubicBezTo>
                    <a:pt x="635" y="1459"/>
                    <a:pt x="730" y="1478"/>
                    <a:pt x="823" y="1478"/>
                  </a:cubicBezTo>
                  <a:cubicBezTo>
                    <a:pt x="1114" y="1478"/>
                    <a:pt x="1387" y="1298"/>
                    <a:pt x="1510" y="1008"/>
                  </a:cubicBezTo>
                  <a:cubicBezTo>
                    <a:pt x="1657" y="628"/>
                    <a:pt x="1481" y="203"/>
                    <a:pt x="1098" y="58"/>
                  </a:cubicBezTo>
                  <a:cubicBezTo>
                    <a:pt x="1009" y="19"/>
                    <a:pt x="915" y="0"/>
                    <a:pt x="8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73"/>
            <p:cNvSpPr/>
            <p:nvPr/>
          </p:nvSpPr>
          <p:spPr>
            <a:xfrm>
              <a:off x="3812775" y="2178400"/>
              <a:ext cx="27100" cy="24200"/>
            </a:xfrm>
            <a:custGeom>
              <a:avLst/>
              <a:gdLst/>
              <a:ahLst/>
              <a:cxnLst/>
              <a:rect l="l" t="t" r="r" b="b"/>
              <a:pathLst>
                <a:path w="1084" h="968" extrusionOk="0">
                  <a:moveTo>
                    <a:pt x="548" y="1"/>
                  </a:moveTo>
                  <a:cubicBezTo>
                    <a:pt x="358" y="1"/>
                    <a:pt x="179" y="113"/>
                    <a:pt x="102" y="301"/>
                  </a:cubicBezTo>
                  <a:cubicBezTo>
                    <a:pt x="0" y="551"/>
                    <a:pt x="117" y="829"/>
                    <a:pt x="366" y="931"/>
                  </a:cubicBezTo>
                  <a:cubicBezTo>
                    <a:pt x="425" y="956"/>
                    <a:pt x="486" y="967"/>
                    <a:pt x="545" y="967"/>
                  </a:cubicBezTo>
                  <a:cubicBezTo>
                    <a:pt x="737" y="967"/>
                    <a:pt x="915" y="847"/>
                    <a:pt x="982" y="667"/>
                  </a:cubicBezTo>
                  <a:cubicBezTo>
                    <a:pt x="1084" y="421"/>
                    <a:pt x="968" y="139"/>
                    <a:pt x="732" y="37"/>
                  </a:cubicBezTo>
                  <a:cubicBezTo>
                    <a:pt x="672" y="12"/>
                    <a:pt x="609" y="1"/>
                    <a:pt x="5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73"/>
            <p:cNvSpPr/>
            <p:nvPr/>
          </p:nvSpPr>
          <p:spPr>
            <a:xfrm>
              <a:off x="3812425" y="2182475"/>
              <a:ext cx="9175" cy="6350"/>
            </a:xfrm>
            <a:custGeom>
              <a:avLst/>
              <a:gdLst/>
              <a:ahLst/>
              <a:cxnLst/>
              <a:rect l="l" t="t" r="r" b="b"/>
              <a:pathLst>
                <a:path w="367" h="254" extrusionOk="0">
                  <a:moveTo>
                    <a:pt x="150" y="0"/>
                  </a:moveTo>
                  <a:cubicBezTo>
                    <a:pt x="96" y="0"/>
                    <a:pt x="50" y="27"/>
                    <a:pt x="29" y="64"/>
                  </a:cubicBezTo>
                  <a:cubicBezTo>
                    <a:pt x="0" y="124"/>
                    <a:pt x="60" y="198"/>
                    <a:pt x="148" y="226"/>
                  </a:cubicBezTo>
                  <a:cubicBezTo>
                    <a:pt x="183" y="245"/>
                    <a:pt x="219" y="253"/>
                    <a:pt x="250" y="253"/>
                  </a:cubicBezTo>
                  <a:cubicBezTo>
                    <a:pt x="297" y="253"/>
                    <a:pt x="335" y="234"/>
                    <a:pt x="352" y="198"/>
                  </a:cubicBezTo>
                  <a:cubicBezTo>
                    <a:pt x="366" y="124"/>
                    <a:pt x="324" y="50"/>
                    <a:pt x="236" y="22"/>
                  </a:cubicBezTo>
                  <a:cubicBezTo>
                    <a:pt x="207" y="7"/>
                    <a:pt x="177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73"/>
            <p:cNvSpPr/>
            <p:nvPr/>
          </p:nvSpPr>
          <p:spPr>
            <a:xfrm>
              <a:off x="3849800" y="2223650"/>
              <a:ext cx="21300" cy="8825"/>
            </a:xfrm>
            <a:custGeom>
              <a:avLst/>
              <a:gdLst/>
              <a:ahLst/>
              <a:cxnLst/>
              <a:rect l="l" t="t" r="r" b="b"/>
              <a:pathLst>
                <a:path w="852" h="353" extrusionOk="0">
                  <a:moveTo>
                    <a:pt x="820" y="0"/>
                  </a:moveTo>
                  <a:lnTo>
                    <a:pt x="820" y="18"/>
                  </a:lnTo>
                  <a:lnTo>
                    <a:pt x="806" y="18"/>
                  </a:lnTo>
                  <a:lnTo>
                    <a:pt x="792" y="32"/>
                  </a:lnTo>
                  <a:cubicBezTo>
                    <a:pt x="778" y="46"/>
                    <a:pt x="764" y="60"/>
                    <a:pt x="764" y="74"/>
                  </a:cubicBezTo>
                  <a:cubicBezTo>
                    <a:pt x="746" y="74"/>
                    <a:pt x="732" y="88"/>
                    <a:pt x="718" y="106"/>
                  </a:cubicBezTo>
                  <a:cubicBezTo>
                    <a:pt x="704" y="120"/>
                    <a:pt x="676" y="134"/>
                    <a:pt x="658" y="148"/>
                  </a:cubicBezTo>
                  <a:cubicBezTo>
                    <a:pt x="644" y="162"/>
                    <a:pt x="616" y="176"/>
                    <a:pt x="602" y="194"/>
                  </a:cubicBezTo>
                  <a:cubicBezTo>
                    <a:pt x="570" y="194"/>
                    <a:pt x="556" y="222"/>
                    <a:pt x="528" y="222"/>
                  </a:cubicBezTo>
                  <a:cubicBezTo>
                    <a:pt x="514" y="236"/>
                    <a:pt x="482" y="250"/>
                    <a:pt x="454" y="250"/>
                  </a:cubicBezTo>
                  <a:cubicBezTo>
                    <a:pt x="440" y="264"/>
                    <a:pt x="412" y="264"/>
                    <a:pt x="380" y="282"/>
                  </a:cubicBezTo>
                  <a:cubicBezTo>
                    <a:pt x="352" y="282"/>
                    <a:pt x="324" y="282"/>
                    <a:pt x="306" y="296"/>
                  </a:cubicBezTo>
                  <a:lnTo>
                    <a:pt x="162" y="296"/>
                  </a:lnTo>
                  <a:cubicBezTo>
                    <a:pt x="148" y="282"/>
                    <a:pt x="116" y="282"/>
                    <a:pt x="102" y="282"/>
                  </a:cubicBezTo>
                  <a:cubicBezTo>
                    <a:pt x="88" y="282"/>
                    <a:pt x="74" y="282"/>
                    <a:pt x="60" y="264"/>
                  </a:cubicBezTo>
                  <a:lnTo>
                    <a:pt x="28" y="264"/>
                  </a:lnTo>
                  <a:cubicBezTo>
                    <a:pt x="14" y="264"/>
                    <a:pt x="0" y="264"/>
                    <a:pt x="0" y="282"/>
                  </a:cubicBezTo>
                  <a:cubicBezTo>
                    <a:pt x="0" y="282"/>
                    <a:pt x="0" y="296"/>
                    <a:pt x="14" y="296"/>
                  </a:cubicBezTo>
                  <a:cubicBezTo>
                    <a:pt x="14" y="296"/>
                    <a:pt x="28" y="310"/>
                    <a:pt x="43" y="310"/>
                  </a:cubicBezTo>
                  <a:cubicBezTo>
                    <a:pt x="60" y="324"/>
                    <a:pt x="74" y="324"/>
                    <a:pt x="88" y="324"/>
                  </a:cubicBezTo>
                  <a:cubicBezTo>
                    <a:pt x="116" y="338"/>
                    <a:pt x="130" y="338"/>
                    <a:pt x="162" y="338"/>
                  </a:cubicBezTo>
                  <a:cubicBezTo>
                    <a:pt x="176" y="352"/>
                    <a:pt x="204" y="352"/>
                    <a:pt x="218" y="352"/>
                  </a:cubicBezTo>
                  <a:lnTo>
                    <a:pt x="394" y="352"/>
                  </a:lnTo>
                  <a:cubicBezTo>
                    <a:pt x="426" y="338"/>
                    <a:pt x="454" y="338"/>
                    <a:pt x="482" y="324"/>
                  </a:cubicBezTo>
                  <a:cubicBezTo>
                    <a:pt x="514" y="324"/>
                    <a:pt x="542" y="310"/>
                    <a:pt x="570" y="296"/>
                  </a:cubicBezTo>
                  <a:cubicBezTo>
                    <a:pt x="588" y="282"/>
                    <a:pt x="616" y="264"/>
                    <a:pt x="644" y="250"/>
                  </a:cubicBezTo>
                  <a:cubicBezTo>
                    <a:pt x="658" y="236"/>
                    <a:pt x="690" y="222"/>
                    <a:pt x="704" y="208"/>
                  </a:cubicBezTo>
                  <a:cubicBezTo>
                    <a:pt x="718" y="176"/>
                    <a:pt x="746" y="162"/>
                    <a:pt x="764" y="148"/>
                  </a:cubicBezTo>
                  <a:cubicBezTo>
                    <a:pt x="792" y="120"/>
                    <a:pt x="806" y="88"/>
                    <a:pt x="820" y="60"/>
                  </a:cubicBezTo>
                  <a:cubicBezTo>
                    <a:pt x="834" y="60"/>
                    <a:pt x="834" y="46"/>
                    <a:pt x="834" y="46"/>
                  </a:cubicBezTo>
                  <a:lnTo>
                    <a:pt x="852" y="32"/>
                  </a:lnTo>
                  <a:cubicBezTo>
                    <a:pt x="852" y="18"/>
                    <a:pt x="852" y="18"/>
                    <a:pt x="83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73"/>
            <p:cNvSpPr/>
            <p:nvPr/>
          </p:nvSpPr>
          <p:spPr>
            <a:xfrm>
              <a:off x="3897800" y="2162625"/>
              <a:ext cx="34375" cy="33800"/>
            </a:xfrm>
            <a:custGeom>
              <a:avLst/>
              <a:gdLst/>
              <a:ahLst/>
              <a:cxnLst/>
              <a:rect l="l" t="t" r="r" b="b"/>
              <a:pathLst>
                <a:path w="1375" h="1352" extrusionOk="0">
                  <a:moveTo>
                    <a:pt x="522" y="1"/>
                  </a:moveTo>
                  <a:cubicBezTo>
                    <a:pt x="499" y="1"/>
                    <a:pt x="477" y="4"/>
                    <a:pt x="455" y="11"/>
                  </a:cubicBezTo>
                  <a:cubicBezTo>
                    <a:pt x="1" y="127"/>
                    <a:pt x="690" y="992"/>
                    <a:pt x="792" y="1108"/>
                  </a:cubicBezTo>
                  <a:cubicBezTo>
                    <a:pt x="866" y="1173"/>
                    <a:pt x="1101" y="1352"/>
                    <a:pt x="1243" y="1352"/>
                  </a:cubicBezTo>
                  <a:cubicBezTo>
                    <a:pt x="1324" y="1352"/>
                    <a:pt x="1375" y="1294"/>
                    <a:pt x="1348" y="1122"/>
                  </a:cubicBezTo>
                  <a:cubicBezTo>
                    <a:pt x="1348" y="1122"/>
                    <a:pt x="939" y="1"/>
                    <a:pt x="52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73"/>
            <p:cNvSpPr/>
            <p:nvPr/>
          </p:nvSpPr>
          <p:spPr>
            <a:xfrm>
              <a:off x="3805950" y="2142900"/>
              <a:ext cx="46425" cy="21550"/>
            </a:xfrm>
            <a:custGeom>
              <a:avLst/>
              <a:gdLst/>
              <a:ahLst/>
              <a:cxnLst/>
              <a:rect l="l" t="t" r="r" b="b"/>
              <a:pathLst>
                <a:path w="1857" h="862" extrusionOk="0">
                  <a:moveTo>
                    <a:pt x="1332" y="1"/>
                  </a:moveTo>
                  <a:cubicBezTo>
                    <a:pt x="906" y="1"/>
                    <a:pt x="200" y="564"/>
                    <a:pt x="200" y="564"/>
                  </a:cubicBezTo>
                  <a:cubicBezTo>
                    <a:pt x="1" y="802"/>
                    <a:pt x="197" y="861"/>
                    <a:pt x="399" y="861"/>
                  </a:cubicBezTo>
                  <a:cubicBezTo>
                    <a:pt x="508" y="861"/>
                    <a:pt x="619" y="844"/>
                    <a:pt x="671" y="828"/>
                  </a:cubicBezTo>
                  <a:cubicBezTo>
                    <a:pt x="829" y="800"/>
                    <a:pt x="1856" y="416"/>
                    <a:pt x="1550" y="82"/>
                  </a:cubicBezTo>
                  <a:cubicBezTo>
                    <a:pt x="1495" y="24"/>
                    <a:pt x="1419" y="1"/>
                    <a:pt x="133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73"/>
            <p:cNvSpPr/>
            <p:nvPr/>
          </p:nvSpPr>
          <p:spPr>
            <a:xfrm>
              <a:off x="3842850" y="2200950"/>
              <a:ext cx="19450" cy="19125"/>
            </a:xfrm>
            <a:custGeom>
              <a:avLst/>
              <a:gdLst/>
              <a:ahLst/>
              <a:cxnLst/>
              <a:rect l="l" t="t" r="r" b="b"/>
              <a:pathLst>
                <a:path w="778" h="765" extrusionOk="0">
                  <a:moveTo>
                    <a:pt x="331" y="0"/>
                  </a:moveTo>
                  <a:cubicBezTo>
                    <a:pt x="269" y="0"/>
                    <a:pt x="212" y="38"/>
                    <a:pt x="162" y="149"/>
                  </a:cubicBezTo>
                  <a:cubicBezTo>
                    <a:pt x="0" y="514"/>
                    <a:pt x="514" y="764"/>
                    <a:pt x="514" y="764"/>
                  </a:cubicBezTo>
                  <a:lnTo>
                    <a:pt x="778" y="205"/>
                  </a:lnTo>
                  <a:cubicBezTo>
                    <a:pt x="626" y="185"/>
                    <a:pt x="467" y="0"/>
                    <a:pt x="33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73"/>
            <p:cNvSpPr/>
            <p:nvPr/>
          </p:nvSpPr>
          <p:spPr>
            <a:xfrm>
              <a:off x="3845050" y="2178275"/>
              <a:ext cx="26050" cy="42300"/>
            </a:xfrm>
            <a:custGeom>
              <a:avLst/>
              <a:gdLst/>
              <a:ahLst/>
              <a:cxnLst/>
              <a:rect l="l" t="t" r="r" b="b"/>
              <a:pathLst>
                <a:path w="1042" h="1692" extrusionOk="0">
                  <a:moveTo>
                    <a:pt x="1024" y="0"/>
                  </a:moveTo>
                  <a:cubicBezTo>
                    <a:pt x="1010" y="0"/>
                    <a:pt x="1010" y="0"/>
                    <a:pt x="1010" y="14"/>
                  </a:cubicBezTo>
                  <a:cubicBezTo>
                    <a:pt x="1010" y="14"/>
                    <a:pt x="996" y="57"/>
                    <a:pt x="982" y="130"/>
                  </a:cubicBezTo>
                  <a:cubicBezTo>
                    <a:pt x="968" y="204"/>
                    <a:pt x="954" y="306"/>
                    <a:pt x="922" y="426"/>
                  </a:cubicBezTo>
                  <a:cubicBezTo>
                    <a:pt x="908" y="542"/>
                    <a:pt x="880" y="690"/>
                    <a:pt x="820" y="834"/>
                  </a:cubicBezTo>
                  <a:cubicBezTo>
                    <a:pt x="820" y="880"/>
                    <a:pt x="806" y="908"/>
                    <a:pt x="792" y="954"/>
                  </a:cubicBezTo>
                  <a:cubicBezTo>
                    <a:pt x="760" y="982"/>
                    <a:pt x="746" y="1024"/>
                    <a:pt x="732" y="1041"/>
                  </a:cubicBezTo>
                  <a:lnTo>
                    <a:pt x="704" y="1070"/>
                  </a:lnTo>
                  <a:lnTo>
                    <a:pt x="644" y="1070"/>
                  </a:lnTo>
                  <a:cubicBezTo>
                    <a:pt x="616" y="1056"/>
                    <a:pt x="584" y="1041"/>
                    <a:pt x="556" y="1010"/>
                  </a:cubicBezTo>
                  <a:cubicBezTo>
                    <a:pt x="482" y="968"/>
                    <a:pt x="408" y="922"/>
                    <a:pt x="320" y="880"/>
                  </a:cubicBezTo>
                  <a:cubicBezTo>
                    <a:pt x="299" y="873"/>
                    <a:pt x="277" y="869"/>
                    <a:pt x="254" y="869"/>
                  </a:cubicBezTo>
                  <a:cubicBezTo>
                    <a:pt x="230" y="869"/>
                    <a:pt x="204" y="873"/>
                    <a:pt x="176" y="880"/>
                  </a:cubicBezTo>
                  <a:cubicBezTo>
                    <a:pt x="131" y="894"/>
                    <a:pt x="102" y="936"/>
                    <a:pt x="74" y="982"/>
                  </a:cubicBezTo>
                  <a:cubicBezTo>
                    <a:pt x="29" y="1056"/>
                    <a:pt x="0" y="1129"/>
                    <a:pt x="14" y="1217"/>
                  </a:cubicBezTo>
                  <a:cubicBezTo>
                    <a:pt x="14" y="1288"/>
                    <a:pt x="43" y="1362"/>
                    <a:pt x="88" y="1421"/>
                  </a:cubicBezTo>
                  <a:cubicBezTo>
                    <a:pt x="162" y="1523"/>
                    <a:pt x="250" y="1597"/>
                    <a:pt x="306" y="1625"/>
                  </a:cubicBezTo>
                  <a:cubicBezTo>
                    <a:pt x="366" y="1671"/>
                    <a:pt x="408" y="1685"/>
                    <a:pt x="408" y="1685"/>
                  </a:cubicBezTo>
                  <a:cubicBezTo>
                    <a:pt x="414" y="1690"/>
                    <a:pt x="418" y="1691"/>
                    <a:pt x="421" y="1691"/>
                  </a:cubicBezTo>
                  <a:cubicBezTo>
                    <a:pt x="428" y="1691"/>
                    <a:pt x="431" y="1685"/>
                    <a:pt x="440" y="1685"/>
                  </a:cubicBezTo>
                  <a:cubicBezTo>
                    <a:pt x="440" y="1671"/>
                    <a:pt x="440" y="1671"/>
                    <a:pt x="426" y="1671"/>
                  </a:cubicBezTo>
                  <a:cubicBezTo>
                    <a:pt x="426" y="1671"/>
                    <a:pt x="394" y="1639"/>
                    <a:pt x="338" y="1597"/>
                  </a:cubicBezTo>
                  <a:cubicBezTo>
                    <a:pt x="306" y="1583"/>
                    <a:pt x="278" y="1552"/>
                    <a:pt x="233" y="1509"/>
                  </a:cubicBezTo>
                  <a:cubicBezTo>
                    <a:pt x="204" y="1481"/>
                    <a:pt x="162" y="1435"/>
                    <a:pt x="131" y="1393"/>
                  </a:cubicBezTo>
                  <a:cubicBezTo>
                    <a:pt x="102" y="1333"/>
                    <a:pt x="74" y="1274"/>
                    <a:pt x="74" y="1200"/>
                  </a:cubicBezTo>
                  <a:cubicBezTo>
                    <a:pt x="74" y="1143"/>
                    <a:pt x="102" y="1070"/>
                    <a:pt x="131" y="1010"/>
                  </a:cubicBezTo>
                  <a:cubicBezTo>
                    <a:pt x="162" y="982"/>
                    <a:pt x="176" y="954"/>
                    <a:pt x="204" y="954"/>
                  </a:cubicBezTo>
                  <a:cubicBezTo>
                    <a:pt x="218" y="945"/>
                    <a:pt x="233" y="940"/>
                    <a:pt x="250" y="940"/>
                  </a:cubicBezTo>
                  <a:cubicBezTo>
                    <a:pt x="267" y="940"/>
                    <a:pt x="285" y="945"/>
                    <a:pt x="306" y="954"/>
                  </a:cubicBezTo>
                  <a:cubicBezTo>
                    <a:pt x="366" y="982"/>
                    <a:pt x="440" y="1041"/>
                    <a:pt x="514" y="1084"/>
                  </a:cubicBezTo>
                  <a:cubicBezTo>
                    <a:pt x="542" y="1098"/>
                    <a:pt x="584" y="1129"/>
                    <a:pt x="630" y="1143"/>
                  </a:cubicBezTo>
                  <a:lnTo>
                    <a:pt x="718" y="1143"/>
                  </a:lnTo>
                  <a:cubicBezTo>
                    <a:pt x="746" y="1129"/>
                    <a:pt x="760" y="1112"/>
                    <a:pt x="792" y="1098"/>
                  </a:cubicBezTo>
                  <a:cubicBezTo>
                    <a:pt x="820" y="1056"/>
                    <a:pt x="834" y="1010"/>
                    <a:pt x="848" y="982"/>
                  </a:cubicBezTo>
                  <a:cubicBezTo>
                    <a:pt x="866" y="936"/>
                    <a:pt x="880" y="894"/>
                    <a:pt x="894" y="866"/>
                  </a:cubicBezTo>
                  <a:cubicBezTo>
                    <a:pt x="922" y="792"/>
                    <a:pt x="936" y="704"/>
                    <a:pt x="954" y="644"/>
                  </a:cubicBezTo>
                  <a:cubicBezTo>
                    <a:pt x="968" y="570"/>
                    <a:pt x="982" y="496"/>
                    <a:pt x="982" y="440"/>
                  </a:cubicBezTo>
                  <a:cubicBezTo>
                    <a:pt x="1010" y="306"/>
                    <a:pt x="1010" y="204"/>
                    <a:pt x="1024" y="130"/>
                  </a:cubicBezTo>
                  <a:cubicBezTo>
                    <a:pt x="1024" y="57"/>
                    <a:pt x="1042" y="14"/>
                    <a:pt x="1042" y="14"/>
                  </a:cubicBezTo>
                  <a:lnTo>
                    <a:pt x="1024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2" name="Google Shape;6572;p73"/>
          <p:cNvGrpSpPr/>
          <p:nvPr/>
        </p:nvGrpSpPr>
        <p:grpSpPr>
          <a:xfrm>
            <a:off x="1333107" y="2014406"/>
            <a:ext cx="908733" cy="2259187"/>
            <a:chOff x="1805950" y="2045425"/>
            <a:chExt cx="243700" cy="605875"/>
          </a:xfrm>
        </p:grpSpPr>
        <p:sp>
          <p:nvSpPr>
            <p:cNvPr id="6573" name="Google Shape;6573;p73"/>
            <p:cNvSpPr/>
            <p:nvPr/>
          </p:nvSpPr>
          <p:spPr>
            <a:xfrm>
              <a:off x="1954025" y="2612775"/>
              <a:ext cx="77675" cy="37050"/>
            </a:xfrm>
            <a:custGeom>
              <a:avLst/>
              <a:gdLst/>
              <a:ahLst/>
              <a:cxnLst/>
              <a:rect l="l" t="t" r="r" b="b"/>
              <a:pathLst>
                <a:path w="3107" h="1482" extrusionOk="0">
                  <a:moveTo>
                    <a:pt x="1376" y="0"/>
                  </a:moveTo>
                  <a:lnTo>
                    <a:pt x="191" y="134"/>
                  </a:lnTo>
                  <a:cubicBezTo>
                    <a:pt x="191" y="134"/>
                    <a:pt x="1" y="750"/>
                    <a:pt x="233" y="940"/>
                  </a:cubicBezTo>
                  <a:cubicBezTo>
                    <a:pt x="437" y="1104"/>
                    <a:pt x="1988" y="1481"/>
                    <a:pt x="2585" y="1481"/>
                  </a:cubicBezTo>
                  <a:cubicBezTo>
                    <a:pt x="2676" y="1481"/>
                    <a:pt x="2744" y="1473"/>
                    <a:pt x="2783" y="1453"/>
                  </a:cubicBezTo>
                  <a:cubicBezTo>
                    <a:pt x="3078" y="1319"/>
                    <a:pt x="3107" y="1115"/>
                    <a:pt x="2709" y="809"/>
                  </a:cubicBezTo>
                  <a:cubicBezTo>
                    <a:pt x="2301" y="486"/>
                    <a:pt x="1376" y="0"/>
                    <a:pt x="137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73"/>
            <p:cNvSpPr/>
            <p:nvPr/>
          </p:nvSpPr>
          <p:spPr>
            <a:xfrm>
              <a:off x="1996500" y="2623350"/>
              <a:ext cx="15075" cy="7625"/>
            </a:xfrm>
            <a:custGeom>
              <a:avLst/>
              <a:gdLst/>
              <a:ahLst/>
              <a:cxnLst/>
              <a:rect l="l" t="t" r="r" b="b"/>
              <a:pathLst>
                <a:path w="603" h="305" extrusionOk="0">
                  <a:moveTo>
                    <a:pt x="438" y="1"/>
                  </a:moveTo>
                  <a:cubicBezTo>
                    <a:pt x="252" y="1"/>
                    <a:pt x="60" y="94"/>
                    <a:pt x="1" y="281"/>
                  </a:cubicBezTo>
                  <a:cubicBezTo>
                    <a:pt x="1" y="293"/>
                    <a:pt x="15" y="304"/>
                    <a:pt x="28" y="304"/>
                  </a:cubicBezTo>
                  <a:cubicBezTo>
                    <a:pt x="34" y="304"/>
                    <a:pt x="39" y="303"/>
                    <a:pt x="43" y="298"/>
                  </a:cubicBezTo>
                  <a:cubicBezTo>
                    <a:pt x="182" y="186"/>
                    <a:pt x="334" y="76"/>
                    <a:pt x="523" y="76"/>
                  </a:cubicBezTo>
                  <a:cubicBezTo>
                    <a:pt x="534" y="76"/>
                    <a:pt x="545" y="76"/>
                    <a:pt x="556" y="77"/>
                  </a:cubicBezTo>
                  <a:cubicBezTo>
                    <a:pt x="588" y="77"/>
                    <a:pt x="602" y="17"/>
                    <a:pt x="570" y="17"/>
                  </a:cubicBezTo>
                  <a:cubicBezTo>
                    <a:pt x="528" y="6"/>
                    <a:pt x="483" y="1"/>
                    <a:pt x="43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73"/>
            <p:cNvSpPr/>
            <p:nvPr/>
          </p:nvSpPr>
          <p:spPr>
            <a:xfrm>
              <a:off x="1987100" y="2616925"/>
              <a:ext cx="14525" cy="7800"/>
            </a:xfrm>
            <a:custGeom>
              <a:avLst/>
              <a:gdLst/>
              <a:ahLst/>
              <a:cxnLst/>
              <a:rect l="l" t="t" r="r" b="b"/>
              <a:pathLst>
                <a:path w="581" h="312" extrusionOk="0">
                  <a:moveTo>
                    <a:pt x="434" y="0"/>
                  </a:moveTo>
                  <a:cubicBezTo>
                    <a:pt x="251" y="0"/>
                    <a:pt x="58" y="91"/>
                    <a:pt x="11" y="274"/>
                  </a:cubicBezTo>
                  <a:cubicBezTo>
                    <a:pt x="0" y="297"/>
                    <a:pt x="13" y="311"/>
                    <a:pt x="26" y="311"/>
                  </a:cubicBezTo>
                  <a:cubicBezTo>
                    <a:pt x="31" y="311"/>
                    <a:pt x="35" y="309"/>
                    <a:pt x="39" y="306"/>
                  </a:cubicBezTo>
                  <a:cubicBezTo>
                    <a:pt x="187" y="186"/>
                    <a:pt x="331" y="84"/>
                    <a:pt x="538" y="84"/>
                  </a:cubicBezTo>
                  <a:cubicBezTo>
                    <a:pt x="581" y="84"/>
                    <a:pt x="581" y="10"/>
                    <a:pt x="538" y="10"/>
                  </a:cubicBezTo>
                  <a:cubicBezTo>
                    <a:pt x="505" y="3"/>
                    <a:pt x="470" y="0"/>
                    <a:pt x="43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73"/>
            <p:cNvSpPr/>
            <p:nvPr/>
          </p:nvSpPr>
          <p:spPr>
            <a:xfrm>
              <a:off x="1834875" y="2614275"/>
              <a:ext cx="78100" cy="37025"/>
            </a:xfrm>
            <a:custGeom>
              <a:avLst/>
              <a:gdLst/>
              <a:ahLst/>
              <a:cxnLst/>
              <a:rect l="l" t="t" r="r" b="b"/>
              <a:pathLst>
                <a:path w="3124" h="1481" extrusionOk="0">
                  <a:moveTo>
                    <a:pt x="1745" y="0"/>
                  </a:moveTo>
                  <a:cubicBezTo>
                    <a:pt x="1745" y="0"/>
                    <a:pt x="809" y="486"/>
                    <a:pt x="412" y="806"/>
                  </a:cubicBezTo>
                  <a:cubicBezTo>
                    <a:pt x="0" y="1115"/>
                    <a:pt x="46" y="1319"/>
                    <a:pt x="338" y="1453"/>
                  </a:cubicBezTo>
                  <a:cubicBezTo>
                    <a:pt x="374" y="1472"/>
                    <a:pt x="440" y="1480"/>
                    <a:pt x="527" y="1480"/>
                  </a:cubicBezTo>
                  <a:cubicBezTo>
                    <a:pt x="1112" y="1480"/>
                    <a:pt x="2671" y="1105"/>
                    <a:pt x="2888" y="939"/>
                  </a:cubicBezTo>
                  <a:cubicBezTo>
                    <a:pt x="3124" y="749"/>
                    <a:pt x="2934" y="116"/>
                    <a:pt x="2934" y="116"/>
                  </a:cubicBezTo>
                  <a:lnTo>
                    <a:pt x="174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73"/>
            <p:cNvSpPr/>
            <p:nvPr/>
          </p:nvSpPr>
          <p:spPr>
            <a:xfrm>
              <a:off x="1855450" y="2624800"/>
              <a:ext cx="15050" cy="7575"/>
            </a:xfrm>
            <a:custGeom>
              <a:avLst/>
              <a:gdLst/>
              <a:ahLst/>
              <a:cxnLst/>
              <a:rect l="l" t="t" r="r" b="b"/>
              <a:pathLst>
                <a:path w="602" h="303" extrusionOk="0">
                  <a:moveTo>
                    <a:pt x="167" y="1"/>
                  </a:moveTo>
                  <a:cubicBezTo>
                    <a:pt x="120" y="1"/>
                    <a:pt x="73" y="7"/>
                    <a:pt x="29" y="19"/>
                  </a:cubicBezTo>
                  <a:cubicBezTo>
                    <a:pt x="0" y="19"/>
                    <a:pt x="0" y="79"/>
                    <a:pt x="43" y="79"/>
                  </a:cubicBezTo>
                  <a:cubicBezTo>
                    <a:pt x="56" y="78"/>
                    <a:pt x="68" y="77"/>
                    <a:pt x="81" y="77"/>
                  </a:cubicBezTo>
                  <a:cubicBezTo>
                    <a:pt x="270" y="77"/>
                    <a:pt x="418" y="175"/>
                    <a:pt x="556" y="297"/>
                  </a:cubicBezTo>
                  <a:cubicBezTo>
                    <a:pt x="560" y="301"/>
                    <a:pt x="566" y="303"/>
                    <a:pt x="572" y="303"/>
                  </a:cubicBezTo>
                  <a:cubicBezTo>
                    <a:pt x="586" y="303"/>
                    <a:pt x="602" y="293"/>
                    <a:pt x="602" y="283"/>
                  </a:cubicBezTo>
                  <a:cubicBezTo>
                    <a:pt x="532" y="95"/>
                    <a:pt x="350" y="1"/>
                    <a:pt x="167" y="1"/>
                  </a:cubicBezTo>
                  <a:close/>
                </a:path>
              </a:pathLst>
            </a:custGeom>
            <a:solidFill>
              <a:srgbClr val="AF9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73"/>
            <p:cNvSpPr/>
            <p:nvPr/>
          </p:nvSpPr>
          <p:spPr>
            <a:xfrm>
              <a:off x="1864950" y="2618175"/>
              <a:ext cx="14700" cy="8000"/>
            </a:xfrm>
            <a:custGeom>
              <a:avLst/>
              <a:gdLst/>
              <a:ahLst/>
              <a:cxnLst/>
              <a:rect l="l" t="t" r="r" b="b"/>
              <a:pathLst>
                <a:path w="588" h="320" extrusionOk="0">
                  <a:moveTo>
                    <a:pt x="122" y="1"/>
                  </a:moveTo>
                  <a:cubicBezTo>
                    <a:pt x="96" y="1"/>
                    <a:pt x="71" y="3"/>
                    <a:pt x="46" y="6"/>
                  </a:cubicBezTo>
                  <a:cubicBezTo>
                    <a:pt x="0" y="20"/>
                    <a:pt x="14" y="94"/>
                    <a:pt x="60" y="94"/>
                  </a:cubicBezTo>
                  <a:cubicBezTo>
                    <a:pt x="264" y="94"/>
                    <a:pt x="398" y="182"/>
                    <a:pt x="542" y="312"/>
                  </a:cubicBezTo>
                  <a:cubicBezTo>
                    <a:pt x="551" y="317"/>
                    <a:pt x="558" y="319"/>
                    <a:pt x="564" y="319"/>
                  </a:cubicBezTo>
                  <a:cubicBezTo>
                    <a:pt x="580" y="319"/>
                    <a:pt x="588" y="304"/>
                    <a:pt x="588" y="284"/>
                  </a:cubicBezTo>
                  <a:cubicBezTo>
                    <a:pt x="535" y="92"/>
                    <a:pt x="314" y="1"/>
                    <a:pt x="122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73"/>
            <p:cNvSpPr/>
            <p:nvPr/>
          </p:nvSpPr>
          <p:spPr>
            <a:xfrm>
              <a:off x="1825025" y="2318625"/>
              <a:ext cx="87250" cy="128925"/>
            </a:xfrm>
            <a:custGeom>
              <a:avLst/>
              <a:gdLst/>
              <a:ahLst/>
              <a:cxnLst/>
              <a:rect l="l" t="t" r="r" b="b"/>
              <a:pathLst>
                <a:path w="3490" h="5157" extrusionOk="0">
                  <a:moveTo>
                    <a:pt x="2814" y="0"/>
                  </a:moveTo>
                  <a:cubicBezTo>
                    <a:pt x="2579" y="440"/>
                    <a:pt x="2301" y="936"/>
                    <a:pt x="1963" y="1523"/>
                  </a:cubicBezTo>
                  <a:cubicBezTo>
                    <a:pt x="1158" y="2930"/>
                    <a:pt x="0" y="4837"/>
                    <a:pt x="0" y="4837"/>
                  </a:cubicBezTo>
                  <a:lnTo>
                    <a:pt x="866" y="5157"/>
                  </a:lnTo>
                  <a:cubicBezTo>
                    <a:pt x="866" y="5157"/>
                    <a:pt x="1921" y="3634"/>
                    <a:pt x="3033" y="1583"/>
                  </a:cubicBezTo>
                  <a:cubicBezTo>
                    <a:pt x="3208" y="1260"/>
                    <a:pt x="3356" y="968"/>
                    <a:pt x="3490" y="686"/>
                  </a:cubicBezTo>
                  <a:cubicBezTo>
                    <a:pt x="3430" y="616"/>
                    <a:pt x="3356" y="542"/>
                    <a:pt x="3282" y="482"/>
                  </a:cubicBezTo>
                  <a:cubicBezTo>
                    <a:pt x="3120" y="320"/>
                    <a:pt x="2962" y="159"/>
                    <a:pt x="2814" y="0"/>
                  </a:cubicBezTo>
                  <a:close/>
                </a:path>
              </a:pathLst>
            </a:custGeom>
            <a:solidFill>
              <a:srgbClr val="257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73"/>
            <p:cNvSpPr/>
            <p:nvPr/>
          </p:nvSpPr>
          <p:spPr>
            <a:xfrm>
              <a:off x="1825025" y="2329175"/>
              <a:ext cx="81025" cy="118375"/>
            </a:xfrm>
            <a:custGeom>
              <a:avLst/>
              <a:gdLst/>
              <a:ahLst/>
              <a:cxnLst/>
              <a:rect l="l" t="t" r="r" b="b"/>
              <a:pathLst>
                <a:path w="3241" h="4735" extrusionOk="0">
                  <a:moveTo>
                    <a:pt x="2579" y="0"/>
                  </a:moveTo>
                  <a:cubicBezTo>
                    <a:pt x="2403" y="338"/>
                    <a:pt x="2199" y="690"/>
                    <a:pt x="1963" y="1101"/>
                  </a:cubicBezTo>
                  <a:cubicBezTo>
                    <a:pt x="1158" y="2508"/>
                    <a:pt x="0" y="4415"/>
                    <a:pt x="0" y="4415"/>
                  </a:cubicBezTo>
                  <a:lnTo>
                    <a:pt x="866" y="4735"/>
                  </a:lnTo>
                  <a:cubicBezTo>
                    <a:pt x="866" y="4735"/>
                    <a:pt x="1921" y="3212"/>
                    <a:pt x="3033" y="1161"/>
                  </a:cubicBezTo>
                  <a:cubicBezTo>
                    <a:pt x="3106" y="1027"/>
                    <a:pt x="3180" y="897"/>
                    <a:pt x="3240" y="778"/>
                  </a:cubicBezTo>
                  <a:cubicBezTo>
                    <a:pt x="3180" y="690"/>
                    <a:pt x="3120" y="602"/>
                    <a:pt x="3050" y="514"/>
                  </a:cubicBezTo>
                  <a:cubicBezTo>
                    <a:pt x="2902" y="338"/>
                    <a:pt x="2755" y="162"/>
                    <a:pt x="25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73"/>
            <p:cNvSpPr/>
            <p:nvPr/>
          </p:nvSpPr>
          <p:spPr>
            <a:xfrm>
              <a:off x="1859050" y="2431100"/>
              <a:ext cx="143375" cy="188725"/>
            </a:xfrm>
            <a:custGeom>
              <a:avLst/>
              <a:gdLst/>
              <a:ahLst/>
              <a:cxnLst/>
              <a:rect l="l" t="t" r="r" b="b"/>
              <a:pathLst>
                <a:path w="5735" h="7549" extrusionOk="0">
                  <a:moveTo>
                    <a:pt x="5309" y="0"/>
                  </a:moveTo>
                  <a:cubicBezTo>
                    <a:pt x="5309" y="0"/>
                    <a:pt x="3360" y="320"/>
                    <a:pt x="2713" y="338"/>
                  </a:cubicBezTo>
                  <a:cubicBezTo>
                    <a:pt x="2667" y="340"/>
                    <a:pt x="2615" y="341"/>
                    <a:pt x="2557" y="341"/>
                  </a:cubicBezTo>
                  <a:cubicBezTo>
                    <a:pt x="1834" y="341"/>
                    <a:pt x="250" y="190"/>
                    <a:pt x="250" y="190"/>
                  </a:cubicBezTo>
                  <a:cubicBezTo>
                    <a:pt x="250" y="190"/>
                    <a:pt x="163" y="190"/>
                    <a:pt x="134" y="394"/>
                  </a:cubicBezTo>
                  <a:cubicBezTo>
                    <a:pt x="120" y="602"/>
                    <a:pt x="1" y="2051"/>
                    <a:pt x="46" y="3416"/>
                  </a:cubicBezTo>
                  <a:cubicBezTo>
                    <a:pt x="89" y="4763"/>
                    <a:pt x="560" y="7401"/>
                    <a:pt x="560" y="7401"/>
                  </a:cubicBezTo>
                  <a:cubicBezTo>
                    <a:pt x="560" y="7401"/>
                    <a:pt x="662" y="7489"/>
                    <a:pt x="1218" y="7517"/>
                  </a:cubicBezTo>
                  <a:cubicBezTo>
                    <a:pt x="1368" y="7530"/>
                    <a:pt x="1498" y="7534"/>
                    <a:pt x="1607" y="7534"/>
                  </a:cubicBezTo>
                  <a:cubicBezTo>
                    <a:pt x="1894" y="7534"/>
                    <a:pt x="2041" y="7503"/>
                    <a:pt x="2041" y="7503"/>
                  </a:cubicBezTo>
                  <a:cubicBezTo>
                    <a:pt x="2041" y="7503"/>
                    <a:pt x="2509" y="3518"/>
                    <a:pt x="2625" y="2624"/>
                  </a:cubicBezTo>
                  <a:cubicBezTo>
                    <a:pt x="2677" y="2228"/>
                    <a:pt x="2847" y="2133"/>
                    <a:pt x="2961" y="2133"/>
                  </a:cubicBezTo>
                  <a:cubicBezTo>
                    <a:pt x="2978" y="2133"/>
                    <a:pt x="2994" y="2135"/>
                    <a:pt x="3008" y="2139"/>
                  </a:cubicBezTo>
                  <a:cubicBezTo>
                    <a:pt x="3212" y="2185"/>
                    <a:pt x="3226" y="2431"/>
                    <a:pt x="3360" y="3166"/>
                  </a:cubicBezTo>
                  <a:cubicBezTo>
                    <a:pt x="3476" y="3898"/>
                    <a:pt x="3842" y="7517"/>
                    <a:pt x="3842" y="7517"/>
                  </a:cubicBezTo>
                  <a:cubicBezTo>
                    <a:pt x="3842" y="7517"/>
                    <a:pt x="3934" y="7548"/>
                    <a:pt x="4174" y="7548"/>
                  </a:cubicBezTo>
                  <a:cubicBezTo>
                    <a:pt x="4266" y="7548"/>
                    <a:pt x="4379" y="7544"/>
                    <a:pt x="4517" y="7531"/>
                  </a:cubicBezTo>
                  <a:cubicBezTo>
                    <a:pt x="5119" y="7503"/>
                    <a:pt x="5499" y="7313"/>
                    <a:pt x="5499" y="7313"/>
                  </a:cubicBezTo>
                  <a:cubicBezTo>
                    <a:pt x="5499" y="7313"/>
                    <a:pt x="5674" y="5685"/>
                    <a:pt x="5703" y="3767"/>
                  </a:cubicBezTo>
                  <a:cubicBezTo>
                    <a:pt x="5734" y="1861"/>
                    <a:pt x="5309" y="74"/>
                    <a:pt x="5309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73"/>
            <p:cNvSpPr/>
            <p:nvPr/>
          </p:nvSpPr>
          <p:spPr>
            <a:xfrm>
              <a:off x="1988400" y="2301550"/>
              <a:ext cx="54300" cy="101425"/>
            </a:xfrm>
            <a:custGeom>
              <a:avLst/>
              <a:gdLst/>
              <a:ahLst/>
              <a:cxnLst/>
              <a:rect l="l" t="t" r="r" b="b"/>
              <a:pathLst>
                <a:path w="2172" h="4057" extrusionOk="0">
                  <a:moveTo>
                    <a:pt x="637" y="0"/>
                  </a:moveTo>
                  <a:cubicBezTo>
                    <a:pt x="533" y="0"/>
                    <a:pt x="427" y="142"/>
                    <a:pt x="325" y="170"/>
                  </a:cubicBezTo>
                  <a:cubicBezTo>
                    <a:pt x="121" y="226"/>
                    <a:pt x="33" y="490"/>
                    <a:pt x="15" y="697"/>
                  </a:cubicBezTo>
                  <a:cubicBezTo>
                    <a:pt x="1" y="989"/>
                    <a:pt x="61" y="1281"/>
                    <a:pt x="191" y="1545"/>
                  </a:cubicBezTo>
                  <a:cubicBezTo>
                    <a:pt x="251" y="1651"/>
                    <a:pt x="325" y="1753"/>
                    <a:pt x="384" y="1855"/>
                  </a:cubicBezTo>
                  <a:cubicBezTo>
                    <a:pt x="824" y="2544"/>
                    <a:pt x="1264" y="3216"/>
                    <a:pt x="1703" y="3891"/>
                  </a:cubicBezTo>
                  <a:cubicBezTo>
                    <a:pt x="1732" y="3951"/>
                    <a:pt x="1760" y="3993"/>
                    <a:pt x="1820" y="4025"/>
                  </a:cubicBezTo>
                  <a:cubicBezTo>
                    <a:pt x="1842" y="4036"/>
                    <a:pt x="1913" y="4057"/>
                    <a:pt x="1957" y="4057"/>
                  </a:cubicBezTo>
                  <a:cubicBezTo>
                    <a:pt x="1967" y="4057"/>
                    <a:pt x="1975" y="4056"/>
                    <a:pt x="1981" y="4053"/>
                  </a:cubicBezTo>
                  <a:cubicBezTo>
                    <a:pt x="2171" y="3656"/>
                    <a:pt x="2143" y="3233"/>
                    <a:pt x="2111" y="2850"/>
                  </a:cubicBezTo>
                  <a:cubicBezTo>
                    <a:pt x="2083" y="2424"/>
                    <a:pt x="1936" y="1841"/>
                    <a:pt x="1791" y="1443"/>
                  </a:cubicBezTo>
                  <a:cubicBezTo>
                    <a:pt x="1570" y="859"/>
                    <a:pt x="1232" y="272"/>
                    <a:pt x="676" y="8"/>
                  </a:cubicBezTo>
                  <a:cubicBezTo>
                    <a:pt x="663" y="3"/>
                    <a:pt x="650" y="0"/>
                    <a:pt x="637" y="0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73"/>
            <p:cNvSpPr/>
            <p:nvPr/>
          </p:nvSpPr>
          <p:spPr>
            <a:xfrm>
              <a:off x="1998000" y="2347900"/>
              <a:ext cx="13575" cy="20875"/>
            </a:xfrm>
            <a:custGeom>
              <a:avLst/>
              <a:gdLst/>
              <a:ahLst/>
              <a:cxnLst/>
              <a:rect l="l" t="t" r="r" b="b"/>
              <a:pathLst>
                <a:path w="543" h="835" extrusionOk="0">
                  <a:moveTo>
                    <a:pt x="0" y="1"/>
                  </a:moveTo>
                  <a:cubicBezTo>
                    <a:pt x="176" y="278"/>
                    <a:pt x="366" y="556"/>
                    <a:pt x="542" y="834"/>
                  </a:cubicBezTo>
                  <a:cubicBezTo>
                    <a:pt x="366" y="556"/>
                    <a:pt x="176" y="278"/>
                    <a:pt x="0" y="1"/>
                  </a:cubicBezTo>
                  <a:close/>
                </a:path>
              </a:pathLst>
            </a:custGeom>
            <a:solidFill>
              <a:srgbClr val="E7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73"/>
            <p:cNvSpPr/>
            <p:nvPr/>
          </p:nvSpPr>
          <p:spPr>
            <a:xfrm>
              <a:off x="1993150" y="2339450"/>
              <a:ext cx="39600" cy="44000"/>
            </a:xfrm>
            <a:custGeom>
              <a:avLst/>
              <a:gdLst/>
              <a:ahLst/>
              <a:cxnLst/>
              <a:rect l="l" t="t" r="r" b="b"/>
              <a:pathLst>
                <a:path w="1584" h="1760" extrusionOk="0">
                  <a:moveTo>
                    <a:pt x="1" y="1"/>
                  </a:moveTo>
                  <a:lnTo>
                    <a:pt x="1" y="29"/>
                  </a:lnTo>
                  <a:cubicBezTo>
                    <a:pt x="61" y="135"/>
                    <a:pt x="135" y="237"/>
                    <a:pt x="194" y="339"/>
                  </a:cubicBezTo>
                  <a:cubicBezTo>
                    <a:pt x="370" y="616"/>
                    <a:pt x="560" y="894"/>
                    <a:pt x="736" y="1172"/>
                  </a:cubicBezTo>
                  <a:cubicBezTo>
                    <a:pt x="778" y="1260"/>
                    <a:pt x="838" y="1334"/>
                    <a:pt x="880" y="1408"/>
                  </a:cubicBezTo>
                  <a:lnTo>
                    <a:pt x="1584" y="1760"/>
                  </a:lnTo>
                  <a:cubicBezTo>
                    <a:pt x="1584" y="1760"/>
                    <a:pt x="1454" y="1190"/>
                    <a:pt x="1028" y="764"/>
                  </a:cubicBezTo>
                  <a:cubicBezTo>
                    <a:pt x="722" y="441"/>
                    <a:pt x="237" y="135"/>
                    <a:pt x="1" y="1"/>
                  </a:cubicBezTo>
                  <a:close/>
                </a:path>
              </a:pathLst>
            </a:custGeom>
            <a:solidFill>
              <a:srgbClr val="B07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73"/>
            <p:cNvSpPr/>
            <p:nvPr/>
          </p:nvSpPr>
          <p:spPr>
            <a:xfrm>
              <a:off x="1976025" y="2283800"/>
              <a:ext cx="54175" cy="67375"/>
            </a:xfrm>
            <a:custGeom>
              <a:avLst/>
              <a:gdLst/>
              <a:ahLst/>
              <a:cxnLst/>
              <a:rect l="l" t="t" r="r" b="b"/>
              <a:pathLst>
                <a:path w="2167" h="2695" extrusionOk="0">
                  <a:moveTo>
                    <a:pt x="496" y="0"/>
                  </a:moveTo>
                  <a:cubicBezTo>
                    <a:pt x="88" y="43"/>
                    <a:pt x="0" y="1727"/>
                    <a:pt x="144" y="1977"/>
                  </a:cubicBezTo>
                  <a:cubicBezTo>
                    <a:pt x="292" y="2227"/>
                    <a:pt x="879" y="2695"/>
                    <a:pt x="879" y="2695"/>
                  </a:cubicBezTo>
                  <a:cubicBezTo>
                    <a:pt x="879" y="2695"/>
                    <a:pt x="1069" y="2375"/>
                    <a:pt x="1375" y="2079"/>
                  </a:cubicBezTo>
                  <a:cubicBezTo>
                    <a:pt x="1713" y="1745"/>
                    <a:pt x="2167" y="1597"/>
                    <a:pt x="2167" y="1597"/>
                  </a:cubicBezTo>
                  <a:cubicBezTo>
                    <a:pt x="2167" y="1597"/>
                    <a:pt x="2111" y="1333"/>
                    <a:pt x="1625" y="820"/>
                  </a:cubicBezTo>
                  <a:cubicBezTo>
                    <a:pt x="1112" y="278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73"/>
            <p:cNvSpPr/>
            <p:nvPr/>
          </p:nvSpPr>
          <p:spPr>
            <a:xfrm>
              <a:off x="1847350" y="2269550"/>
              <a:ext cx="154275" cy="187975"/>
            </a:xfrm>
            <a:custGeom>
              <a:avLst/>
              <a:gdLst/>
              <a:ahLst/>
              <a:cxnLst/>
              <a:rect l="l" t="t" r="r" b="b"/>
              <a:pathLst>
                <a:path w="6171" h="7519" extrusionOk="0">
                  <a:moveTo>
                    <a:pt x="3619" y="0"/>
                  </a:moveTo>
                  <a:cubicBezTo>
                    <a:pt x="3054" y="0"/>
                    <a:pt x="2565" y="85"/>
                    <a:pt x="2565" y="85"/>
                  </a:cubicBezTo>
                  <a:cubicBezTo>
                    <a:pt x="2565" y="85"/>
                    <a:pt x="1950" y="131"/>
                    <a:pt x="982" y="627"/>
                  </a:cubicBezTo>
                  <a:cubicBezTo>
                    <a:pt x="191" y="1024"/>
                    <a:pt x="1" y="1288"/>
                    <a:pt x="1" y="1288"/>
                  </a:cubicBezTo>
                  <a:cubicBezTo>
                    <a:pt x="1" y="1288"/>
                    <a:pt x="324" y="1756"/>
                    <a:pt x="469" y="2181"/>
                  </a:cubicBezTo>
                  <a:cubicBezTo>
                    <a:pt x="631" y="2621"/>
                    <a:pt x="469" y="3486"/>
                    <a:pt x="469" y="4584"/>
                  </a:cubicBezTo>
                  <a:cubicBezTo>
                    <a:pt x="469" y="5671"/>
                    <a:pt x="557" y="7120"/>
                    <a:pt x="557" y="7120"/>
                  </a:cubicBezTo>
                  <a:cubicBezTo>
                    <a:pt x="557" y="7120"/>
                    <a:pt x="2000" y="7519"/>
                    <a:pt x="3423" y="7519"/>
                  </a:cubicBezTo>
                  <a:cubicBezTo>
                    <a:pt x="3470" y="7519"/>
                    <a:pt x="3517" y="7518"/>
                    <a:pt x="3564" y="7517"/>
                  </a:cubicBezTo>
                  <a:cubicBezTo>
                    <a:pt x="5027" y="7503"/>
                    <a:pt x="5981" y="7166"/>
                    <a:pt x="5981" y="7166"/>
                  </a:cubicBezTo>
                  <a:cubicBezTo>
                    <a:pt x="5981" y="7166"/>
                    <a:pt x="5689" y="4528"/>
                    <a:pt x="5717" y="3486"/>
                  </a:cubicBezTo>
                  <a:cubicBezTo>
                    <a:pt x="5731" y="2445"/>
                    <a:pt x="5777" y="1699"/>
                    <a:pt x="5921" y="1348"/>
                  </a:cubicBezTo>
                  <a:cubicBezTo>
                    <a:pt x="6069" y="978"/>
                    <a:pt x="6171" y="876"/>
                    <a:pt x="6171" y="876"/>
                  </a:cubicBezTo>
                  <a:cubicBezTo>
                    <a:pt x="6171" y="876"/>
                    <a:pt x="5277" y="292"/>
                    <a:pt x="4472" y="85"/>
                  </a:cubicBezTo>
                  <a:cubicBezTo>
                    <a:pt x="4203" y="22"/>
                    <a:pt x="3902" y="0"/>
                    <a:pt x="3619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73"/>
            <p:cNvSpPr/>
            <p:nvPr/>
          </p:nvSpPr>
          <p:spPr>
            <a:xfrm>
              <a:off x="1893175" y="2251175"/>
              <a:ext cx="76625" cy="82100"/>
            </a:xfrm>
            <a:custGeom>
              <a:avLst/>
              <a:gdLst/>
              <a:ahLst/>
              <a:cxnLst/>
              <a:rect l="l" t="t" r="r" b="b"/>
              <a:pathLst>
                <a:path w="3065" h="3284" extrusionOk="0">
                  <a:moveTo>
                    <a:pt x="2639" y="0"/>
                  </a:moveTo>
                  <a:lnTo>
                    <a:pt x="690" y="74"/>
                  </a:lnTo>
                  <a:lnTo>
                    <a:pt x="616" y="908"/>
                  </a:lnTo>
                  <a:lnTo>
                    <a:pt x="131" y="1115"/>
                  </a:lnTo>
                  <a:cubicBezTo>
                    <a:pt x="43" y="1158"/>
                    <a:pt x="1" y="1274"/>
                    <a:pt x="43" y="1362"/>
                  </a:cubicBezTo>
                  <a:cubicBezTo>
                    <a:pt x="292" y="1861"/>
                    <a:pt x="1042" y="3240"/>
                    <a:pt x="1612" y="3282"/>
                  </a:cubicBezTo>
                  <a:cubicBezTo>
                    <a:pt x="1620" y="3283"/>
                    <a:pt x="1628" y="3283"/>
                    <a:pt x="1637" y="3283"/>
                  </a:cubicBezTo>
                  <a:cubicBezTo>
                    <a:pt x="2217" y="3283"/>
                    <a:pt x="2845" y="1752"/>
                    <a:pt x="3033" y="1246"/>
                  </a:cubicBezTo>
                  <a:cubicBezTo>
                    <a:pt x="3064" y="1158"/>
                    <a:pt x="3019" y="1056"/>
                    <a:pt x="2931" y="1010"/>
                  </a:cubicBezTo>
                  <a:cubicBezTo>
                    <a:pt x="2857" y="982"/>
                    <a:pt x="2755" y="939"/>
                    <a:pt x="2639" y="894"/>
                  </a:cubicBezTo>
                  <a:lnTo>
                    <a:pt x="2639" y="0"/>
                  </a:ln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73"/>
            <p:cNvSpPr/>
            <p:nvPr/>
          </p:nvSpPr>
          <p:spPr>
            <a:xfrm>
              <a:off x="1909275" y="2251175"/>
              <a:ext cx="49875" cy="20500"/>
            </a:xfrm>
            <a:custGeom>
              <a:avLst/>
              <a:gdLst/>
              <a:ahLst/>
              <a:cxnLst/>
              <a:rect l="l" t="t" r="r" b="b"/>
              <a:pathLst>
                <a:path w="1995" h="820" extrusionOk="0">
                  <a:moveTo>
                    <a:pt x="1995" y="0"/>
                  </a:moveTo>
                  <a:lnTo>
                    <a:pt x="46" y="74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46" y="74"/>
                  </a:lnTo>
                  <a:lnTo>
                    <a:pt x="1995" y="0"/>
                  </a:lnTo>
                  <a:lnTo>
                    <a:pt x="1995" y="820"/>
                  </a:lnTo>
                  <a:lnTo>
                    <a:pt x="1995" y="820"/>
                  </a:lnTo>
                  <a:close/>
                </a:path>
              </a:pathLst>
            </a:custGeom>
            <a:solidFill>
              <a:srgbClr val="E1C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73"/>
            <p:cNvSpPr/>
            <p:nvPr/>
          </p:nvSpPr>
          <p:spPr>
            <a:xfrm>
              <a:off x="1909275" y="2251175"/>
              <a:ext cx="49875" cy="21650"/>
            </a:xfrm>
            <a:custGeom>
              <a:avLst/>
              <a:gdLst/>
              <a:ahLst/>
              <a:cxnLst/>
              <a:rect l="l" t="t" r="r" b="b"/>
              <a:pathLst>
                <a:path w="1995" h="866" extrusionOk="0">
                  <a:moveTo>
                    <a:pt x="1995" y="0"/>
                  </a:moveTo>
                  <a:lnTo>
                    <a:pt x="46" y="74"/>
                  </a:lnTo>
                  <a:lnTo>
                    <a:pt x="0" y="644"/>
                  </a:lnTo>
                  <a:cubicBezTo>
                    <a:pt x="398" y="806"/>
                    <a:pt x="806" y="852"/>
                    <a:pt x="1245" y="852"/>
                  </a:cubicBezTo>
                  <a:cubicBezTo>
                    <a:pt x="1291" y="866"/>
                    <a:pt x="1351" y="866"/>
                    <a:pt x="1393" y="866"/>
                  </a:cubicBezTo>
                  <a:cubicBezTo>
                    <a:pt x="1597" y="866"/>
                    <a:pt x="1805" y="852"/>
                    <a:pt x="1995" y="820"/>
                  </a:cubicBezTo>
                  <a:lnTo>
                    <a:pt x="1995" y="0"/>
                  </a:lnTo>
                  <a:close/>
                </a:path>
              </a:pathLst>
            </a:custGeom>
            <a:solidFill>
              <a:srgbClr val="AB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73"/>
            <p:cNvSpPr/>
            <p:nvPr/>
          </p:nvSpPr>
          <p:spPr>
            <a:xfrm>
              <a:off x="1820275" y="2045425"/>
              <a:ext cx="229375" cy="153000"/>
            </a:xfrm>
            <a:custGeom>
              <a:avLst/>
              <a:gdLst/>
              <a:ahLst/>
              <a:cxnLst/>
              <a:rect l="l" t="t" r="r" b="b"/>
              <a:pathLst>
                <a:path w="9175" h="6120" extrusionOk="0">
                  <a:moveTo>
                    <a:pt x="3273" y="0"/>
                  </a:moveTo>
                  <a:cubicBezTo>
                    <a:pt x="3176" y="0"/>
                    <a:pt x="3071" y="16"/>
                    <a:pt x="2959" y="52"/>
                  </a:cubicBezTo>
                  <a:cubicBezTo>
                    <a:pt x="1833" y="418"/>
                    <a:pt x="2065" y="1487"/>
                    <a:pt x="2065" y="1487"/>
                  </a:cubicBezTo>
                  <a:cubicBezTo>
                    <a:pt x="2065" y="1487"/>
                    <a:pt x="2053" y="1487"/>
                    <a:pt x="2031" y="1487"/>
                  </a:cubicBezTo>
                  <a:cubicBezTo>
                    <a:pt x="1832" y="1487"/>
                    <a:pt x="835" y="1532"/>
                    <a:pt x="440" y="2426"/>
                  </a:cubicBezTo>
                  <a:cubicBezTo>
                    <a:pt x="0" y="3436"/>
                    <a:pt x="866" y="4069"/>
                    <a:pt x="866" y="4069"/>
                  </a:cubicBezTo>
                  <a:cubicBezTo>
                    <a:pt x="866" y="4069"/>
                    <a:pt x="307" y="4315"/>
                    <a:pt x="366" y="5019"/>
                  </a:cubicBezTo>
                  <a:cubicBezTo>
                    <a:pt x="440" y="5722"/>
                    <a:pt x="1334" y="6120"/>
                    <a:pt x="1334" y="6120"/>
                  </a:cubicBezTo>
                  <a:lnTo>
                    <a:pt x="7517" y="5652"/>
                  </a:lnTo>
                  <a:cubicBezTo>
                    <a:pt x="7517" y="5652"/>
                    <a:pt x="8618" y="5388"/>
                    <a:pt x="8632" y="4639"/>
                  </a:cubicBezTo>
                  <a:cubicBezTo>
                    <a:pt x="8661" y="3893"/>
                    <a:pt x="7971" y="3893"/>
                    <a:pt x="7971" y="3893"/>
                  </a:cubicBezTo>
                  <a:cubicBezTo>
                    <a:pt x="7971" y="3893"/>
                    <a:pt x="9174" y="3056"/>
                    <a:pt x="8443" y="1797"/>
                  </a:cubicBezTo>
                  <a:cubicBezTo>
                    <a:pt x="8090" y="1170"/>
                    <a:pt x="7638" y="1010"/>
                    <a:pt x="7270" y="1010"/>
                  </a:cubicBezTo>
                  <a:cubicBezTo>
                    <a:pt x="6888" y="1010"/>
                    <a:pt x="6596" y="1181"/>
                    <a:pt x="6596" y="1181"/>
                  </a:cubicBezTo>
                  <a:cubicBezTo>
                    <a:pt x="6596" y="1181"/>
                    <a:pt x="6712" y="432"/>
                    <a:pt x="5790" y="256"/>
                  </a:cubicBezTo>
                  <a:cubicBezTo>
                    <a:pt x="5701" y="239"/>
                    <a:pt x="5615" y="232"/>
                    <a:pt x="5533" y="232"/>
                  </a:cubicBezTo>
                  <a:cubicBezTo>
                    <a:pt x="4751" y="232"/>
                    <a:pt x="4295" y="917"/>
                    <a:pt x="4295" y="917"/>
                  </a:cubicBezTo>
                  <a:cubicBezTo>
                    <a:pt x="4295" y="917"/>
                    <a:pt x="4007" y="0"/>
                    <a:pt x="327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73"/>
            <p:cNvSpPr/>
            <p:nvPr/>
          </p:nvSpPr>
          <p:spPr>
            <a:xfrm>
              <a:off x="1827225" y="2183725"/>
              <a:ext cx="34050" cy="23175"/>
            </a:xfrm>
            <a:custGeom>
              <a:avLst/>
              <a:gdLst/>
              <a:ahLst/>
              <a:cxnLst/>
              <a:rect l="l" t="t" r="r" b="b"/>
              <a:pathLst>
                <a:path w="1362" h="927" extrusionOk="0">
                  <a:moveTo>
                    <a:pt x="570" y="0"/>
                  </a:moveTo>
                  <a:cubicBezTo>
                    <a:pt x="500" y="0"/>
                    <a:pt x="412" y="0"/>
                    <a:pt x="338" y="14"/>
                  </a:cubicBezTo>
                  <a:cubicBezTo>
                    <a:pt x="204" y="60"/>
                    <a:pt x="88" y="162"/>
                    <a:pt x="43" y="296"/>
                  </a:cubicBezTo>
                  <a:cubicBezTo>
                    <a:pt x="0" y="426"/>
                    <a:pt x="29" y="574"/>
                    <a:pt x="116" y="690"/>
                  </a:cubicBezTo>
                  <a:cubicBezTo>
                    <a:pt x="162" y="750"/>
                    <a:pt x="218" y="792"/>
                    <a:pt x="278" y="823"/>
                  </a:cubicBezTo>
                  <a:cubicBezTo>
                    <a:pt x="407" y="894"/>
                    <a:pt x="546" y="926"/>
                    <a:pt x="684" y="926"/>
                  </a:cubicBezTo>
                  <a:cubicBezTo>
                    <a:pt x="829" y="926"/>
                    <a:pt x="972" y="890"/>
                    <a:pt x="1098" y="823"/>
                  </a:cubicBezTo>
                  <a:cubicBezTo>
                    <a:pt x="1172" y="792"/>
                    <a:pt x="1232" y="750"/>
                    <a:pt x="1274" y="690"/>
                  </a:cubicBezTo>
                  <a:cubicBezTo>
                    <a:pt x="1362" y="560"/>
                    <a:pt x="1362" y="366"/>
                    <a:pt x="1274" y="250"/>
                  </a:cubicBezTo>
                  <a:lnTo>
                    <a:pt x="1274" y="250"/>
                  </a:lnTo>
                  <a:lnTo>
                    <a:pt x="1305" y="366"/>
                  </a:lnTo>
                  <a:cubicBezTo>
                    <a:pt x="1158" y="134"/>
                    <a:pt x="852" y="32"/>
                    <a:pt x="570" y="0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73"/>
            <p:cNvSpPr/>
            <p:nvPr/>
          </p:nvSpPr>
          <p:spPr>
            <a:xfrm>
              <a:off x="2001600" y="2177425"/>
              <a:ext cx="28950" cy="19875"/>
            </a:xfrm>
            <a:custGeom>
              <a:avLst/>
              <a:gdLst/>
              <a:ahLst/>
              <a:cxnLst/>
              <a:rect l="l" t="t" r="r" b="b"/>
              <a:pathLst>
                <a:path w="1158" h="795" extrusionOk="0">
                  <a:moveTo>
                    <a:pt x="584" y="0"/>
                  </a:moveTo>
                  <a:cubicBezTo>
                    <a:pt x="387" y="0"/>
                    <a:pt x="184" y="48"/>
                    <a:pt x="1" y="150"/>
                  </a:cubicBezTo>
                  <a:lnTo>
                    <a:pt x="46" y="210"/>
                  </a:lnTo>
                  <a:cubicBezTo>
                    <a:pt x="74" y="284"/>
                    <a:pt x="74" y="372"/>
                    <a:pt x="103" y="442"/>
                  </a:cubicBezTo>
                  <a:cubicBezTo>
                    <a:pt x="162" y="636"/>
                    <a:pt x="338" y="794"/>
                    <a:pt x="542" y="794"/>
                  </a:cubicBezTo>
                  <a:cubicBezTo>
                    <a:pt x="602" y="794"/>
                    <a:pt x="662" y="780"/>
                    <a:pt x="736" y="766"/>
                  </a:cubicBezTo>
                  <a:cubicBezTo>
                    <a:pt x="824" y="752"/>
                    <a:pt x="912" y="724"/>
                    <a:pt x="982" y="664"/>
                  </a:cubicBezTo>
                  <a:cubicBezTo>
                    <a:pt x="1056" y="618"/>
                    <a:pt x="1116" y="548"/>
                    <a:pt x="1144" y="460"/>
                  </a:cubicBezTo>
                  <a:cubicBezTo>
                    <a:pt x="1158" y="326"/>
                    <a:pt x="1102" y="210"/>
                    <a:pt x="1000" y="136"/>
                  </a:cubicBezTo>
                  <a:cubicBezTo>
                    <a:pt x="912" y="48"/>
                    <a:pt x="792" y="20"/>
                    <a:pt x="662" y="3"/>
                  </a:cubicBezTo>
                  <a:cubicBezTo>
                    <a:pt x="636" y="1"/>
                    <a:pt x="610" y="0"/>
                    <a:pt x="584" y="0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73"/>
            <p:cNvSpPr/>
            <p:nvPr/>
          </p:nvSpPr>
          <p:spPr>
            <a:xfrm>
              <a:off x="1852900" y="2072800"/>
              <a:ext cx="162275" cy="191325"/>
            </a:xfrm>
            <a:custGeom>
              <a:avLst/>
              <a:gdLst/>
              <a:ahLst/>
              <a:cxnLst/>
              <a:rect l="l" t="t" r="r" b="b"/>
              <a:pathLst>
                <a:path w="6491" h="7653" extrusionOk="0">
                  <a:moveTo>
                    <a:pt x="3478" y="0"/>
                  </a:moveTo>
                  <a:cubicBezTo>
                    <a:pt x="3327" y="0"/>
                    <a:pt x="3171" y="13"/>
                    <a:pt x="3004" y="40"/>
                  </a:cubicBezTo>
                  <a:cubicBezTo>
                    <a:pt x="2153" y="174"/>
                    <a:pt x="1362" y="494"/>
                    <a:pt x="792" y="1156"/>
                  </a:cubicBezTo>
                  <a:cubicBezTo>
                    <a:pt x="278" y="1771"/>
                    <a:pt x="71" y="2534"/>
                    <a:pt x="71" y="3326"/>
                  </a:cubicBezTo>
                  <a:cubicBezTo>
                    <a:pt x="71" y="3984"/>
                    <a:pt x="0" y="4673"/>
                    <a:pt x="71" y="5331"/>
                  </a:cubicBezTo>
                  <a:cubicBezTo>
                    <a:pt x="102" y="5654"/>
                    <a:pt x="102" y="5992"/>
                    <a:pt x="247" y="6284"/>
                  </a:cubicBezTo>
                  <a:cubicBezTo>
                    <a:pt x="757" y="7404"/>
                    <a:pt x="1997" y="7652"/>
                    <a:pt x="3157" y="7652"/>
                  </a:cubicBezTo>
                  <a:cubicBezTo>
                    <a:pt x="3501" y="7652"/>
                    <a:pt x="3839" y="7631"/>
                    <a:pt x="4148" y="7603"/>
                  </a:cubicBezTo>
                  <a:cubicBezTo>
                    <a:pt x="4542" y="7575"/>
                    <a:pt x="4953" y="7529"/>
                    <a:pt x="5305" y="7371"/>
                  </a:cubicBezTo>
                  <a:cubicBezTo>
                    <a:pt x="6490" y="6826"/>
                    <a:pt x="6258" y="4733"/>
                    <a:pt x="6139" y="4395"/>
                  </a:cubicBezTo>
                  <a:cubicBezTo>
                    <a:pt x="6008" y="4029"/>
                    <a:pt x="6022" y="3484"/>
                    <a:pt x="6068" y="3104"/>
                  </a:cubicBezTo>
                  <a:cubicBezTo>
                    <a:pt x="6156" y="2313"/>
                    <a:pt x="6124" y="1433"/>
                    <a:pt x="5597" y="832"/>
                  </a:cubicBezTo>
                  <a:cubicBezTo>
                    <a:pt x="5305" y="512"/>
                    <a:pt x="4907" y="318"/>
                    <a:pt x="4499" y="188"/>
                  </a:cubicBezTo>
                  <a:cubicBezTo>
                    <a:pt x="4134" y="66"/>
                    <a:pt x="3818" y="0"/>
                    <a:pt x="3478" y="0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73"/>
            <p:cNvSpPr/>
            <p:nvPr/>
          </p:nvSpPr>
          <p:spPr>
            <a:xfrm>
              <a:off x="1838575" y="2067500"/>
              <a:ext cx="184675" cy="126875"/>
            </a:xfrm>
            <a:custGeom>
              <a:avLst/>
              <a:gdLst/>
              <a:ahLst/>
              <a:cxnLst/>
              <a:rect l="l" t="t" r="r" b="b"/>
              <a:pathLst>
                <a:path w="7387" h="5075" extrusionOk="0">
                  <a:moveTo>
                    <a:pt x="3928" y="1"/>
                  </a:moveTo>
                  <a:cubicBezTo>
                    <a:pt x="2914" y="1"/>
                    <a:pt x="1690" y="393"/>
                    <a:pt x="468" y="1705"/>
                  </a:cubicBezTo>
                  <a:cubicBezTo>
                    <a:pt x="204" y="1997"/>
                    <a:pt x="0" y="2627"/>
                    <a:pt x="486" y="2834"/>
                  </a:cubicBezTo>
                  <a:cubicBezTo>
                    <a:pt x="278" y="3010"/>
                    <a:pt x="222" y="3288"/>
                    <a:pt x="190" y="3566"/>
                  </a:cubicBezTo>
                  <a:cubicBezTo>
                    <a:pt x="162" y="3816"/>
                    <a:pt x="176" y="4065"/>
                    <a:pt x="250" y="4312"/>
                  </a:cubicBezTo>
                  <a:cubicBezTo>
                    <a:pt x="324" y="4593"/>
                    <a:pt x="454" y="4797"/>
                    <a:pt x="602" y="5075"/>
                  </a:cubicBezTo>
                  <a:cubicBezTo>
                    <a:pt x="953" y="4695"/>
                    <a:pt x="1393" y="3668"/>
                    <a:pt x="1143" y="3024"/>
                  </a:cubicBezTo>
                  <a:lnTo>
                    <a:pt x="1143" y="3024"/>
                  </a:lnTo>
                  <a:cubicBezTo>
                    <a:pt x="1164" y="3025"/>
                    <a:pt x="1184" y="3026"/>
                    <a:pt x="1204" y="3026"/>
                  </a:cubicBezTo>
                  <a:cubicBezTo>
                    <a:pt x="1521" y="3026"/>
                    <a:pt x="1834" y="2922"/>
                    <a:pt x="2068" y="2701"/>
                  </a:cubicBezTo>
                  <a:cubicBezTo>
                    <a:pt x="2272" y="2511"/>
                    <a:pt x="2420" y="2233"/>
                    <a:pt x="2476" y="1937"/>
                  </a:cubicBezTo>
                  <a:cubicBezTo>
                    <a:pt x="2646" y="2045"/>
                    <a:pt x="2833" y="2109"/>
                    <a:pt x="3043" y="2109"/>
                  </a:cubicBezTo>
                  <a:cubicBezTo>
                    <a:pt x="3177" y="2109"/>
                    <a:pt x="3321" y="2083"/>
                    <a:pt x="3475" y="2025"/>
                  </a:cubicBezTo>
                  <a:cubicBezTo>
                    <a:pt x="3810" y="1895"/>
                    <a:pt x="4045" y="1617"/>
                    <a:pt x="4133" y="1280"/>
                  </a:cubicBezTo>
                  <a:cubicBezTo>
                    <a:pt x="4323" y="1484"/>
                    <a:pt x="4559" y="1645"/>
                    <a:pt x="4837" y="1719"/>
                  </a:cubicBezTo>
                  <a:cubicBezTo>
                    <a:pt x="4961" y="1754"/>
                    <a:pt x="5099" y="1772"/>
                    <a:pt x="5241" y="1772"/>
                  </a:cubicBezTo>
                  <a:cubicBezTo>
                    <a:pt x="5517" y="1772"/>
                    <a:pt x="5807" y="1704"/>
                    <a:pt x="6040" y="1557"/>
                  </a:cubicBezTo>
                  <a:lnTo>
                    <a:pt x="6040" y="1557"/>
                  </a:lnTo>
                  <a:cubicBezTo>
                    <a:pt x="6008" y="1955"/>
                    <a:pt x="6142" y="2395"/>
                    <a:pt x="6318" y="2746"/>
                  </a:cubicBezTo>
                  <a:cubicBezTo>
                    <a:pt x="6391" y="2877"/>
                    <a:pt x="6493" y="3024"/>
                    <a:pt x="6595" y="3154"/>
                  </a:cubicBezTo>
                  <a:cubicBezTo>
                    <a:pt x="6465" y="3552"/>
                    <a:pt x="6391" y="4343"/>
                    <a:pt x="6757" y="4607"/>
                  </a:cubicBezTo>
                  <a:cubicBezTo>
                    <a:pt x="6758" y="4608"/>
                    <a:pt x="6759" y="4608"/>
                    <a:pt x="6759" y="4608"/>
                  </a:cubicBezTo>
                  <a:cubicBezTo>
                    <a:pt x="6800" y="4608"/>
                    <a:pt x="7171" y="3925"/>
                    <a:pt x="7271" y="3580"/>
                  </a:cubicBezTo>
                  <a:cubicBezTo>
                    <a:pt x="7299" y="3594"/>
                    <a:pt x="7327" y="3594"/>
                    <a:pt x="7359" y="3594"/>
                  </a:cubicBezTo>
                  <a:cubicBezTo>
                    <a:pt x="7387" y="3594"/>
                    <a:pt x="7387" y="3552"/>
                    <a:pt x="7373" y="3538"/>
                  </a:cubicBezTo>
                  <a:cubicBezTo>
                    <a:pt x="7345" y="3506"/>
                    <a:pt x="7313" y="3492"/>
                    <a:pt x="7285" y="3478"/>
                  </a:cubicBezTo>
                  <a:cubicBezTo>
                    <a:pt x="7313" y="3344"/>
                    <a:pt x="7285" y="3242"/>
                    <a:pt x="7183" y="3186"/>
                  </a:cubicBezTo>
                  <a:cubicBezTo>
                    <a:pt x="7285" y="2570"/>
                    <a:pt x="7239" y="1867"/>
                    <a:pt x="6975" y="1294"/>
                  </a:cubicBezTo>
                  <a:cubicBezTo>
                    <a:pt x="6891" y="1125"/>
                    <a:pt x="6617" y="654"/>
                    <a:pt x="6376" y="654"/>
                  </a:cubicBezTo>
                  <a:cubicBezTo>
                    <a:pt x="6325" y="654"/>
                    <a:pt x="6276" y="675"/>
                    <a:pt x="6230" y="724"/>
                  </a:cubicBezTo>
                  <a:cubicBezTo>
                    <a:pt x="5907" y="477"/>
                    <a:pt x="5045" y="1"/>
                    <a:pt x="3928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73"/>
            <p:cNvSpPr/>
            <p:nvPr/>
          </p:nvSpPr>
          <p:spPr>
            <a:xfrm>
              <a:off x="1893525" y="2274025"/>
              <a:ext cx="108900" cy="184875"/>
            </a:xfrm>
            <a:custGeom>
              <a:avLst/>
              <a:gdLst/>
              <a:ahLst/>
              <a:cxnLst/>
              <a:rect l="l" t="t" r="r" b="b"/>
              <a:pathLst>
                <a:path w="4356" h="7395" extrusionOk="0">
                  <a:moveTo>
                    <a:pt x="3382" y="0"/>
                  </a:moveTo>
                  <a:cubicBezTo>
                    <a:pt x="3229" y="0"/>
                    <a:pt x="3240" y="113"/>
                    <a:pt x="3240" y="113"/>
                  </a:cubicBezTo>
                  <a:cubicBezTo>
                    <a:pt x="3240" y="113"/>
                    <a:pt x="3430" y="156"/>
                    <a:pt x="3356" y="873"/>
                  </a:cubicBezTo>
                  <a:cubicBezTo>
                    <a:pt x="3314" y="1401"/>
                    <a:pt x="2962" y="2354"/>
                    <a:pt x="2157" y="3761"/>
                  </a:cubicBezTo>
                  <a:cubicBezTo>
                    <a:pt x="1334" y="5168"/>
                    <a:pt x="1" y="7075"/>
                    <a:pt x="1" y="7075"/>
                  </a:cubicBezTo>
                  <a:lnTo>
                    <a:pt x="866" y="7395"/>
                  </a:lnTo>
                  <a:cubicBezTo>
                    <a:pt x="866" y="7395"/>
                    <a:pt x="2111" y="5872"/>
                    <a:pt x="3226" y="3821"/>
                  </a:cubicBezTo>
                  <a:cubicBezTo>
                    <a:pt x="4338" y="1767"/>
                    <a:pt x="4295" y="771"/>
                    <a:pt x="4295" y="771"/>
                  </a:cubicBezTo>
                  <a:cubicBezTo>
                    <a:pt x="4295" y="771"/>
                    <a:pt x="4355" y="581"/>
                    <a:pt x="4162" y="360"/>
                  </a:cubicBezTo>
                  <a:cubicBezTo>
                    <a:pt x="4046" y="230"/>
                    <a:pt x="3768" y="54"/>
                    <a:pt x="3458" y="8"/>
                  </a:cubicBezTo>
                  <a:cubicBezTo>
                    <a:pt x="3429" y="3"/>
                    <a:pt x="3404" y="0"/>
                    <a:pt x="338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73"/>
            <p:cNvSpPr/>
            <p:nvPr/>
          </p:nvSpPr>
          <p:spPr>
            <a:xfrm>
              <a:off x="1949625" y="2324300"/>
              <a:ext cx="37400" cy="39025"/>
            </a:xfrm>
            <a:custGeom>
              <a:avLst/>
              <a:gdLst/>
              <a:ahLst/>
              <a:cxnLst/>
              <a:rect l="l" t="t" r="r" b="b"/>
              <a:pathLst>
                <a:path w="1496" h="1561" extrusionOk="0">
                  <a:moveTo>
                    <a:pt x="560" y="0"/>
                  </a:moveTo>
                  <a:cubicBezTo>
                    <a:pt x="501" y="0"/>
                    <a:pt x="440" y="17"/>
                    <a:pt x="395" y="51"/>
                  </a:cubicBezTo>
                  <a:cubicBezTo>
                    <a:pt x="307" y="139"/>
                    <a:pt x="353" y="227"/>
                    <a:pt x="395" y="315"/>
                  </a:cubicBezTo>
                  <a:cubicBezTo>
                    <a:pt x="386" y="314"/>
                    <a:pt x="377" y="313"/>
                    <a:pt x="368" y="313"/>
                  </a:cubicBezTo>
                  <a:cubicBezTo>
                    <a:pt x="289" y="313"/>
                    <a:pt x="215" y="366"/>
                    <a:pt x="177" y="445"/>
                  </a:cubicBezTo>
                  <a:cubicBezTo>
                    <a:pt x="145" y="533"/>
                    <a:pt x="177" y="635"/>
                    <a:pt x="247" y="681"/>
                  </a:cubicBezTo>
                  <a:cubicBezTo>
                    <a:pt x="238" y="679"/>
                    <a:pt x="229" y="679"/>
                    <a:pt x="220" y="679"/>
                  </a:cubicBezTo>
                  <a:cubicBezTo>
                    <a:pt x="142" y="679"/>
                    <a:pt x="68" y="732"/>
                    <a:pt x="43" y="811"/>
                  </a:cubicBezTo>
                  <a:cubicBezTo>
                    <a:pt x="15" y="899"/>
                    <a:pt x="71" y="1018"/>
                    <a:pt x="145" y="1047"/>
                  </a:cubicBezTo>
                  <a:cubicBezTo>
                    <a:pt x="89" y="1061"/>
                    <a:pt x="1" y="1149"/>
                    <a:pt x="57" y="1251"/>
                  </a:cubicBezTo>
                  <a:cubicBezTo>
                    <a:pt x="89" y="1310"/>
                    <a:pt x="177" y="1339"/>
                    <a:pt x="247" y="1356"/>
                  </a:cubicBezTo>
                  <a:cubicBezTo>
                    <a:pt x="585" y="1426"/>
                    <a:pt x="922" y="1500"/>
                    <a:pt x="1260" y="1560"/>
                  </a:cubicBezTo>
                  <a:lnTo>
                    <a:pt x="1496" y="741"/>
                  </a:lnTo>
                  <a:cubicBezTo>
                    <a:pt x="1302" y="505"/>
                    <a:pt x="1070" y="301"/>
                    <a:pt x="820" y="125"/>
                  </a:cubicBezTo>
                  <a:cubicBezTo>
                    <a:pt x="761" y="79"/>
                    <a:pt x="687" y="37"/>
                    <a:pt x="616" y="5"/>
                  </a:cubicBezTo>
                  <a:cubicBezTo>
                    <a:pt x="598" y="2"/>
                    <a:pt x="579" y="0"/>
                    <a:pt x="560" y="0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73"/>
            <p:cNvSpPr/>
            <p:nvPr/>
          </p:nvSpPr>
          <p:spPr>
            <a:xfrm>
              <a:off x="1973825" y="2337250"/>
              <a:ext cx="67725" cy="74000"/>
            </a:xfrm>
            <a:custGeom>
              <a:avLst/>
              <a:gdLst/>
              <a:ahLst/>
              <a:cxnLst/>
              <a:rect l="l" t="t" r="r" b="b"/>
              <a:pathLst>
                <a:path w="2709" h="2960" extrusionOk="0">
                  <a:moveTo>
                    <a:pt x="320" y="1"/>
                  </a:moveTo>
                  <a:cubicBezTo>
                    <a:pt x="190" y="135"/>
                    <a:pt x="116" y="279"/>
                    <a:pt x="56" y="441"/>
                  </a:cubicBezTo>
                  <a:cubicBezTo>
                    <a:pt x="28" y="529"/>
                    <a:pt x="14" y="617"/>
                    <a:pt x="0" y="704"/>
                  </a:cubicBezTo>
                  <a:cubicBezTo>
                    <a:pt x="0" y="719"/>
                    <a:pt x="14" y="733"/>
                    <a:pt x="14" y="764"/>
                  </a:cubicBezTo>
                  <a:lnTo>
                    <a:pt x="14" y="719"/>
                  </a:lnTo>
                  <a:cubicBezTo>
                    <a:pt x="102" y="1028"/>
                    <a:pt x="232" y="1320"/>
                    <a:pt x="380" y="1612"/>
                  </a:cubicBezTo>
                  <a:cubicBezTo>
                    <a:pt x="510" y="1862"/>
                    <a:pt x="644" y="2111"/>
                    <a:pt x="806" y="2333"/>
                  </a:cubicBezTo>
                  <a:cubicBezTo>
                    <a:pt x="981" y="2551"/>
                    <a:pt x="1200" y="2741"/>
                    <a:pt x="1449" y="2861"/>
                  </a:cubicBezTo>
                  <a:cubicBezTo>
                    <a:pt x="1592" y="2922"/>
                    <a:pt x="1761" y="2960"/>
                    <a:pt x="1927" y="2960"/>
                  </a:cubicBezTo>
                  <a:cubicBezTo>
                    <a:pt x="2153" y="2960"/>
                    <a:pt x="2375" y="2889"/>
                    <a:pt x="2519" y="2713"/>
                  </a:cubicBezTo>
                  <a:cubicBezTo>
                    <a:pt x="2709" y="2477"/>
                    <a:pt x="2680" y="2111"/>
                    <a:pt x="2550" y="1862"/>
                  </a:cubicBezTo>
                  <a:cubicBezTo>
                    <a:pt x="2490" y="1732"/>
                    <a:pt x="2403" y="1630"/>
                    <a:pt x="2315" y="1510"/>
                  </a:cubicBezTo>
                  <a:cubicBezTo>
                    <a:pt x="1861" y="996"/>
                    <a:pt x="1126" y="469"/>
                    <a:pt x="320" y="1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73"/>
            <p:cNvSpPr/>
            <p:nvPr/>
          </p:nvSpPr>
          <p:spPr>
            <a:xfrm>
              <a:off x="1890625" y="2445325"/>
              <a:ext cx="33700" cy="101725"/>
            </a:xfrm>
            <a:custGeom>
              <a:avLst/>
              <a:gdLst/>
              <a:ahLst/>
              <a:cxnLst/>
              <a:rect l="l" t="t" r="r" b="b"/>
              <a:pathLst>
                <a:path w="1348" h="4069" extrusionOk="0">
                  <a:moveTo>
                    <a:pt x="855" y="1"/>
                  </a:moveTo>
                  <a:cubicBezTo>
                    <a:pt x="609" y="1"/>
                    <a:pt x="378" y="464"/>
                    <a:pt x="250" y="1102"/>
                  </a:cubicBezTo>
                  <a:cubicBezTo>
                    <a:pt x="117" y="1746"/>
                    <a:pt x="1" y="3768"/>
                    <a:pt x="74" y="3958"/>
                  </a:cubicBezTo>
                  <a:cubicBezTo>
                    <a:pt x="116" y="4041"/>
                    <a:pt x="294" y="4068"/>
                    <a:pt x="485" y="4068"/>
                  </a:cubicBezTo>
                  <a:cubicBezTo>
                    <a:pt x="701" y="4068"/>
                    <a:pt x="934" y="4034"/>
                    <a:pt x="1010" y="4004"/>
                  </a:cubicBezTo>
                  <a:cubicBezTo>
                    <a:pt x="1158" y="3944"/>
                    <a:pt x="1288" y="736"/>
                    <a:pt x="1320" y="427"/>
                  </a:cubicBezTo>
                  <a:cubicBezTo>
                    <a:pt x="1348" y="103"/>
                    <a:pt x="866" y="1"/>
                    <a:pt x="866" y="1"/>
                  </a:cubicBezTo>
                  <a:cubicBezTo>
                    <a:pt x="862" y="1"/>
                    <a:pt x="858" y="1"/>
                    <a:pt x="855" y="1"/>
                  </a:cubicBezTo>
                  <a:close/>
                </a:path>
              </a:pathLst>
            </a:custGeom>
            <a:solidFill>
              <a:srgbClr val="257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73"/>
            <p:cNvSpPr/>
            <p:nvPr/>
          </p:nvSpPr>
          <p:spPr>
            <a:xfrm>
              <a:off x="1890625" y="2445325"/>
              <a:ext cx="33700" cy="101725"/>
            </a:xfrm>
            <a:custGeom>
              <a:avLst/>
              <a:gdLst/>
              <a:ahLst/>
              <a:cxnLst/>
              <a:rect l="l" t="t" r="r" b="b"/>
              <a:pathLst>
                <a:path w="1348" h="4069" extrusionOk="0">
                  <a:moveTo>
                    <a:pt x="855" y="1"/>
                  </a:moveTo>
                  <a:cubicBezTo>
                    <a:pt x="609" y="1"/>
                    <a:pt x="378" y="464"/>
                    <a:pt x="250" y="1102"/>
                  </a:cubicBezTo>
                  <a:cubicBezTo>
                    <a:pt x="117" y="1746"/>
                    <a:pt x="1" y="3768"/>
                    <a:pt x="74" y="3958"/>
                  </a:cubicBezTo>
                  <a:cubicBezTo>
                    <a:pt x="116" y="4041"/>
                    <a:pt x="294" y="4068"/>
                    <a:pt x="485" y="4068"/>
                  </a:cubicBezTo>
                  <a:cubicBezTo>
                    <a:pt x="701" y="4068"/>
                    <a:pt x="934" y="4034"/>
                    <a:pt x="1010" y="4004"/>
                  </a:cubicBezTo>
                  <a:cubicBezTo>
                    <a:pt x="1158" y="3944"/>
                    <a:pt x="1288" y="736"/>
                    <a:pt x="1320" y="427"/>
                  </a:cubicBezTo>
                  <a:cubicBezTo>
                    <a:pt x="1348" y="103"/>
                    <a:pt x="866" y="1"/>
                    <a:pt x="866" y="1"/>
                  </a:cubicBezTo>
                  <a:cubicBezTo>
                    <a:pt x="862" y="1"/>
                    <a:pt x="858" y="1"/>
                    <a:pt x="8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73"/>
            <p:cNvSpPr/>
            <p:nvPr/>
          </p:nvSpPr>
          <p:spPr>
            <a:xfrm>
              <a:off x="1899425" y="2445350"/>
              <a:ext cx="24900" cy="21825"/>
            </a:xfrm>
            <a:custGeom>
              <a:avLst/>
              <a:gdLst/>
              <a:ahLst/>
              <a:cxnLst/>
              <a:rect l="l" t="t" r="r" b="b"/>
              <a:pathLst>
                <a:path w="996" h="873" extrusionOk="0">
                  <a:moveTo>
                    <a:pt x="514" y="0"/>
                  </a:moveTo>
                  <a:cubicBezTo>
                    <a:pt x="320" y="0"/>
                    <a:pt x="130" y="278"/>
                    <a:pt x="0" y="704"/>
                  </a:cubicBezTo>
                  <a:cubicBezTo>
                    <a:pt x="147" y="815"/>
                    <a:pt x="332" y="872"/>
                    <a:pt x="526" y="872"/>
                  </a:cubicBezTo>
                  <a:cubicBezTo>
                    <a:pt x="565" y="872"/>
                    <a:pt x="604" y="870"/>
                    <a:pt x="644" y="865"/>
                  </a:cubicBezTo>
                  <a:cubicBezTo>
                    <a:pt x="746" y="851"/>
                    <a:pt x="848" y="823"/>
                    <a:pt x="954" y="763"/>
                  </a:cubicBezTo>
                  <a:cubicBezTo>
                    <a:pt x="954" y="587"/>
                    <a:pt x="968" y="471"/>
                    <a:pt x="968" y="426"/>
                  </a:cubicBezTo>
                  <a:cubicBezTo>
                    <a:pt x="996" y="102"/>
                    <a:pt x="514" y="0"/>
                    <a:pt x="5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73"/>
            <p:cNvSpPr/>
            <p:nvPr/>
          </p:nvSpPr>
          <p:spPr>
            <a:xfrm>
              <a:off x="1805950" y="2427400"/>
              <a:ext cx="105550" cy="119225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894" y="0"/>
                  </a:moveTo>
                  <a:cubicBezTo>
                    <a:pt x="894" y="0"/>
                    <a:pt x="352" y="880"/>
                    <a:pt x="176" y="1787"/>
                  </a:cubicBezTo>
                  <a:cubicBezTo>
                    <a:pt x="14" y="2712"/>
                    <a:pt x="0" y="3282"/>
                    <a:pt x="352" y="3504"/>
                  </a:cubicBezTo>
                  <a:cubicBezTo>
                    <a:pt x="718" y="3722"/>
                    <a:pt x="2185" y="4338"/>
                    <a:pt x="2962" y="4633"/>
                  </a:cubicBezTo>
                  <a:cubicBezTo>
                    <a:pt x="3251" y="4749"/>
                    <a:pt x="3452" y="4769"/>
                    <a:pt x="3556" y="4769"/>
                  </a:cubicBezTo>
                  <a:cubicBezTo>
                    <a:pt x="3610" y="4769"/>
                    <a:pt x="3637" y="4763"/>
                    <a:pt x="3637" y="4763"/>
                  </a:cubicBezTo>
                  <a:cubicBezTo>
                    <a:pt x="3637" y="4763"/>
                    <a:pt x="3475" y="3004"/>
                    <a:pt x="3679" y="2009"/>
                  </a:cubicBezTo>
                  <a:cubicBezTo>
                    <a:pt x="3883" y="1013"/>
                    <a:pt x="4221" y="926"/>
                    <a:pt x="4221" y="926"/>
                  </a:cubicBezTo>
                  <a:lnTo>
                    <a:pt x="89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73"/>
            <p:cNvSpPr/>
            <p:nvPr/>
          </p:nvSpPr>
          <p:spPr>
            <a:xfrm>
              <a:off x="1807425" y="2423625"/>
              <a:ext cx="116200" cy="89625"/>
            </a:xfrm>
            <a:custGeom>
              <a:avLst/>
              <a:gdLst/>
              <a:ahLst/>
              <a:cxnLst/>
              <a:rect l="l" t="t" r="r" b="b"/>
              <a:pathLst>
                <a:path w="4648" h="3585" extrusionOk="0">
                  <a:moveTo>
                    <a:pt x="1134" y="0"/>
                  </a:moveTo>
                  <a:cubicBezTo>
                    <a:pt x="999" y="0"/>
                    <a:pt x="870" y="70"/>
                    <a:pt x="792" y="180"/>
                  </a:cubicBezTo>
                  <a:cubicBezTo>
                    <a:pt x="719" y="285"/>
                    <a:pt x="616" y="429"/>
                    <a:pt x="500" y="651"/>
                  </a:cubicBezTo>
                  <a:cubicBezTo>
                    <a:pt x="177" y="1295"/>
                    <a:pt x="1" y="2220"/>
                    <a:pt x="1" y="2322"/>
                  </a:cubicBezTo>
                  <a:cubicBezTo>
                    <a:pt x="1" y="2424"/>
                    <a:pt x="996" y="2761"/>
                    <a:pt x="1644" y="3011"/>
                  </a:cubicBezTo>
                  <a:cubicBezTo>
                    <a:pt x="2213" y="3215"/>
                    <a:pt x="3139" y="3493"/>
                    <a:pt x="3445" y="3581"/>
                  </a:cubicBezTo>
                  <a:cubicBezTo>
                    <a:pt x="3455" y="3583"/>
                    <a:pt x="3464" y="3585"/>
                    <a:pt x="3474" y="3585"/>
                  </a:cubicBezTo>
                  <a:cubicBezTo>
                    <a:pt x="3518" y="3585"/>
                    <a:pt x="3549" y="3557"/>
                    <a:pt x="3561" y="3507"/>
                  </a:cubicBezTo>
                  <a:cubicBezTo>
                    <a:pt x="3561" y="3243"/>
                    <a:pt x="3578" y="2554"/>
                    <a:pt x="3649" y="2160"/>
                  </a:cubicBezTo>
                  <a:cubicBezTo>
                    <a:pt x="3708" y="1762"/>
                    <a:pt x="3824" y="1340"/>
                    <a:pt x="4074" y="1133"/>
                  </a:cubicBezTo>
                  <a:cubicBezTo>
                    <a:pt x="4170" y="1054"/>
                    <a:pt x="4257" y="1026"/>
                    <a:pt x="4333" y="1026"/>
                  </a:cubicBezTo>
                  <a:cubicBezTo>
                    <a:pt x="4526" y="1026"/>
                    <a:pt x="4648" y="1207"/>
                    <a:pt x="4648" y="1207"/>
                  </a:cubicBezTo>
                  <a:cubicBezTo>
                    <a:pt x="4648" y="1207"/>
                    <a:pt x="4648" y="1031"/>
                    <a:pt x="4398" y="943"/>
                  </a:cubicBezTo>
                  <a:cubicBezTo>
                    <a:pt x="4088" y="827"/>
                    <a:pt x="1978" y="225"/>
                    <a:pt x="1260" y="21"/>
                  </a:cubicBezTo>
                  <a:cubicBezTo>
                    <a:pt x="1219" y="7"/>
                    <a:pt x="1176" y="0"/>
                    <a:pt x="113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73"/>
            <p:cNvSpPr/>
            <p:nvPr/>
          </p:nvSpPr>
          <p:spPr>
            <a:xfrm>
              <a:off x="1840050" y="2491525"/>
              <a:ext cx="17975" cy="16700"/>
            </a:xfrm>
            <a:custGeom>
              <a:avLst/>
              <a:gdLst/>
              <a:ahLst/>
              <a:cxnLst/>
              <a:rect l="l" t="t" r="r" b="b"/>
              <a:pathLst>
                <a:path w="719" h="668" extrusionOk="0">
                  <a:moveTo>
                    <a:pt x="232" y="0"/>
                  </a:moveTo>
                  <a:cubicBezTo>
                    <a:pt x="158" y="0"/>
                    <a:pt x="82" y="54"/>
                    <a:pt x="57" y="133"/>
                  </a:cubicBezTo>
                  <a:lnTo>
                    <a:pt x="15" y="337"/>
                  </a:lnTo>
                  <a:cubicBezTo>
                    <a:pt x="1" y="425"/>
                    <a:pt x="43" y="513"/>
                    <a:pt x="131" y="541"/>
                  </a:cubicBezTo>
                  <a:lnTo>
                    <a:pt x="441" y="661"/>
                  </a:lnTo>
                  <a:cubicBezTo>
                    <a:pt x="458" y="666"/>
                    <a:pt x="475" y="668"/>
                    <a:pt x="492" y="668"/>
                  </a:cubicBezTo>
                  <a:cubicBezTo>
                    <a:pt x="579" y="668"/>
                    <a:pt x="661" y="612"/>
                    <a:pt x="673" y="527"/>
                  </a:cubicBezTo>
                  <a:lnTo>
                    <a:pt x="719" y="309"/>
                  </a:lnTo>
                  <a:cubicBezTo>
                    <a:pt x="719" y="221"/>
                    <a:pt x="690" y="147"/>
                    <a:pt x="616" y="119"/>
                  </a:cubicBezTo>
                  <a:lnTo>
                    <a:pt x="293" y="14"/>
                  </a:lnTo>
                  <a:cubicBezTo>
                    <a:pt x="273" y="4"/>
                    <a:pt x="253" y="0"/>
                    <a:pt x="2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73"/>
            <p:cNvSpPr/>
            <p:nvPr/>
          </p:nvSpPr>
          <p:spPr>
            <a:xfrm>
              <a:off x="1812525" y="2307525"/>
              <a:ext cx="57200" cy="191625"/>
            </a:xfrm>
            <a:custGeom>
              <a:avLst/>
              <a:gdLst/>
              <a:ahLst/>
              <a:cxnLst/>
              <a:rect l="l" t="t" r="r" b="b"/>
              <a:pathLst>
                <a:path w="2288" h="7665" extrusionOk="0">
                  <a:moveTo>
                    <a:pt x="1503" y="0"/>
                  </a:moveTo>
                  <a:cubicBezTo>
                    <a:pt x="1380" y="0"/>
                    <a:pt x="1292" y="33"/>
                    <a:pt x="1292" y="33"/>
                  </a:cubicBezTo>
                  <a:cubicBezTo>
                    <a:pt x="1292" y="33"/>
                    <a:pt x="412" y="1162"/>
                    <a:pt x="208" y="2407"/>
                  </a:cubicBezTo>
                  <a:cubicBezTo>
                    <a:pt x="1" y="3578"/>
                    <a:pt x="279" y="4912"/>
                    <a:pt x="427" y="5337"/>
                  </a:cubicBezTo>
                  <a:cubicBezTo>
                    <a:pt x="588" y="5763"/>
                    <a:pt x="764" y="6055"/>
                    <a:pt x="764" y="6055"/>
                  </a:cubicBezTo>
                  <a:lnTo>
                    <a:pt x="778" y="6055"/>
                  </a:lnTo>
                  <a:cubicBezTo>
                    <a:pt x="778" y="6115"/>
                    <a:pt x="764" y="6188"/>
                    <a:pt x="778" y="6217"/>
                  </a:cubicBezTo>
                  <a:cubicBezTo>
                    <a:pt x="778" y="6290"/>
                    <a:pt x="764" y="6438"/>
                    <a:pt x="778" y="6512"/>
                  </a:cubicBezTo>
                  <a:cubicBezTo>
                    <a:pt x="792" y="6702"/>
                    <a:pt x="852" y="6878"/>
                    <a:pt x="940" y="7054"/>
                  </a:cubicBezTo>
                  <a:cubicBezTo>
                    <a:pt x="954" y="7096"/>
                    <a:pt x="982" y="7142"/>
                    <a:pt x="1028" y="7156"/>
                  </a:cubicBezTo>
                  <a:cubicBezTo>
                    <a:pt x="1048" y="7166"/>
                    <a:pt x="1070" y="7176"/>
                    <a:pt x="1091" y="7176"/>
                  </a:cubicBezTo>
                  <a:cubicBezTo>
                    <a:pt x="1099" y="7176"/>
                    <a:pt x="1108" y="7174"/>
                    <a:pt x="1116" y="7170"/>
                  </a:cubicBezTo>
                  <a:cubicBezTo>
                    <a:pt x="1116" y="7170"/>
                    <a:pt x="1116" y="7184"/>
                    <a:pt x="1130" y="7184"/>
                  </a:cubicBezTo>
                  <a:cubicBezTo>
                    <a:pt x="1144" y="7230"/>
                    <a:pt x="1144" y="7258"/>
                    <a:pt x="1176" y="7286"/>
                  </a:cubicBezTo>
                  <a:cubicBezTo>
                    <a:pt x="1202" y="7342"/>
                    <a:pt x="1257" y="7463"/>
                    <a:pt x="1321" y="7463"/>
                  </a:cubicBezTo>
                  <a:cubicBezTo>
                    <a:pt x="1326" y="7463"/>
                    <a:pt x="1330" y="7463"/>
                    <a:pt x="1334" y="7462"/>
                  </a:cubicBezTo>
                  <a:cubicBezTo>
                    <a:pt x="1408" y="7462"/>
                    <a:pt x="1440" y="7405"/>
                    <a:pt x="1454" y="7332"/>
                  </a:cubicBezTo>
                  <a:cubicBezTo>
                    <a:pt x="1468" y="7391"/>
                    <a:pt x="1496" y="7434"/>
                    <a:pt x="1542" y="7479"/>
                  </a:cubicBezTo>
                  <a:cubicBezTo>
                    <a:pt x="1598" y="7550"/>
                    <a:pt x="1672" y="7624"/>
                    <a:pt x="1760" y="7655"/>
                  </a:cubicBezTo>
                  <a:cubicBezTo>
                    <a:pt x="1778" y="7661"/>
                    <a:pt x="1796" y="7664"/>
                    <a:pt x="1812" y="7664"/>
                  </a:cubicBezTo>
                  <a:cubicBezTo>
                    <a:pt x="1838" y="7664"/>
                    <a:pt x="1860" y="7657"/>
                    <a:pt x="1879" y="7638"/>
                  </a:cubicBezTo>
                  <a:cubicBezTo>
                    <a:pt x="1879" y="7624"/>
                    <a:pt x="1893" y="7609"/>
                    <a:pt x="1893" y="7581"/>
                  </a:cubicBezTo>
                  <a:cubicBezTo>
                    <a:pt x="1907" y="7462"/>
                    <a:pt x="1848" y="7346"/>
                    <a:pt x="1791" y="7244"/>
                  </a:cubicBezTo>
                  <a:lnTo>
                    <a:pt x="1791" y="7244"/>
                  </a:lnTo>
                  <a:cubicBezTo>
                    <a:pt x="1834" y="7286"/>
                    <a:pt x="1862" y="7318"/>
                    <a:pt x="1907" y="7360"/>
                  </a:cubicBezTo>
                  <a:cubicBezTo>
                    <a:pt x="1950" y="7392"/>
                    <a:pt x="2006" y="7423"/>
                    <a:pt x="2056" y="7423"/>
                  </a:cubicBezTo>
                  <a:cubicBezTo>
                    <a:pt x="2076" y="7423"/>
                    <a:pt x="2095" y="7418"/>
                    <a:pt x="2111" y="7405"/>
                  </a:cubicBezTo>
                  <a:cubicBezTo>
                    <a:pt x="2143" y="7374"/>
                    <a:pt x="2171" y="7332"/>
                    <a:pt x="2171" y="7286"/>
                  </a:cubicBezTo>
                  <a:cubicBezTo>
                    <a:pt x="2171" y="7258"/>
                    <a:pt x="2157" y="7216"/>
                    <a:pt x="2143" y="7170"/>
                  </a:cubicBezTo>
                  <a:cubicBezTo>
                    <a:pt x="2069" y="6994"/>
                    <a:pt x="1936" y="6846"/>
                    <a:pt x="1848" y="6688"/>
                  </a:cubicBezTo>
                  <a:cubicBezTo>
                    <a:pt x="1774" y="6526"/>
                    <a:pt x="1717" y="6319"/>
                    <a:pt x="1672" y="6160"/>
                  </a:cubicBezTo>
                  <a:lnTo>
                    <a:pt x="1672" y="6115"/>
                  </a:lnTo>
                  <a:cubicBezTo>
                    <a:pt x="1703" y="6143"/>
                    <a:pt x="1746" y="6188"/>
                    <a:pt x="1774" y="6217"/>
                  </a:cubicBezTo>
                  <a:cubicBezTo>
                    <a:pt x="1848" y="6304"/>
                    <a:pt x="1862" y="6319"/>
                    <a:pt x="1936" y="6392"/>
                  </a:cubicBezTo>
                  <a:cubicBezTo>
                    <a:pt x="1979" y="6426"/>
                    <a:pt x="2030" y="6449"/>
                    <a:pt x="2076" y="6449"/>
                  </a:cubicBezTo>
                  <a:cubicBezTo>
                    <a:pt x="2093" y="6449"/>
                    <a:pt x="2110" y="6446"/>
                    <a:pt x="2126" y="6438"/>
                  </a:cubicBezTo>
                  <a:cubicBezTo>
                    <a:pt x="2171" y="6392"/>
                    <a:pt x="2171" y="6319"/>
                    <a:pt x="2157" y="6262"/>
                  </a:cubicBezTo>
                  <a:cubicBezTo>
                    <a:pt x="2111" y="6041"/>
                    <a:pt x="2055" y="5925"/>
                    <a:pt x="1922" y="5749"/>
                  </a:cubicBezTo>
                  <a:cubicBezTo>
                    <a:pt x="1834" y="5633"/>
                    <a:pt x="1760" y="5527"/>
                    <a:pt x="1598" y="5369"/>
                  </a:cubicBezTo>
                  <a:cubicBezTo>
                    <a:pt x="1570" y="5147"/>
                    <a:pt x="1496" y="4897"/>
                    <a:pt x="1468" y="4620"/>
                  </a:cubicBezTo>
                  <a:cubicBezTo>
                    <a:pt x="1380" y="4018"/>
                    <a:pt x="1366" y="3522"/>
                    <a:pt x="1528" y="2875"/>
                  </a:cubicBezTo>
                  <a:cubicBezTo>
                    <a:pt x="1686" y="2231"/>
                    <a:pt x="2199" y="1426"/>
                    <a:pt x="2199" y="1426"/>
                  </a:cubicBezTo>
                  <a:cubicBezTo>
                    <a:pt x="2199" y="1426"/>
                    <a:pt x="2287" y="648"/>
                    <a:pt x="2009" y="268"/>
                  </a:cubicBezTo>
                  <a:cubicBezTo>
                    <a:pt x="1856" y="49"/>
                    <a:pt x="1654" y="0"/>
                    <a:pt x="1503" y="0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73"/>
            <p:cNvSpPr/>
            <p:nvPr/>
          </p:nvSpPr>
          <p:spPr>
            <a:xfrm>
              <a:off x="1836725" y="2471725"/>
              <a:ext cx="3700" cy="15050"/>
            </a:xfrm>
            <a:custGeom>
              <a:avLst/>
              <a:gdLst/>
              <a:ahLst/>
              <a:cxnLst/>
              <a:rect l="l" t="t" r="r" b="b"/>
              <a:pathLst>
                <a:path w="148" h="602" extrusionOk="0">
                  <a:moveTo>
                    <a:pt x="0" y="0"/>
                  </a:moveTo>
                  <a:cubicBezTo>
                    <a:pt x="0" y="0"/>
                    <a:pt x="0" y="120"/>
                    <a:pt x="14" y="296"/>
                  </a:cubicBezTo>
                  <a:cubicBezTo>
                    <a:pt x="32" y="412"/>
                    <a:pt x="60" y="528"/>
                    <a:pt x="74" y="602"/>
                  </a:cubicBezTo>
                  <a:lnTo>
                    <a:pt x="148" y="602"/>
                  </a:lnTo>
                  <a:cubicBezTo>
                    <a:pt x="134" y="514"/>
                    <a:pt x="88" y="366"/>
                    <a:pt x="74" y="264"/>
                  </a:cubicBezTo>
                  <a:cubicBezTo>
                    <a:pt x="32" y="1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73"/>
            <p:cNvSpPr/>
            <p:nvPr/>
          </p:nvSpPr>
          <p:spPr>
            <a:xfrm>
              <a:off x="1848500" y="2490800"/>
              <a:ext cx="375" cy="37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1"/>
                  </a:moveTo>
                  <a:cubicBezTo>
                    <a:pt x="15" y="15"/>
                    <a:pt x="1" y="15"/>
                    <a:pt x="1" y="15"/>
                  </a:cubicBezTo>
                  <a:cubicBezTo>
                    <a:pt x="1" y="15"/>
                    <a:pt x="15" y="15"/>
                    <a:pt x="15" y="1"/>
                  </a:cubicBezTo>
                  <a:close/>
                </a:path>
              </a:pathLst>
            </a:custGeom>
            <a:solidFill>
              <a:srgbClr val="3F8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73"/>
            <p:cNvSpPr/>
            <p:nvPr/>
          </p:nvSpPr>
          <p:spPr>
            <a:xfrm>
              <a:off x="1842600" y="2473925"/>
              <a:ext cx="6275" cy="19450"/>
            </a:xfrm>
            <a:custGeom>
              <a:avLst/>
              <a:gdLst/>
              <a:ahLst/>
              <a:cxnLst/>
              <a:rect l="l" t="t" r="r" b="b"/>
              <a:pathLst>
                <a:path w="251" h="77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9" y="264"/>
                    <a:pt x="89" y="472"/>
                  </a:cubicBezTo>
                  <a:cubicBezTo>
                    <a:pt x="117" y="602"/>
                    <a:pt x="177" y="718"/>
                    <a:pt x="205" y="778"/>
                  </a:cubicBezTo>
                  <a:cubicBezTo>
                    <a:pt x="219" y="764"/>
                    <a:pt x="237" y="735"/>
                    <a:pt x="237" y="690"/>
                  </a:cubicBezTo>
                  <a:cubicBezTo>
                    <a:pt x="237" y="690"/>
                    <a:pt x="251" y="690"/>
                    <a:pt x="251" y="676"/>
                  </a:cubicBezTo>
                  <a:cubicBezTo>
                    <a:pt x="205" y="602"/>
                    <a:pt x="131" y="472"/>
                    <a:pt x="103" y="384"/>
                  </a:cubicBezTo>
                  <a:cubicBezTo>
                    <a:pt x="61" y="25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B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73"/>
            <p:cNvSpPr/>
            <p:nvPr/>
          </p:nvSpPr>
          <p:spPr>
            <a:xfrm>
              <a:off x="1849900" y="2474275"/>
              <a:ext cx="9975" cy="22450"/>
            </a:xfrm>
            <a:custGeom>
              <a:avLst/>
              <a:gdLst/>
              <a:ahLst/>
              <a:cxnLst/>
              <a:rect l="l" t="t" r="r" b="b"/>
              <a:pathLst>
                <a:path w="399" h="898" extrusionOk="0">
                  <a:moveTo>
                    <a:pt x="1" y="0"/>
                  </a:moveTo>
                  <a:cubicBezTo>
                    <a:pt x="1" y="0"/>
                    <a:pt x="33" y="208"/>
                    <a:pt x="135" y="440"/>
                  </a:cubicBezTo>
                  <a:cubicBezTo>
                    <a:pt x="208" y="616"/>
                    <a:pt x="339" y="809"/>
                    <a:pt x="398" y="897"/>
                  </a:cubicBezTo>
                  <a:cubicBezTo>
                    <a:pt x="398" y="792"/>
                    <a:pt x="367" y="690"/>
                    <a:pt x="310" y="602"/>
                  </a:cubicBezTo>
                  <a:cubicBezTo>
                    <a:pt x="279" y="546"/>
                    <a:pt x="222" y="472"/>
                    <a:pt x="191" y="398"/>
                  </a:cubicBezTo>
                  <a:cubicBezTo>
                    <a:pt x="89" y="23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B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73"/>
            <p:cNvSpPr/>
            <p:nvPr/>
          </p:nvSpPr>
          <p:spPr>
            <a:xfrm>
              <a:off x="1819925" y="2291800"/>
              <a:ext cx="62625" cy="80650"/>
            </a:xfrm>
            <a:custGeom>
              <a:avLst/>
              <a:gdLst/>
              <a:ahLst/>
              <a:cxnLst/>
              <a:rect l="l" t="t" r="r" b="b"/>
              <a:pathLst>
                <a:path w="2505" h="3226" extrusionOk="0">
                  <a:moveTo>
                    <a:pt x="1611" y="0"/>
                  </a:moveTo>
                  <a:cubicBezTo>
                    <a:pt x="1611" y="0"/>
                    <a:pt x="1144" y="208"/>
                    <a:pt x="732" y="764"/>
                  </a:cubicBezTo>
                  <a:cubicBezTo>
                    <a:pt x="306" y="1319"/>
                    <a:pt x="0" y="2304"/>
                    <a:pt x="0" y="2304"/>
                  </a:cubicBezTo>
                  <a:cubicBezTo>
                    <a:pt x="0" y="2304"/>
                    <a:pt x="440" y="2435"/>
                    <a:pt x="834" y="2726"/>
                  </a:cubicBezTo>
                  <a:cubicBezTo>
                    <a:pt x="1144" y="2948"/>
                    <a:pt x="1407" y="3226"/>
                    <a:pt x="1407" y="3226"/>
                  </a:cubicBezTo>
                  <a:cubicBezTo>
                    <a:pt x="1407" y="3226"/>
                    <a:pt x="1538" y="2874"/>
                    <a:pt x="1787" y="2508"/>
                  </a:cubicBezTo>
                  <a:cubicBezTo>
                    <a:pt x="2023" y="2143"/>
                    <a:pt x="2269" y="1893"/>
                    <a:pt x="2269" y="1893"/>
                  </a:cubicBezTo>
                  <a:cubicBezTo>
                    <a:pt x="2269" y="1893"/>
                    <a:pt x="2505" y="1379"/>
                    <a:pt x="2255" y="764"/>
                  </a:cubicBezTo>
                  <a:cubicBezTo>
                    <a:pt x="1991" y="148"/>
                    <a:pt x="1611" y="0"/>
                    <a:pt x="161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73"/>
            <p:cNvSpPr/>
            <p:nvPr/>
          </p:nvSpPr>
          <p:spPr>
            <a:xfrm>
              <a:off x="1877775" y="2180025"/>
              <a:ext cx="41800" cy="38050"/>
            </a:xfrm>
            <a:custGeom>
              <a:avLst/>
              <a:gdLst/>
              <a:ahLst/>
              <a:cxnLst/>
              <a:rect l="l" t="t" r="r" b="b"/>
              <a:pathLst>
                <a:path w="1672" h="1522" extrusionOk="0">
                  <a:moveTo>
                    <a:pt x="846" y="1"/>
                  </a:moveTo>
                  <a:cubicBezTo>
                    <a:pt x="500" y="1"/>
                    <a:pt x="191" y="235"/>
                    <a:pt x="103" y="588"/>
                  </a:cubicBezTo>
                  <a:cubicBezTo>
                    <a:pt x="1" y="1000"/>
                    <a:pt x="251" y="1411"/>
                    <a:pt x="659" y="1499"/>
                  </a:cubicBezTo>
                  <a:cubicBezTo>
                    <a:pt x="719" y="1514"/>
                    <a:pt x="779" y="1521"/>
                    <a:pt x="837" y="1521"/>
                  </a:cubicBezTo>
                  <a:cubicBezTo>
                    <a:pt x="1180" y="1521"/>
                    <a:pt x="1483" y="1279"/>
                    <a:pt x="1570" y="940"/>
                  </a:cubicBezTo>
                  <a:cubicBezTo>
                    <a:pt x="1672" y="532"/>
                    <a:pt x="1422" y="120"/>
                    <a:pt x="1010" y="18"/>
                  </a:cubicBezTo>
                  <a:cubicBezTo>
                    <a:pt x="955" y="6"/>
                    <a:pt x="900" y="1"/>
                    <a:pt x="84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73"/>
            <p:cNvSpPr/>
            <p:nvPr/>
          </p:nvSpPr>
          <p:spPr>
            <a:xfrm>
              <a:off x="1879275" y="2179325"/>
              <a:ext cx="38800" cy="39600"/>
            </a:xfrm>
            <a:custGeom>
              <a:avLst/>
              <a:gdLst/>
              <a:ahLst/>
              <a:cxnLst/>
              <a:rect l="l" t="t" r="r" b="b"/>
              <a:pathLst>
                <a:path w="1552" h="1584" extrusionOk="0">
                  <a:moveTo>
                    <a:pt x="775" y="60"/>
                  </a:moveTo>
                  <a:cubicBezTo>
                    <a:pt x="834" y="60"/>
                    <a:pt x="894" y="60"/>
                    <a:pt x="950" y="74"/>
                  </a:cubicBezTo>
                  <a:cubicBezTo>
                    <a:pt x="1274" y="162"/>
                    <a:pt x="1496" y="454"/>
                    <a:pt x="1496" y="778"/>
                  </a:cubicBezTo>
                  <a:cubicBezTo>
                    <a:pt x="1496" y="838"/>
                    <a:pt x="1496" y="894"/>
                    <a:pt x="1478" y="954"/>
                  </a:cubicBezTo>
                  <a:cubicBezTo>
                    <a:pt x="1390" y="1291"/>
                    <a:pt x="1098" y="1527"/>
                    <a:pt x="775" y="1527"/>
                  </a:cubicBezTo>
                  <a:cubicBezTo>
                    <a:pt x="718" y="1527"/>
                    <a:pt x="659" y="1510"/>
                    <a:pt x="599" y="1495"/>
                  </a:cubicBezTo>
                  <a:cubicBezTo>
                    <a:pt x="279" y="1422"/>
                    <a:pt x="57" y="1116"/>
                    <a:pt x="57" y="792"/>
                  </a:cubicBezTo>
                  <a:cubicBezTo>
                    <a:pt x="57" y="736"/>
                    <a:pt x="57" y="676"/>
                    <a:pt x="71" y="616"/>
                  </a:cubicBezTo>
                  <a:cubicBezTo>
                    <a:pt x="145" y="278"/>
                    <a:pt x="455" y="60"/>
                    <a:pt x="775" y="60"/>
                  </a:cubicBezTo>
                  <a:close/>
                  <a:moveTo>
                    <a:pt x="775" y="0"/>
                  </a:moveTo>
                  <a:cubicBezTo>
                    <a:pt x="423" y="0"/>
                    <a:pt x="103" y="250"/>
                    <a:pt x="15" y="602"/>
                  </a:cubicBezTo>
                  <a:cubicBezTo>
                    <a:pt x="1" y="676"/>
                    <a:pt x="1" y="736"/>
                    <a:pt x="1" y="792"/>
                  </a:cubicBezTo>
                  <a:cubicBezTo>
                    <a:pt x="1" y="1144"/>
                    <a:pt x="233" y="1467"/>
                    <a:pt x="585" y="1555"/>
                  </a:cubicBezTo>
                  <a:cubicBezTo>
                    <a:pt x="659" y="1569"/>
                    <a:pt x="718" y="1583"/>
                    <a:pt x="775" y="1583"/>
                  </a:cubicBezTo>
                  <a:cubicBezTo>
                    <a:pt x="1126" y="1583"/>
                    <a:pt x="1450" y="1334"/>
                    <a:pt x="1538" y="968"/>
                  </a:cubicBezTo>
                  <a:cubicBezTo>
                    <a:pt x="1552" y="912"/>
                    <a:pt x="1552" y="852"/>
                    <a:pt x="1552" y="778"/>
                  </a:cubicBezTo>
                  <a:cubicBezTo>
                    <a:pt x="1552" y="426"/>
                    <a:pt x="1320" y="102"/>
                    <a:pt x="950" y="15"/>
                  </a:cubicBezTo>
                  <a:cubicBezTo>
                    <a:pt x="894" y="0"/>
                    <a:pt x="834" y="0"/>
                    <a:pt x="7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73"/>
            <p:cNvSpPr/>
            <p:nvPr/>
          </p:nvSpPr>
          <p:spPr>
            <a:xfrm>
              <a:off x="1878150" y="2181725"/>
              <a:ext cx="41425" cy="37775"/>
            </a:xfrm>
            <a:custGeom>
              <a:avLst/>
              <a:gdLst/>
              <a:ahLst/>
              <a:cxnLst/>
              <a:rect l="l" t="t" r="r" b="b"/>
              <a:pathLst>
                <a:path w="1657" h="1511" extrusionOk="0">
                  <a:moveTo>
                    <a:pt x="818" y="1"/>
                  </a:moveTo>
                  <a:cubicBezTo>
                    <a:pt x="485" y="1"/>
                    <a:pt x="177" y="242"/>
                    <a:pt x="102" y="580"/>
                  </a:cubicBezTo>
                  <a:cubicBezTo>
                    <a:pt x="0" y="991"/>
                    <a:pt x="250" y="1399"/>
                    <a:pt x="644" y="1487"/>
                  </a:cubicBezTo>
                  <a:cubicBezTo>
                    <a:pt x="707" y="1503"/>
                    <a:pt x="769" y="1510"/>
                    <a:pt x="830" y="1510"/>
                  </a:cubicBezTo>
                  <a:cubicBezTo>
                    <a:pt x="1170" y="1510"/>
                    <a:pt x="1468" y="1280"/>
                    <a:pt x="1555" y="932"/>
                  </a:cubicBezTo>
                  <a:cubicBezTo>
                    <a:pt x="1657" y="520"/>
                    <a:pt x="1407" y="126"/>
                    <a:pt x="995" y="24"/>
                  </a:cubicBezTo>
                  <a:cubicBezTo>
                    <a:pt x="936" y="8"/>
                    <a:pt x="877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73"/>
            <p:cNvSpPr/>
            <p:nvPr/>
          </p:nvSpPr>
          <p:spPr>
            <a:xfrm>
              <a:off x="1881475" y="2182600"/>
              <a:ext cx="26775" cy="24550"/>
            </a:xfrm>
            <a:custGeom>
              <a:avLst/>
              <a:gdLst/>
              <a:ahLst/>
              <a:cxnLst/>
              <a:rect l="l" t="t" r="r" b="b"/>
              <a:pathLst>
                <a:path w="1071" h="982" extrusionOk="0">
                  <a:moveTo>
                    <a:pt x="535" y="0"/>
                  </a:moveTo>
                  <a:cubicBezTo>
                    <a:pt x="317" y="0"/>
                    <a:pt x="121" y="158"/>
                    <a:pt x="71" y="369"/>
                  </a:cubicBezTo>
                  <a:cubicBezTo>
                    <a:pt x="1" y="633"/>
                    <a:pt x="159" y="897"/>
                    <a:pt x="423" y="970"/>
                  </a:cubicBezTo>
                  <a:cubicBezTo>
                    <a:pt x="459" y="978"/>
                    <a:pt x="494" y="982"/>
                    <a:pt x="530" y="982"/>
                  </a:cubicBezTo>
                  <a:cubicBezTo>
                    <a:pt x="755" y="982"/>
                    <a:pt x="959" y="833"/>
                    <a:pt x="1010" y="605"/>
                  </a:cubicBezTo>
                  <a:cubicBezTo>
                    <a:pt x="1070" y="341"/>
                    <a:pt x="908" y="77"/>
                    <a:pt x="658" y="17"/>
                  </a:cubicBezTo>
                  <a:cubicBezTo>
                    <a:pt x="617" y="6"/>
                    <a:pt x="576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73"/>
            <p:cNvSpPr/>
            <p:nvPr/>
          </p:nvSpPr>
          <p:spPr>
            <a:xfrm>
              <a:off x="1902325" y="2191950"/>
              <a:ext cx="9175" cy="6225"/>
            </a:xfrm>
            <a:custGeom>
              <a:avLst/>
              <a:gdLst/>
              <a:ahLst/>
              <a:cxnLst/>
              <a:rect l="l" t="t" r="r" b="b"/>
              <a:pathLst>
                <a:path w="367" h="249" extrusionOk="0">
                  <a:moveTo>
                    <a:pt x="148" y="0"/>
                  </a:moveTo>
                  <a:cubicBezTo>
                    <a:pt x="82" y="0"/>
                    <a:pt x="25" y="36"/>
                    <a:pt x="14" y="83"/>
                  </a:cubicBezTo>
                  <a:cubicBezTo>
                    <a:pt x="0" y="143"/>
                    <a:pt x="60" y="213"/>
                    <a:pt x="162" y="245"/>
                  </a:cubicBezTo>
                  <a:cubicBezTo>
                    <a:pt x="177" y="247"/>
                    <a:pt x="192" y="248"/>
                    <a:pt x="207" y="248"/>
                  </a:cubicBezTo>
                  <a:cubicBezTo>
                    <a:pt x="278" y="248"/>
                    <a:pt x="340" y="220"/>
                    <a:pt x="352" y="171"/>
                  </a:cubicBezTo>
                  <a:cubicBezTo>
                    <a:pt x="366" y="97"/>
                    <a:pt x="310" y="23"/>
                    <a:pt x="204" y="9"/>
                  </a:cubicBezTo>
                  <a:cubicBezTo>
                    <a:pt x="185" y="3"/>
                    <a:pt x="166" y="0"/>
                    <a:pt x="1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73"/>
            <p:cNvSpPr/>
            <p:nvPr/>
          </p:nvSpPr>
          <p:spPr>
            <a:xfrm>
              <a:off x="1952175" y="2177725"/>
              <a:ext cx="40300" cy="38125"/>
            </a:xfrm>
            <a:custGeom>
              <a:avLst/>
              <a:gdLst/>
              <a:ahLst/>
              <a:cxnLst/>
              <a:rect l="l" t="t" r="r" b="b"/>
              <a:pathLst>
                <a:path w="1612" h="1525" extrusionOk="0">
                  <a:moveTo>
                    <a:pt x="801" y="0"/>
                  </a:moveTo>
                  <a:cubicBezTo>
                    <a:pt x="764" y="0"/>
                    <a:pt x="727" y="3"/>
                    <a:pt x="690" y="8"/>
                  </a:cubicBezTo>
                  <a:cubicBezTo>
                    <a:pt x="279" y="64"/>
                    <a:pt x="1" y="462"/>
                    <a:pt x="57" y="870"/>
                  </a:cubicBezTo>
                  <a:cubicBezTo>
                    <a:pt x="125" y="1247"/>
                    <a:pt x="453" y="1524"/>
                    <a:pt x="821" y="1524"/>
                  </a:cubicBezTo>
                  <a:cubicBezTo>
                    <a:pt x="855" y="1524"/>
                    <a:pt x="888" y="1522"/>
                    <a:pt x="922" y="1517"/>
                  </a:cubicBezTo>
                  <a:cubicBezTo>
                    <a:pt x="1334" y="1443"/>
                    <a:pt x="1612" y="1063"/>
                    <a:pt x="1552" y="652"/>
                  </a:cubicBezTo>
                  <a:cubicBezTo>
                    <a:pt x="1501" y="265"/>
                    <a:pt x="1168" y="0"/>
                    <a:pt x="80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73"/>
            <p:cNvSpPr/>
            <p:nvPr/>
          </p:nvSpPr>
          <p:spPr>
            <a:xfrm>
              <a:off x="1952875" y="2176775"/>
              <a:ext cx="38900" cy="39600"/>
            </a:xfrm>
            <a:custGeom>
              <a:avLst/>
              <a:gdLst/>
              <a:ahLst/>
              <a:cxnLst/>
              <a:rect l="l" t="t" r="r" b="b"/>
              <a:pathLst>
                <a:path w="1556" h="1584" extrusionOk="0">
                  <a:moveTo>
                    <a:pt x="778" y="74"/>
                  </a:moveTo>
                  <a:cubicBezTo>
                    <a:pt x="1130" y="74"/>
                    <a:pt x="1436" y="324"/>
                    <a:pt x="1496" y="690"/>
                  </a:cubicBezTo>
                  <a:lnTo>
                    <a:pt x="1496" y="806"/>
                  </a:lnTo>
                  <a:cubicBezTo>
                    <a:pt x="1496" y="1158"/>
                    <a:pt x="1246" y="1467"/>
                    <a:pt x="880" y="1524"/>
                  </a:cubicBezTo>
                  <a:lnTo>
                    <a:pt x="778" y="1524"/>
                  </a:lnTo>
                  <a:cubicBezTo>
                    <a:pt x="427" y="1524"/>
                    <a:pt x="117" y="1260"/>
                    <a:pt x="61" y="908"/>
                  </a:cubicBezTo>
                  <a:lnTo>
                    <a:pt x="61" y="792"/>
                  </a:lnTo>
                  <a:cubicBezTo>
                    <a:pt x="61" y="440"/>
                    <a:pt x="310" y="134"/>
                    <a:pt x="676" y="74"/>
                  </a:cubicBezTo>
                  <a:close/>
                  <a:moveTo>
                    <a:pt x="778" y="0"/>
                  </a:moveTo>
                  <a:cubicBezTo>
                    <a:pt x="733" y="0"/>
                    <a:pt x="704" y="15"/>
                    <a:pt x="662" y="15"/>
                  </a:cubicBezTo>
                  <a:cubicBezTo>
                    <a:pt x="279" y="74"/>
                    <a:pt x="1" y="412"/>
                    <a:pt x="1" y="792"/>
                  </a:cubicBezTo>
                  <a:lnTo>
                    <a:pt x="1" y="908"/>
                  </a:lnTo>
                  <a:cubicBezTo>
                    <a:pt x="61" y="1305"/>
                    <a:pt x="398" y="1583"/>
                    <a:pt x="778" y="1583"/>
                  </a:cubicBezTo>
                  <a:lnTo>
                    <a:pt x="894" y="1583"/>
                  </a:lnTo>
                  <a:cubicBezTo>
                    <a:pt x="1278" y="1524"/>
                    <a:pt x="1556" y="1189"/>
                    <a:pt x="1556" y="806"/>
                  </a:cubicBezTo>
                  <a:lnTo>
                    <a:pt x="1556" y="676"/>
                  </a:lnTo>
                  <a:cubicBezTo>
                    <a:pt x="1496" y="292"/>
                    <a:pt x="1158" y="0"/>
                    <a:pt x="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73"/>
            <p:cNvSpPr/>
            <p:nvPr/>
          </p:nvSpPr>
          <p:spPr>
            <a:xfrm>
              <a:off x="1952175" y="2179425"/>
              <a:ext cx="39950" cy="37575"/>
            </a:xfrm>
            <a:custGeom>
              <a:avLst/>
              <a:gdLst/>
              <a:ahLst/>
              <a:cxnLst/>
              <a:rect l="l" t="t" r="r" b="b"/>
              <a:pathLst>
                <a:path w="1598" h="1503" extrusionOk="0">
                  <a:moveTo>
                    <a:pt x="808" y="0"/>
                  </a:moveTo>
                  <a:cubicBezTo>
                    <a:pt x="769" y="0"/>
                    <a:pt x="730" y="3"/>
                    <a:pt x="690" y="11"/>
                  </a:cubicBezTo>
                  <a:cubicBezTo>
                    <a:pt x="279" y="70"/>
                    <a:pt x="1" y="450"/>
                    <a:pt x="57" y="862"/>
                  </a:cubicBezTo>
                  <a:cubicBezTo>
                    <a:pt x="111" y="1230"/>
                    <a:pt x="421" y="1503"/>
                    <a:pt x="780" y="1503"/>
                  </a:cubicBezTo>
                  <a:cubicBezTo>
                    <a:pt x="823" y="1503"/>
                    <a:pt x="865" y="1499"/>
                    <a:pt x="908" y="1491"/>
                  </a:cubicBezTo>
                  <a:cubicBezTo>
                    <a:pt x="1320" y="1435"/>
                    <a:pt x="1598" y="1052"/>
                    <a:pt x="1538" y="644"/>
                  </a:cubicBezTo>
                  <a:cubicBezTo>
                    <a:pt x="1471" y="274"/>
                    <a:pt x="1157" y="0"/>
                    <a:pt x="8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73"/>
            <p:cNvSpPr/>
            <p:nvPr/>
          </p:nvSpPr>
          <p:spPr>
            <a:xfrm>
              <a:off x="1955075" y="2179950"/>
              <a:ext cx="26075" cy="24525"/>
            </a:xfrm>
            <a:custGeom>
              <a:avLst/>
              <a:gdLst/>
              <a:ahLst/>
              <a:cxnLst/>
              <a:rect l="l" t="t" r="r" b="b"/>
              <a:pathLst>
                <a:path w="1043" h="981" extrusionOk="0">
                  <a:moveTo>
                    <a:pt x="519" y="0"/>
                  </a:moveTo>
                  <a:cubicBezTo>
                    <a:pt x="493" y="0"/>
                    <a:pt x="467" y="3"/>
                    <a:pt x="441" y="7"/>
                  </a:cubicBezTo>
                  <a:cubicBezTo>
                    <a:pt x="177" y="49"/>
                    <a:pt x="1" y="299"/>
                    <a:pt x="29" y="563"/>
                  </a:cubicBezTo>
                  <a:cubicBezTo>
                    <a:pt x="70" y="802"/>
                    <a:pt x="279" y="980"/>
                    <a:pt x="514" y="980"/>
                  </a:cubicBezTo>
                  <a:cubicBezTo>
                    <a:pt x="539" y="980"/>
                    <a:pt x="563" y="978"/>
                    <a:pt x="588" y="974"/>
                  </a:cubicBezTo>
                  <a:cubicBezTo>
                    <a:pt x="852" y="929"/>
                    <a:pt x="1042" y="679"/>
                    <a:pt x="996" y="415"/>
                  </a:cubicBezTo>
                  <a:cubicBezTo>
                    <a:pt x="958" y="178"/>
                    <a:pt x="752" y="0"/>
                    <a:pt x="5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73"/>
            <p:cNvSpPr/>
            <p:nvPr/>
          </p:nvSpPr>
          <p:spPr>
            <a:xfrm>
              <a:off x="1975225" y="2188900"/>
              <a:ext cx="8825" cy="5900"/>
            </a:xfrm>
            <a:custGeom>
              <a:avLst/>
              <a:gdLst/>
              <a:ahLst/>
              <a:cxnLst/>
              <a:rect l="l" t="t" r="r" b="b"/>
              <a:pathLst>
                <a:path w="353" h="236" extrusionOk="0">
                  <a:moveTo>
                    <a:pt x="176" y="1"/>
                  </a:moveTo>
                  <a:cubicBezTo>
                    <a:pt x="88" y="1"/>
                    <a:pt x="0" y="43"/>
                    <a:pt x="0" y="103"/>
                  </a:cubicBezTo>
                  <a:cubicBezTo>
                    <a:pt x="0" y="177"/>
                    <a:pt x="74" y="233"/>
                    <a:pt x="176" y="233"/>
                  </a:cubicBezTo>
                  <a:cubicBezTo>
                    <a:pt x="185" y="235"/>
                    <a:pt x="195" y="235"/>
                    <a:pt x="204" y="235"/>
                  </a:cubicBezTo>
                  <a:cubicBezTo>
                    <a:pt x="282" y="235"/>
                    <a:pt x="352" y="185"/>
                    <a:pt x="352" y="131"/>
                  </a:cubicBezTo>
                  <a:cubicBezTo>
                    <a:pt x="352" y="57"/>
                    <a:pt x="278" y="1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73"/>
            <p:cNvSpPr/>
            <p:nvPr/>
          </p:nvSpPr>
          <p:spPr>
            <a:xfrm>
              <a:off x="1927200" y="2238325"/>
              <a:ext cx="11025" cy="4575"/>
            </a:xfrm>
            <a:custGeom>
              <a:avLst/>
              <a:gdLst/>
              <a:ahLst/>
              <a:cxnLst/>
              <a:rect l="l" t="t" r="r" b="b"/>
              <a:pathLst>
                <a:path w="441" h="183" extrusionOk="0">
                  <a:moveTo>
                    <a:pt x="1" y="1"/>
                  </a:moveTo>
                  <a:lnTo>
                    <a:pt x="1" y="15"/>
                  </a:lnTo>
                  <a:cubicBezTo>
                    <a:pt x="47" y="75"/>
                    <a:pt x="120" y="134"/>
                    <a:pt x="194" y="148"/>
                  </a:cubicBezTo>
                  <a:cubicBezTo>
                    <a:pt x="246" y="169"/>
                    <a:pt x="307" y="182"/>
                    <a:pt x="370" y="182"/>
                  </a:cubicBezTo>
                  <a:cubicBezTo>
                    <a:pt x="393" y="182"/>
                    <a:pt x="417" y="180"/>
                    <a:pt x="440" y="177"/>
                  </a:cubicBezTo>
                  <a:lnTo>
                    <a:pt x="440" y="163"/>
                  </a:lnTo>
                  <a:cubicBezTo>
                    <a:pt x="440" y="163"/>
                    <a:pt x="440" y="148"/>
                    <a:pt x="426" y="148"/>
                  </a:cubicBezTo>
                  <a:cubicBezTo>
                    <a:pt x="407" y="152"/>
                    <a:pt x="388" y="154"/>
                    <a:pt x="369" y="154"/>
                  </a:cubicBezTo>
                  <a:cubicBezTo>
                    <a:pt x="315" y="154"/>
                    <a:pt x="263" y="140"/>
                    <a:pt x="208" y="117"/>
                  </a:cubicBezTo>
                  <a:cubicBezTo>
                    <a:pt x="134" y="103"/>
                    <a:pt x="75" y="46"/>
                    <a:pt x="18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73"/>
            <p:cNvSpPr/>
            <p:nvPr/>
          </p:nvSpPr>
          <p:spPr>
            <a:xfrm>
              <a:off x="1869150" y="2151750"/>
              <a:ext cx="45675" cy="24600"/>
            </a:xfrm>
            <a:custGeom>
              <a:avLst/>
              <a:gdLst/>
              <a:ahLst/>
              <a:cxnLst/>
              <a:rect l="l" t="t" r="r" b="b"/>
              <a:pathLst>
                <a:path w="1827" h="984" extrusionOk="0">
                  <a:moveTo>
                    <a:pt x="1291" y="1"/>
                  </a:moveTo>
                  <a:cubicBezTo>
                    <a:pt x="861" y="1"/>
                    <a:pt x="156" y="695"/>
                    <a:pt x="156" y="695"/>
                  </a:cubicBezTo>
                  <a:cubicBezTo>
                    <a:pt x="0" y="925"/>
                    <a:pt x="134" y="984"/>
                    <a:pt x="309" y="984"/>
                  </a:cubicBezTo>
                  <a:cubicBezTo>
                    <a:pt x="445" y="984"/>
                    <a:pt x="605" y="948"/>
                    <a:pt x="670" y="928"/>
                  </a:cubicBezTo>
                  <a:cubicBezTo>
                    <a:pt x="814" y="871"/>
                    <a:pt x="1827" y="386"/>
                    <a:pt x="1475" y="62"/>
                  </a:cubicBezTo>
                  <a:cubicBezTo>
                    <a:pt x="1424" y="19"/>
                    <a:pt x="1361" y="1"/>
                    <a:pt x="1291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73"/>
            <p:cNvSpPr/>
            <p:nvPr/>
          </p:nvSpPr>
          <p:spPr>
            <a:xfrm>
              <a:off x="1953600" y="2154450"/>
              <a:ext cx="47950" cy="21600"/>
            </a:xfrm>
            <a:custGeom>
              <a:avLst/>
              <a:gdLst/>
              <a:ahLst/>
              <a:cxnLst/>
              <a:rect l="l" t="t" r="r" b="b"/>
              <a:pathLst>
                <a:path w="1918" h="864" extrusionOk="0">
                  <a:moveTo>
                    <a:pt x="554" y="0"/>
                  </a:moveTo>
                  <a:cubicBezTo>
                    <a:pt x="461" y="0"/>
                    <a:pt x="381" y="26"/>
                    <a:pt x="324" y="88"/>
                  </a:cubicBezTo>
                  <a:cubicBezTo>
                    <a:pt x="0" y="440"/>
                    <a:pt x="1055" y="806"/>
                    <a:pt x="1217" y="834"/>
                  </a:cubicBezTo>
                  <a:cubicBezTo>
                    <a:pt x="1270" y="849"/>
                    <a:pt x="1375" y="863"/>
                    <a:pt x="1480" y="863"/>
                  </a:cubicBezTo>
                  <a:cubicBezTo>
                    <a:pt x="1697" y="863"/>
                    <a:pt x="1918" y="802"/>
                    <a:pt x="1703" y="556"/>
                  </a:cubicBezTo>
                  <a:cubicBezTo>
                    <a:pt x="1703" y="556"/>
                    <a:pt x="987" y="0"/>
                    <a:pt x="554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73"/>
            <p:cNvSpPr/>
            <p:nvPr/>
          </p:nvSpPr>
          <p:spPr>
            <a:xfrm>
              <a:off x="1932750" y="2176075"/>
              <a:ext cx="20150" cy="45400"/>
            </a:xfrm>
            <a:custGeom>
              <a:avLst/>
              <a:gdLst/>
              <a:ahLst/>
              <a:cxnLst/>
              <a:rect l="l" t="t" r="r" b="b"/>
              <a:pathLst>
                <a:path w="806" h="1816" extrusionOk="0">
                  <a:moveTo>
                    <a:pt x="74" y="0"/>
                  </a:moveTo>
                  <a:cubicBezTo>
                    <a:pt x="74" y="0"/>
                    <a:pt x="60" y="0"/>
                    <a:pt x="60" y="14"/>
                  </a:cubicBezTo>
                  <a:cubicBezTo>
                    <a:pt x="29" y="232"/>
                    <a:pt x="0" y="468"/>
                    <a:pt x="0" y="704"/>
                  </a:cubicBezTo>
                  <a:cubicBezTo>
                    <a:pt x="0" y="820"/>
                    <a:pt x="0" y="922"/>
                    <a:pt x="29" y="1042"/>
                  </a:cubicBezTo>
                  <a:cubicBezTo>
                    <a:pt x="29" y="1070"/>
                    <a:pt x="43" y="1098"/>
                    <a:pt x="60" y="1144"/>
                  </a:cubicBezTo>
                  <a:cubicBezTo>
                    <a:pt x="74" y="1158"/>
                    <a:pt x="102" y="1200"/>
                    <a:pt x="148" y="1217"/>
                  </a:cubicBezTo>
                  <a:cubicBezTo>
                    <a:pt x="204" y="1217"/>
                    <a:pt x="278" y="1200"/>
                    <a:pt x="324" y="1186"/>
                  </a:cubicBezTo>
                  <a:cubicBezTo>
                    <a:pt x="380" y="1172"/>
                    <a:pt x="440" y="1144"/>
                    <a:pt x="482" y="1129"/>
                  </a:cubicBezTo>
                  <a:cubicBezTo>
                    <a:pt x="525" y="1117"/>
                    <a:pt x="568" y="1106"/>
                    <a:pt x="604" y="1106"/>
                  </a:cubicBezTo>
                  <a:cubicBezTo>
                    <a:pt x="619" y="1106"/>
                    <a:pt x="632" y="1108"/>
                    <a:pt x="644" y="1112"/>
                  </a:cubicBezTo>
                  <a:cubicBezTo>
                    <a:pt x="690" y="1129"/>
                    <a:pt x="704" y="1172"/>
                    <a:pt x="718" y="1217"/>
                  </a:cubicBezTo>
                  <a:cubicBezTo>
                    <a:pt x="732" y="1246"/>
                    <a:pt x="746" y="1274"/>
                    <a:pt x="746" y="1305"/>
                  </a:cubicBezTo>
                  <a:lnTo>
                    <a:pt x="746" y="1333"/>
                  </a:lnTo>
                  <a:lnTo>
                    <a:pt x="746" y="1376"/>
                  </a:lnTo>
                  <a:cubicBezTo>
                    <a:pt x="746" y="1407"/>
                    <a:pt x="732" y="1421"/>
                    <a:pt x="732" y="1450"/>
                  </a:cubicBezTo>
                  <a:cubicBezTo>
                    <a:pt x="718" y="1481"/>
                    <a:pt x="704" y="1509"/>
                    <a:pt x="690" y="1523"/>
                  </a:cubicBezTo>
                  <a:cubicBezTo>
                    <a:pt x="658" y="1569"/>
                    <a:pt x="616" y="1611"/>
                    <a:pt x="570" y="1640"/>
                  </a:cubicBezTo>
                  <a:cubicBezTo>
                    <a:pt x="482" y="1713"/>
                    <a:pt x="380" y="1759"/>
                    <a:pt x="278" y="1787"/>
                  </a:cubicBezTo>
                  <a:cubicBezTo>
                    <a:pt x="264" y="1787"/>
                    <a:pt x="264" y="1801"/>
                    <a:pt x="264" y="1801"/>
                  </a:cubicBezTo>
                  <a:cubicBezTo>
                    <a:pt x="264" y="1815"/>
                    <a:pt x="278" y="1815"/>
                    <a:pt x="278" y="1815"/>
                  </a:cubicBezTo>
                  <a:cubicBezTo>
                    <a:pt x="394" y="1787"/>
                    <a:pt x="500" y="1745"/>
                    <a:pt x="602" y="1685"/>
                  </a:cubicBezTo>
                  <a:cubicBezTo>
                    <a:pt x="644" y="1640"/>
                    <a:pt x="704" y="1597"/>
                    <a:pt x="732" y="1552"/>
                  </a:cubicBezTo>
                  <a:cubicBezTo>
                    <a:pt x="746" y="1523"/>
                    <a:pt x="764" y="1495"/>
                    <a:pt x="778" y="1481"/>
                  </a:cubicBezTo>
                  <a:cubicBezTo>
                    <a:pt x="792" y="1450"/>
                    <a:pt x="806" y="1421"/>
                    <a:pt x="806" y="1376"/>
                  </a:cubicBezTo>
                  <a:lnTo>
                    <a:pt x="806" y="1333"/>
                  </a:lnTo>
                  <a:lnTo>
                    <a:pt x="806" y="1288"/>
                  </a:lnTo>
                  <a:cubicBezTo>
                    <a:pt x="806" y="1260"/>
                    <a:pt x="792" y="1231"/>
                    <a:pt x="792" y="1200"/>
                  </a:cubicBezTo>
                  <a:cubicBezTo>
                    <a:pt x="778" y="1172"/>
                    <a:pt x="764" y="1144"/>
                    <a:pt x="746" y="1112"/>
                  </a:cubicBezTo>
                  <a:cubicBezTo>
                    <a:pt x="718" y="1084"/>
                    <a:pt x="690" y="1070"/>
                    <a:pt x="658" y="1056"/>
                  </a:cubicBezTo>
                  <a:cubicBezTo>
                    <a:pt x="636" y="1046"/>
                    <a:pt x="615" y="1042"/>
                    <a:pt x="595" y="1042"/>
                  </a:cubicBezTo>
                  <a:cubicBezTo>
                    <a:pt x="550" y="1042"/>
                    <a:pt x="509" y="1060"/>
                    <a:pt x="468" y="1070"/>
                  </a:cubicBezTo>
                  <a:cubicBezTo>
                    <a:pt x="412" y="1084"/>
                    <a:pt x="366" y="1098"/>
                    <a:pt x="306" y="1112"/>
                  </a:cubicBezTo>
                  <a:cubicBezTo>
                    <a:pt x="265" y="1135"/>
                    <a:pt x="229" y="1149"/>
                    <a:pt x="196" y="1149"/>
                  </a:cubicBezTo>
                  <a:cubicBezTo>
                    <a:pt x="185" y="1149"/>
                    <a:pt x="173" y="1147"/>
                    <a:pt x="162" y="1144"/>
                  </a:cubicBezTo>
                  <a:cubicBezTo>
                    <a:pt x="148" y="1144"/>
                    <a:pt x="131" y="1129"/>
                    <a:pt x="116" y="1112"/>
                  </a:cubicBezTo>
                  <a:cubicBezTo>
                    <a:pt x="102" y="1084"/>
                    <a:pt x="102" y="1056"/>
                    <a:pt x="88" y="1024"/>
                  </a:cubicBezTo>
                  <a:cubicBezTo>
                    <a:pt x="74" y="922"/>
                    <a:pt x="60" y="806"/>
                    <a:pt x="60" y="704"/>
                  </a:cubicBezTo>
                  <a:cubicBezTo>
                    <a:pt x="60" y="584"/>
                    <a:pt x="60" y="468"/>
                    <a:pt x="74" y="352"/>
                  </a:cubicBezTo>
                  <a:cubicBezTo>
                    <a:pt x="74" y="232"/>
                    <a:pt x="88" y="130"/>
                    <a:pt x="88" y="14"/>
                  </a:cubicBezTo>
                  <a:cubicBezTo>
                    <a:pt x="88" y="0"/>
                    <a:pt x="88" y="0"/>
                    <a:pt x="74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73"/>
            <p:cNvSpPr/>
            <p:nvPr/>
          </p:nvSpPr>
          <p:spPr>
            <a:xfrm>
              <a:off x="1926150" y="2227250"/>
              <a:ext cx="21650" cy="12675"/>
            </a:xfrm>
            <a:custGeom>
              <a:avLst/>
              <a:gdLst/>
              <a:ahLst/>
              <a:cxnLst/>
              <a:rect l="l" t="t" r="r" b="b"/>
              <a:pathLst>
                <a:path w="866" h="507" extrusionOk="0">
                  <a:moveTo>
                    <a:pt x="271" y="0"/>
                  </a:moveTo>
                  <a:cubicBezTo>
                    <a:pt x="222" y="0"/>
                    <a:pt x="170" y="1"/>
                    <a:pt x="117" y="4"/>
                  </a:cubicBezTo>
                  <a:cubicBezTo>
                    <a:pt x="60" y="4"/>
                    <a:pt x="1" y="64"/>
                    <a:pt x="15" y="120"/>
                  </a:cubicBezTo>
                  <a:cubicBezTo>
                    <a:pt x="15" y="254"/>
                    <a:pt x="117" y="472"/>
                    <a:pt x="380" y="504"/>
                  </a:cubicBezTo>
                  <a:cubicBezTo>
                    <a:pt x="399" y="505"/>
                    <a:pt x="417" y="506"/>
                    <a:pt x="435" y="506"/>
                  </a:cubicBezTo>
                  <a:cubicBezTo>
                    <a:pt x="678" y="506"/>
                    <a:pt x="809" y="332"/>
                    <a:pt x="852" y="194"/>
                  </a:cubicBezTo>
                  <a:cubicBezTo>
                    <a:pt x="866" y="120"/>
                    <a:pt x="852" y="64"/>
                    <a:pt x="792" y="50"/>
                  </a:cubicBezTo>
                  <a:cubicBezTo>
                    <a:pt x="671" y="24"/>
                    <a:pt x="494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73"/>
            <p:cNvSpPr/>
            <p:nvPr/>
          </p:nvSpPr>
          <p:spPr>
            <a:xfrm>
              <a:off x="1938200" y="2227700"/>
              <a:ext cx="7400" cy="5350"/>
            </a:xfrm>
            <a:custGeom>
              <a:avLst/>
              <a:gdLst/>
              <a:ahLst/>
              <a:cxnLst/>
              <a:rect l="l" t="t" r="r" b="b"/>
              <a:pathLst>
                <a:path w="296" h="214" extrusionOk="0">
                  <a:moveTo>
                    <a:pt x="18" y="0"/>
                  </a:moveTo>
                  <a:cubicBezTo>
                    <a:pt x="18" y="74"/>
                    <a:pt x="0" y="176"/>
                    <a:pt x="18" y="190"/>
                  </a:cubicBezTo>
                  <a:cubicBezTo>
                    <a:pt x="39" y="206"/>
                    <a:pt x="79" y="214"/>
                    <a:pt x="121" y="214"/>
                  </a:cubicBezTo>
                  <a:cubicBezTo>
                    <a:pt x="162" y="214"/>
                    <a:pt x="206" y="206"/>
                    <a:pt x="236" y="190"/>
                  </a:cubicBezTo>
                  <a:cubicBezTo>
                    <a:pt x="264" y="176"/>
                    <a:pt x="282" y="102"/>
                    <a:pt x="296" y="32"/>
                  </a:cubicBezTo>
                  <a:cubicBezTo>
                    <a:pt x="222" y="14"/>
                    <a:pt x="134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73"/>
            <p:cNvSpPr/>
            <p:nvPr/>
          </p:nvSpPr>
          <p:spPr>
            <a:xfrm>
              <a:off x="1929400" y="2227350"/>
              <a:ext cx="6625" cy="3875"/>
            </a:xfrm>
            <a:custGeom>
              <a:avLst/>
              <a:gdLst/>
              <a:ahLst/>
              <a:cxnLst/>
              <a:rect l="l" t="t" r="r" b="b"/>
              <a:pathLst>
                <a:path w="265" h="155" extrusionOk="0">
                  <a:moveTo>
                    <a:pt x="18" y="0"/>
                  </a:moveTo>
                  <a:cubicBezTo>
                    <a:pt x="1" y="60"/>
                    <a:pt x="1" y="116"/>
                    <a:pt x="18" y="134"/>
                  </a:cubicBezTo>
                  <a:cubicBezTo>
                    <a:pt x="32" y="148"/>
                    <a:pt x="68" y="155"/>
                    <a:pt x="108" y="155"/>
                  </a:cubicBezTo>
                  <a:cubicBezTo>
                    <a:pt x="148" y="155"/>
                    <a:pt x="192" y="148"/>
                    <a:pt x="222" y="134"/>
                  </a:cubicBezTo>
                  <a:cubicBezTo>
                    <a:pt x="236" y="116"/>
                    <a:pt x="250" y="60"/>
                    <a:pt x="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73"/>
            <p:cNvSpPr/>
            <p:nvPr/>
          </p:nvSpPr>
          <p:spPr>
            <a:xfrm>
              <a:off x="1928350" y="2234275"/>
              <a:ext cx="13225" cy="5700"/>
            </a:xfrm>
            <a:custGeom>
              <a:avLst/>
              <a:gdLst/>
              <a:ahLst/>
              <a:cxnLst/>
              <a:rect l="l" t="t" r="r" b="b"/>
              <a:pathLst>
                <a:path w="529" h="228" extrusionOk="0">
                  <a:moveTo>
                    <a:pt x="144" y="1"/>
                  </a:moveTo>
                  <a:cubicBezTo>
                    <a:pt x="108" y="1"/>
                    <a:pt x="73" y="5"/>
                    <a:pt x="43" y="15"/>
                  </a:cubicBezTo>
                  <a:cubicBezTo>
                    <a:pt x="29" y="33"/>
                    <a:pt x="15" y="47"/>
                    <a:pt x="1" y="47"/>
                  </a:cubicBezTo>
                  <a:cubicBezTo>
                    <a:pt x="43" y="135"/>
                    <a:pt x="148" y="208"/>
                    <a:pt x="292" y="223"/>
                  </a:cubicBezTo>
                  <a:cubicBezTo>
                    <a:pt x="316" y="226"/>
                    <a:pt x="338" y="228"/>
                    <a:pt x="359" y="228"/>
                  </a:cubicBezTo>
                  <a:cubicBezTo>
                    <a:pt x="419" y="228"/>
                    <a:pt x="474" y="214"/>
                    <a:pt x="528" y="191"/>
                  </a:cubicBezTo>
                  <a:cubicBezTo>
                    <a:pt x="468" y="135"/>
                    <a:pt x="412" y="75"/>
                    <a:pt x="338" y="47"/>
                  </a:cubicBezTo>
                  <a:cubicBezTo>
                    <a:pt x="281" y="17"/>
                    <a:pt x="210" y="1"/>
                    <a:pt x="144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8"/>
          <p:cNvSpPr/>
          <p:nvPr/>
        </p:nvSpPr>
        <p:spPr>
          <a:xfrm rot="359427">
            <a:off x="4457734" y="1299289"/>
            <a:ext cx="1555228" cy="1442949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48"/>
          <p:cNvSpPr txBox="1">
            <a:spLocks noGrp="1"/>
          </p:cNvSpPr>
          <p:nvPr>
            <p:ph type="title"/>
          </p:nvPr>
        </p:nvSpPr>
        <p:spPr>
          <a:xfrm>
            <a:off x="4666074" y="2829500"/>
            <a:ext cx="3993293" cy="7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" name="Google Shape;624;p48"/>
          <p:cNvSpPr txBox="1">
            <a:spLocks noGrp="1"/>
          </p:cNvSpPr>
          <p:nvPr>
            <p:ph type="title" idx="2"/>
          </p:nvPr>
        </p:nvSpPr>
        <p:spPr>
          <a:xfrm>
            <a:off x="4666075" y="1469213"/>
            <a:ext cx="12627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01</a:t>
            </a:r>
          </a:p>
        </p:txBody>
      </p:sp>
      <p:grpSp>
        <p:nvGrpSpPr>
          <p:cNvPr id="625" name="Google Shape;625;p48"/>
          <p:cNvGrpSpPr/>
          <p:nvPr/>
        </p:nvGrpSpPr>
        <p:grpSpPr>
          <a:xfrm>
            <a:off x="1030052" y="1883161"/>
            <a:ext cx="1450170" cy="2515495"/>
            <a:chOff x="3454075" y="1949925"/>
            <a:chExt cx="369000" cy="640075"/>
          </a:xfrm>
        </p:grpSpPr>
        <p:sp>
          <p:nvSpPr>
            <p:cNvPr id="626" name="Google Shape;626;p48"/>
            <p:cNvSpPr/>
            <p:nvPr/>
          </p:nvSpPr>
          <p:spPr>
            <a:xfrm>
              <a:off x="3707250" y="2086975"/>
              <a:ext cx="112850" cy="188400"/>
            </a:xfrm>
            <a:custGeom>
              <a:avLst/>
              <a:gdLst/>
              <a:ahLst/>
              <a:cxnLst/>
              <a:rect l="l" t="t" r="r" b="b"/>
              <a:pathLst>
                <a:path w="4514" h="7536" extrusionOk="0">
                  <a:moveTo>
                    <a:pt x="2712" y="1"/>
                  </a:moveTo>
                  <a:lnTo>
                    <a:pt x="2522" y="838"/>
                  </a:lnTo>
                  <a:lnTo>
                    <a:pt x="2403" y="1232"/>
                  </a:lnTo>
                  <a:lnTo>
                    <a:pt x="2347" y="1436"/>
                  </a:lnTo>
                  <a:lnTo>
                    <a:pt x="2315" y="1541"/>
                  </a:lnTo>
                  <a:lnTo>
                    <a:pt x="2287" y="1643"/>
                  </a:lnTo>
                  <a:lnTo>
                    <a:pt x="2157" y="2037"/>
                  </a:lnTo>
                  <a:cubicBezTo>
                    <a:pt x="2139" y="2097"/>
                    <a:pt x="2111" y="2171"/>
                    <a:pt x="2083" y="2227"/>
                  </a:cubicBezTo>
                  <a:lnTo>
                    <a:pt x="2009" y="2421"/>
                  </a:lnTo>
                  <a:lnTo>
                    <a:pt x="1861" y="2800"/>
                  </a:lnTo>
                  <a:lnTo>
                    <a:pt x="1699" y="3180"/>
                  </a:lnTo>
                  <a:cubicBezTo>
                    <a:pt x="1467" y="3666"/>
                    <a:pt x="1203" y="4148"/>
                    <a:pt x="908" y="4573"/>
                  </a:cubicBezTo>
                  <a:cubicBezTo>
                    <a:pt x="764" y="4777"/>
                    <a:pt x="602" y="4985"/>
                    <a:pt x="440" y="5161"/>
                  </a:cubicBezTo>
                  <a:cubicBezTo>
                    <a:pt x="366" y="5263"/>
                    <a:pt x="278" y="5337"/>
                    <a:pt x="204" y="5425"/>
                  </a:cubicBezTo>
                  <a:cubicBezTo>
                    <a:pt x="162" y="5453"/>
                    <a:pt x="116" y="5498"/>
                    <a:pt x="74" y="5527"/>
                  </a:cubicBezTo>
                  <a:lnTo>
                    <a:pt x="29" y="5569"/>
                  </a:lnTo>
                  <a:lnTo>
                    <a:pt x="0" y="5586"/>
                  </a:lnTo>
                  <a:lnTo>
                    <a:pt x="0" y="5600"/>
                  </a:lnTo>
                  <a:lnTo>
                    <a:pt x="14" y="5586"/>
                  </a:lnTo>
                  <a:lnTo>
                    <a:pt x="1524" y="7535"/>
                  </a:lnTo>
                  <a:lnTo>
                    <a:pt x="1583" y="7489"/>
                  </a:lnTo>
                  <a:lnTo>
                    <a:pt x="1611" y="7461"/>
                  </a:lnTo>
                  <a:lnTo>
                    <a:pt x="1685" y="7401"/>
                  </a:lnTo>
                  <a:cubicBezTo>
                    <a:pt x="1717" y="7359"/>
                    <a:pt x="1759" y="7328"/>
                    <a:pt x="1787" y="7285"/>
                  </a:cubicBezTo>
                  <a:cubicBezTo>
                    <a:pt x="1833" y="7257"/>
                    <a:pt x="1861" y="7211"/>
                    <a:pt x="1893" y="7183"/>
                  </a:cubicBezTo>
                  <a:lnTo>
                    <a:pt x="1981" y="7081"/>
                  </a:lnTo>
                  <a:cubicBezTo>
                    <a:pt x="2097" y="6934"/>
                    <a:pt x="2213" y="6800"/>
                    <a:pt x="2315" y="6656"/>
                  </a:cubicBezTo>
                  <a:cubicBezTo>
                    <a:pt x="2522" y="6378"/>
                    <a:pt x="2712" y="6082"/>
                    <a:pt x="2874" y="5790"/>
                  </a:cubicBezTo>
                  <a:cubicBezTo>
                    <a:pt x="3212" y="5203"/>
                    <a:pt x="3476" y="4601"/>
                    <a:pt x="3694" y="3986"/>
                  </a:cubicBezTo>
                  <a:lnTo>
                    <a:pt x="3856" y="3532"/>
                  </a:lnTo>
                  <a:lnTo>
                    <a:pt x="3986" y="3064"/>
                  </a:lnTo>
                  <a:lnTo>
                    <a:pt x="4046" y="2843"/>
                  </a:lnTo>
                  <a:cubicBezTo>
                    <a:pt x="4074" y="2755"/>
                    <a:pt x="4091" y="2684"/>
                    <a:pt x="4105" y="2611"/>
                  </a:cubicBezTo>
                  <a:lnTo>
                    <a:pt x="4221" y="2139"/>
                  </a:lnTo>
                  <a:lnTo>
                    <a:pt x="4236" y="2023"/>
                  </a:lnTo>
                  <a:lnTo>
                    <a:pt x="4267" y="1907"/>
                  </a:lnTo>
                  <a:lnTo>
                    <a:pt x="4309" y="1671"/>
                  </a:lnTo>
                  <a:lnTo>
                    <a:pt x="4397" y="1218"/>
                  </a:lnTo>
                  <a:lnTo>
                    <a:pt x="4513" y="278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8"/>
            <p:cNvSpPr/>
            <p:nvPr/>
          </p:nvSpPr>
          <p:spPr>
            <a:xfrm>
              <a:off x="3491100" y="2110100"/>
              <a:ext cx="120150" cy="186450"/>
            </a:xfrm>
            <a:custGeom>
              <a:avLst/>
              <a:gdLst/>
              <a:ahLst/>
              <a:cxnLst/>
              <a:rect l="l" t="t" r="r" b="b"/>
              <a:pathLst>
                <a:path w="4806" h="7458" extrusionOk="0">
                  <a:moveTo>
                    <a:pt x="4791" y="5421"/>
                  </a:moveTo>
                  <a:lnTo>
                    <a:pt x="4788" y="5426"/>
                  </a:lnTo>
                  <a:lnTo>
                    <a:pt x="4805" y="5435"/>
                  </a:lnTo>
                  <a:lnTo>
                    <a:pt x="4805" y="5435"/>
                  </a:lnTo>
                  <a:lnTo>
                    <a:pt x="4791" y="5421"/>
                  </a:lnTo>
                  <a:close/>
                  <a:moveTo>
                    <a:pt x="1787" y="1"/>
                  </a:moveTo>
                  <a:lnTo>
                    <a:pt x="0" y="381"/>
                  </a:lnTo>
                  <a:lnTo>
                    <a:pt x="176" y="1302"/>
                  </a:lnTo>
                  <a:lnTo>
                    <a:pt x="292" y="1773"/>
                  </a:lnTo>
                  <a:lnTo>
                    <a:pt x="338" y="1992"/>
                  </a:lnTo>
                  <a:lnTo>
                    <a:pt x="366" y="2111"/>
                  </a:lnTo>
                  <a:lnTo>
                    <a:pt x="408" y="2227"/>
                  </a:lnTo>
                  <a:lnTo>
                    <a:pt x="542" y="2681"/>
                  </a:lnTo>
                  <a:cubicBezTo>
                    <a:pt x="556" y="2755"/>
                    <a:pt x="584" y="2843"/>
                    <a:pt x="616" y="2917"/>
                  </a:cubicBezTo>
                  <a:lnTo>
                    <a:pt x="690" y="3135"/>
                  </a:lnTo>
                  <a:lnTo>
                    <a:pt x="848" y="3589"/>
                  </a:lnTo>
                  <a:lnTo>
                    <a:pt x="1042" y="4046"/>
                  </a:lnTo>
                  <a:cubicBezTo>
                    <a:pt x="1288" y="4630"/>
                    <a:pt x="1583" y="5231"/>
                    <a:pt x="1949" y="5787"/>
                  </a:cubicBezTo>
                  <a:cubicBezTo>
                    <a:pt x="2139" y="6068"/>
                    <a:pt x="2329" y="6360"/>
                    <a:pt x="2551" y="6624"/>
                  </a:cubicBezTo>
                  <a:cubicBezTo>
                    <a:pt x="2667" y="6754"/>
                    <a:pt x="2783" y="6888"/>
                    <a:pt x="2916" y="7036"/>
                  </a:cubicBezTo>
                  <a:lnTo>
                    <a:pt x="3018" y="7124"/>
                  </a:lnTo>
                  <a:cubicBezTo>
                    <a:pt x="3047" y="7166"/>
                    <a:pt x="3078" y="7194"/>
                    <a:pt x="3120" y="7226"/>
                  </a:cubicBezTo>
                  <a:cubicBezTo>
                    <a:pt x="3152" y="7268"/>
                    <a:pt x="3194" y="7300"/>
                    <a:pt x="3222" y="7328"/>
                  </a:cubicBezTo>
                  <a:lnTo>
                    <a:pt x="3296" y="7387"/>
                  </a:lnTo>
                  <a:lnTo>
                    <a:pt x="3328" y="7416"/>
                  </a:lnTo>
                  <a:lnTo>
                    <a:pt x="3384" y="7458"/>
                  </a:lnTo>
                  <a:lnTo>
                    <a:pt x="4788" y="5426"/>
                  </a:lnTo>
                  <a:lnTo>
                    <a:pt x="4777" y="5421"/>
                  </a:lnTo>
                  <a:lnTo>
                    <a:pt x="4717" y="5379"/>
                  </a:lnTo>
                  <a:cubicBezTo>
                    <a:pt x="4689" y="5347"/>
                    <a:pt x="4647" y="5305"/>
                    <a:pt x="4601" y="5277"/>
                  </a:cubicBezTo>
                  <a:cubicBezTo>
                    <a:pt x="4513" y="5203"/>
                    <a:pt x="4425" y="5115"/>
                    <a:pt x="4337" y="5027"/>
                  </a:cubicBezTo>
                  <a:cubicBezTo>
                    <a:pt x="4162" y="4865"/>
                    <a:pt x="4000" y="4661"/>
                    <a:pt x="3838" y="4454"/>
                  </a:cubicBezTo>
                  <a:cubicBezTo>
                    <a:pt x="3518" y="4060"/>
                    <a:pt x="3240" y="3589"/>
                    <a:pt x="2976" y="3121"/>
                  </a:cubicBezTo>
                  <a:lnTo>
                    <a:pt x="2783" y="2755"/>
                  </a:lnTo>
                  <a:lnTo>
                    <a:pt x="2624" y="2389"/>
                  </a:lnTo>
                  <a:lnTo>
                    <a:pt x="2536" y="2199"/>
                  </a:lnTo>
                  <a:cubicBezTo>
                    <a:pt x="2505" y="2125"/>
                    <a:pt x="2477" y="2065"/>
                    <a:pt x="2463" y="2006"/>
                  </a:cubicBezTo>
                  <a:lnTo>
                    <a:pt x="2301" y="1612"/>
                  </a:lnTo>
                  <a:lnTo>
                    <a:pt x="2255" y="1524"/>
                  </a:lnTo>
                  <a:lnTo>
                    <a:pt x="2227" y="1422"/>
                  </a:lnTo>
                  <a:lnTo>
                    <a:pt x="2167" y="1214"/>
                  </a:lnTo>
                  <a:lnTo>
                    <a:pt x="2023" y="820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3551150" y="2367675"/>
              <a:ext cx="157275" cy="201175"/>
            </a:xfrm>
            <a:custGeom>
              <a:avLst/>
              <a:gdLst/>
              <a:ahLst/>
              <a:cxnLst/>
              <a:rect l="l" t="t" r="r" b="b"/>
              <a:pathLst>
                <a:path w="6291" h="8047" extrusionOk="0">
                  <a:moveTo>
                    <a:pt x="662" y="0"/>
                  </a:moveTo>
                  <a:cubicBezTo>
                    <a:pt x="662" y="0"/>
                    <a:pt x="1" y="5421"/>
                    <a:pt x="353" y="7679"/>
                  </a:cubicBezTo>
                  <a:cubicBezTo>
                    <a:pt x="353" y="7679"/>
                    <a:pt x="804" y="8046"/>
                    <a:pt x="1457" y="8046"/>
                  </a:cubicBezTo>
                  <a:cubicBezTo>
                    <a:pt x="1708" y="8046"/>
                    <a:pt x="1990" y="7992"/>
                    <a:pt x="2287" y="7841"/>
                  </a:cubicBezTo>
                  <a:lnTo>
                    <a:pt x="3167" y="2727"/>
                  </a:lnTo>
                  <a:lnTo>
                    <a:pt x="3181" y="2653"/>
                  </a:lnTo>
                  <a:cubicBezTo>
                    <a:pt x="3388" y="2653"/>
                    <a:pt x="3592" y="2653"/>
                    <a:pt x="3782" y="2667"/>
                  </a:cubicBezTo>
                  <a:lnTo>
                    <a:pt x="3782" y="2727"/>
                  </a:lnTo>
                  <a:lnTo>
                    <a:pt x="3916" y="7841"/>
                  </a:lnTo>
                  <a:cubicBezTo>
                    <a:pt x="4209" y="7992"/>
                    <a:pt x="4489" y="8046"/>
                    <a:pt x="4740" y="8046"/>
                  </a:cubicBezTo>
                  <a:cubicBezTo>
                    <a:pt x="5392" y="8046"/>
                    <a:pt x="5850" y="7679"/>
                    <a:pt x="5850" y="7679"/>
                  </a:cubicBezTo>
                  <a:cubicBezTo>
                    <a:pt x="6202" y="5421"/>
                    <a:pt x="6290" y="1"/>
                    <a:pt x="6290" y="0"/>
                  </a:cubicBezTo>
                  <a:lnTo>
                    <a:pt x="6290" y="0"/>
                  </a:lnTo>
                  <a:lnTo>
                    <a:pt x="5161" y="219"/>
                  </a:lnTo>
                  <a:lnTo>
                    <a:pt x="1862" y="233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3555550" y="2369875"/>
              <a:ext cx="156475" cy="128225"/>
            </a:xfrm>
            <a:custGeom>
              <a:avLst/>
              <a:gdLst/>
              <a:ahLst/>
              <a:cxnLst/>
              <a:rect l="l" t="t" r="r" b="b"/>
              <a:pathLst>
                <a:path w="6259" h="5129" extrusionOk="0">
                  <a:moveTo>
                    <a:pt x="486" y="0"/>
                  </a:moveTo>
                  <a:cubicBezTo>
                    <a:pt x="486" y="0"/>
                    <a:pt x="117" y="2375"/>
                    <a:pt x="1" y="4763"/>
                  </a:cubicBezTo>
                  <a:cubicBezTo>
                    <a:pt x="764" y="5041"/>
                    <a:pt x="1963" y="5087"/>
                    <a:pt x="2727" y="5129"/>
                  </a:cubicBezTo>
                  <a:lnTo>
                    <a:pt x="2991" y="2741"/>
                  </a:lnTo>
                  <a:lnTo>
                    <a:pt x="3005" y="2667"/>
                  </a:lnTo>
                  <a:lnTo>
                    <a:pt x="3606" y="2667"/>
                  </a:lnTo>
                  <a:lnTo>
                    <a:pt x="3606" y="2741"/>
                  </a:lnTo>
                  <a:lnTo>
                    <a:pt x="3546" y="5055"/>
                  </a:lnTo>
                  <a:cubicBezTo>
                    <a:pt x="4324" y="5041"/>
                    <a:pt x="5615" y="5087"/>
                    <a:pt x="6128" y="4735"/>
                  </a:cubicBezTo>
                  <a:cubicBezTo>
                    <a:pt x="6258" y="2449"/>
                    <a:pt x="6114" y="0"/>
                    <a:pt x="6114" y="0"/>
                  </a:cubicBezTo>
                  <a:lnTo>
                    <a:pt x="4985" y="233"/>
                  </a:lnTo>
                  <a:lnTo>
                    <a:pt x="1686" y="25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3607975" y="2434675"/>
              <a:ext cx="60075" cy="2225"/>
            </a:xfrm>
            <a:custGeom>
              <a:avLst/>
              <a:gdLst/>
              <a:ahLst/>
              <a:cxnLst/>
              <a:rect l="l" t="t" r="r" b="b"/>
              <a:pathLst>
                <a:path w="2403" h="89" extrusionOk="0">
                  <a:moveTo>
                    <a:pt x="1203" y="1"/>
                  </a:moveTo>
                  <a:cubicBezTo>
                    <a:pt x="806" y="1"/>
                    <a:pt x="412" y="1"/>
                    <a:pt x="14" y="33"/>
                  </a:cubicBezTo>
                  <a:cubicBezTo>
                    <a:pt x="0" y="33"/>
                    <a:pt x="0" y="33"/>
                    <a:pt x="0" y="47"/>
                  </a:cubicBezTo>
                  <a:cubicBezTo>
                    <a:pt x="0" y="61"/>
                    <a:pt x="14" y="61"/>
                    <a:pt x="14" y="61"/>
                  </a:cubicBezTo>
                  <a:lnTo>
                    <a:pt x="1203" y="75"/>
                  </a:lnTo>
                  <a:lnTo>
                    <a:pt x="1787" y="89"/>
                  </a:lnTo>
                  <a:lnTo>
                    <a:pt x="2374" y="89"/>
                  </a:lnTo>
                  <a:cubicBezTo>
                    <a:pt x="2389" y="89"/>
                    <a:pt x="2403" y="75"/>
                    <a:pt x="2403" y="61"/>
                  </a:cubicBezTo>
                  <a:cubicBezTo>
                    <a:pt x="2403" y="61"/>
                    <a:pt x="2389" y="47"/>
                    <a:pt x="2374" y="47"/>
                  </a:cubicBezTo>
                  <a:cubicBezTo>
                    <a:pt x="2185" y="33"/>
                    <a:pt x="1995" y="33"/>
                    <a:pt x="1787" y="15"/>
                  </a:cubicBezTo>
                  <a:cubicBezTo>
                    <a:pt x="1597" y="15"/>
                    <a:pt x="1393" y="1"/>
                    <a:pt x="12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3637600" y="2362125"/>
              <a:ext cx="2225" cy="60175"/>
            </a:xfrm>
            <a:custGeom>
              <a:avLst/>
              <a:gdLst/>
              <a:ahLst/>
              <a:cxnLst/>
              <a:rect l="l" t="t" r="r" b="b"/>
              <a:pathLst>
                <a:path w="89" h="2407" extrusionOk="0">
                  <a:moveTo>
                    <a:pt x="32" y="1"/>
                  </a:moveTo>
                  <a:lnTo>
                    <a:pt x="18" y="15"/>
                  </a:lnTo>
                  <a:cubicBezTo>
                    <a:pt x="18" y="222"/>
                    <a:pt x="18" y="412"/>
                    <a:pt x="1" y="616"/>
                  </a:cubicBezTo>
                  <a:lnTo>
                    <a:pt x="1" y="1204"/>
                  </a:lnTo>
                  <a:lnTo>
                    <a:pt x="1" y="1791"/>
                  </a:lnTo>
                  <a:lnTo>
                    <a:pt x="1" y="2375"/>
                  </a:lnTo>
                  <a:cubicBezTo>
                    <a:pt x="1" y="2389"/>
                    <a:pt x="1" y="2407"/>
                    <a:pt x="18" y="2407"/>
                  </a:cubicBezTo>
                  <a:cubicBezTo>
                    <a:pt x="18" y="2407"/>
                    <a:pt x="32" y="2389"/>
                    <a:pt x="32" y="2375"/>
                  </a:cubicBezTo>
                  <a:cubicBezTo>
                    <a:pt x="74" y="1995"/>
                    <a:pt x="74" y="1598"/>
                    <a:pt x="74" y="1204"/>
                  </a:cubicBezTo>
                  <a:cubicBezTo>
                    <a:pt x="88" y="1000"/>
                    <a:pt x="74" y="806"/>
                    <a:pt x="74" y="602"/>
                  </a:cubicBezTo>
                  <a:cubicBezTo>
                    <a:pt x="74" y="412"/>
                    <a:pt x="74" y="222"/>
                    <a:pt x="60" y="15"/>
                  </a:cubicBezTo>
                  <a:cubicBezTo>
                    <a:pt x="60" y="1"/>
                    <a:pt x="46" y="1"/>
                    <a:pt x="32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8"/>
            <p:cNvSpPr/>
            <p:nvPr/>
          </p:nvSpPr>
          <p:spPr>
            <a:xfrm>
              <a:off x="3628450" y="2380875"/>
              <a:ext cx="10325" cy="38250"/>
            </a:xfrm>
            <a:custGeom>
              <a:avLst/>
              <a:gdLst/>
              <a:ahLst/>
              <a:cxnLst/>
              <a:rect l="l" t="t" r="r" b="b"/>
              <a:pathLst>
                <a:path w="413" h="1530" extrusionOk="0">
                  <a:moveTo>
                    <a:pt x="46" y="0"/>
                  </a:moveTo>
                  <a:cubicBezTo>
                    <a:pt x="32" y="0"/>
                    <a:pt x="32" y="14"/>
                    <a:pt x="32" y="14"/>
                  </a:cubicBezTo>
                  <a:cubicBezTo>
                    <a:pt x="1" y="292"/>
                    <a:pt x="1" y="570"/>
                    <a:pt x="15" y="848"/>
                  </a:cubicBezTo>
                  <a:cubicBezTo>
                    <a:pt x="15" y="996"/>
                    <a:pt x="32" y="1129"/>
                    <a:pt x="75" y="1273"/>
                  </a:cubicBezTo>
                  <a:cubicBezTo>
                    <a:pt x="89" y="1333"/>
                    <a:pt x="120" y="1407"/>
                    <a:pt x="177" y="1463"/>
                  </a:cubicBezTo>
                  <a:cubicBezTo>
                    <a:pt x="217" y="1503"/>
                    <a:pt x="269" y="1529"/>
                    <a:pt x="322" y="1529"/>
                  </a:cubicBezTo>
                  <a:cubicBezTo>
                    <a:pt x="348" y="1529"/>
                    <a:pt x="374" y="1523"/>
                    <a:pt x="398" y="1509"/>
                  </a:cubicBezTo>
                  <a:cubicBezTo>
                    <a:pt x="398" y="1509"/>
                    <a:pt x="412" y="1495"/>
                    <a:pt x="398" y="1495"/>
                  </a:cubicBezTo>
                  <a:cubicBezTo>
                    <a:pt x="398" y="1481"/>
                    <a:pt x="398" y="1481"/>
                    <a:pt x="384" y="1481"/>
                  </a:cubicBezTo>
                  <a:cubicBezTo>
                    <a:pt x="374" y="1483"/>
                    <a:pt x="364" y="1484"/>
                    <a:pt x="355" y="1484"/>
                  </a:cubicBezTo>
                  <a:cubicBezTo>
                    <a:pt x="305" y="1484"/>
                    <a:pt x="258" y="1456"/>
                    <a:pt x="222" y="1421"/>
                  </a:cubicBezTo>
                  <a:cubicBezTo>
                    <a:pt x="177" y="1375"/>
                    <a:pt x="163" y="1319"/>
                    <a:pt x="148" y="1245"/>
                  </a:cubicBezTo>
                  <a:cubicBezTo>
                    <a:pt x="103" y="1112"/>
                    <a:pt x="103" y="982"/>
                    <a:pt x="89" y="848"/>
                  </a:cubicBezTo>
                  <a:cubicBezTo>
                    <a:pt x="75" y="570"/>
                    <a:pt x="61" y="292"/>
                    <a:pt x="61" y="1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8"/>
            <p:cNvSpPr/>
            <p:nvPr/>
          </p:nvSpPr>
          <p:spPr>
            <a:xfrm>
              <a:off x="3688175" y="2376825"/>
              <a:ext cx="18050" cy="30100"/>
            </a:xfrm>
            <a:custGeom>
              <a:avLst/>
              <a:gdLst/>
              <a:ahLst/>
              <a:cxnLst/>
              <a:rect l="l" t="t" r="r" b="b"/>
              <a:pathLst>
                <a:path w="722" h="1204" extrusionOk="0">
                  <a:moveTo>
                    <a:pt x="32" y="0"/>
                  </a:moveTo>
                  <a:cubicBezTo>
                    <a:pt x="18" y="0"/>
                    <a:pt x="18" y="14"/>
                    <a:pt x="18" y="14"/>
                  </a:cubicBezTo>
                  <a:cubicBezTo>
                    <a:pt x="0" y="74"/>
                    <a:pt x="0" y="148"/>
                    <a:pt x="0" y="204"/>
                  </a:cubicBezTo>
                  <a:lnTo>
                    <a:pt x="18" y="292"/>
                  </a:lnTo>
                  <a:lnTo>
                    <a:pt x="18" y="380"/>
                  </a:lnTo>
                  <a:lnTo>
                    <a:pt x="46" y="468"/>
                  </a:lnTo>
                  <a:lnTo>
                    <a:pt x="60" y="556"/>
                  </a:lnTo>
                  <a:cubicBezTo>
                    <a:pt x="74" y="588"/>
                    <a:pt x="88" y="616"/>
                    <a:pt x="106" y="644"/>
                  </a:cubicBezTo>
                  <a:cubicBezTo>
                    <a:pt x="120" y="676"/>
                    <a:pt x="120" y="704"/>
                    <a:pt x="148" y="732"/>
                  </a:cubicBezTo>
                  <a:cubicBezTo>
                    <a:pt x="208" y="852"/>
                    <a:pt x="282" y="940"/>
                    <a:pt x="384" y="1027"/>
                  </a:cubicBezTo>
                  <a:cubicBezTo>
                    <a:pt x="471" y="1098"/>
                    <a:pt x="573" y="1172"/>
                    <a:pt x="690" y="1203"/>
                  </a:cubicBezTo>
                  <a:cubicBezTo>
                    <a:pt x="704" y="1203"/>
                    <a:pt x="721" y="1203"/>
                    <a:pt x="721" y="1186"/>
                  </a:cubicBezTo>
                  <a:cubicBezTo>
                    <a:pt x="721" y="1186"/>
                    <a:pt x="721" y="1172"/>
                    <a:pt x="704" y="1172"/>
                  </a:cubicBezTo>
                  <a:cubicBezTo>
                    <a:pt x="602" y="1115"/>
                    <a:pt x="500" y="1056"/>
                    <a:pt x="426" y="968"/>
                  </a:cubicBezTo>
                  <a:cubicBezTo>
                    <a:pt x="338" y="894"/>
                    <a:pt x="264" y="806"/>
                    <a:pt x="208" y="704"/>
                  </a:cubicBezTo>
                  <a:cubicBezTo>
                    <a:pt x="194" y="676"/>
                    <a:pt x="176" y="644"/>
                    <a:pt x="162" y="616"/>
                  </a:cubicBezTo>
                  <a:cubicBezTo>
                    <a:pt x="148" y="602"/>
                    <a:pt x="148" y="570"/>
                    <a:pt x="134" y="542"/>
                  </a:cubicBezTo>
                  <a:lnTo>
                    <a:pt x="106" y="454"/>
                  </a:lnTo>
                  <a:lnTo>
                    <a:pt x="88" y="366"/>
                  </a:lnTo>
                  <a:cubicBezTo>
                    <a:pt x="60" y="324"/>
                    <a:pt x="60" y="250"/>
                    <a:pt x="60" y="190"/>
                  </a:cubicBezTo>
                  <a:cubicBezTo>
                    <a:pt x="46" y="130"/>
                    <a:pt x="46" y="74"/>
                    <a:pt x="46" y="1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3567250" y="2376825"/>
              <a:ext cx="18400" cy="30100"/>
            </a:xfrm>
            <a:custGeom>
              <a:avLst/>
              <a:gdLst/>
              <a:ahLst/>
              <a:cxnLst/>
              <a:rect l="l" t="t" r="r" b="b"/>
              <a:pathLst>
                <a:path w="736" h="1204" extrusionOk="0">
                  <a:moveTo>
                    <a:pt x="704" y="0"/>
                  </a:moveTo>
                  <a:cubicBezTo>
                    <a:pt x="690" y="0"/>
                    <a:pt x="690" y="14"/>
                    <a:pt x="690" y="14"/>
                  </a:cubicBezTo>
                  <a:cubicBezTo>
                    <a:pt x="676" y="74"/>
                    <a:pt x="676" y="130"/>
                    <a:pt x="676" y="190"/>
                  </a:cubicBezTo>
                  <a:cubicBezTo>
                    <a:pt x="662" y="250"/>
                    <a:pt x="662" y="324"/>
                    <a:pt x="648" y="366"/>
                  </a:cubicBezTo>
                  <a:lnTo>
                    <a:pt x="634" y="454"/>
                  </a:lnTo>
                  <a:lnTo>
                    <a:pt x="602" y="542"/>
                  </a:lnTo>
                  <a:cubicBezTo>
                    <a:pt x="588" y="570"/>
                    <a:pt x="574" y="602"/>
                    <a:pt x="560" y="616"/>
                  </a:cubicBezTo>
                  <a:cubicBezTo>
                    <a:pt x="546" y="644"/>
                    <a:pt x="546" y="676"/>
                    <a:pt x="528" y="704"/>
                  </a:cubicBezTo>
                  <a:cubicBezTo>
                    <a:pt x="472" y="806"/>
                    <a:pt x="398" y="894"/>
                    <a:pt x="310" y="968"/>
                  </a:cubicBezTo>
                  <a:cubicBezTo>
                    <a:pt x="222" y="1056"/>
                    <a:pt x="120" y="1115"/>
                    <a:pt x="18" y="1172"/>
                  </a:cubicBezTo>
                  <a:cubicBezTo>
                    <a:pt x="18" y="1172"/>
                    <a:pt x="1" y="1186"/>
                    <a:pt x="18" y="1203"/>
                  </a:cubicBezTo>
                  <a:lnTo>
                    <a:pt x="32" y="1203"/>
                  </a:lnTo>
                  <a:cubicBezTo>
                    <a:pt x="148" y="1172"/>
                    <a:pt x="264" y="1098"/>
                    <a:pt x="352" y="1027"/>
                  </a:cubicBezTo>
                  <a:cubicBezTo>
                    <a:pt x="440" y="940"/>
                    <a:pt x="528" y="852"/>
                    <a:pt x="588" y="732"/>
                  </a:cubicBezTo>
                  <a:cubicBezTo>
                    <a:pt x="602" y="704"/>
                    <a:pt x="616" y="676"/>
                    <a:pt x="634" y="644"/>
                  </a:cubicBezTo>
                  <a:cubicBezTo>
                    <a:pt x="648" y="616"/>
                    <a:pt x="662" y="588"/>
                    <a:pt x="662" y="556"/>
                  </a:cubicBezTo>
                  <a:lnTo>
                    <a:pt x="690" y="468"/>
                  </a:lnTo>
                  <a:lnTo>
                    <a:pt x="704" y="380"/>
                  </a:lnTo>
                  <a:cubicBezTo>
                    <a:pt x="722" y="352"/>
                    <a:pt x="722" y="324"/>
                    <a:pt x="722" y="292"/>
                  </a:cubicBezTo>
                  <a:lnTo>
                    <a:pt x="736" y="204"/>
                  </a:lnTo>
                  <a:cubicBezTo>
                    <a:pt x="736" y="148"/>
                    <a:pt x="722" y="74"/>
                    <a:pt x="722" y="14"/>
                  </a:cubicBezTo>
                  <a:lnTo>
                    <a:pt x="70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8"/>
            <p:cNvSpPr/>
            <p:nvPr/>
          </p:nvSpPr>
          <p:spPr>
            <a:xfrm>
              <a:off x="3529875" y="2205400"/>
              <a:ext cx="76275" cy="97050"/>
            </a:xfrm>
            <a:custGeom>
              <a:avLst/>
              <a:gdLst/>
              <a:ahLst/>
              <a:cxnLst/>
              <a:rect l="l" t="t" r="r" b="b"/>
              <a:pathLst>
                <a:path w="3051" h="3882" extrusionOk="0">
                  <a:moveTo>
                    <a:pt x="2188" y="1"/>
                  </a:moveTo>
                  <a:cubicBezTo>
                    <a:pt x="2176" y="1"/>
                    <a:pt x="2166" y="4"/>
                    <a:pt x="2157" y="12"/>
                  </a:cubicBezTo>
                  <a:cubicBezTo>
                    <a:pt x="1073" y="937"/>
                    <a:pt x="1" y="1933"/>
                    <a:pt x="1" y="1933"/>
                  </a:cubicBezTo>
                  <a:cubicBezTo>
                    <a:pt x="1" y="1933"/>
                    <a:pt x="1365" y="3867"/>
                    <a:pt x="2157" y="3881"/>
                  </a:cubicBezTo>
                  <a:lnTo>
                    <a:pt x="3050" y="512"/>
                  </a:lnTo>
                  <a:lnTo>
                    <a:pt x="3050" y="512"/>
                  </a:lnTo>
                  <a:cubicBezTo>
                    <a:pt x="3046" y="512"/>
                    <a:pt x="3041" y="512"/>
                    <a:pt x="3037" y="512"/>
                  </a:cubicBezTo>
                  <a:cubicBezTo>
                    <a:pt x="2678" y="512"/>
                    <a:pt x="2330" y="1"/>
                    <a:pt x="2188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8"/>
            <p:cNvSpPr/>
            <p:nvPr/>
          </p:nvSpPr>
          <p:spPr>
            <a:xfrm>
              <a:off x="3526975" y="2203000"/>
              <a:ext cx="60075" cy="53825"/>
            </a:xfrm>
            <a:custGeom>
              <a:avLst/>
              <a:gdLst/>
              <a:ahLst/>
              <a:cxnLst/>
              <a:rect l="l" t="t" r="r" b="b"/>
              <a:pathLst>
                <a:path w="2403" h="2153" extrusionOk="0">
                  <a:moveTo>
                    <a:pt x="2105" y="1"/>
                  </a:moveTo>
                  <a:cubicBezTo>
                    <a:pt x="2069" y="1"/>
                    <a:pt x="2030" y="17"/>
                    <a:pt x="2009" y="48"/>
                  </a:cubicBezTo>
                  <a:cubicBezTo>
                    <a:pt x="1685" y="696"/>
                    <a:pt x="264" y="1677"/>
                    <a:pt x="60" y="1793"/>
                  </a:cubicBezTo>
                  <a:cubicBezTo>
                    <a:pt x="1" y="1825"/>
                    <a:pt x="1" y="1881"/>
                    <a:pt x="15" y="1941"/>
                  </a:cubicBezTo>
                  <a:cubicBezTo>
                    <a:pt x="15" y="1941"/>
                    <a:pt x="101" y="2152"/>
                    <a:pt x="216" y="2152"/>
                  </a:cubicBezTo>
                  <a:cubicBezTo>
                    <a:pt x="236" y="2152"/>
                    <a:pt x="257" y="2146"/>
                    <a:pt x="278" y="2131"/>
                  </a:cubicBezTo>
                  <a:cubicBezTo>
                    <a:pt x="514" y="1983"/>
                    <a:pt x="2009" y="974"/>
                    <a:pt x="2375" y="224"/>
                  </a:cubicBezTo>
                  <a:cubicBezTo>
                    <a:pt x="2403" y="182"/>
                    <a:pt x="2375" y="108"/>
                    <a:pt x="2333" y="94"/>
                  </a:cubicBezTo>
                  <a:lnTo>
                    <a:pt x="2139" y="6"/>
                  </a:lnTo>
                  <a:cubicBezTo>
                    <a:pt x="2129" y="3"/>
                    <a:pt x="2117" y="1"/>
                    <a:pt x="210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3701000" y="2213725"/>
              <a:ext cx="64575" cy="96150"/>
            </a:xfrm>
            <a:custGeom>
              <a:avLst/>
              <a:gdLst/>
              <a:ahLst/>
              <a:cxnLst/>
              <a:rect l="l" t="t" r="r" b="b"/>
              <a:pathLst>
                <a:path w="2583" h="3846" extrusionOk="0">
                  <a:moveTo>
                    <a:pt x="832" y="1"/>
                  </a:moveTo>
                  <a:cubicBezTo>
                    <a:pt x="709" y="1"/>
                    <a:pt x="382" y="389"/>
                    <a:pt x="70" y="389"/>
                  </a:cubicBezTo>
                  <a:cubicBezTo>
                    <a:pt x="47" y="389"/>
                    <a:pt x="24" y="387"/>
                    <a:pt x="1" y="383"/>
                  </a:cubicBezTo>
                  <a:lnTo>
                    <a:pt x="1" y="383"/>
                  </a:lnTo>
                  <a:lnTo>
                    <a:pt x="366" y="3840"/>
                  </a:lnTo>
                  <a:cubicBezTo>
                    <a:pt x="388" y="3844"/>
                    <a:pt x="410" y="3845"/>
                    <a:pt x="433" y="3845"/>
                  </a:cubicBezTo>
                  <a:cubicBezTo>
                    <a:pt x="1175" y="3845"/>
                    <a:pt x="2583" y="2229"/>
                    <a:pt x="2583" y="2229"/>
                  </a:cubicBezTo>
                  <a:cubicBezTo>
                    <a:pt x="2583" y="2229"/>
                    <a:pt x="1731" y="1086"/>
                    <a:pt x="866" y="17"/>
                  </a:cubicBezTo>
                  <a:cubicBezTo>
                    <a:pt x="858" y="6"/>
                    <a:pt x="846" y="1"/>
                    <a:pt x="83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8"/>
            <p:cNvSpPr/>
            <p:nvPr/>
          </p:nvSpPr>
          <p:spPr>
            <a:xfrm>
              <a:off x="3560650" y="2218175"/>
              <a:ext cx="151375" cy="175900"/>
            </a:xfrm>
            <a:custGeom>
              <a:avLst/>
              <a:gdLst/>
              <a:ahLst/>
              <a:cxnLst/>
              <a:rect l="l" t="t" r="r" b="b"/>
              <a:pathLst>
                <a:path w="6055" h="7036" extrusionOk="0">
                  <a:moveTo>
                    <a:pt x="1144" y="1"/>
                  </a:moveTo>
                  <a:cubicBezTo>
                    <a:pt x="838" y="15"/>
                    <a:pt x="440" y="3297"/>
                    <a:pt x="440" y="3297"/>
                  </a:cubicBezTo>
                  <a:lnTo>
                    <a:pt x="1" y="6213"/>
                  </a:lnTo>
                  <a:cubicBezTo>
                    <a:pt x="1" y="6213"/>
                    <a:pt x="1204" y="6888"/>
                    <a:pt x="2948" y="7004"/>
                  </a:cubicBezTo>
                  <a:lnTo>
                    <a:pt x="2934" y="7004"/>
                  </a:lnTo>
                  <a:cubicBezTo>
                    <a:pt x="2948" y="7022"/>
                    <a:pt x="2962" y="7022"/>
                    <a:pt x="2962" y="7022"/>
                  </a:cubicBezTo>
                  <a:lnTo>
                    <a:pt x="2991" y="7022"/>
                  </a:lnTo>
                  <a:cubicBezTo>
                    <a:pt x="3151" y="7031"/>
                    <a:pt x="3308" y="7035"/>
                    <a:pt x="3461" y="7035"/>
                  </a:cubicBezTo>
                  <a:cubicBezTo>
                    <a:pt x="4957" y="7035"/>
                    <a:pt x="6054" y="6624"/>
                    <a:pt x="6054" y="6624"/>
                  </a:cubicBezTo>
                  <a:lnTo>
                    <a:pt x="6012" y="3662"/>
                  </a:lnTo>
                  <a:cubicBezTo>
                    <a:pt x="5966" y="2287"/>
                    <a:pt x="5952" y="177"/>
                    <a:pt x="5952" y="177"/>
                  </a:cubicBezTo>
                  <a:cubicBezTo>
                    <a:pt x="5478" y="95"/>
                    <a:pt x="4983" y="75"/>
                    <a:pt x="4555" y="75"/>
                  </a:cubicBezTo>
                  <a:cubicBezTo>
                    <a:pt x="4282" y="75"/>
                    <a:pt x="4036" y="83"/>
                    <a:pt x="3842" y="89"/>
                  </a:cubicBezTo>
                  <a:cubicBezTo>
                    <a:pt x="3638" y="103"/>
                    <a:pt x="3490" y="103"/>
                    <a:pt x="3430" y="103"/>
                  </a:cubicBezTo>
                  <a:cubicBezTo>
                    <a:pt x="3212" y="75"/>
                    <a:pt x="2245" y="1"/>
                    <a:pt x="1144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8"/>
            <p:cNvSpPr/>
            <p:nvPr/>
          </p:nvSpPr>
          <p:spPr>
            <a:xfrm>
              <a:off x="3614200" y="2229525"/>
              <a:ext cx="69600" cy="36000"/>
            </a:xfrm>
            <a:custGeom>
              <a:avLst/>
              <a:gdLst/>
              <a:ahLst/>
              <a:cxnLst/>
              <a:rect l="l" t="t" r="r" b="b"/>
              <a:pathLst>
                <a:path w="2784" h="1440" extrusionOk="0">
                  <a:moveTo>
                    <a:pt x="342" y="28"/>
                  </a:moveTo>
                  <a:cubicBezTo>
                    <a:pt x="43" y="28"/>
                    <a:pt x="43" y="278"/>
                    <a:pt x="43" y="278"/>
                  </a:cubicBezTo>
                  <a:cubicBezTo>
                    <a:pt x="1" y="894"/>
                    <a:pt x="483" y="1362"/>
                    <a:pt x="1084" y="1393"/>
                  </a:cubicBezTo>
                  <a:lnTo>
                    <a:pt x="1746" y="1436"/>
                  </a:lnTo>
                  <a:cubicBezTo>
                    <a:pt x="1772" y="1438"/>
                    <a:pt x="1799" y="1439"/>
                    <a:pt x="1826" y="1439"/>
                  </a:cubicBezTo>
                  <a:cubicBezTo>
                    <a:pt x="2318" y="1439"/>
                    <a:pt x="2728" y="1043"/>
                    <a:pt x="2755" y="542"/>
                  </a:cubicBezTo>
                  <a:cubicBezTo>
                    <a:pt x="2755" y="542"/>
                    <a:pt x="2783" y="306"/>
                    <a:pt x="2477" y="219"/>
                  </a:cubicBezTo>
                  <a:cubicBezTo>
                    <a:pt x="1570" y="0"/>
                    <a:pt x="778" y="60"/>
                    <a:pt x="367" y="29"/>
                  </a:cubicBezTo>
                  <a:cubicBezTo>
                    <a:pt x="358" y="28"/>
                    <a:pt x="350" y="28"/>
                    <a:pt x="342" y="28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3719725" y="2212200"/>
              <a:ext cx="49100" cy="60175"/>
            </a:xfrm>
            <a:custGeom>
              <a:avLst/>
              <a:gdLst/>
              <a:ahLst/>
              <a:cxnLst/>
              <a:rect l="l" t="t" r="r" b="b"/>
              <a:pathLst>
                <a:path w="1964" h="2407" extrusionOk="0">
                  <a:moveTo>
                    <a:pt x="279" y="0"/>
                  </a:moveTo>
                  <a:cubicBezTo>
                    <a:pt x="270" y="0"/>
                    <a:pt x="261" y="2"/>
                    <a:pt x="251" y="4"/>
                  </a:cubicBezTo>
                  <a:lnTo>
                    <a:pt x="89" y="50"/>
                  </a:lnTo>
                  <a:cubicBezTo>
                    <a:pt x="29" y="78"/>
                    <a:pt x="1" y="138"/>
                    <a:pt x="15" y="180"/>
                  </a:cubicBezTo>
                  <a:cubicBezTo>
                    <a:pt x="251" y="971"/>
                    <a:pt x="1464" y="2188"/>
                    <a:pt x="1658" y="2378"/>
                  </a:cubicBezTo>
                  <a:cubicBezTo>
                    <a:pt x="1678" y="2398"/>
                    <a:pt x="1699" y="2407"/>
                    <a:pt x="1720" y="2407"/>
                  </a:cubicBezTo>
                  <a:cubicBezTo>
                    <a:pt x="1820" y="2407"/>
                    <a:pt x="1921" y="2217"/>
                    <a:pt x="1921" y="2217"/>
                  </a:cubicBezTo>
                  <a:cubicBezTo>
                    <a:pt x="1964" y="2174"/>
                    <a:pt x="1950" y="2115"/>
                    <a:pt x="1921" y="2072"/>
                  </a:cubicBezTo>
                  <a:cubicBezTo>
                    <a:pt x="1746" y="1911"/>
                    <a:pt x="585" y="736"/>
                    <a:pt x="367" y="64"/>
                  </a:cubicBezTo>
                  <a:cubicBezTo>
                    <a:pt x="355" y="26"/>
                    <a:pt x="322" y="0"/>
                    <a:pt x="2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8"/>
            <p:cNvSpPr/>
            <p:nvPr/>
          </p:nvSpPr>
          <p:spPr>
            <a:xfrm>
              <a:off x="3625200" y="2185525"/>
              <a:ext cx="51300" cy="73150"/>
            </a:xfrm>
            <a:custGeom>
              <a:avLst/>
              <a:gdLst/>
              <a:ahLst/>
              <a:cxnLst/>
              <a:rect l="l" t="t" r="r" b="b"/>
              <a:pathLst>
                <a:path w="2052" h="2926" extrusionOk="0">
                  <a:moveTo>
                    <a:pt x="1059" y="0"/>
                  </a:moveTo>
                  <a:cubicBezTo>
                    <a:pt x="571" y="0"/>
                    <a:pt x="144" y="371"/>
                    <a:pt x="117" y="867"/>
                  </a:cubicBezTo>
                  <a:lnTo>
                    <a:pt x="29" y="2186"/>
                  </a:lnTo>
                  <a:cubicBezTo>
                    <a:pt x="1" y="2700"/>
                    <a:pt x="395" y="2890"/>
                    <a:pt x="908" y="2918"/>
                  </a:cubicBezTo>
                  <a:lnTo>
                    <a:pt x="968" y="2918"/>
                  </a:lnTo>
                  <a:cubicBezTo>
                    <a:pt x="1026" y="2923"/>
                    <a:pt x="1082" y="2926"/>
                    <a:pt x="1137" y="2926"/>
                  </a:cubicBezTo>
                  <a:cubicBezTo>
                    <a:pt x="1572" y="2926"/>
                    <a:pt x="1907" y="2758"/>
                    <a:pt x="1935" y="2302"/>
                  </a:cubicBezTo>
                  <a:lnTo>
                    <a:pt x="2023" y="997"/>
                  </a:lnTo>
                  <a:cubicBezTo>
                    <a:pt x="2051" y="484"/>
                    <a:pt x="1671" y="44"/>
                    <a:pt x="1158" y="2"/>
                  </a:cubicBezTo>
                  <a:lnTo>
                    <a:pt x="1112" y="2"/>
                  </a:lnTo>
                  <a:cubicBezTo>
                    <a:pt x="1094" y="1"/>
                    <a:pt x="1077" y="0"/>
                    <a:pt x="105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3626600" y="2220375"/>
              <a:ext cx="825" cy="10225"/>
            </a:xfrm>
            <a:custGeom>
              <a:avLst/>
              <a:gdLst/>
              <a:ahLst/>
              <a:cxnLst/>
              <a:rect l="l" t="t" r="r" b="b"/>
              <a:pathLst>
                <a:path w="33" h="409" extrusionOk="0">
                  <a:moveTo>
                    <a:pt x="33" y="1"/>
                  </a:moveTo>
                  <a:lnTo>
                    <a:pt x="1" y="409"/>
                  </a:lnTo>
                  <a:lnTo>
                    <a:pt x="1" y="409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3626250" y="2230575"/>
              <a:ext cx="375" cy="2225"/>
            </a:xfrm>
            <a:custGeom>
              <a:avLst/>
              <a:gdLst/>
              <a:ahLst/>
              <a:cxnLst/>
              <a:rect l="l" t="t" r="r" b="b"/>
              <a:pathLst>
                <a:path w="15" h="89" extrusionOk="0">
                  <a:moveTo>
                    <a:pt x="15" y="1"/>
                  </a:moveTo>
                  <a:lnTo>
                    <a:pt x="1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3674275" y="2230225"/>
              <a:ext cx="25" cy="4425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"/>
                  </a:move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8"/>
            <p:cNvSpPr/>
            <p:nvPr/>
          </p:nvSpPr>
          <p:spPr>
            <a:xfrm>
              <a:off x="3673925" y="2234625"/>
              <a:ext cx="375" cy="5575"/>
            </a:xfrm>
            <a:custGeom>
              <a:avLst/>
              <a:gdLst/>
              <a:ahLst/>
              <a:cxnLst/>
              <a:rect l="l" t="t" r="r" b="b"/>
              <a:pathLst>
                <a:path w="15" h="223" extrusionOk="0">
                  <a:moveTo>
                    <a:pt x="14" y="0"/>
                  </a:move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3626250" y="2220375"/>
              <a:ext cx="48050" cy="19825"/>
            </a:xfrm>
            <a:custGeom>
              <a:avLst/>
              <a:gdLst/>
              <a:ahLst/>
              <a:cxnLst/>
              <a:rect l="l" t="t" r="r" b="b"/>
              <a:pathLst>
                <a:path w="1922" h="793" extrusionOk="0">
                  <a:moveTo>
                    <a:pt x="47" y="1"/>
                  </a:moveTo>
                  <a:lnTo>
                    <a:pt x="15" y="409"/>
                  </a:lnTo>
                  <a:lnTo>
                    <a:pt x="1" y="497"/>
                  </a:lnTo>
                  <a:cubicBezTo>
                    <a:pt x="630" y="732"/>
                    <a:pt x="1190" y="792"/>
                    <a:pt x="1598" y="792"/>
                  </a:cubicBezTo>
                  <a:lnTo>
                    <a:pt x="1907" y="792"/>
                  </a:lnTo>
                  <a:lnTo>
                    <a:pt x="1921" y="570"/>
                  </a:lnTo>
                  <a:lnTo>
                    <a:pt x="1921" y="395"/>
                  </a:lnTo>
                  <a:cubicBezTo>
                    <a:pt x="1306" y="321"/>
                    <a:pt x="648" y="205"/>
                    <a:pt x="47" y="1"/>
                  </a:cubicBezTo>
                  <a:close/>
                </a:path>
              </a:pathLst>
            </a:custGeom>
            <a:solidFill>
              <a:srgbClr val="78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3619300" y="2008250"/>
              <a:ext cx="23875" cy="33725"/>
            </a:xfrm>
            <a:custGeom>
              <a:avLst/>
              <a:gdLst/>
              <a:ahLst/>
              <a:cxnLst/>
              <a:rect l="l" t="t" r="r" b="b"/>
              <a:pathLst>
                <a:path w="955" h="1349" extrusionOk="0">
                  <a:moveTo>
                    <a:pt x="810" y="0"/>
                  </a:moveTo>
                  <a:cubicBezTo>
                    <a:pt x="775" y="0"/>
                    <a:pt x="737" y="21"/>
                    <a:pt x="704" y="44"/>
                  </a:cubicBezTo>
                  <a:cubicBezTo>
                    <a:pt x="676" y="86"/>
                    <a:pt x="645" y="131"/>
                    <a:pt x="631" y="188"/>
                  </a:cubicBezTo>
                  <a:cubicBezTo>
                    <a:pt x="486" y="511"/>
                    <a:pt x="398" y="863"/>
                    <a:pt x="367" y="1215"/>
                  </a:cubicBezTo>
                  <a:cubicBezTo>
                    <a:pt x="339" y="951"/>
                    <a:pt x="293" y="673"/>
                    <a:pt x="265" y="395"/>
                  </a:cubicBezTo>
                  <a:cubicBezTo>
                    <a:pt x="251" y="321"/>
                    <a:pt x="237" y="233"/>
                    <a:pt x="149" y="219"/>
                  </a:cubicBezTo>
                  <a:cubicBezTo>
                    <a:pt x="143" y="218"/>
                    <a:pt x="136" y="217"/>
                    <a:pt x="130" y="217"/>
                  </a:cubicBezTo>
                  <a:cubicBezTo>
                    <a:pt x="89" y="217"/>
                    <a:pt x="44" y="255"/>
                    <a:pt x="29" y="307"/>
                  </a:cubicBezTo>
                  <a:cubicBezTo>
                    <a:pt x="1" y="350"/>
                    <a:pt x="15" y="409"/>
                    <a:pt x="15" y="469"/>
                  </a:cubicBezTo>
                  <a:cubicBezTo>
                    <a:pt x="47" y="775"/>
                    <a:pt x="149" y="1085"/>
                    <a:pt x="310" y="1349"/>
                  </a:cubicBezTo>
                  <a:lnTo>
                    <a:pt x="455" y="1349"/>
                  </a:lnTo>
                  <a:cubicBezTo>
                    <a:pt x="662" y="1025"/>
                    <a:pt x="820" y="659"/>
                    <a:pt x="926" y="293"/>
                  </a:cubicBezTo>
                  <a:cubicBezTo>
                    <a:pt x="940" y="248"/>
                    <a:pt x="954" y="188"/>
                    <a:pt x="954" y="131"/>
                  </a:cubicBezTo>
                  <a:cubicBezTo>
                    <a:pt x="940" y="72"/>
                    <a:pt x="908" y="29"/>
                    <a:pt x="852" y="12"/>
                  </a:cubicBezTo>
                  <a:cubicBezTo>
                    <a:pt x="839" y="4"/>
                    <a:pt x="825" y="0"/>
                    <a:pt x="810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3551150" y="2015525"/>
              <a:ext cx="251350" cy="216325"/>
            </a:xfrm>
            <a:custGeom>
              <a:avLst/>
              <a:gdLst/>
              <a:ahLst/>
              <a:cxnLst/>
              <a:rect l="l" t="t" r="r" b="b"/>
              <a:pathLst>
                <a:path w="10054" h="8653" extrusionOk="0">
                  <a:moveTo>
                    <a:pt x="5266" y="1"/>
                  </a:moveTo>
                  <a:cubicBezTo>
                    <a:pt x="4208" y="1"/>
                    <a:pt x="3680" y="632"/>
                    <a:pt x="3680" y="632"/>
                  </a:cubicBezTo>
                  <a:cubicBezTo>
                    <a:pt x="3127" y="422"/>
                    <a:pt x="2699" y="333"/>
                    <a:pt x="2356" y="333"/>
                  </a:cubicBezTo>
                  <a:cubicBezTo>
                    <a:pt x="1427" y="333"/>
                    <a:pt x="1126" y="987"/>
                    <a:pt x="676" y="1673"/>
                  </a:cubicBezTo>
                  <a:cubicBezTo>
                    <a:pt x="61" y="2595"/>
                    <a:pt x="1" y="4368"/>
                    <a:pt x="574" y="6158"/>
                  </a:cubicBezTo>
                  <a:cubicBezTo>
                    <a:pt x="1144" y="7945"/>
                    <a:pt x="3754" y="8560"/>
                    <a:pt x="5731" y="8648"/>
                  </a:cubicBezTo>
                  <a:cubicBezTo>
                    <a:pt x="5797" y="8651"/>
                    <a:pt x="5861" y="8653"/>
                    <a:pt x="5924" y="8653"/>
                  </a:cubicBezTo>
                  <a:cubicBezTo>
                    <a:pt x="7732" y="8653"/>
                    <a:pt x="8238" y="7435"/>
                    <a:pt x="9132" y="5409"/>
                  </a:cubicBezTo>
                  <a:cubicBezTo>
                    <a:pt x="10054" y="3298"/>
                    <a:pt x="9424" y="1937"/>
                    <a:pt x="7300" y="660"/>
                  </a:cubicBezTo>
                  <a:cubicBezTo>
                    <a:pt x="6484" y="165"/>
                    <a:pt x="5806" y="1"/>
                    <a:pt x="526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3550800" y="2025525"/>
              <a:ext cx="85775" cy="179850"/>
            </a:xfrm>
            <a:custGeom>
              <a:avLst/>
              <a:gdLst/>
              <a:ahLst/>
              <a:cxnLst/>
              <a:rect l="l" t="t" r="r" b="b"/>
              <a:pathLst>
                <a:path w="3431" h="7194" extrusionOk="0">
                  <a:moveTo>
                    <a:pt x="2655" y="1"/>
                  </a:moveTo>
                  <a:cubicBezTo>
                    <a:pt x="2426" y="1"/>
                    <a:pt x="2190" y="42"/>
                    <a:pt x="1964" y="130"/>
                  </a:cubicBezTo>
                  <a:cubicBezTo>
                    <a:pt x="1510" y="274"/>
                    <a:pt x="1116" y="598"/>
                    <a:pt x="778" y="1023"/>
                  </a:cubicBezTo>
                  <a:cubicBezTo>
                    <a:pt x="381" y="1551"/>
                    <a:pt x="131" y="2223"/>
                    <a:pt x="61" y="2972"/>
                  </a:cubicBezTo>
                  <a:cubicBezTo>
                    <a:pt x="1" y="3602"/>
                    <a:pt x="61" y="4291"/>
                    <a:pt x="236" y="5054"/>
                  </a:cubicBezTo>
                  <a:cubicBezTo>
                    <a:pt x="307" y="5389"/>
                    <a:pt x="412" y="5726"/>
                    <a:pt x="602" y="6022"/>
                  </a:cubicBezTo>
                  <a:cubicBezTo>
                    <a:pt x="982" y="6620"/>
                    <a:pt x="1658" y="6901"/>
                    <a:pt x="2435" y="7193"/>
                  </a:cubicBezTo>
                  <a:lnTo>
                    <a:pt x="2449" y="7165"/>
                  </a:lnTo>
                  <a:cubicBezTo>
                    <a:pt x="1686" y="6870"/>
                    <a:pt x="1010" y="6592"/>
                    <a:pt x="630" y="6004"/>
                  </a:cubicBezTo>
                  <a:cubicBezTo>
                    <a:pt x="440" y="5712"/>
                    <a:pt x="353" y="5375"/>
                    <a:pt x="279" y="5054"/>
                  </a:cubicBezTo>
                  <a:cubicBezTo>
                    <a:pt x="89" y="4277"/>
                    <a:pt x="43" y="3602"/>
                    <a:pt x="103" y="2972"/>
                  </a:cubicBezTo>
                  <a:cubicBezTo>
                    <a:pt x="177" y="2240"/>
                    <a:pt x="426" y="1565"/>
                    <a:pt x="806" y="1052"/>
                  </a:cubicBezTo>
                  <a:cubicBezTo>
                    <a:pt x="1130" y="626"/>
                    <a:pt x="1538" y="320"/>
                    <a:pt x="1978" y="158"/>
                  </a:cubicBezTo>
                  <a:cubicBezTo>
                    <a:pt x="2198" y="78"/>
                    <a:pt x="2426" y="38"/>
                    <a:pt x="2651" y="38"/>
                  </a:cubicBezTo>
                  <a:cubicBezTo>
                    <a:pt x="2921" y="38"/>
                    <a:pt x="3184" y="97"/>
                    <a:pt x="3416" y="218"/>
                  </a:cubicBezTo>
                  <a:lnTo>
                    <a:pt x="3430" y="172"/>
                  </a:lnTo>
                  <a:cubicBezTo>
                    <a:pt x="3198" y="61"/>
                    <a:pt x="2931" y="1"/>
                    <a:pt x="265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3645350" y="2013100"/>
              <a:ext cx="159000" cy="218650"/>
            </a:xfrm>
            <a:custGeom>
              <a:avLst/>
              <a:gdLst/>
              <a:ahLst/>
              <a:cxnLst/>
              <a:rect l="l" t="t" r="r" b="b"/>
              <a:pathLst>
                <a:path w="6360" h="8746" extrusionOk="0">
                  <a:moveTo>
                    <a:pt x="1643" y="0"/>
                  </a:moveTo>
                  <a:cubicBezTo>
                    <a:pt x="653" y="0"/>
                    <a:pt x="10" y="527"/>
                    <a:pt x="0" y="539"/>
                  </a:cubicBezTo>
                  <a:lnTo>
                    <a:pt x="28" y="567"/>
                  </a:lnTo>
                  <a:cubicBezTo>
                    <a:pt x="38" y="558"/>
                    <a:pt x="664" y="40"/>
                    <a:pt x="1634" y="40"/>
                  </a:cubicBezTo>
                  <a:cubicBezTo>
                    <a:pt x="2092" y="40"/>
                    <a:pt x="2626" y="155"/>
                    <a:pt x="3208" y="493"/>
                  </a:cubicBezTo>
                  <a:cubicBezTo>
                    <a:pt x="4791" y="1401"/>
                    <a:pt x="6318" y="2632"/>
                    <a:pt x="5582" y="4876"/>
                  </a:cubicBezTo>
                  <a:cubicBezTo>
                    <a:pt x="4791" y="7265"/>
                    <a:pt x="4059" y="8380"/>
                    <a:pt x="3120" y="8598"/>
                  </a:cubicBezTo>
                  <a:cubicBezTo>
                    <a:pt x="2734" y="8687"/>
                    <a:pt x="2359" y="8715"/>
                    <a:pt x="2042" y="8715"/>
                  </a:cubicBezTo>
                  <a:cubicBezTo>
                    <a:pt x="1519" y="8715"/>
                    <a:pt x="1152" y="8638"/>
                    <a:pt x="1143" y="8629"/>
                  </a:cubicBezTo>
                  <a:lnTo>
                    <a:pt x="1129" y="8672"/>
                  </a:lnTo>
                  <a:cubicBezTo>
                    <a:pt x="1143" y="8672"/>
                    <a:pt x="1509" y="8745"/>
                    <a:pt x="2037" y="8745"/>
                  </a:cubicBezTo>
                  <a:cubicBezTo>
                    <a:pt x="2360" y="8745"/>
                    <a:pt x="2740" y="8717"/>
                    <a:pt x="3138" y="8629"/>
                  </a:cubicBezTo>
                  <a:cubicBezTo>
                    <a:pt x="4073" y="8408"/>
                    <a:pt x="4823" y="7293"/>
                    <a:pt x="5614" y="4890"/>
                  </a:cubicBezTo>
                  <a:cubicBezTo>
                    <a:pt x="6360" y="2632"/>
                    <a:pt x="4823" y="1373"/>
                    <a:pt x="3226" y="451"/>
                  </a:cubicBezTo>
                  <a:cubicBezTo>
                    <a:pt x="2642" y="115"/>
                    <a:pt x="2105" y="0"/>
                    <a:pt x="164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3526975" y="2110575"/>
              <a:ext cx="67125" cy="59100"/>
            </a:xfrm>
            <a:custGeom>
              <a:avLst/>
              <a:gdLst/>
              <a:ahLst/>
              <a:cxnLst/>
              <a:rect l="l" t="t" r="r" b="b"/>
              <a:pathLst>
                <a:path w="2685" h="2364" extrusionOk="0">
                  <a:moveTo>
                    <a:pt x="1354" y="1"/>
                  </a:moveTo>
                  <a:cubicBezTo>
                    <a:pt x="909" y="1"/>
                    <a:pt x="481" y="257"/>
                    <a:pt x="278" y="685"/>
                  </a:cubicBezTo>
                  <a:cubicBezTo>
                    <a:pt x="1" y="1269"/>
                    <a:pt x="264" y="1973"/>
                    <a:pt x="852" y="2250"/>
                  </a:cubicBezTo>
                  <a:cubicBezTo>
                    <a:pt x="1011" y="2327"/>
                    <a:pt x="1179" y="2364"/>
                    <a:pt x="1343" y="2364"/>
                  </a:cubicBezTo>
                  <a:cubicBezTo>
                    <a:pt x="1782" y="2364"/>
                    <a:pt x="2201" y="2108"/>
                    <a:pt x="2403" y="1681"/>
                  </a:cubicBezTo>
                  <a:cubicBezTo>
                    <a:pt x="2684" y="1079"/>
                    <a:pt x="2435" y="390"/>
                    <a:pt x="1847" y="112"/>
                  </a:cubicBezTo>
                  <a:cubicBezTo>
                    <a:pt x="1688" y="36"/>
                    <a:pt x="1520" y="1"/>
                    <a:pt x="1354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3536125" y="2129450"/>
              <a:ext cx="44775" cy="40025"/>
            </a:xfrm>
            <a:custGeom>
              <a:avLst/>
              <a:gdLst/>
              <a:ahLst/>
              <a:cxnLst/>
              <a:rect l="l" t="t" r="r" b="b"/>
              <a:pathLst>
                <a:path w="1791" h="1601" extrusionOk="0">
                  <a:moveTo>
                    <a:pt x="778" y="0"/>
                  </a:moveTo>
                  <a:cubicBezTo>
                    <a:pt x="718" y="0"/>
                    <a:pt x="662" y="0"/>
                    <a:pt x="602" y="18"/>
                  </a:cubicBezTo>
                  <a:lnTo>
                    <a:pt x="704" y="18"/>
                  </a:lnTo>
                  <a:cubicBezTo>
                    <a:pt x="837" y="18"/>
                    <a:pt x="968" y="32"/>
                    <a:pt x="1101" y="74"/>
                  </a:cubicBezTo>
                  <a:cubicBezTo>
                    <a:pt x="1155" y="88"/>
                    <a:pt x="1213" y="105"/>
                    <a:pt x="1270" y="131"/>
                  </a:cubicBezTo>
                  <a:lnTo>
                    <a:pt x="1270" y="131"/>
                  </a:lnTo>
                  <a:cubicBezTo>
                    <a:pt x="1243" y="118"/>
                    <a:pt x="1230" y="106"/>
                    <a:pt x="1217" y="106"/>
                  </a:cubicBezTo>
                  <a:cubicBezTo>
                    <a:pt x="1070" y="32"/>
                    <a:pt x="925" y="0"/>
                    <a:pt x="778" y="0"/>
                  </a:cubicBezTo>
                  <a:close/>
                  <a:moveTo>
                    <a:pt x="1270" y="131"/>
                  </a:moveTo>
                  <a:cubicBezTo>
                    <a:pt x="1272" y="132"/>
                    <a:pt x="1275" y="133"/>
                    <a:pt x="1277" y="134"/>
                  </a:cubicBezTo>
                  <a:cubicBezTo>
                    <a:pt x="1275" y="133"/>
                    <a:pt x="1272" y="132"/>
                    <a:pt x="1270" y="131"/>
                  </a:cubicBezTo>
                  <a:close/>
                  <a:moveTo>
                    <a:pt x="560" y="134"/>
                  </a:moveTo>
                  <a:cubicBezTo>
                    <a:pt x="454" y="148"/>
                    <a:pt x="338" y="162"/>
                    <a:pt x="236" y="194"/>
                  </a:cubicBezTo>
                  <a:cubicBezTo>
                    <a:pt x="162" y="250"/>
                    <a:pt x="102" y="324"/>
                    <a:pt x="60" y="412"/>
                  </a:cubicBezTo>
                  <a:cubicBezTo>
                    <a:pt x="14" y="500"/>
                    <a:pt x="0" y="602"/>
                    <a:pt x="0" y="690"/>
                  </a:cubicBezTo>
                  <a:cubicBezTo>
                    <a:pt x="0" y="1014"/>
                    <a:pt x="222" y="1337"/>
                    <a:pt x="560" y="1495"/>
                  </a:cubicBezTo>
                  <a:cubicBezTo>
                    <a:pt x="704" y="1569"/>
                    <a:pt x="866" y="1601"/>
                    <a:pt x="1013" y="1601"/>
                  </a:cubicBezTo>
                  <a:cubicBezTo>
                    <a:pt x="1319" y="1601"/>
                    <a:pt x="1597" y="1453"/>
                    <a:pt x="1717" y="1189"/>
                  </a:cubicBezTo>
                  <a:cubicBezTo>
                    <a:pt x="1759" y="1101"/>
                    <a:pt x="1791" y="999"/>
                    <a:pt x="1791" y="912"/>
                  </a:cubicBezTo>
                  <a:lnTo>
                    <a:pt x="1791" y="880"/>
                  </a:lnTo>
                  <a:cubicBezTo>
                    <a:pt x="1703" y="824"/>
                    <a:pt x="1597" y="778"/>
                    <a:pt x="1495" y="750"/>
                  </a:cubicBezTo>
                  <a:cubicBezTo>
                    <a:pt x="1393" y="722"/>
                    <a:pt x="1305" y="722"/>
                    <a:pt x="1203" y="722"/>
                  </a:cubicBezTo>
                  <a:lnTo>
                    <a:pt x="1101" y="722"/>
                  </a:lnTo>
                  <a:cubicBezTo>
                    <a:pt x="968" y="736"/>
                    <a:pt x="837" y="750"/>
                    <a:pt x="704" y="792"/>
                  </a:cubicBezTo>
                  <a:lnTo>
                    <a:pt x="690" y="792"/>
                  </a:lnTo>
                  <a:cubicBezTo>
                    <a:pt x="676" y="792"/>
                    <a:pt x="662" y="778"/>
                    <a:pt x="662" y="764"/>
                  </a:cubicBezTo>
                  <a:cubicBezTo>
                    <a:pt x="662" y="764"/>
                    <a:pt x="662" y="750"/>
                    <a:pt x="676" y="736"/>
                  </a:cubicBezTo>
                  <a:cubicBezTo>
                    <a:pt x="806" y="662"/>
                    <a:pt x="940" y="634"/>
                    <a:pt x="1087" y="602"/>
                  </a:cubicBezTo>
                  <a:lnTo>
                    <a:pt x="1203" y="602"/>
                  </a:lnTo>
                  <a:cubicBezTo>
                    <a:pt x="1305" y="602"/>
                    <a:pt x="1421" y="616"/>
                    <a:pt x="1527" y="648"/>
                  </a:cubicBezTo>
                  <a:cubicBezTo>
                    <a:pt x="1597" y="662"/>
                    <a:pt x="1657" y="690"/>
                    <a:pt x="1731" y="736"/>
                  </a:cubicBezTo>
                  <a:cubicBezTo>
                    <a:pt x="1745" y="736"/>
                    <a:pt x="1759" y="750"/>
                    <a:pt x="1773" y="750"/>
                  </a:cubicBezTo>
                  <a:cubicBezTo>
                    <a:pt x="1759" y="690"/>
                    <a:pt x="1731" y="616"/>
                    <a:pt x="1703" y="560"/>
                  </a:cubicBezTo>
                  <a:cubicBezTo>
                    <a:pt x="1643" y="500"/>
                    <a:pt x="1597" y="440"/>
                    <a:pt x="1541" y="412"/>
                  </a:cubicBezTo>
                  <a:cubicBezTo>
                    <a:pt x="1393" y="296"/>
                    <a:pt x="1246" y="222"/>
                    <a:pt x="1070" y="176"/>
                  </a:cubicBezTo>
                  <a:cubicBezTo>
                    <a:pt x="954" y="148"/>
                    <a:pt x="823" y="134"/>
                    <a:pt x="690" y="134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3535775" y="2129900"/>
              <a:ext cx="49525" cy="19800"/>
            </a:xfrm>
            <a:custGeom>
              <a:avLst/>
              <a:gdLst/>
              <a:ahLst/>
              <a:cxnLst/>
              <a:rect l="l" t="t" r="r" b="b"/>
              <a:pathLst>
                <a:path w="1981" h="792" extrusionOk="0">
                  <a:moveTo>
                    <a:pt x="574" y="0"/>
                  </a:moveTo>
                  <a:cubicBezTo>
                    <a:pt x="468" y="14"/>
                    <a:pt x="380" y="28"/>
                    <a:pt x="292" y="56"/>
                  </a:cubicBezTo>
                  <a:cubicBezTo>
                    <a:pt x="204" y="70"/>
                    <a:pt x="116" y="116"/>
                    <a:pt x="28" y="158"/>
                  </a:cubicBezTo>
                  <a:cubicBezTo>
                    <a:pt x="14" y="158"/>
                    <a:pt x="0" y="176"/>
                    <a:pt x="14" y="204"/>
                  </a:cubicBezTo>
                  <a:cubicBezTo>
                    <a:pt x="14" y="218"/>
                    <a:pt x="28" y="218"/>
                    <a:pt x="46" y="218"/>
                  </a:cubicBezTo>
                  <a:lnTo>
                    <a:pt x="60" y="218"/>
                  </a:lnTo>
                  <a:cubicBezTo>
                    <a:pt x="134" y="204"/>
                    <a:pt x="190" y="190"/>
                    <a:pt x="250" y="176"/>
                  </a:cubicBezTo>
                  <a:cubicBezTo>
                    <a:pt x="352" y="88"/>
                    <a:pt x="486" y="28"/>
                    <a:pt x="616" y="0"/>
                  </a:cubicBezTo>
                  <a:close/>
                  <a:moveTo>
                    <a:pt x="1291" y="116"/>
                  </a:moveTo>
                  <a:lnTo>
                    <a:pt x="1291" y="116"/>
                  </a:lnTo>
                  <a:cubicBezTo>
                    <a:pt x="1481" y="218"/>
                    <a:pt x="1629" y="366"/>
                    <a:pt x="1717" y="542"/>
                  </a:cubicBezTo>
                  <a:lnTo>
                    <a:pt x="1745" y="570"/>
                  </a:lnTo>
                  <a:cubicBezTo>
                    <a:pt x="1773" y="598"/>
                    <a:pt x="1787" y="630"/>
                    <a:pt x="1819" y="658"/>
                  </a:cubicBezTo>
                  <a:lnTo>
                    <a:pt x="1907" y="774"/>
                  </a:lnTo>
                  <a:cubicBezTo>
                    <a:pt x="1907" y="792"/>
                    <a:pt x="1921" y="792"/>
                    <a:pt x="1935" y="792"/>
                  </a:cubicBezTo>
                  <a:cubicBezTo>
                    <a:pt x="1935" y="792"/>
                    <a:pt x="1949" y="792"/>
                    <a:pt x="1949" y="774"/>
                  </a:cubicBezTo>
                  <a:cubicBezTo>
                    <a:pt x="1981" y="774"/>
                    <a:pt x="1981" y="746"/>
                    <a:pt x="1963" y="732"/>
                  </a:cubicBezTo>
                  <a:lnTo>
                    <a:pt x="1893" y="616"/>
                  </a:lnTo>
                  <a:cubicBezTo>
                    <a:pt x="1861" y="584"/>
                    <a:pt x="1833" y="542"/>
                    <a:pt x="1805" y="510"/>
                  </a:cubicBezTo>
                  <a:cubicBezTo>
                    <a:pt x="1745" y="440"/>
                    <a:pt x="1685" y="366"/>
                    <a:pt x="1611" y="306"/>
                  </a:cubicBezTo>
                  <a:cubicBezTo>
                    <a:pt x="1569" y="278"/>
                    <a:pt x="1541" y="246"/>
                    <a:pt x="1495" y="218"/>
                  </a:cubicBezTo>
                  <a:lnTo>
                    <a:pt x="1379" y="158"/>
                  </a:lnTo>
                  <a:cubicBezTo>
                    <a:pt x="1347" y="144"/>
                    <a:pt x="1319" y="130"/>
                    <a:pt x="1291" y="116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3542025" y="2129900"/>
              <a:ext cx="36675" cy="13550"/>
            </a:xfrm>
            <a:custGeom>
              <a:avLst/>
              <a:gdLst/>
              <a:ahLst/>
              <a:cxnLst/>
              <a:rect l="l" t="t" r="r" b="b"/>
              <a:pathLst>
                <a:path w="1467" h="542" extrusionOk="0">
                  <a:moveTo>
                    <a:pt x="366" y="0"/>
                  </a:moveTo>
                  <a:cubicBezTo>
                    <a:pt x="236" y="28"/>
                    <a:pt x="102" y="88"/>
                    <a:pt x="0" y="176"/>
                  </a:cubicBezTo>
                  <a:cubicBezTo>
                    <a:pt x="102" y="144"/>
                    <a:pt x="218" y="130"/>
                    <a:pt x="324" y="116"/>
                  </a:cubicBezTo>
                  <a:lnTo>
                    <a:pt x="454" y="116"/>
                  </a:lnTo>
                  <a:cubicBezTo>
                    <a:pt x="587" y="116"/>
                    <a:pt x="718" y="130"/>
                    <a:pt x="834" y="158"/>
                  </a:cubicBezTo>
                  <a:cubicBezTo>
                    <a:pt x="1010" y="204"/>
                    <a:pt x="1157" y="278"/>
                    <a:pt x="1305" y="394"/>
                  </a:cubicBezTo>
                  <a:cubicBezTo>
                    <a:pt x="1361" y="422"/>
                    <a:pt x="1407" y="482"/>
                    <a:pt x="1467" y="542"/>
                  </a:cubicBezTo>
                  <a:cubicBezTo>
                    <a:pt x="1379" y="366"/>
                    <a:pt x="1231" y="218"/>
                    <a:pt x="1041" y="116"/>
                  </a:cubicBezTo>
                  <a:cubicBezTo>
                    <a:pt x="981" y="88"/>
                    <a:pt x="922" y="70"/>
                    <a:pt x="865" y="56"/>
                  </a:cubicBezTo>
                  <a:cubicBezTo>
                    <a:pt x="732" y="14"/>
                    <a:pt x="601" y="0"/>
                    <a:pt x="468" y="0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3585625" y="2153625"/>
              <a:ext cx="5125" cy="6625"/>
            </a:xfrm>
            <a:custGeom>
              <a:avLst/>
              <a:gdLst/>
              <a:ahLst/>
              <a:cxnLst/>
              <a:rect l="l" t="t" r="r" b="b"/>
              <a:pathLst>
                <a:path w="205" h="265" extrusionOk="0">
                  <a:moveTo>
                    <a:pt x="43" y="1"/>
                  </a:moveTo>
                  <a:cubicBezTo>
                    <a:pt x="29" y="32"/>
                    <a:pt x="15" y="47"/>
                    <a:pt x="1" y="75"/>
                  </a:cubicBezTo>
                  <a:lnTo>
                    <a:pt x="15" y="89"/>
                  </a:lnTo>
                  <a:cubicBezTo>
                    <a:pt x="57" y="134"/>
                    <a:pt x="103" y="194"/>
                    <a:pt x="145" y="251"/>
                  </a:cubicBezTo>
                  <a:cubicBezTo>
                    <a:pt x="162" y="265"/>
                    <a:pt x="162" y="265"/>
                    <a:pt x="177" y="265"/>
                  </a:cubicBezTo>
                  <a:cubicBezTo>
                    <a:pt x="177" y="265"/>
                    <a:pt x="191" y="265"/>
                    <a:pt x="191" y="251"/>
                  </a:cubicBezTo>
                  <a:cubicBezTo>
                    <a:pt x="205" y="251"/>
                    <a:pt x="205" y="236"/>
                    <a:pt x="191" y="222"/>
                  </a:cubicBezTo>
                  <a:cubicBezTo>
                    <a:pt x="162" y="163"/>
                    <a:pt x="117" y="89"/>
                    <a:pt x="75" y="47"/>
                  </a:cubicBezTo>
                  <a:cubicBezTo>
                    <a:pt x="57" y="32"/>
                    <a:pt x="57" y="18"/>
                    <a:pt x="43" y="1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3580450" y="2148175"/>
              <a:ext cx="6250" cy="7325"/>
            </a:xfrm>
            <a:custGeom>
              <a:avLst/>
              <a:gdLst/>
              <a:ahLst/>
              <a:cxnLst/>
              <a:rect l="l" t="t" r="r" b="b"/>
              <a:pathLst>
                <a:path w="250" h="293" extrusionOk="0">
                  <a:moveTo>
                    <a:pt x="0" y="1"/>
                  </a:moveTo>
                  <a:cubicBezTo>
                    <a:pt x="0" y="43"/>
                    <a:pt x="18" y="89"/>
                    <a:pt x="18" y="131"/>
                  </a:cubicBezTo>
                  <a:cubicBezTo>
                    <a:pt x="32" y="148"/>
                    <a:pt x="60" y="163"/>
                    <a:pt x="74" y="177"/>
                  </a:cubicBezTo>
                  <a:cubicBezTo>
                    <a:pt x="120" y="205"/>
                    <a:pt x="162" y="250"/>
                    <a:pt x="208" y="293"/>
                  </a:cubicBezTo>
                  <a:cubicBezTo>
                    <a:pt x="222" y="265"/>
                    <a:pt x="236" y="250"/>
                    <a:pt x="250" y="219"/>
                  </a:cubicBezTo>
                  <a:cubicBezTo>
                    <a:pt x="208" y="177"/>
                    <a:pt x="176" y="131"/>
                    <a:pt x="134" y="103"/>
                  </a:cubicBezTo>
                  <a:cubicBezTo>
                    <a:pt x="88" y="61"/>
                    <a:pt x="46" y="29"/>
                    <a:pt x="0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3552650" y="2144475"/>
              <a:ext cx="28250" cy="6975"/>
            </a:xfrm>
            <a:custGeom>
              <a:avLst/>
              <a:gdLst/>
              <a:ahLst/>
              <a:cxnLst/>
              <a:rect l="l" t="t" r="r" b="b"/>
              <a:pathLst>
                <a:path w="1130" h="279" extrusionOk="0">
                  <a:moveTo>
                    <a:pt x="426" y="1"/>
                  </a:moveTo>
                  <a:cubicBezTo>
                    <a:pt x="279" y="33"/>
                    <a:pt x="145" y="61"/>
                    <a:pt x="15" y="135"/>
                  </a:cubicBezTo>
                  <a:cubicBezTo>
                    <a:pt x="1" y="149"/>
                    <a:pt x="1" y="163"/>
                    <a:pt x="1" y="163"/>
                  </a:cubicBezTo>
                  <a:cubicBezTo>
                    <a:pt x="1" y="177"/>
                    <a:pt x="15" y="191"/>
                    <a:pt x="29" y="191"/>
                  </a:cubicBezTo>
                  <a:lnTo>
                    <a:pt x="43" y="191"/>
                  </a:lnTo>
                  <a:cubicBezTo>
                    <a:pt x="176" y="149"/>
                    <a:pt x="307" y="135"/>
                    <a:pt x="440" y="121"/>
                  </a:cubicBezTo>
                  <a:lnTo>
                    <a:pt x="542" y="121"/>
                  </a:lnTo>
                  <a:cubicBezTo>
                    <a:pt x="644" y="121"/>
                    <a:pt x="732" y="121"/>
                    <a:pt x="834" y="149"/>
                  </a:cubicBezTo>
                  <a:cubicBezTo>
                    <a:pt x="936" y="177"/>
                    <a:pt x="1042" y="223"/>
                    <a:pt x="1130" y="279"/>
                  </a:cubicBezTo>
                  <a:cubicBezTo>
                    <a:pt x="1130" y="237"/>
                    <a:pt x="1112" y="191"/>
                    <a:pt x="1112" y="149"/>
                  </a:cubicBezTo>
                  <a:cubicBezTo>
                    <a:pt x="1098" y="149"/>
                    <a:pt x="1084" y="135"/>
                    <a:pt x="1070" y="135"/>
                  </a:cubicBezTo>
                  <a:cubicBezTo>
                    <a:pt x="996" y="89"/>
                    <a:pt x="936" y="61"/>
                    <a:pt x="866" y="47"/>
                  </a:cubicBezTo>
                  <a:cubicBezTo>
                    <a:pt x="760" y="15"/>
                    <a:pt x="644" y="1"/>
                    <a:pt x="542" y="1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3726675" y="2159175"/>
              <a:ext cx="59400" cy="59025"/>
            </a:xfrm>
            <a:custGeom>
              <a:avLst/>
              <a:gdLst/>
              <a:ahLst/>
              <a:cxnLst/>
              <a:rect l="l" t="t" r="r" b="b"/>
              <a:pathLst>
                <a:path w="2376" h="2361" extrusionOk="0">
                  <a:moveTo>
                    <a:pt x="1192" y="0"/>
                  </a:moveTo>
                  <a:cubicBezTo>
                    <a:pt x="556" y="0"/>
                    <a:pt x="29" y="509"/>
                    <a:pt x="15" y="1158"/>
                  </a:cubicBezTo>
                  <a:cubicBezTo>
                    <a:pt x="1" y="1801"/>
                    <a:pt x="514" y="2347"/>
                    <a:pt x="1172" y="2361"/>
                  </a:cubicBezTo>
                  <a:cubicBezTo>
                    <a:pt x="1181" y="2361"/>
                    <a:pt x="1189" y="2361"/>
                    <a:pt x="1198" y="2361"/>
                  </a:cubicBezTo>
                  <a:cubicBezTo>
                    <a:pt x="1833" y="2361"/>
                    <a:pt x="2347" y="1852"/>
                    <a:pt x="2361" y="1203"/>
                  </a:cubicBezTo>
                  <a:cubicBezTo>
                    <a:pt x="2375" y="556"/>
                    <a:pt x="1862" y="14"/>
                    <a:pt x="1218" y="0"/>
                  </a:cubicBezTo>
                  <a:cubicBezTo>
                    <a:pt x="1209" y="0"/>
                    <a:pt x="1201" y="0"/>
                    <a:pt x="1192" y="0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3731075" y="2178600"/>
              <a:ext cx="46200" cy="38825"/>
            </a:xfrm>
            <a:custGeom>
              <a:avLst/>
              <a:gdLst/>
              <a:ahLst/>
              <a:cxnLst/>
              <a:rect l="l" t="t" r="r" b="b"/>
              <a:pathLst>
                <a:path w="1848" h="1553" extrusionOk="0">
                  <a:moveTo>
                    <a:pt x="894" y="1"/>
                  </a:moveTo>
                  <a:cubicBezTo>
                    <a:pt x="954" y="15"/>
                    <a:pt x="1010" y="15"/>
                    <a:pt x="1070" y="29"/>
                  </a:cubicBezTo>
                  <a:cubicBezTo>
                    <a:pt x="1232" y="57"/>
                    <a:pt x="1394" y="117"/>
                    <a:pt x="1538" y="205"/>
                  </a:cubicBezTo>
                  <a:cubicBezTo>
                    <a:pt x="1380" y="89"/>
                    <a:pt x="1172" y="15"/>
                    <a:pt x="940" y="1"/>
                  </a:cubicBezTo>
                  <a:close/>
                  <a:moveTo>
                    <a:pt x="792" y="103"/>
                  </a:moveTo>
                  <a:cubicBezTo>
                    <a:pt x="704" y="103"/>
                    <a:pt x="616" y="117"/>
                    <a:pt x="528" y="131"/>
                  </a:cubicBezTo>
                  <a:cubicBezTo>
                    <a:pt x="454" y="145"/>
                    <a:pt x="381" y="177"/>
                    <a:pt x="324" y="205"/>
                  </a:cubicBezTo>
                  <a:cubicBezTo>
                    <a:pt x="264" y="233"/>
                    <a:pt x="205" y="293"/>
                    <a:pt x="162" y="353"/>
                  </a:cubicBezTo>
                  <a:cubicBezTo>
                    <a:pt x="177" y="338"/>
                    <a:pt x="191" y="338"/>
                    <a:pt x="219" y="338"/>
                  </a:cubicBezTo>
                  <a:cubicBezTo>
                    <a:pt x="293" y="338"/>
                    <a:pt x="366" y="338"/>
                    <a:pt x="426" y="367"/>
                  </a:cubicBezTo>
                  <a:cubicBezTo>
                    <a:pt x="571" y="381"/>
                    <a:pt x="718" y="440"/>
                    <a:pt x="834" y="514"/>
                  </a:cubicBezTo>
                  <a:cubicBezTo>
                    <a:pt x="954" y="602"/>
                    <a:pt x="1070" y="690"/>
                    <a:pt x="1144" y="820"/>
                  </a:cubicBezTo>
                  <a:cubicBezTo>
                    <a:pt x="1158" y="820"/>
                    <a:pt x="1158" y="834"/>
                    <a:pt x="1144" y="849"/>
                  </a:cubicBezTo>
                  <a:lnTo>
                    <a:pt x="1130" y="866"/>
                  </a:lnTo>
                  <a:cubicBezTo>
                    <a:pt x="1116" y="866"/>
                    <a:pt x="1116" y="866"/>
                    <a:pt x="1098" y="849"/>
                  </a:cubicBezTo>
                  <a:cubicBezTo>
                    <a:pt x="996" y="761"/>
                    <a:pt x="894" y="673"/>
                    <a:pt x="778" y="616"/>
                  </a:cubicBezTo>
                  <a:cubicBezTo>
                    <a:pt x="658" y="543"/>
                    <a:pt x="542" y="483"/>
                    <a:pt x="412" y="469"/>
                  </a:cubicBezTo>
                  <a:cubicBezTo>
                    <a:pt x="338" y="455"/>
                    <a:pt x="279" y="440"/>
                    <a:pt x="205" y="440"/>
                  </a:cubicBezTo>
                  <a:cubicBezTo>
                    <a:pt x="162" y="440"/>
                    <a:pt x="131" y="440"/>
                    <a:pt x="89" y="455"/>
                  </a:cubicBezTo>
                  <a:cubicBezTo>
                    <a:pt x="43" y="543"/>
                    <a:pt x="15" y="645"/>
                    <a:pt x="15" y="761"/>
                  </a:cubicBezTo>
                  <a:cubicBezTo>
                    <a:pt x="1" y="1186"/>
                    <a:pt x="412" y="1538"/>
                    <a:pt x="908" y="1552"/>
                  </a:cubicBezTo>
                  <a:lnTo>
                    <a:pt x="940" y="1552"/>
                  </a:lnTo>
                  <a:cubicBezTo>
                    <a:pt x="1436" y="1552"/>
                    <a:pt x="1833" y="1218"/>
                    <a:pt x="1847" y="792"/>
                  </a:cubicBezTo>
                  <a:cubicBezTo>
                    <a:pt x="1847" y="704"/>
                    <a:pt x="1833" y="602"/>
                    <a:pt x="1788" y="514"/>
                  </a:cubicBezTo>
                  <a:cubicBezTo>
                    <a:pt x="1700" y="440"/>
                    <a:pt x="1612" y="381"/>
                    <a:pt x="1524" y="321"/>
                  </a:cubicBezTo>
                  <a:cubicBezTo>
                    <a:pt x="1380" y="233"/>
                    <a:pt x="1218" y="163"/>
                    <a:pt x="1042" y="131"/>
                  </a:cubicBezTo>
                  <a:cubicBezTo>
                    <a:pt x="954" y="117"/>
                    <a:pt x="880" y="103"/>
                    <a:pt x="792" y="103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3730375" y="2178600"/>
              <a:ext cx="50950" cy="16475"/>
            </a:xfrm>
            <a:custGeom>
              <a:avLst/>
              <a:gdLst/>
              <a:ahLst/>
              <a:cxnLst/>
              <a:rect l="l" t="t" r="r" b="b"/>
              <a:pathLst>
                <a:path w="2038" h="659" extrusionOk="0">
                  <a:moveTo>
                    <a:pt x="820" y="1"/>
                  </a:moveTo>
                  <a:lnTo>
                    <a:pt x="672" y="15"/>
                  </a:lnTo>
                  <a:cubicBezTo>
                    <a:pt x="630" y="15"/>
                    <a:pt x="584" y="29"/>
                    <a:pt x="542" y="43"/>
                  </a:cubicBezTo>
                  <a:cubicBezTo>
                    <a:pt x="440" y="57"/>
                    <a:pt x="366" y="89"/>
                    <a:pt x="278" y="131"/>
                  </a:cubicBezTo>
                  <a:cubicBezTo>
                    <a:pt x="233" y="145"/>
                    <a:pt x="190" y="177"/>
                    <a:pt x="145" y="191"/>
                  </a:cubicBezTo>
                  <a:lnTo>
                    <a:pt x="29" y="265"/>
                  </a:lnTo>
                  <a:cubicBezTo>
                    <a:pt x="15" y="265"/>
                    <a:pt x="1" y="293"/>
                    <a:pt x="15" y="307"/>
                  </a:cubicBezTo>
                  <a:cubicBezTo>
                    <a:pt x="29" y="321"/>
                    <a:pt x="43" y="321"/>
                    <a:pt x="43" y="321"/>
                  </a:cubicBezTo>
                  <a:lnTo>
                    <a:pt x="71" y="321"/>
                  </a:lnTo>
                  <a:lnTo>
                    <a:pt x="190" y="265"/>
                  </a:lnTo>
                  <a:cubicBezTo>
                    <a:pt x="233" y="251"/>
                    <a:pt x="264" y="219"/>
                    <a:pt x="307" y="205"/>
                  </a:cubicBezTo>
                  <a:lnTo>
                    <a:pt x="352" y="205"/>
                  </a:lnTo>
                  <a:cubicBezTo>
                    <a:pt x="496" y="89"/>
                    <a:pt x="704" y="15"/>
                    <a:pt x="922" y="1"/>
                  </a:cubicBezTo>
                  <a:close/>
                  <a:moveTo>
                    <a:pt x="1566" y="205"/>
                  </a:moveTo>
                  <a:lnTo>
                    <a:pt x="1566" y="205"/>
                  </a:lnTo>
                  <a:cubicBezTo>
                    <a:pt x="1671" y="293"/>
                    <a:pt x="1759" y="395"/>
                    <a:pt x="1816" y="514"/>
                  </a:cubicBezTo>
                  <a:cubicBezTo>
                    <a:pt x="1861" y="557"/>
                    <a:pt x="1918" y="602"/>
                    <a:pt x="1963" y="645"/>
                  </a:cubicBezTo>
                  <a:cubicBezTo>
                    <a:pt x="1963" y="659"/>
                    <a:pt x="1977" y="659"/>
                    <a:pt x="1991" y="659"/>
                  </a:cubicBezTo>
                  <a:cubicBezTo>
                    <a:pt x="1991" y="659"/>
                    <a:pt x="2006" y="659"/>
                    <a:pt x="2023" y="645"/>
                  </a:cubicBezTo>
                  <a:cubicBezTo>
                    <a:pt x="2023" y="630"/>
                    <a:pt x="2037" y="616"/>
                    <a:pt x="2023" y="602"/>
                  </a:cubicBezTo>
                  <a:cubicBezTo>
                    <a:pt x="1963" y="528"/>
                    <a:pt x="1904" y="455"/>
                    <a:pt x="1830" y="395"/>
                  </a:cubicBezTo>
                  <a:cubicBezTo>
                    <a:pt x="1759" y="338"/>
                    <a:pt x="1685" y="279"/>
                    <a:pt x="1612" y="233"/>
                  </a:cubicBezTo>
                  <a:cubicBezTo>
                    <a:pt x="1597" y="219"/>
                    <a:pt x="1583" y="219"/>
                    <a:pt x="1566" y="205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3739175" y="2178600"/>
              <a:ext cx="36600" cy="12875"/>
            </a:xfrm>
            <a:custGeom>
              <a:avLst/>
              <a:gdLst/>
              <a:ahLst/>
              <a:cxnLst/>
              <a:rect l="l" t="t" r="r" b="b"/>
              <a:pathLst>
                <a:path w="1464" h="515" extrusionOk="0">
                  <a:moveTo>
                    <a:pt x="570" y="1"/>
                  </a:moveTo>
                  <a:cubicBezTo>
                    <a:pt x="352" y="15"/>
                    <a:pt x="144" y="89"/>
                    <a:pt x="0" y="205"/>
                  </a:cubicBezTo>
                  <a:cubicBezTo>
                    <a:pt x="57" y="177"/>
                    <a:pt x="130" y="145"/>
                    <a:pt x="204" y="131"/>
                  </a:cubicBezTo>
                  <a:cubicBezTo>
                    <a:pt x="292" y="117"/>
                    <a:pt x="380" y="103"/>
                    <a:pt x="468" y="103"/>
                  </a:cubicBezTo>
                  <a:cubicBezTo>
                    <a:pt x="556" y="103"/>
                    <a:pt x="630" y="117"/>
                    <a:pt x="718" y="131"/>
                  </a:cubicBezTo>
                  <a:cubicBezTo>
                    <a:pt x="894" y="163"/>
                    <a:pt x="1056" y="233"/>
                    <a:pt x="1200" y="321"/>
                  </a:cubicBezTo>
                  <a:cubicBezTo>
                    <a:pt x="1288" y="381"/>
                    <a:pt x="1376" y="440"/>
                    <a:pt x="1464" y="514"/>
                  </a:cubicBezTo>
                  <a:cubicBezTo>
                    <a:pt x="1407" y="395"/>
                    <a:pt x="1319" y="293"/>
                    <a:pt x="1214" y="205"/>
                  </a:cubicBezTo>
                  <a:cubicBezTo>
                    <a:pt x="1070" y="117"/>
                    <a:pt x="908" y="57"/>
                    <a:pt x="746" y="29"/>
                  </a:cubicBezTo>
                  <a:cubicBezTo>
                    <a:pt x="686" y="15"/>
                    <a:pt x="630" y="15"/>
                    <a:pt x="570" y="1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3720800" y="2189250"/>
              <a:ext cx="6600" cy="4425"/>
            </a:xfrm>
            <a:custGeom>
              <a:avLst/>
              <a:gdLst/>
              <a:ahLst/>
              <a:cxnLst/>
              <a:rect l="l" t="t" r="r" b="b"/>
              <a:pathLst>
                <a:path w="264" h="177" extrusionOk="0">
                  <a:moveTo>
                    <a:pt x="250" y="0"/>
                  </a:moveTo>
                  <a:cubicBezTo>
                    <a:pt x="236" y="0"/>
                    <a:pt x="222" y="14"/>
                    <a:pt x="208" y="14"/>
                  </a:cubicBezTo>
                  <a:cubicBezTo>
                    <a:pt x="134" y="43"/>
                    <a:pt x="74" y="88"/>
                    <a:pt x="14" y="117"/>
                  </a:cubicBezTo>
                  <a:cubicBezTo>
                    <a:pt x="0" y="131"/>
                    <a:pt x="0" y="145"/>
                    <a:pt x="0" y="159"/>
                  </a:cubicBezTo>
                  <a:cubicBezTo>
                    <a:pt x="14" y="176"/>
                    <a:pt x="14" y="176"/>
                    <a:pt x="32" y="176"/>
                  </a:cubicBezTo>
                  <a:lnTo>
                    <a:pt x="46" y="176"/>
                  </a:lnTo>
                  <a:cubicBezTo>
                    <a:pt x="120" y="145"/>
                    <a:pt x="176" y="117"/>
                    <a:pt x="236" y="88"/>
                  </a:cubicBezTo>
                  <a:lnTo>
                    <a:pt x="264" y="88"/>
                  </a:lnTo>
                  <a:cubicBezTo>
                    <a:pt x="250" y="57"/>
                    <a:pt x="250" y="29"/>
                    <a:pt x="250" y="0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3727025" y="2187400"/>
              <a:ext cx="8125" cy="4075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24" y="1"/>
                  </a:moveTo>
                  <a:cubicBezTo>
                    <a:pt x="265" y="1"/>
                    <a:pt x="222" y="1"/>
                    <a:pt x="163" y="15"/>
                  </a:cubicBezTo>
                  <a:cubicBezTo>
                    <a:pt x="103" y="29"/>
                    <a:pt x="61" y="43"/>
                    <a:pt x="1" y="74"/>
                  </a:cubicBezTo>
                  <a:cubicBezTo>
                    <a:pt x="1" y="103"/>
                    <a:pt x="1" y="131"/>
                    <a:pt x="15" y="162"/>
                  </a:cubicBezTo>
                  <a:cubicBezTo>
                    <a:pt x="61" y="145"/>
                    <a:pt x="117" y="117"/>
                    <a:pt x="177" y="117"/>
                  </a:cubicBezTo>
                  <a:cubicBezTo>
                    <a:pt x="205" y="103"/>
                    <a:pt x="237" y="103"/>
                    <a:pt x="251" y="103"/>
                  </a:cubicBezTo>
                  <a:cubicBezTo>
                    <a:pt x="279" y="57"/>
                    <a:pt x="293" y="29"/>
                    <a:pt x="324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3733275" y="2187050"/>
              <a:ext cx="26750" cy="13225"/>
            </a:xfrm>
            <a:custGeom>
              <a:avLst/>
              <a:gdLst/>
              <a:ahLst/>
              <a:cxnLst/>
              <a:rect l="l" t="t" r="r" b="b"/>
              <a:pathLst>
                <a:path w="1070" h="529" extrusionOk="0">
                  <a:moveTo>
                    <a:pt x="131" y="0"/>
                  </a:moveTo>
                  <a:cubicBezTo>
                    <a:pt x="103" y="0"/>
                    <a:pt x="89" y="0"/>
                    <a:pt x="74" y="15"/>
                  </a:cubicBezTo>
                  <a:cubicBezTo>
                    <a:pt x="43" y="43"/>
                    <a:pt x="29" y="71"/>
                    <a:pt x="1" y="117"/>
                  </a:cubicBezTo>
                  <a:cubicBezTo>
                    <a:pt x="43" y="102"/>
                    <a:pt x="74" y="102"/>
                    <a:pt x="117" y="102"/>
                  </a:cubicBezTo>
                  <a:cubicBezTo>
                    <a:pt x="191" y="102"/>
                    <a:pt x="250" y="117"/>
                    <a:pt x="324" y="131"/>
                  </a:cubicBezTo>
                  <a:cubicBezTo>
                    <a:pt x="454" y="145"/>
                    <a:pt x="570" y="205"/>
                    <a:pt x="690" y="278"/>
                  </a:cubicBezTo>
                  <a:cubicBezTo>
                    <a:pt x="806" y="335"/>
                    <a:pt x="908" y="423"/>
                    <a:pt x="1010" y="511"/>
                  </a:cubicBezTo>
                  <a:cubicBezTo>
                    <a:pt x="1028" y="528"/>
                    <a:pt x="1028" y="528"/>
                    <a:pt x="1042" y="528"/>
                  </a:cubicBezTo>
                  <a:lnTo>
                    <a:pt x="1056" y="511"/>
                  </a:lnTo>
                  <a:cubicBezTo>
                    <a:pt x="1070" y="496"/>
                    <a:pt x="1070" y="482"/>
                    <a:pt x="1056" y="482"/>
                  </a:cubicBezTo>
                  <a:cubicBezTo>
                    <a:pt x="982" y="352"/>
                    <a:pt x="866" y="264"/>
                    <a:pt x="746" y="176"/>
                  </a:cubicBezTo>
                  <a:cubicBezTo>
                    <a:pt x="630" y="102"/>
                    <a:pt x="483" y="43"/>
                    <a:pt x="338" y="29"/>
                  </a:cubicBezTo>
                  <a:cubicBezTo>
                    <a:pt x="278" y="0"/>
                    <a:pt x="205" y="0"/>
                    <a:pt x="131" y="0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3563650" y="2037475"/>
              <a:ext cx="215475" cy="197775"/>
            </a:xfrm>
            <a:custGeom>
              <a:avLst/>
              <a:gdLst/>
              <a:ahLst/>
              <a:cxnLst/>
              <a:rect l="l" t="t" r="r" b="b"/>
              <a:pathLst>
                <a:path w="8619" h="7911" extrusionOk="0">
                  <a:moveTo>
                    <a:pt x="4348" y="1"/>
                  </a:moveTo>
                  <a:cubicBezTo>
                    <a:pt x="2829" y="1"/>
                    <a:pt x="1388" y="932"/>
                    <a:pt x="792" y="2448"/>
                  </a:cubicBezTo>
                  <a:cubicBezTo>
                    <a:pt x="0" y="4429"/>
                    <a:pt x="602" y="6669"/>
                    <a:pt x="2871" y="7580"/>
                  </a:cubicBezTo>
                  <a:cubicBezTo>
                    <a:pt x="3430" y="7807"/>
                    <a:pt x="3954" y="7911"/>
                    <a:pt x="4438" y="7911"/>
                  </a:cubicBezTo>
                  <a:cubicBezTo>
                    <a:pt x="6047" y="7911"/>
                    <a:pt x="7218" y="6771"/>
                    <a:pt x="7827" y="5248"/>
                  </a:cubicBezTo>
                  <a:cubicBezTo>
                    <a:pt x="8618" y="3257"/>
                    <a:pt x="7679" y="1027"/>
                    <a:pt x="5730" y="267"/>
                  </a:cubicBezTo>
                  <a:cubicBezTo>
                    <a:pt x="5277" y="87"/>
                    <a:pt x="4809" y="1"/>
                    <a:pt x="434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3604625" y="2122275"/>
              <a:ext cx="48400" cy="42425"/>
            </a:xfrm>
            <a:custGeom>
              <a:avLst/>
              <a:gdLst/>
              <a:ahLst/>
              <a:cxnLst/>
              <a:rect l="l" t="t" r="r" b="b"/>
              <a:pathLst>
                <a:path w="1936" h="1697" extrusionOk="0">
                  <a:moveTo>
                    <a:pt x="974" y="0"/>
                  </a:moveTo>
                  <a:cubicBezTo>
                    <a:pt x="669" y="0"/>
                    <a:pt x="374" y="165"/>
                    <a:pt x="222" y="449"/>
                  </a:cubicBezTo>
                  <a:cubicBezTo>
                    <a:pt x="0" y="875"/>
                    <a:pt x="162" y="1388"/>
                    <a:pt x="574" y="1607"/>
                  </a:cubicBezTo>
                  <a:cubicBezTo>
                    <a:pt x="695" y="1668"/>
                    <a:pt x="825" y="1697"/>
                    <a:pt x="954" y="1697"/>
                  </a:cubicBezTo>
                  <a:cubicBezTo>
                    <a:pt x="1261" y="1697"/>
                    <a:pt x="1561" y="1531"/>
                    <a:pt x="1717" y="1241"/>
                  </a:cubicBezTo>
                  <a:cubicBezTo>
                    <a:pt x="1935" y="815"/>
                    <a:pt x="1777" y="305"/>
                    <a:pt x="1365" y="98"/>
                  </a:cubicBezTo>
                  <a:cubicBezTo>
                    <a:pt x="1240" y="31"/>
                    <a:pt x="1106" y="0"/>
                    <a:pt x="97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3606825" y="2121450"/>
              <a:ext cx="44000" cy="44000"/>
            </a:xfrm>
            <a:custGeom>
              <a:avLst/>
              <a:gdLst/>
              <a:ahLst/>
              <a:cxnLst/>
              <a:rect l="l" t="t" r="r" b="b"/>
              <a:pathLst>
                <a:path w="1760" h="1760" extrusionOk="0">
                  <a:moveTo>
                    <a:pt x="880" y="57"/>
                  </a:moveTo>
                  <a:cubicBezTo>
                    <a:pt x="1013" y="57"/>
                    <a:pt x="1144" y="88"/>
                    <a:pt x="1263" y="145"/>
                  </a:cubicBezTo>
                  <a:cubicBezTo>
                    <a:pt x="1541" y="292"/>
                    <a:pt x="1689" y="584"/>
                    <a:pt x="1689" y="880"/>
                  </a:cubicBezTo>
                  <a:cubicBezTo>
                    <a:pt x="1689" y="1010"/>
                    <a:pt x="1657" y="1130"/>
                    <a:pt x="1601" y="1260"/>
                  </a:cubicBezTo>
                  <a:cubicBezTo>
                    <a:pt x="1453" y="1538"/>
                    <a:pt x="1161" y="1699"/>
                    <a:pt x="866" y="1699"/>
                  </a:cubicBezTo>
                  <a:cubicBezTo>
                    <a:pt x="750" y="1699"/>
                    <a:pt x="616" y="1671"/>
                    <a:pt x="500" y="1611"/>
                  </a:cubicBezTo>
                  <a:cubicBezTo>
                    <a:pt x="222" y="1464"/>
                    <a:pt x="60" y="1186"/>
                    <a:pt x="60" y="894"/>
                  </a:cubicBezTo>
                  <a:cubicBezTo>
                    <a:pt x="60" y="760"/>
                    <a:pt x="88" y="630"/>
                    <a:pt x="162" y="496"/>
                  </a:cubicBezTo>
                  <a:cubicBezTo>
                    <a:pt x="310" y="218"/>
                    <a:pt x="588" y="57"/>
                    <a:pt x="880" y="57"/>
                  </a:cubicBezTo>
                  <a:close/>
                  <a:moveTo>
                    <a:pt x="880" y="0"/>
                  </a:moveTo>
                  <a:cubicBezTo>
                    <a:pt x="574" y="0"/>
                    <a:pt x="264" y="176"/>
                    <a:pt x="106" y="482"/>
                  </a:cubicBezTo>
                  <a:cubicBezTo>
                    <a:pt x="32" y="602"/>
                    <a:pt x="0" y="746"/>
                    <a:pt x="0" y="894"/>
                  </a:cubicBezTo>
                  <a:cubicBezTo>
                    <a:pt x="0" y="1200"/>
                    <a:pt x="176" y="1509"/>
                    <a:pt x="472" y="1657"/>
                  </a:cubicBezTo>
                  <a:cubicBezTo>
                    <a:pt x="602" y="1728"/>
                    <a:pt x="736" y="1759"/>
                    <a:pt x="866" y="1759"/>
                  </a:cubicBezTo>
                  <a:cubicBezTo>
                    <a:pt x="1189" y="1759"/>
                    <a:pt x="1495" y="1583"/>
                    <a:pt x="1657" y="1288"/>
                  </a:cubicBezTo>
                  <a:cubicBezTo>
                    <a:pt x="1717" y="1158"/>
                    <a:pt x="1759" y="1010"/>
                    <a:pt x="1759" y="880"/>
                  </a:cubicBezTo>
                  <a:cubicBezTo>
                    <a:pt x="1759" y="556"/>
                    <a:pt x="1583" y="250"/>
                    <a:pt x="1291" y="102"/>
                  </a:cubicBezTo>
                  <a:cubicBezTo>
                    <a:pt x="1161" y="29"/>
                    <a:pt x="1028" y="0"/>
                    <a:pt x="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3604625" y="2124100"/>
              <a:ext cx="48050" cy="42325"/>
            </a:xfrm>
            <a:custGeom>
              <a:avLst/>
              <a:gdLst/>
              <a:ahLst/>
              <a:cxnLst/>
              <a:rect l="l" t="t" r="r" b="b"/>
              <a:pathLst>
                <a:path w="1922" h="1693" extrusionOk="0">
                  <a:moveTo>
                    <a:pt x="958" y="0"/>
                  </a:moveTo>
                  <a:cubicBezTo>
                    <a:pt x="654" y="0"/>
                    <a:pt x="360" y="164"/>
                    <a:pt x="208" y="450"/>
                  </a:cubicBezTo>
                  <a:cubicBezTo>
                    <a:pt x="0" y="876"/>
                    <a:pt x="148" y="1389"/>
                    <a:pt x="560" y="1593"/>
                  </a:cubicBezTo>
                  <a:cubicBezTo>
                    <a:pt x="684" y="1661"/>
                    <a:pt x="817" y="1693"/>
                    <a:pt x="949" y="1693"/>
                  </a:cubicBezTo>
                  <a:cubicBezTo>
                    <a:pt x="1252" y="1693"/>
                    <a:pt x="1549" y="1524"/>
                    <a:pt x="1703" y="1228"/>
                  </a:cubicBezTo>
                  <a:cubicBezTo>
                    <a:pt x="1921" y="816"/>
                    <a:pt x="1759" y="302"/>
                    <a:pt x="1351" y="98"/>
                  </a:cubicBezTo>
                  <a:cubicBezTo>
                    <a:pt x="1226" y="32"/>
                    <a:pt x="1091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3610175" y="2124025"/>
              <a:ext cx="31150" cy="27425"/>
            </a:xfrm>
            <a:custGeom>
              <a:avLst/>
              <a:gdLst/>
              <a:ahLst/>
              <a:cxnLst/>
              <a:rect l="l" t="t" r="r" b="b"/>
              <a:pathLst>
                <a:path w="1246" h="1097" extrusionOk="0">
                  <a:moveTo>
                    <a:pt x="634" y="1"/>
                  </a:moveTo>
                  <a:cubicBezTo>
                    <a:pt x="435" y="1"/>
                    <a:pt x="240" y="109"/>
                    <a:pt x="148" y="305"/>
                  </a:cubicBezTo>
                  <a:cubicBezTo>
                    <a:pt x="0" y="569"/>
                    <a:pt x="102" y="893"/>
                    <a:pt x="366" y="1041"/>
                  </a:cubicBezTo>
                  <a:cubicBezTo>
                    <a:pt x="447" y="1079"/>
                    <a:pt x="533" y="1097"/>
                    <a:pt x="617" y="1097"/>
                  </a:cubicBezTo>
                  <a:cubicBezTo>
                    <a:pt x="819" y="1097"/>
                    <a:pt x="1011" y="991"/>
                    <a:pt x="1115" y="805"/>
                  </a:cubicBezTo>
                  <a:cubicBezTo>
                    <a:pt x="1245" y="541"/>
                    <a:pt x="1143" y="203"/>
                    <a:pt x="879" y="59"/>
                  </a:cubicBezTo>
                  <a:cubicBezTo>
                    <a:pt x="802" y="20"/>
                    <a:pt x="718" y="1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3633650" y="2137625"/>
              <a:ext cx="10225" cy="7500"/>
            </a:xfrm>
            <a:custGeom>
              <a:avLst/>
              <a:gdLst/>
              <a:ahLst/>
              <a:cxnLst/>
              <a:rect l="l" t="t" r="r" b="b"/>
              <a:pathLst>
                <a:path w="409" h="300" extrusionOk="0">
                  <a:moveTo>
                    <a:pt x="158" y="1"/>
                  </a:moveTo>
                  <a:cubicBezTo>
                    <a:pt x="104" y="1"/>
                    <a:pt x="54" y="20"/>
                    <a:pt x="28" y="57"/>
                  </a:cubicBezTo>
                  <a:cubicBezTo>
                    <a:pt x="0" y="131"/>
                    <a:pt x="42" y="219"/>
                    <a:pt x="144" y="261"/>
                  </a:cubicBezTo>
                  <a:cubicBezTo>
                    <a:pt x="190" y="287"/>
                    <a:pt x="235" y="299"/>
                    <a:pt x="275" y="299"/>
                  </a:cubicBezTo>
                  <a:cubicBezTo>
                    <a:pt x="325" y="299"/>
                    <a:pt x="364" y="280"/>
                    <a:pt x="380" y="247"/>
                  </a:cubicBezTo>
                  <a:cubicBezTo>
                    <a:pt x="408" y="173"/>
                    <a:pt x="366" y="85"/>
                    <a:pt x="264" y="25"/>
                  </a:cubicBezTo>
                  <a:cubicBezTo>
                    <a:pt x="230" y="9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8"/>
            <p:cNvSpPr/>
            <p:nvPr/>
          </p:nvSpPr>
          <p:spPr>
            <a:xfrm>
              <a:off x="3687450" y="2139650"/>
              <a:ext cx="44350" cy="42700"/>
            </a:xfrm>
            <a:custGeom>
              <a:avLst/>
              <a:gdLst/>
              <a:ahLst/>
              <a:cxnLst/>
              <a:rect l="l" t="t" r="r" b="b"/>
              <a:pathLst>
                <a:path w="1774" h="1708" extrusionOk="0">
                  <a:moveTo>
                    <a:pt x="892" y="1"/>
                  </a:moveTo>
                  <a:cubicBezTo>
                    <a:pt x="457" y="1"/>
                    <a:pt x="87" y="339"/>
                    <a:pt x="47" y="781"/>
                  </a:cubicBezTo>
                  <a:cubicBezTo>
                    <a:pt x="1" y="1249"/>
                    <a:pt x="339" y="1661"/>
                    <a:pt x="806" y="1703"/>
                  </a:cubicBezTo>
                  <a:cubicBezTo>
                    <a:pt x="834" y="1706"/>
                    <a:pt x="862" y="1707"/>
                    <a:pt x="889" y="1707"/>
                  </a:cubicBezTo>
                  <a:cubicBezTo>
                    <a:pt x="1309" y="1707"/>
                    <a:pt x="1675" y="1383"/>
                    <a:pt x="1732" y="943"/>
                  </a:cubicBezTo>
                  <a:cubicBezTo>
                    <a:pt x="1774" y="472"/>
                    <a:pt x="1436" y="64"/>
                    <a:pt x="968" y="4"/>
                  </a:cubicBezTo>
                  <a:cubicBezTo>
                    <a:pt x="943" y="2"/>
                    <a:pt x="917" y="1"/>
                    <a:pt x="89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3687825" y="2139025"/>
              <a:ext cx="43625" cy="44000"/>
            </a:xfrm>
            <a:custGeom>
              <a:avLst/>
              <a:gdLst/>
              <a:ahLst/>
              <a:cxnLst/>
              <a:rect l="l" t="t" r="r" b="b"/>
              <a:pathLst>
                <a:path w="1745" h="1760" extrusionOk="0">
                  <a:moveTo>
                    <a:pt x="953" y="57"/>
                  </a:moveTo>
                  <a:cubicBezTo>
                    <a:pt x="1365" y="103"/>
                    <a:pt x="1685" y="469"/>
                    <a:pt x="1685" y="880"/>
                  </a:cubicBezTo>
                  <a:lnTo>
                    <a:pt x="1685" y="968"/>
                  </a:lnTo>
                  <a:cubicBezTo>
                    <a:pt x="1643" y="1394"/>
                    <a:pt x="1277" y="1700"/>
                    <a:pt x="865" y="1700"/>
                  </a:cubicBezTo>
                  <a:lnTo>
                    <a:pt x="791" y="1700"/>
                  </a:lnTo>
                  <a:cubicBezTo>
                    <a:pt x="366" y="1658"/>
                    <a:pt x="60" y="1306"/>
                    <a:pt x="60" y="880"/>
                  </a:cubicBezTo>
                  <a:lnTo>
                    <a:pt x="60" y="806"/>
                  </a:lnTo>
                  <a:cubicBezTo>
                    <a:pt x="102" y="381"/>
                    <a:pt x="454" y="57"/>
                    <a:pt x="865" y="57"/>
                  </a:cubicBezTo>
                  <a:close/>
                  <a:moveTo>
                    <a:pt x="865" y="1"/>
                  </a:moveTo>
                  <a:cubicBezTo>
                    <a:pt x="426" y="1"/>
                    <a:pt x="46" y="339"/>
                    <a:pt x="0" y="792"/>
                  </a:cubicBezTo>
                  <a:lnTo>
                    <a:pt x="0" y="880"/>
                  </a:lnTo>
                  <a:cubicBezTo>
                    <a:pt x="0" y="1334"/>
                    <a:pt x="338" y="1714"/>
                    <a:pt x="777" y="1760"/>
                  </a:cubicBezTo>
                  <a:lnTo>
                    <a:pt x="865" y="1760"/>
                  </a:lnTo>
                  <a:cubicBezTo>
                    <a:pt x="1319" y="1760"/>
                    <a:pt x="1703" y="1422"/>
                    <a:pt x="1745" y="968"/>
                  </a:cubicBezTo>
                  <a:lnTo>
                    <a:pt x="1745" y="880"/>
                  </a:lnTo>
                  <a:cubicBezTo>
                    <a:pt x="1745" y="441"/>
                    <a:pt x="1407" y="43"/>
                    <a:pt x="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3686750" y="2141475"/>
              <a:ext cx="44000" cy="42350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883" y="1"/>
                  </a:moveTo>
                  <a:cubicBezTo>
                    <a:pt x="449" y="1"/>
                    <a:pt x="86" y="326"/>
                    <a:pt x="43" y="768"/>
                  </a:cubicBezTo>
                  <a:cubicBezTo>
                    <a:pt x="1" y="1236"/>
                    <a:pt x="339" y="1648"/>
                    <a:pt x="806" y="1690"/>
                  </a:cubicBezTo>
                  <a:cubicBezTo>
                    <a:pt x="834" y="1693"/>
                    <a:pt x="861" y="1694"/>
                    <a:pt x="889" y="1694"/>
                  </a:cubicBezTo>
                  <a:cubicBezTo>
                    <a:pt x="1309" y="1694"/>
                    <a:pt x="1674" y="1369"/>
                    <a:pt x="1714" y="927"/>
                  </a:cubicBezTo>
                  <a:cubicBezTo>
                    <a:pt x="1760" y="473"/>
                    <a:pt x="1422" y="47"/>
                    <a:pt x="968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3691850" y="2141150"/>
              <a:ext cx="28625" cy="27625"/>
            </a:xfrm>
            <a:custGeom>
              <a:avLst/>
              <a:gdLst/>
              <a:ahLst/>
              <a:cxnLst/>
              <a:rect l="l" t="t" r="r" b="b"/>
              <a:pathLst>
                <a:path w="1145" h="1105" extrusionOk="0">
                  <a:moveTo>
                    <a:pt x="561" y="1"/>
                  </a:moveTo>
                  <a:cubicBezTo>
                    <a:pt x="292" y="1"/>
                    <a:pt x="59" y="213"/>
                    <a:pt x="29" y="500"/>
                  </a:cubicBezTo>
                  <a:cubicBezTo>
                    <a:pt x="1" y="809"/>
                    <a:pt x="222" y="1073"/>
                    <a:pt x="514" y="1101"/>
                  </a:cubicBezTo>
                  <a:cubicBezTo>
                    <a:pt x="534" y="1103"/>
                    <a:pt x="553" y="1104"/>
                    <a:pt x="572" y="1104"/>
                  </a:cubicBezTo>
                  <a:cubicBezTo>
                    <a:pt x="853" y="1104"/>
                    <a:pt x="1086" y="892"/>
                    <a:pt x="1116" y="605"/>
                  </a:cubicBezTo>
                  <a:cubicBezTo>
                    <a:pt x="1144" y="310"/>
                    <a:pt x="926" y="32"/>
                    <a:pt x="616" y="4"/>
                  </a:cubicBezTo>
                  <a:cubicBezTo>
                    <a:pt x="598" y="2"/>
                    <a:pt x="579" y="1"/>
                    <a:pt x="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3713500" y="2154500"/>
              <a:ext cx="10650" cy="6825"/>
            </a:xfrm>
            <a:custGeom>
              <a:avLst/>
              <a:gdLst/>
              <a:ahLst/>
              <a:cxnLst/>
              <a:rect l="l" t="t" r="r" b="b"/>
              <a:pathLst>
                <a:path w="426" h="273" extrusionOk="0">
                  <a:moveTo>
                    <a:pt x="170" y="1"/>
                  </a:moveTo>
                  <a:cubicBezTo>
                    <a:pt x="98" y="1"/>
                    <a:pt x="39" y="27"/>
                    <a:pt x="28" y="71"/>
                  </a:cubicBezTo>
                  <a:cubicBezTo>
                    <a:pt x="0" y="142"/>
                    <a:pt x="74" y="230"/>
                    <a:pt x="176" y="261"/>
                  </a:cubicBezTo>
                  <a:cubicBezTo>
                    <a:pt x="202" y="269"/>
                    <a:pt x="228" y="272"/>
                    <a:pt x="253" y="272"/>
                  </a:cubicBezTo>
                  <a:cubicBezTo>
                    <a:pt x="325" y="272"/>
                    <a:pt x="384" y="242"/>
                    <a:pt x="394" y="187"/>
                  </a:cubicBezTo>
                  <a:cubicBezTo>
                    <a:pt x="426" y="128"/>
                    <a:pt x="352" y="40"/>
                    <a:pt x="250" y="12"/>
                  </a:cubicBezTo>
                  <a:cubicBezTo>
                    <a:pt x="223" y="4"/>
                    <a:pt x="196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3648600" y="2194000"/>
              <a:ext cx="11450" cy="7675"/>
            </a:xfrm>
            <a:custGeom>
              <a:avLst/>
              <a:gdLst/>
              <a:ahLst/>
              <a:cxnLst/>
              <a:rect l="l" t="t" r="r" b="b"/>
              <a:pathLst>
                <a:path w="458" h="307" extrusionOk="0">
                  <a:moveTo>
                    <a:pt x="18" y="0"/>
                  </a:moveTo>
                  <a:cubicBezTo>
                    <a:pt x="18" y="0"/>
                    <a:pt x="0" y="0"/>
                    <a:pt x="18" y="14"/>
                  </a:cubicBezTo>
                  <a:cubicBezTo>
                    <a:pt x="46" y="102"/>
                    <a:pt x="106" y="176"/>
                    <a:pt x="176" y="218"/>
                  </a:cubicBezTo>
                  <a:cubicBezTo>
                    <a:pt x="264" y="278"/>
                    <a:pt x="352" y="306"/>
                    <a:pt x="440" y="306"/>
                  </a:cubicBezTo>
                  <a:cubicBezTo>
                    <a:pt x="458" y="306"/>
                    <a:pt x="458" y="306"/>
                    <a:pt x="458" y="292"/>
                  </a:cubicBezTo>
                  <a:lnTo>
                    <a:pt x="440" y="278"/>
                  </a:lnTo>
                  <a:cubicBezTo>
                    <a:pt x="352" y="278"/>
                    <a:pt x="282" y="233"/>
                    <a:pt x="208" y="190"/>
                  </a:cubicBezTo>
                  <a:cubicBezTo>
                    <a:pt x="134" y="145"/>
                    <a:pt x="74" y="74"/>
                    <a:pt x="3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3599850" y="2092350"/>
              <a:ext cx="56850" cy="21450"/>
            </a:xfrm>
            <a:custGeom>
              <a:avLst/>
              <a:gdLst/>
              <a:ahLst/>
              <a:cxnLst/>
              <a:rect l="l" t="t" r="r" b="b"/>
              <a:pathLst>
                <a:path w="2274" h="858" extrusionOk="0">
                  <a:moveTo>
                    <a:pt x="1644" y="1"/>
                  </a:moveTo>
                  <a:cubicBezTo>
                    <a:pt x="1154" y="1"/>
                    <a:pt x="367" y="461"/>
                    <a:pt x="367" y="461"/>
                  </a:cubicBezTo>
                  <a:cubicBezTo>
                    <a:pt x="0" y="790"/>
                    <a:pt x="544" y="857"/>
                    <a:pt x="795" y="857"/>
                  </a:cubicBezTo>
                  <a:cubicBezTo>
                    <a:pt x="823" y="857"/>
                    <a:pt x="848" y="856"/>
                    <a:pt x="867" y="855"/>
                  </a:cubicBezTo>
                  <a:cubicBezTo>
                    <a:pt x="1043" y="841"/>
                    <a:pt x="2274" y="577"/>
                    <a:pt x="1968" y="137"/>
                  </a:cubicBezTo>
                  <a:cubicBezTo>
                    <a:pt x="1902" y="39"/>
                    <a:pt x="1785" y="1"/>
                    <a:pt x="164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3697750" y="2113325"/>
              <a:ext cx="48375" cy="31225"/>
            </a:xfrm>
            <a:custGeom>
              <a:avLst/>
              <a:gdLst/>
              <a:ahLst/>
              <a:cxnLst/>
              <a:rect l="l" t="t" r="r" b="b"/>
              <a:pathLst>
                <a:path w="1935" h="1249" extrusionOk="0">
                  <a:moveTo>
                    <a:pt x="616" y="0"/>
                  </a:moveTo>
                  <a:cubicBezTo>
                    <a:pt x="557" y="0"/>
                    <a:pt x="503" y="15"/>
                    <a:pt x="454" y="48"/>
                  </a:cubicBezTo>
                  <a:cubicBezTo>
                    <a:pt x="1" y="339"/>
                    <a:pt x="1056" y="1029"/>
                    <a:pt x="1218" y="1117"/>
                  </a:cubicBezTo>
                  <a:cubicBezTo>
                    <a:pt x="1300" y="1163"/>
                    <a:pt x="1529" y="1248"/>
                    <a:pt x="1692" y="1248"/>
                  </a:cubicBezTo>
                  <a:cubicBezTo>
                    <a:pt x="1840" y="1248"/>
                    <a:pt x="1935" y="1177"/>
                    <a:pt x="1816" y="941"/>
                  </a:cubicBezTo>
                  <a:cubicBezTo>
                    <a:pt x="1816" y="941"/>
                    <a:pt x="1086" y="0"/>
                    <a:pt x="61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3667325" y="2161025"/>
              <a:ext cx="17600" cy="17950"/>
            </a:xfrm>
            <a:custGeom>
              <a:avLst/>
              <a:gdLst/>
              <a:ahLst/>
              <a:cxnLst/>
              <a:rect l="l" t="t" r="r" b="b"/>
              <a:pathLst>
                <a:path w="704" h="718" extrusionOk="0">
                  <a:moveTo>
                    <a:pt x="29" y="0"/>
                  </a:moveTo>
                  <a:lnTo>
                    <a:pt x="0" y="718"/>
                  </a:lnTo>
                  <a:cubicBezTo>
                    <a:pt x="0" y="718"/>
                    <a:pt x="658" y="718"/>
                    <a:pt x="690" y="264"/>
                  </a:cubicBezTo>
                  <a:cubicBezTo>
                    <a:pt x="704" y="44"/>
                    <a:pt x="598" y="0"/>
                    <a:pt x="458" y="0"/>
                  </a:cubicBezTo>
                  <a:cubicBezTo>
                    <a:pt x="365" y="0"/>
                    <a:pt x="258" y="20"/>
                    <a:pt x="161" y="20"/>
                  </a:cubicBezTo>
                  <a:cubicBezTo>
                    <a:pt x="113" y="20"/>
                    <a:pt x="68" y="15"/>
                    <a:pt x="2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3665825" y="2128250"/>
              <a:ext cx="19475" cy="51075"/>
            </a:xfrm>
            <a:custGeom>
              <a:avLst/>
              <a:gdLst/>
              <a:ahLst/>
              <a:cxnLst/>
              <a:rect l="l" t="t" r="r" b="b"/>
              <a:pathLst>
                <a:path w="779" h="2043" extrusionOk="0">
                  <a:moveTo>
                    <a:pt x="328" y="0"/>
                  </a:moveTo>
                  <a:cubicBezTo>
                    <a:pt x="324" y="0"/>
                    <a:pt x="324" y="6"/>
                    <a:pt x="324" y="6"/>
                  </a:cubicBezTo>
                  <a:cubicBezTo>
                    <a:pt x="222" y="256"/>
                    <a:pt x="134" y="488"/>
                    <a:pt x="60" y="738"/>
                  </a:cubicBezTo>
                  <a:cubicBezTo>
                    <a:pt x="32" y="872"/>
                    <a:pt x="1" y="988"/>
                    <a:pt x="1" y="1135"/>
                  </a:cubicBezTo>
                  <a:lnTo>
                    <a:pt x="1" y="1237"/>
                  </a:lnTo>
                  <a:cubicBezTo>
                    <a:pt x="15" y="1266"/>
                    <a:pt x="32" y="1311"/>
                    <a:pt x="75" y="1339"/>
                  </a:cubicBezTo>
                  <a:cubicBezTo>
                    <a:pt x="118" y="1356"/>
                    <a:pt x="161" y="1363"/>
                    <a:pt x="201" y="1363"/>
                  </a:cubicBezTo>
                  <a:cubicBezTo>
                    <a:pt x="229" y="1363"/>
                    <a:pt x="255" y="1359"/>
                    <a:pt x="279" y="1354"/>
                  </a:cubicBezTo>
                  <a:cubicBezTo>
                    <a:pt x="352" y="1354"/>
                    <a:pt x="412" y="1354"/>
                    <a:pt x="472" y="1339"/>
                  </a:cubicBezTo>
                  <a:cubicBezTo>
                    <a:pt x="542" y="1339"/>
                    <a:pt x="602" y="1339"/>
                    <a:pt x="648" y="1368"/>
                  </a:cubicBezTo>
                  <a:cubicBezTo>
                    <a:pt x="690" y="1399"/>
                    <a:pt x="704" y="1456"/>
                    <a:pt x="704" y="1515"/>
                  </a:cubicBezTo>
                  <a:lnTo>
                    <a:pt x="704" y="1603"/>
                  </a:lnTo>
                  <a:lnTo>
                    <a:pt x="690" y="1649"/>
                  </a:lnTo>
                  <a:lnTo>
                    <a:pt x="690" y="1691"/>
                  </a:lnTo>
                  <a:cubicBezTo>
                    <a:pt x="676" y="1719"/>
                    <a:pt x="662" y="1737"/>
                    <a:pt x="648" y="1765"/>
                  </a:cubicBezTo>
                  <a:cubicBezTo>
                    <a:pt x="616" y="1779"/>
                    <a:pt x="602" y="1807"/>
                    <a:pt x="588" y="1825"/>
                  </a:cubicBezTo>
                  <a:cubicBezTo>
                    <a:pt x="542" y="1867"/>
                    <a:pt x="486" y="1895"/>
                    <a:pt x="426" y="1927"/>
                  </a:cubicBezTo>
                  <a:cubicBezTo>
                    <a:pt x="310" y="1969"/>
                    <a:pt x="191" y="2001"/>
                    <a:pt x="60" y="2001"/>
                  </a:cubicBezTo>
                  <a:cubicBezTo>
                    <a:pt x="46" y="2015"/>
                    <a:pt x="46" y="2015"/>
                    <a:pt x="46" y="2029"/>
                  </a:cubicBezTo>
                  <a:cubicBezTo>
                    <a:pt x="46" y="2029"/>
                    <a:pt x="46" y="2043"/>
                    <a:pt x="60" y="2043"/>
                  </a:cubicBezTo>
                  <a:cubicBezTo>
                    <a:pt x="191" y="2043"/>
                    <a:pt x="324" y="2015"/>
                    <a:pt x="440" y="1969"/>
                  </a:cubicBezTo>
                  <a:cubicBezTo>
                    <a:pt x="514" y="1955"/>
                    <a:pt x="574" y="1927"/>
                    <a:pt x="616" y="1867"/>
                  </a:cubicBezTo>
                  <a:cubicBezTo>
                    <a:pt x="648" y="1853"/>
                    <a:pt x="676" y="1825"/>
                    <a:pt x="690" y="1793"/>
                  </a:cubicBezTo>
                  <a:cubicBezTo>
                    <a:pt x="704" y="1765"/>
                    <a:pt x="736" y="1737"/>
                    <a:pt x="750" y="1705"/>
                  </a:cubicBezTo>
                  <a:cubicBezTo>
                    <a:pt x="750" y="1691"/>
                    <a:pt x="764" y="1677"/>
                    <a:pt x="764" y="1663"/>
                  </a:cubicBezTo>
                  <a:lnTo>
                    <a:pt x="778" y="1603"/>
                  </a:lnTo>
                  <a:lnTo>
                    <a:pt x="778" y="1501"/>
                  </a:lnTo>
                  <a:cubicBezTo>
                    <a:pt x="778" y="1473"/>
                    <a:pt x="764" y="1427"/>
                    <a:pt x="750" y="1399"/>
                  </a:cubicBezTo>
                  <a:cubicBezTo>
                    <a:pt x="736" y="1368"/>
                    <a:pt x="718" y="1325"/>
                    <a:pt x="676" y="1311"/>
                  </a:cubicBezTo>
                  <a:cubicBezTo>
                    <a:pt x="616" y="1266"/>
                    <a:pt x="542" y="1266"/>
                    <a:pt x="472" y="1266"/>
                  </a:cubicBezTo>
                  <a:cubicBezTo>
                    <a:pt x="412" y="1266"/>
                    <a:pt x="338" y="1280"/>
                    <a:pt x="279" y="1280"/>
                  </a:cubicBezTo>
                  <a:cubicBezTo>
                    <a:pt x="255" y="1287"/>
                    <a:pt x="227" y="1291"/>
                    <a:pt x="200" y="1291"/>
                  </a:cubicBezTo>
                  <a:cubicBezTo>
                    <a:pt x="164" y="1291"/>
                    <a:pt x="129" y="1284"/>
                    <a:pt x="103" y="1266"/>
                  </a:cubicBezTo>
                  <a:cubicBezTo>
                    <a:pt x="89" y="1266"/>
                    <a:pt x="89" y="1251"/>
                    <a:pt x="75" y="1223"/>
                  </a:cubicBezTo>
                  <a:lnTo>
                    <a:pt x="75" y="1135"/>
                  </a:lnTo>
                  <a:cubicBezTo>
                    <a:pt x="75" y="1002"/>
                    <a:pt x="103" y="886"/>
                    <a:pt x="134" y="752"/>
                  </a:cubicBezTo>
                  <a:cubicBezTo>
                    <a:pt x="162" y="636"/>
                    <a:pt x="191" y="506"/>
                    <a:pt x="236" y="386"/>
                  </a:cubicBezTo>
                  <a:cubicBezTo>
                    <a:pt x="264" y="270"/>
                    <a:pt x="310" y="136"/>
                    <a:pt x="352" y="20"/>
                  </a:cubicBezTo>
                  <a:cubicBezTo>
                    <a:pt x="352" y="6"/>
                    <a:pt x="352" y="6"/>
                    <a:pt x="338" y="6"/>
                  </a:cubicBezTo>
                  <a:cubicBezTo>
                    <a:pt x="334" y="2"/>
                    <a:pt x="331" y="0"/>
                    <a:pt x="32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3558100" y="2019225"/>
              <a:ext cx="234550" cy="137075"/>
            </a:xfrm>
            <a:custGeom>
              <a:avLst/>
              <a:gdLst/>
              <a:ahLst/>
              <a:cxnLst/>
              <a:rect l="l" t="t" r="r" b="b"/>
              <a:pathLst>
                <a:path w="9382" h="5483" extrusionOk="0">
                  <a:moveTo>
                    <a:pt x="4962" y="1"/>
                  </a:moveTo>
                  <a:cubicBezTo>
                    <a:pt x="3922" y="1"/>
                    <a:pt x="3268" y="470"/>
                    <a:pt x="3268" y="470"/>
                  </a:cubicBezTo>
                  <a:cubicBezTo>
                    <a:pt x="3268" y="470"/>
                    <a:pt x="2974" y="235"/>
                    <a:pt x="2524" y="235"/>
                  </a:cubicBezTo>
                  <a:cubicBezTo>
                    <a:pt x="2211" y="235"/>
                    <a:pt x="1823" y="348"/>
                    <a:pt x="1408" y="734"/>
                  </a:cubicBezTo>
                  <a:cubicBezTo>
                    <a:pt x="398" y="1669"/>
                    <a:pt x="1" y="3914"/>
                    <a:pt x="824" y="3928"/>
                  </a:cubicBezTo>
                  <a:cubicBezTo>
                    <a:pt x="829" y="3928"/>
                    <a:pt x="835" y="3928"/>
                    <a:pt x="841" y="3928"/>
                  </a:cubicBezTo>
                  <a:cubicBezTo>
                    <a:pt x="1649" y="3928"/>
                    <a:pt x="3064" y="1933"/>
                    <a:pt x="3064" y="1933"/>
                  </a:cubicBezTo>
                  <a:cubicBezTo>
                    <a:pt x="3930" y="2696"/>
                    <a:pt x="4253" y="3090"/>
                    <a:pt x="4999" y="3590"/>
                  </a:cubicBezTo>
                  <a:cubicBezTo>
                    <a:pt x="5304" y="3797"/>
                    <a:pt x="5536" y="3870"/>
                    <a:pt x="5715" y="3870"/>
                  </a:cubicBezTo>
                  <a:cubicBezTo>
                    <a:pt x="6129" y="3870"/>
                    <a:pt x="6255" y="3481"/>
                    <a:pt x="6323" y="3481"/>
                  </a:cubicBezTo>
                  <a:cubicBezTo>
                    <a:pt x="6331" y="3481"/>
                    <a:pt x="6339" y="3487"/>
                    <a:pt x="6346" y="3502"/>
                  </a:cubicBezTo>
                  <a:cubicBezTo>
                    <a:pt x="6934" y="4733"/>
                    <a:pt x="8253" y="5482"/>
                    <a:pt x="8253" y="5482"/>
                  </a:cubicBezTo>
                  <a:cubicBezTo>
                    <a:pt x="9146" y="4030"/>
                    <a:pt x="9382" y="2095"/>
                    <a:pt x="7155" y="688"/>
                  </a:cubicBezTo>
                  <a:cubicBezTo>
                    <a:pt x="6326" y="165"/>
                    <a:pt x="5577" y="1"/>
                    <a:pt x="496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3635400" y="2060950"/>
              <a:ext cx="84700" cy="59025"/>
            </a:xfrm>
            <a:custGeom>
              <a:avLst/>
              <a:gdLst/>
              <a:ahLst/>
              <a:cxnLst/>
              <a:rect l="l" t="t" r="r" b="b"/>
              <a:pathLst>
                <a:path w="3388" h="2361" extrusionOk="0">
                  <a:moveTo>
                    <a:pt x="46" y="0"/>
                  </a:moveTo>
                  <a:lnTo>
                    <a:pt x="1" y="32"/>
                  </a:lnTo>
                  <a:cubicBezTo>
                    <a:pt x="528" y="911"/>
                    <a:pt x="1277" y="1629"/>
                    <a:pt x="2157" y="2143"/>
                  </a:cubicBezTo>
                  <a:cubicBezTo>
                    <a:pt x="2361" y="2259"/>
                    <a:pt x="2582" y="2361"/>
                    <a:pt x="2815" y="2361"/>
                  </a:cubicBezTo>
                  <a:lnTo>
                    <a:pt x="2860" y="2361"/>
                  </a:lnTo>
                  <a:cubicBezTo>
                    <a:pt x="3096" y="2347"/>
                    <a:pt x="3374" y="2171"/>
                    <a:pt x="3388" y="1907"/>
                  </a:cubicBezTo>
                  <a:lnTo>
                    <a:pt x="3342" y="1907"/>
                  </a:lnTo>
                  <a:cubicBezTo>
                    <a:pt x="3328" y="2143"/>
                    <a:pt x="3078" y="2301"/>
                    <a:pt x="2860" y="2318"/>
                  </a:cubicBezTo>
                  <a:cubicBezTo>
                    <a:pt x="2845" y="2319"/>
                    <a:pt x="2829" y="2320"/>
                    <a:pt x="2814" y="2320"/>
                  </a:cubicBezTo>
                  <a:cubicBezTo>
                    <a:pt x="2583" y="2320"/>
                    <a:pt x="2379" y="2223"/>
                    <a:pt x="2171" y="2111"/>
                  </a:cubicBezTo>
                  <a:cubicBezTo>
                    <a:pt x="1292" y="1597"/>
                    <a:pt x="560" y="880"/>
                    <a:pt x="4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3564000" y="2060950"/>
              <a:ext cx="73625" cy="57975"/>
            </a:xfrm>
            <a:custGeom>
              <a:avLst/>
              <a:gdLst/>
              <a:ahLst/>
              <a:cxnLst/>
              <a:rect l="l" t="t" r="r" b="b"/>
              <a:pathLst>
                <a:path w="2945" h="2319" extrusionOk="0">
                  <a:moveTo>
                    <a:pt x="2902" y="0"/>
                  </a:moveTo>
                  <a:cubicBezTo>
                    <a:pt x="2610" y="838"/>
                    <a:pt x="2023" y="1555"/>
                    <a:pt x="1291" y="2023"/>
                  </a:cubicBezTo>
                  <a:cubicBezTo>
                    <a:pt x="1115" y="2143"/>
                    <a:pt x="866" y="2273"/>
                    <a:pt x="616" y="2287"/>
                  </a:cubicBezTo>
                  <a:cubicBezTo>
                    <a:pt x="394" y="2287"/>
                    <a:pt x="116" y="2171"/>
                    <a:pt x="29" y="1949"/>
                  </a:cubicBezTo>
                  <a:lnTo>
                    <a:pt x="0" y="1949"/>
                  </a:lnTo>
                  <a:cubicBezTo>
                    <a:pt x="88" y="2213"/>
                    <a:pt x="366" y="2318"/>
                    <a:pt x="588" y="2318"/>
                  </a:cubicBezTo>
                  <a:lnTo>
                    <a:pt x="616" y="2318"/>
                  </a:lnTo>
                  <a:cubicBezTo>
                    <a:pt x="880" y="2318"/>
                    <a:pt x="1130" y="2185"/>
                    <a:pt x="1305" y="2055"/>
                  </a:cubicBezTo>
                  <a:cubicBezTo>
                    <a:pt x="2051" y="1583"/>
                    <a:pt x="2639" y="852"/>
                    <a:pt x="2945" y="14"/>
                  </a:cubicBezTo>
                  <a:lnTo>
                    <a:pt x="2902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3649725" y="2182425"/>
              <a:ext cx="23875" cy="16425"/>
            </a:xfrm>
            <a:custGeom>
              <a:avLst/>
              <a:gdLst/>
              <a:ahLst/>
              <a:cxnLst/>
              <a:rect l="l" t="t" r="r" b="b"/>
              <a:pathLst>
                <a:path w="955" h="657" extrusionOk="0">
                  <a:moveTo>
                    <a:pt x="135" y="1"/>
                  </a:moveTo>
                  <a:cubicBezTo>
                    <a:pt x="77" y="1"/>
                    <a:pt x="29" y="49"/>
                    <a:pt x="29" y="98"/>
                  </a:cubicBezTo>
                  <a:cubicBezTo>
                    <a:pt x="1" y="256"/>
                    <a:pt x="43" y="520"/>
                    <a:pt x="325" y="625"/>
                  </a:cubicBezTo>
                  <a:cubicBezTo>
                    <a:pt x="388" y="647"/>
                    <a:pt x="448" y="657"/>
                    <a:pt x="504" y="657"/>
                  </a:cubicBezTo>
                  <a:cubicBezTo>
                    <a:pt x="705" y="657"/>
                    <a:pt x="854" y="530"/>
                    <a:pt x="923" y="404"/>
                  </a:cubicBezTo>
                  <a:cubicBezTo>
                    <a:pt x="954" y="344"/>
                    <a:pt x="954" y="273"/>
                    <a:pt x="894" y="242"/>
                  </a:cubicBezTo>
                  <a:cubicBezTo>
                    <a:pt x="747" y="168"/>
                    <a:pt x="500" y="80"/>
                    <a:pt x="177" y="10"/>
                  </a:cubicBezTo>
                  <a:cubicBezTo>
                    <a:pt x="163" y="4"/>
                    <a:pt x="149" y="1"/>
                    <a:pt x="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3662925" y="2185550"/>
              <a:ext cx="8825" cy="7050"/>
            </a:xfrm>
            <a:custGeom>
              <a:avLst/>
              <a:gdLst/>
              <a:ahLst/>
              <a:cxnLst/>
              <a:rect l="l" t="t" r="r" b="b"/>
              <a:pathLst>
                <a:path w="353" h="282" extrusionOk="0">
                  <a:moveTo>
                    <a:pt x="60" y="1"/>
                  </a:moveTo>
                  <a:cubicBezTo>
                    <a:pt x="29" y="89"/>
                    <a:pt x="1" y="191"/>
                    <a:pt x="1" y="205"/>
                  </a:cubicBezTo>
                  <a:cubicBezTo>
                    <a:pt x="37" y="244"/>
                    <a:pt x="142" y="281"/>
                    <a:pt x="209" y="281"/>
                  </a:cubicBezTo>
                  <a:cubicBezTo>
                    <a:pt x="219" y="281"/>
                    <a:pt x="228" y="280"/>
                    <a:pt x="236" y="279"/>
                  </a:cubicBezTo>
                  <a:cubicBezTo>
                    <a:pt x="278" y="265"/>
                    <a:pt x="324" y="177"/>
                    <a:pt x="352" y="103"/>
                  </a:cubicBezTo>
                  <a:cubicBezTo>
                    <a:pt x="278" y="75"/>
                    <a:pt x="176" y="29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8"/>
            <p:cNvSpPr/>
            <p:nvPr/>
          </p:nvSpPr>
          <p:spPr>
            <a:xfrm>
              <a:off x="3653775" y="2182650"/>
              <a:ext cx="8025" cy="5350"/>
            </a:xfrm>
            <a:custGeom>
              <a:avLst/>
              <a:gdLst/>
              <a:ahLst/>
              <a:cxnLst/>
              <a:rect l="l" t="t" r="r" b="b"/>
              <a:pathLst>
                <a:path w="321" h="214" extrusionOk="0">
                  <a:moveTo>
                    <a:pt x="43" y="1"/>
                  </a:moveTo>
                  <a:cubicBezTo>
                    <a:pt x="15" y="71"/>
                    <a:pt x="1" y="131"/>
                    <a:pt x="1" y="145"/>
                  </a:cubicBezTo>
                  <a:cubicBezTo>
                    <a:pt x="34" y="180"/>
                    <a:pt x="113" y="214"/>
                    <a:pt x="173" y="214"/>
                  </a:cubicBezTo>
                  <a:cubicBezTo>
                    <a:pt x="190" y="214"/>
                    <a:pt x="206" y="211"/>
                    <a:pt x="219" y="205"/>
                  </a:cubicBezTo>
                  <a:cubicBezTo>
                    <a:pt x="251" y="205"/>
                    <a:pt x="293" y="131"/>
                    <a:pt x="321" y="71"/>
                  </a:cubicBezTo>
                  <a:cubicBezTo>
                    <a:pt x="233" y="43"/>
                    <a:pt x="145" y="29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3650800" y="2190650"/>
              <a:ext cx="13650" cy="8325"/>
            </a:xfrm>
            <a:custGeom>
              <a:avLst/>
              <a:gdLst/>
              <a:ahLst/>
              <a:cxnLst/>
              <a:rect l="l" t="t" r="r" b="b"/>
              <a:pathLst>
                <a:path w="546" h="333" extrusionOk="0">
                  <a:moveTo>
                    <a:pt x="60" y="1"/>
                  </a:moveTo>
                  <a:cubicBezTo>
                    <a:pt x="46" y="15"/>
                    <a:pt x="32" y="15"/>
                    <a:pt x="0" y="15"/>
                  </a:cubicBezTo>
                  <a:cubicBezTo>
                    <a:pt x="46" y="134"/>
                    <a:pt x="120" y="236"/>
                    <a:pt x="282" y="296"/>
                  </a:cubicBezTo>
                  <a:cubicBezTo>
                    <a:pt x="346" y="323"/>
                    <a:pt x="405" y="333"/>
                    <a:pt x="459" y="333"/>
                  </a:cubicBezTo>
                  <a:cubicBezTo>
                    <a:pt x="489" y="333"/>
                    <a:pt x="518" y="329"/>
                    <a:pt x="545" y="324"/>
                  </a:cubicBezTo>
                  <a:cubicBezTo>
                    <a:pt x="500" y="236"/>
                    <a:pt x="457" y="163"/>
                    <a:pt x="384" y="103"/>
                  </a:cubicBezTo>
                  <a:cubicBezTo>
                    <a:pt x="296" y="32"/>
                    <a:pt x="176" y="1"/>
                    <a:pt x="60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3705400" y="2563350"/>
              <a:ext cx="24550" cy="20150"/>
            </a:xfrm>
            <a:custGeom>
              <a:avLst/>
              <a:gdLst/>
              <a:ahLst/>
              <a:cxnLst/>
              <a:rect l="l" t="t" r="r" b="b"/>
              <a:pathLst>
                <a:path w="982" h="806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264"/>
                    <a:pt x="46" y="542"/>
                    <a:pt x="162" y="806"/>
                  </a:cubicBezTo>
                  <a:cubicBezTo>
                    <a:pt x="454" y="777"/>
                    <a:pt x="588" y="746"/>
                    <a:pt x="838" y="689"/>
                  </a:cubicBezTo>
                  <a:cubicBezTo>
                    <a:pt x="838" y="689"/>
                    <a:pt x="982" y="162"/>
                    <a:pt x="1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3647900" y="2543475"/>
              <a:ext cx="61925" cy="40625"/>
            </a:xfrm>
            <a:custGeom>
              <a:avLst/>
              <a:gdLst/>
              <a:ahLst/>
              <a:cxnLst/>
              <a:rect l="l" t="t" r="r" b="b"/>
              <a:pathLst>
                <a:path w="2477" h="1625" extrusionOk="0">
                  <a:moveTo>
                    <a:pt x="1587" y="0"/>
                  </a:moveTo>
                  <a:cubicBezTo>
                    <a:pt x="1562" y="0"/>
                    <a:pt x="1536" y="1"/>
                    <a:pt x="1509" y="4"/>
                  </a:cubicBezTo>
                  <a:cubicBezTo>
                    <a:pt x="1129" y="32"/>
                    <a:pt x="939" y="355"/>
                    <a:pt x="967" y="517"/>
                  </a:cubicBezTo>
                  <a:cubicBezTo>
                    <a:pt x="925" y="443"/>
                    <a:pt x="865" y="324"/>
                    <a:pt x="661" y="236"/>
                  </a:cubicBezTo>
                  <a:cubicBezTo>
                    <a:pt x="598" y="206"/>
                    <a:pt x="532" y="192"/>
                    <a:pt x="468" y="192"/>
                  </a:cubicBezTo>
                  <a:cubicBezTo>
                    <a:pt x="222" y="192"/>
                    <a:pt x="0" y="396"/>
                    <a:pt x="0" y="675"/>
                  </a:cubicBezTo>
                  <a:lnTo>
                    <a:pt x="14" y="1555"/>
                  </a:lnTo>
                  <a:cubicBezTo>
                    <a:pt x="14" y="1555"/>
                    <a:pt x="606" y="1625"/>
                    <a:pt x="1438" y="1625"/>
                  </a:cubicBezTo>
                  <a:cubicBezTo>
                    <a:pt x="1756" y="1625"/>
                    <a:pt x="2108" y="1615"/>
                    <a:pt x="2476" y="1586"/>
                  </a:cubicBezTo>
                  <a:cubicBezTo>
                    <a:pt x="2360" y="1323"/>
                    <a:pt x="2315" y="1045"/>
                    <a:pt x="2448" y="763"/>
                  </a:cubicBezTo>
                  <a:cubicBezTo>
                    <a:pt x="2244" y="735"/>
                    <a:pt x="2244" y="735"/>
                    <a:pt x="2156" y="721"/>
                  </a:cubicBezTo>
                  <a:cubicBezTo>
                    <a:pt x="2156" y="721"/>
                    <a:pt x="2238" y="0"/>
                    <a:pt x="158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3647900" y="2580125"/>
              <a:ext cx="78725" cy="9875"/>
            </a:xfrm>
            <a:custGeom>
              <a:avLst/>
              <a:gdLst/>
              <a:ahLst/>
              <a:cxnLst/>
              <a:rect l="l" t="t" r="r" b="b"/>
              <a:pathLst>
                <a:path w="3149" h="395" extrusionOk="0">
                  <a:moveTo>
                    <a:pt x="3110" y="0"/>
                  </a:moveTo>
                  <a:cubicBezTo>
                    <a:pt x="3109" y="0"/>
                    <a:pt x="3107" y="0"/>
                    <a:pt x="3106" y="1"/>
                  </a:cubicBezTo>
                  <a:cubicBezTo>
                    <a:pt x="2386" y="117"/>
                    <a:pt x="1666" y="148"/>
                    <a:pt x="1100" y="148"/>
                  </a:cubicBezTo>
                  <a:cubicBezTo>
                    <a:pt x="447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71" y="394"/>
                    <a:pt x="1487" y="394"/>
                  </a:cubicBezTo>
                  <a:cubicBezTo>
                    <a:pt x="2008" y="394"/>
                    <a:pt x="2590" y="354"/>
                    <a:pt x="3092" y="222"/>
                  </a:cubicBezTo>
                  <a:cubicBezTo>
                    <a:pt x="3092" y="222"/>
                    <a:pt x="3148" y="0"/>
                    <a:pt x="31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3656675" y="2562200"/>
              <a:ext cx="11375" cy="11375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7" y="0"/>
                  </a:moveTo>
                  <a:cubicBezTo>
                    <a:pt x="103" y="0"/>
                    <a:pt x="1" y="102"/>
                    <a:pt x="1" y="236"/>
                  </a:cubicBezTo>
                  <a:cubicBezTo>
                    <a:pt x="1" y="352"/>
                    <a:pt x="103" y="454"/>
                    <a:pt x="237" y="454"/>
                  </a:cubicBezTo>
                  <a:cubicBezTo>
                    <a:pt x="353" y="454"/>
                    <a:pt x="455" y="352"/>
                    <a:pt x="455" y="222"/>
                  </a:cubicBezTo>
                  <a:cubicBezTo>
                    <a:pt x="455" y="102"/>
                    <a:pt x="353" y="0"/>
                    <a:pt x="23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3680875" y="2561050"/>
              <a:ext cx="22000" cy="3375"/>
            </a:xfrm>
            <a:custGeom>
              <a:avLst/>
              <a:gdLst/>
              <a:ahLst/>
              <a:cxnLst/>
              <a:rect l="l" t="t" r="r" b="b"/>
              <a:pathLst>
                <a:path w="880" h="135" extrusionOk="0">
                  <a:moveTo>
                    <a:pt x="836" y="0"/>
                  </a:moveTo>
                  <a:cubicBezTo>
                    <a:pt x="831" y="0"/>
                    <a:pt x="826" y="1"/>
                    <a:pt x="820" y="4"/>
                  </a:cubicBezTo>
                  <a:lnTo>
                    <a:pt x="46" y="46"/>
                  </a:lnTo>
                  <a:cubicBezTo>
                    <a:pt x="28" y="46"/>
                    <a:pt x="0" y="78"/>
                    <a:pt x="14" y="92"/>
                  </a:cubicBezTo>
                  <a:cubicBezTo>
                    <a:pt x="14" y="120"/>
                    <a:pt x="28" y="134"/>
                    <a:pt x="60" y="134"/>
                  </a:cubicBezTo>
                  <a:lnTo>
                    <a:pt x="837" y="92"/>
                  </a:lnTo>
                  <a:cubicBezTo>
                    <a:pt x="851" y="78"/>
                    <a:pt x="880" y="60"/>
                    <a:pt x="865" y="32"/>
                  </a:cubicBezTo>
                  <a:cubicBezTo>
                    <a:pt x="865" y="21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3679800" y="2541525"/>
              <a:ext cx="31525" cy="18850"/>
            </a:xfrm>
            <a:custGeom>
              <a:avLst/>
              <a:gdLst/>
              <a:ahLst/>
              <a:cxnLst/>
              <a:rect l="l" t="t" r="r" b="b"/>
              <a:pathLst>
                <a:path w="1261" h="754" extrusionOk="0">
                  <a:moveTo>
                    <a:pt x="863" y="96"/>
                  </a:moveTo>
                  <a:cubicBezTo>
                    <a:pt x="880" y="110"/>
                    <a:pt x="880" y="124"/>
                    <a:pt x="863" y="170"/>
                  </a:cubicBezTo>
                  <a:cubicBezTo>
                    <a:pt x="821" y="286"/>
                    <a:pt x="761" y="402"/>
                    <a:pt x="687" y="490"/>
                  </a:cubicBezTo>
                  <a:lnTo>
                    <a:pt x="673" y="507"/>
                  </a:lnTo>
                  <a:cubicBezTo>
                    <a:pt x="673" y="476"/>
                    <a:pt x="687" y="447"/>
                    <a:pt x="687" y="419"/>
                  </a:cubicBezTo>
                  <a:cubicBezTo>
                    <a:pt x="719" y="314"/>
                    <a:pt x="733" y="226"/>
                    <a:pt x="792" y="155"/>
                  </a:cubicBezTo>
                  <a:cubicBezTo>
                    <a:pt x="792" y="138"/>
                    <a:pt x="806" y="110"/>
                    <a:pt x="835" y="96"/>
                  </a:cubicBezTo>
                  <a:close/>
                  <a:moveTo>
                    <a:pt x="1112" y="300"/>
                  </a:moveTo>
                  <a:cubicBezTo>
                    <a:pt x="1144" y="300"/>
                    <a:pt x="1158" y="314"/>
                    <a:pt x="1158" y="331"/>
                  </a:cubicBezTo>
                  <a:cubicBezTo>
                    <a:pt x="1158" y="345"/>
                    <a:pt x="1158" y="359"/>
                    <a:pt x="1127" y="388"/>
                  </a:cubicBezTo>
                  <a:cubicBezTo>
                    <a:pt x="1010" y="476"/>
                    <a:pt x="863" y="549"/>
                    <a:pt x="733" y="578"/>
                  </a:cubicBezTo>
                  <a:cubicBezTo>
                    <a:pt x="747" y="563"/>
                    <a:pt x="747" y="563"/>
                    <a:pt x="747" y="549"/>
                  </a:cubicBezTo>
                  <a:cubicBezTo>
                    <a:pt x="835" y="476"/>
                    <a:pt x="923" y="402"/>
                    <a:pt x="1025" y="345"/>
                  </a:cubicBezTo>
                  <a:cubicBezTo>
                    <a:pt x="1056" y="314"/>
                    <a:pt x="1084" y="300"/>
                    <a:pt x="1112" y="300"/>
                  </a:cubicBezTo>
                  <a:close/>
                  <a:moveTo>
                    <a:pt x="850" y="1"/>
                  </a:moveTo>
                  <a:cubicBezTo>
                    <a:pt x="824" y="1"/>
                    <a:pt x="798" y="8"/>
                    <a:pt x="775" y="22"/>
                  </a:cubicBezTo>
                  <a:cubicBezTo>
                    <a:pt x="747" y="50"/>
                    <a:pt x="733" y="82"/>
                    <a:pt x="704" y="110"/>
                  </a:cubicBezTo>
                  <a:cubicBezTo>
                    <a:pt x="659" y="198"/>
                    <a:pt x="631" y="300"/>
                    <a:pt x="599" y="402"/>
                  </a:cubicBezTo>
                  <a:cubicBezTo>
                    <a:pt x="585" y="476"/>
                    <a:pt x="571" y="549"/>
                    <a:pt x="543" y="609"/>
                  </a:cubicBezTo>
                  <a:lnTo>
                    <a:pt x="29" y="665"/>
                  </a:lnTo>
                  <a:cubicBezTo>
                    <a:pt x="15" y="665"/>
                    <a:pt x="1" y="683"/>
                    <a:pt x="1" y="711"/>
                  </a:cubicBezTo>
                  <a:cubicBezTo>
                    <a:pt x="1" y="725"/>
                    <a:pt x="15" y="753"/>
                    <a:pt x="43" y="753"/>
                  </a:cubicBezTo>
                  <a:lnTo>
                    <a:pt x="585" y="697"/>
                  </a:lnTo>
                  <a:lnTo>
                    <a:pt x="617" y="697"/>
                  </a:lnTo>
                  <a:lnTo>
                    <a:pt x="849" y="665"/>
                  </a:lnTo>
                  <a:cubicBezTo>
                    <a:pt x="880" y="665"/>
                    <a:pt x="894" y="651"/>
                    <a:pt x="894" y="623"/>
                  </a:cubicBezTo>
                  <a:cubicBezTo>
                    <a:pt x="1010" y="578"/>
                    <a:pt x="1098" y="521"/>
                    <a:pt x="1172" y="461"/>
                  </a:cubicBezTo>
                  <a:cubicBezTo>
                    <a:pt x="1200" y="447"/>
                    <a:pt x="1260" y="388"/>
                    <a:pt x="1246" y="314"/>
                  </a:cubicBezTo>
                  <a:cubicBezTo>
                    <a:pt x="1246" y="257"/>
                    <a:pt x="1172" y="212"/>
                    <a:pt x="1112" y="212"/>
                  </a:cubicBezTo>
                  <a:cubicBezTo>
                    <a:pt x="1070" y="212"/>
                    <a:pt x="1025" y="243"/>
                    <a:pt x="982" y="272"/>
                  </a:cubicBezTo>
                  <a:cubicBezTo>
                    <a:pt x="951" y="286"/>
                    <a:pt x="923" y="300"/>
                    <a:pt x="894" y="314"/>
                  </a:cubicBezTo>
                  <a:cubicBezTo>
                    <a:pt x="908" y="286"/>
                    <a:pt x="937" y="243"/>
                    <a:pt x="937" y="198"/>
                  </a:cubicBezTo>
                  <a:cubicBezTo>
                    <a:pt x="982" y="96"/>
                    <a:pt x="951" y="50"/>
                    <a:pt x="923" y="22"/>
                  </a:cubicBezTo>
                  <a:cubicBezTo>
                    <a:pt x="901" y="8"/>
                    <a:pt x="876" y="1"/>
                    <a:pt x="85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3525475" y="2563350"/>
              <a:ext cx="24650" cy="20150"/>
            </a:xfrm>
            <a:custGeom>
              <a:avLst/>
              <a:gdLst/>
              <a:ahLst/>
              <a:cxnLst/>
              <a:rect l="l" t="t" r="r" b="b"/>
              <a:pathLst>
                <a:path w="986" h="806" extrusionOk="0">
                  <a:moveTo>
                    <a:pt x="852" y="0"/>
                  </a:moveTo>
                  <a:cubicBezTo>
                    <a:pt x="1" y="162"/>
                    <a:pt x="148" y="689"/>
                    <a:pt x="148" y="689"/>
                  </a:cubicBezTo>
                  <a:cubicBezTo>
                    <a:pt x="398" y="746"/>
                    <a:pt x="528" y="777"/>
                    <a:pt x="824" y="806"/>
                  </a:cubicBezTo>
                  <a:cubicBezTo>
                    <a:pt x="940" y="542"/>
                    <a:pt x="986" y="264"/>
                    <a:pt x="85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3545700" y="2543475"/>
              <a:ext cx="62225" cy="40625"/>
            </a:xfrm>
            <a:custGeom>
              <a:avLst/>
              <a:gdLst/>
              <a:ahLst/>
              <a:cxnLst/>
              <a:rect l="l" t="t" r="r" b="b"/>
              <a:pathLst>
                <a:path w="2489" h="1625" extrusionOk="0">
                  <a:moveTo>
                    <a:pt x="891" y="0"/>
                  </a:moveTo>
                  <a:cubicBezTo>
                    <a:pt x="252" y="0"/>
                    <a:pt x="321" y="721"/>
                    <a:pt x="321" y="721"/>
                  </a:cubicBezTo>
                  <a:cubicBezTo>
                    <a:pt x="233" y="735"/>
                    <a:pt x="233" y="735"/>
                    <a:pt x="29" y="763"/>
                  </a:cubicBezTo>
                  <a:cubicBezTo>
                    <a:pt x="159" y="1045"/>
                    <a:pt x="131" y="1323"/>
                    <a:pt x="1" y="1586"/>
                  </a:cubicBezTo>
                  <a:cubicBezTo>
                    <a:pt x="369" y="1615"/>
                    <a:pt x="723" y="1625"/>
                    <a:pt x="1042" y="1625"/>
                  </a:cubicBezTo>
                  <a:cubicBezTo>
                    <a:pt x="1878" y="1625"/>
                    <a:pt x="2477" y="1555"/>
                    <a:pt x="2477" y="1555"/>
                  </a:cubicBezTo>
                  <a:lnTo>
                    <a:pt x="2477" y="675"/>
                  </a:lnTo>
                  <a:cubicBezTo>
                    <a:pt x="2488" y="396"/>
                    <a:pt x="2269" y="192"/>
                    <a:pt x="2016" y="192"/>
                  </a:cubicBezTo>
                  <a:cubicBezTo>
                    <a:pt x="1950" y="192"/>
                    <a:pt x="1882" y="206"/>
                    <a:pt x="1816" y="236"/>
                  </a:cubicBezTo>
                  <a:cubicBezTo>
                    <a:pt x="1612" y="324"/>
                    <a:pt x="1552" y="443"/>
                    <a:pt x="1524" y="517"/>
                  </a:cubicBezTo>
                  <a:cubicBezTo>
                    <a:pt x="1538" y="355"/>
                    <a:pt x="1348" y="32"/>
                    <a:pt x="968" y="4"/>
                  </a:cubicBezTo>
                  <a:cubicBezTo>
                    <a:pt x="941" y="1"/>
                    <a:pt x="916" y="0"/>
                    <a:pt x="8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3589225" y="2562200"/>
              <a:ext cx="11025" cy="11375"/>
            </a:xfrm>
            <a:custGeom>
              <a:avLst/>
              <a:gdLst/>
              <a:ahLst/>
              <a:cxnLst/>
              <a:rect l="l" t="t" r="r" b="b"/>
              <a:pathLst>
                <a:path w="441" h="455" extrusionOk="0">
                  <a:moveTo>
                    <a:pt x="223" y="0"/>
                  </a:moveTo>
                  <a:cubicBezTo>
                    <a:pt x="89" y="0"/>
                    <a:pt x="1" y="102"/>
                    <a:pt x="1" y="236"/>
                  </a:cubicBezTo>
                  <a:cubicBezTo>
                    <a:pt x="1" y="352"/>
                    <a:pt x="106" y="454"/>
                    <a:pt x="223" y="454"/>
                  </a:cubicBezTo>
                  <a:cubicBezTo>
                    <a:pt x="339" y="454"/>
                    <a:pt x="441" y="352"/>
                    <a:pt x="441" y="222"/>
                  </a:cubicBezTo>
                  <a:cubicBezTo>
                    <a:pt x="441" y="102"/>
                    <a:pt x="339" y="0"/>
                    <a:pt x="223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3528900" y="2580125"/>
              <a:ext cx="78750" cy="9875"/>
            </a:xfrm>
            <a:custGeom>
              <a:avLst/>
              <a:gdLst/>
              <a:ahLst/>
              <a:cxnLst/>
              <a:rect l="l" t="t" r="r" b="b"/>
              <a:pathLst>
                <a:path w="3150" h="395" extrusionOk="0">
                  <a:moveTo>
                    <a:pt x="36" y="0"/>
                  </a:moveTo>
                  <a:cubicBezTo>
                    <a:pt x="1" y="0"/>
                    <a:pt x="57" y="222"/>
                    <a:pt x="57" y="222"/>
                  </a:cubicBezTo>
                  <a:cubicBezTo>
                    <a:pt x="560" y="354"/>
                    <a:pt x="1141" y="394"/>
                    <a:pt x="1663" y="394"/>
                  </a:cubicBezTo>
                  <a:cubicBezTo>
                    <a:pt x="2478" y="394"/>
                    <a:pt x="3149" y="296"/>
                    <a:pt x="3149" y="296"/>
                  </a:cubicBezTo>
                  <a:lnTo>
                    <a:pt x="3149" y="106"/>
                  </a:lnTo>
                  <a:cubicBezTo>
                    <a:pt x="3149" y="106"/>
                    <a:pt x="2702" y="148"/>
                    <a:pt x="2049" y="148"/>
                  </a:cubicBezTo>
                  <a:cubicBezTo>
                    <a:pt x="1483" y="148"/>
                    <a:pt x="761" y="117"/>
                    <a:pt x="40" y="1"/>
                  </a:cubicBezTo>
                  <a:cubicBezTo>
                    <a:pt x="38" y="0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3553000" y="2561050"/>
              <a:ext cx="21650" cy="3375"/>
            </a:xfrm>
            <a:custGeom>
              <a:avLst/>
              <a:gdLst/>
              <a:ahLst/>
              <a:cxnLst/>
              <a:rect l="l" t="t" r="r" b="b"/>
              <a:pathLst>
                <a:path w="866" h="135" extrusionOk="0">
                  <a:moveTo>
                    <a:pt x="28" y="0"/>
                  </a:moveTo>
                  <a:cubicBezTo>
                    <a:pt x="10" y="0"/>
                    <a:pt x="1" y="21"/>
                    <a:pt x="1" y="32"/>
                  </a:cubicBezTo>
                  <a:cubicBezTo>
                    <a:pt x="1" y="60"/>
                    <a:pt x="15" y="78"/>
                    <a:pt x="43" y="92"/>
                  </a:cubicBezTo>
                  <a:lnTo>
                    <a:pt x="806" y="134"/>
                  </a:lnTo>
                  <a:lnTo>
                    <a:pt x="820" y="134"/>
                  </a:lnTo>
                  <a:cubicBezTo>
                    <a:pt x="834" y="134"/>
                    <a:pt x="852" y="120"/>
                    <a:pt x="866" y="92"/>
                  </a:cubicBezTo>
                  <a:cubicBezTo>
                    <a:pt x="866" y="78"/>
                    <a:pt x="834" y="46"/>
                    <a:pt x="820" y="46"/>
                  </a:cubicBezTo>
                  <a:lnTo>
                    <a:pt x="43" y="4"/>
                  </a:lnTo>
                  <a:cubicBezTo>
                    <a:pt x="38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3544200" y="2541525"/>
              <a:ext cx="31875" cy="18850"/>
            </a:xfrm>
            <a:custGeom>
              <a:avLst/>
              <a:gdLst/>
              <a:ahLst/>
              <a:cxnLst/>
              <a:rect l="l" t="t" r="r" b="b"/>
              <a:pathLst>
                <a:path w="1275" h="754" extrusionOk="0">
                  <a:moveTo>
                    <a:pt x="441" y="96"/>
                  </a:moveTo>
                  <a:cubicBezTo>
                    <a:pt x="455" y="110"/>
                    <a:pt x="469" y="138"/>
                    <a:pt x="483" y="155"/>
                  </a:cubicBezTo>
                  <a:cubicBezTo>
                    <a:pt x="529" y="226"/>
                    <a:pt x="543" y="314"/>
                    <a:pt x="571" y="419"/>
                  </a:cubicBezTo>
                  <a:cubicBezTo>
                    <a:pt x="571" y="447"/>
                    <a:pt x="588" y="476"/>
                    <a:pt x="588" y="507"/>
                  </a:cubicBezTo>
                  <a:lnTo>
                    <a:pt x="571" y="490"/>
                  </a:lnTo>
                  <a:cubicBezTo>
                    <a:pt x="500" y="402"/>
                    <a:pt x="441" y="286"/>
                    <a:pt x="395" y="170"/>
                  </a:cubicBezTo>
                  <a:lnTo>
                    <a:pt x="395" y="96"/>
                  </a:lnTo>
                  <a:close/>
                  <a:moveTo>
                    <a:pt x="149" y="300"/>
                  </a:moveTo>
                  <a:cubicBezTo>
                    <a:pt x="177" y="300"/>
                    <a:pt x="205" y="314"/>
                    <a:pt x="237" y="345"/>
                  </a:cubicBezTo>
                  <a:cubicBezTo>
                    <a:pt x="339" y="402"/>
                    <a:pt x="427" y="476"/>
                    <a:pt x="514" y="549"/>
                  </a:cubicBezTo>
                  <a:cubicBezTo>
                    <a:pt x="514" y="563"/>
                    <a:pt x="529" y="563"/>
                    <a:pt x="529" y="578"/>
                  </a:cubicBezTo>
                  <a:cubicBezTo>
                    <a:pt x="395" y="549"/>
                    <a:pt x="251" y="476"/>
                    <a:pt x="149" y="388"/>
                  </a:cubicBezTo>
                  <a:cubicBezTo>
                    <a:pt x="103" y="359"/>
                    <a:pt x="103" y="345"/>
                    <a:pt x="103" y="331"/>
                  </a:cubicBezTo>
                  <a:cubicBezTo>
                    <a:pt x="103" y="314"/>
                    <a:pt x="117" y="300"/>
                    <a:pt x="149" y="300"/>
                  </a:cubicBezTo>
                  <a:close/>
                  <a:moveTo>
                    <a:pt x="412" y="1"/>
                  </a:moveTo>
                  <a:cubicBezTo>
                    <a:pt x="389" y="1"/>
                    <a:pt x="367" y="8"/>
                    <a:pt x="353" y="22"/>
                  </a:cubicBezTo>
                  <a:cubicBezTo>
                    <a:pt x="307" y="50"/>
                    <a:pt x="293" y="96"/>
                    <a:pt x="325" y="198"/>
                  </a:cubicBezTo>
                  <a:cubicBezTo>
                    <a:pt x="339" y="243"/>
                    <a:pt x="353" y="286"/>
                    <a:pt x="367" y="314"/>
                  </a:cubicBezTo>
                  <a:cubicBezTo>
                    <a:pt x="339" y="300"/>
                    <a:pt x="307" y="286"/>
                    <a:pt x="279" y="272"/>
                  </a:cubicBezTo>
                  <a:cubicBezTo>
                    <a:pt x="251" y="243"/>
                    <a:pt x="191" y="212"/>
                    <a:pt x="149" y="212"/>
                  </a:cubicBezTo>
                  <a:cubicBezTo>
                    <a:pt x="89" y="212"/>
                    <a:pt x="15" y="257"/>
                    <a:pt x="15" y="314"/>
                  </a:cubicBezTo>
                  <a:cubicBezTo>
                    <a:pt x="1" y="388"/>
                    <a:pt x="61" y="447"/>
                    <a:pt x="89" y="461"/>
                  </a:cubicBezTo>
                  <a:cubicBezTo>
                    <a:pt x="163" y="521"/>
                    <a:pt x="265" y="578"/>
                    <a:pt x="367" y="623"/>
                  </a:cubicBezTo>
                  <a:cubicBezTo>
                    <a:pt x="367" y="651"/>
                    <a:pt x="381" y="665"/>
                    <a:pt x="412" y="665"/>
                  </a:cubicBezTo>
                  <a:lnTo>
                    <a:pt x="645" y="697"/>
                  </a:lnTo>
                  <a:lnTo>
                    <a:pt x="676" y="697"/>
                  </a:lnTo>
                  <a:lnTo>
                    <a:pt x="1218" y="753"/>
                  </a:lnTo>
                  <a:cubicBezTo>
                    <a:pt x="1246" y="753"/>
                    <a:pt x="1260" y="725"/>
                    <a:pt x="1260" y="711"/>
                  </a:cubicBezTo>
                  <a:cubicBezTo>
                    <a:pt x="1274" y="683"/>
                    <a:pt x="1246" y="665"/>
                    <a:pt x="1232" y="665"/>
                  </a:cubicBezTo>
                  <a:lnTo>
                    <a:pt x="719" y="609"/>
                  </a:lnTo>
                  <a:cubicBezTo>
                    <a:pt x="690" y="549"/>
                    <a:pt x="676" y="476"/>
                    <a:pt x="659" y="402"/>
                  </a:cubicBezTo>
                  <a:cubicBezTo>
                    <a:pt x="631" y="300"/>
                    <a:pt x="617" y="198"/>
                    <a:pt x="557" y="110"/>
                  </a:cubicBezTo>
                  <a:cubicBezTo>
                    <a:pt x="543" y="82"/>
                    <a:pt x="514" y="50"/>
                    <a:pt x="483" y="22"/>
                  </a:cubicBezTo>
                  <a:cubicBezTo>
                    <a:pt x="462" y="8"/>
                    <a:pt x="436" y="1"/>
                    <a:pt x="41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3602425" y="1962025"/>
              <a:ext cx="190950" cy="157600"/>
            </a:xfrm>
            <a:custGeom>
              <a:avLst/>
              <a:gdLst/>
              <a:ahLst/>
              <a:cxnLst/>
              <a:rect l="l" t="t" r="r" b="b"/>
              <a:pathLst>
                <a:path w="7638" h="6304" extrusionOk="0">
                  <a:moveTo>
                    <a:pt x="1" y="0"/>
                  </a:moveTo>
                  <a:cubicBezTo>
                    <a:pt x="1" y="0"/>
                    <a:pt x="2023" y="4693"/>
                    <a:pt x="2083" y="4795"/>
                  </a:cubicBezTo>
                  <a:cubicBezTo>
                    <a:pt x="4369" y="5660"/>
                    <a:pt x="7637" y="6304"/>
                    <a:pt x="7637" y="6304"/>
                  </a:cubicBezTo>
                  <a:lnTo>
                    <a:pt x="5600" y="13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3601725" y="1960175"/>
              <a:ext cx="199725" cy="158300"/>
            </a:xfrm>
            <a:custGeom>
              <a:avLst/>
              <a:gdLst/>
              <a:ahLst/>
              <a:cxnLst/>
              <a:rect l="l" t="t" r="r" b="b"/>
              <a:pathLst>
                <a:path w="7989" h="6332" extrusionOk="0">
                  <a:moveTo>
                    <a:pt x="0" y="0"/>
                  </a:moveTo>
                  <a:cubicBezTo>
                    <a:pt x="0" y="0"/>
                    <a:pt x="2083" y="4781"/>
                    <a:pt x="2083" y="4795"/>
                  </a:cubicBezTo>
                  <a:cubicBezTo>
                    <a:pt x="4499" y="5674"/>
                    <a:pt x="7989" y="6332"/>
                    <a:pt x="7989" y="6332"/>
                  </a:cubicBezTo>
                  <a:lnTo>
                    <a:pt x="5966" y="1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3601025" y="1958400"/>
              <a:ext cx="207375" cy="159025"/>
            </a:xfrm>
            <a:custGeom>
              <a:avLst/>
              <a:gdLst/>
              <a:ahLst/>
              <a:cxnLst/>
              <a:rect l="l" t="t" r="r" b="b"/>
              <a:pathLst>
                <a:path w="8295" h="6361" extrusionOk="0">
                  <a:moveTo>
                    <a:pt x="0" y="1"/>
                  </a:moveTo>
                  <a:cubicBezTo>
                    <a:pt x="0" y="1"/>
                    <a:pt x="2079" y="4778"/>
                    <a:pt x="2079" y="4792"/>
                  </a:cubicBezTo>
                  <a:cubicBezTo>
                    <a:pt x="4221" y="5569"/>
                    <a:pt x="8295" y="6361"/>
                    <a:pt x="8295" y="6361"/>
                  </a:cubicBezTo>
                  <a:lnTo>
                    <a:pt x="5980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3484500" y="1964575"/>
              <a:ext cx="175100" cy="184675"/>
            </a:xfrm>
            <a:custGeom>
              <a:avLst/>
              <a:gdLst/>
              <a:ahLst/>
              <a:cxnLst/>
              <a:rect l="l" t="t" r="r" b="b"/>
              <a:pathLst>
                <a:path w="7004" h="7387" extrusionOk="0">
                  <a:moveTo>
                    <a:pt x="4689" y="0"/>
                  </a:moveTo>
                  <a:lnTo>
                    <a:pt x="1" y="2568"/>
                  </a:lnTo>
                  <a:lnTo>
                    <a:pt x="2551" y="7387"/>
                  </a:lnTo>
                  <a:cubicBezTo>
                    <a:pt x="2551" y="7387"/>
                    <a:pt x="5421" y="6012"/>
                    <a:pt x="7004" y="4678"/>
                  </a:cubicBezTo>
                  <a:cubicBezTo>
                    <a:pt x="6990" y="4661"/>
                    <a:pt x="4689" y="0"/>
                    <a:pt x="468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3474925" y="1962800"/>
              <a:ext cx="183625" cy="187600"/>
            </a:xfrm>
            <a:custGeom>
              <a:avLst/>
              <a:gdLst/>
              <a:ahLst/>
              <a:cxnLst/>
              <a:rect l="l" t="t" r="r" b="b"/>
              <a:pathLst>
                <a:path w="7345" h="7504" extrusionOk="0">
                  <a:moveTo>
                    <a:pt x="5030" y="1"/>
                  </a:moveTo>
                  <a:lnTo>
                    <a:pt x="0" y="2695"/>
                  </a:lnTo>
                  <a:lnTo>
                    <a:pt x="2568" y="7504"/>
                  </a:lnTo>
                  <a:cubicBezTo>
                    <a:pt x="2568" y="7504"/>
                    <a:pt x="5628" y="6051"/>
                    <a:pt x="7345" y="4676"/>
                  </a:cubicBezTo>
                  <a:cubicBezTo>
                    <a:pt x="7331" y="4662"/>
                    <a:pt x="5030" y="1"/>
                    <a:pt x="50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3473850" y="1960950"/>
              <a:ext cx="183550" cy="190150"/>
            </a:xfrm>
            <a:custGeom>
              <a:avLst/>
              <a:gdLst/>
              <a:ahLst/>
              <a:cxnLst/>
              <a:rect l="l" t="t" r="r" b="b"/>
              <a:pathLst>
                <a:path w="7342" h="7606" extrusionOk="0">
                  <a:moveTo>
                    <a:pt x="5027" y="1"/>
                  </a:moveTo>
                  <a:lnTo>
                    <a:pt x="1" y="2695"/>
                  </a:lnTo>
                  <a:lnTo>
                    <a:pt x="2273" y="7606"/>
                  </a:lnTo>
                  <a:cubicBezTo>
                    <a:pt x="2273" y="7606"/>
                    <a:pt x="5819" y="5893"/>
                    <a:pt x="7342" y="4676"/>
                  </a:cubicBezTo>
                  <a:cubicBezTo>
                    <a:pt x="7342" y="4662"/>
                    <a:pt x="5027" y="1"/>
                    <a:pt x="5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3603075" y="1950200"/>
              <a:ext cx="216125" cy="161500"/>
            </a:xfrm>
            <a:custGeom>
              <a:avLst/>
              <a:gdLst/>
              <a:ahLst/>
              <a:cxnLst/>
              <a:rect l="l" t="t" r="r" b="b"/>
              <a:pathLst>
                <a:path w="8645" h="6460" extrusionOk="0">
                  <a:moveTo>
                    <a:pt x="208" y="0"/>
                  </a:moveTo>
                  <a:cubicBezTo>
                    <a:pt x="71" y="0"/>
                    <a:pt x="1" y="85"/>
                    <a:pt x="62" y="223"/>
                  </a:cubicBezTo>
                  <a:lnTo>
                    <a:pt x="2233" y="5018"/>
                  </a:lnTo>
                  <a:cubicBezTo>
                    <a:pt x="2307" y="5166"/>
                    <a:pt x="2511" y="5310"/>
                    <a:pt x="2687" y="5355"/>
                  </a:cubicBezTo>
                  <a:lnTo>
                    <a:pt x="8374" y="6453"/>
                  </a:lnTo>
                  <a:cubicBezTo>
                    <a:pt x="8400" y="6457"/>
                    <a:pt x="8425" y="6459"/>
                    <a:pt x="8447" y="6459"/>
                  </a:cubicBezTo>
                  <a:cubicBezTo>
                    <a:pt x="8586" y="6459"/>
                    <a:pt x="8644" y="6376"/>
                    <a:pt x="8592" y="6249"/>
                  </a:cubicBezTo>
                  <a:lnTo>
                    <a:pt x="6412" y="1455"/>
                  </a:lnTo>
                  <a:cubicBezTo>
                    <a:pt x="6338" y="1296"/>
                    <a:pt x="6148" y="1148"/>
                    <a:pt x="5954" y="1120"/>
                  </a:cubicBezTo>
                  <a:lnTo>
                    <a:pt x="270" y="5"/>
                  </a:lnTo>
                  <a:cubicBezTo>
                    <a:pt x="248" y="2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3603075" y="1950200"/>
              <a:ext cx="214175" cy="160175"/>
            </a:xfrm>
            <a:custGeom>
              <a:avLst/>
              <a:gdLst/>
              <a:ahLst/>
              <a:cxnLst/>
              <a:rect l="l" t="t" r="r" b="b"/>
              <a:pathLst>
                <a:path w="8567" h="6407" extrusionOk="0">
                  <a:moveTo>
                    <a:pt x="204" y="0"/>
                  </a:moveTo>
                  <a:cubicBezTo>
                    <a:pt x="61" y="0"/>
                    <a:pt x="1" y="85"/>
                    <a:pt x="62" y="223"/>
                  </a:cubicBezTo>
                  <a:lnTo>
                    <a:pt x="2219" y="4972"/>
                  </a:lnTo>
                  <a:cubicBezTo>
                    <a:pt x="2293" y="5120"/>
                    <a:pt x="2483" y="5268"/>
                    <a:pt x="2672" y="5310"/>
                  </a:cubicBezTo>
                  <a:lnTo>
                    <a:pt x="8301" y="6397"/>
                  </a:lnTo>
                  <a:cubicBezTo>
                    <a:pt x="8330" y="6403"/>
                    <a:pt x="8357" y="6406"/>
                    <a:pt x="8381" y="6406"/>
                  </a:cubicBezTo>
                  <a:cubicBezTo>
                    <a:pt x="8514" y="6406"/>
                    <a:pt x="8567" y="6314"/>
                    <a:pt x="8505" y="6189"/>
                  </a:cubicBezTo>
                  <a:lnTo>
                    <a:pt x="6352" y="1440"/>
                  </a:lnTo>
                  <a:cubicBezTo>
                    <a:pt x="6292" y="1296"/>
                    <a:pt x="6088" y="1134"/>
                    <a:pt x="5898" y="1103"/>
                  </a:cubicBezTo>
                  <a:lnTo>
                    <a:pt x="270" y="5"/>
                  </a:lnTo>
                  <a:cubicBezTo>
                    <a:pt x="246" y="2"/>
                    <a:pt x="224" y="0"/>
                    <a:pt x="20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3454075" y="1954275"/>
              <a:ext cx="196050" cy="193825"/>
            </a:xfrm>
            <a:custGeom>
              <a:avLst/>
              <a:gdLst/>
              <a:ahLst/>
              <a:cxnLst/>
              <a:rect l="l" t="t" r="r" b="b"/>
              <a:pathLst>
                <a:path w="7842" h="7753" extrusionOk="0">
                  <a:moveTo>
                    <a:pt x="5273" y="1"/>
                  </a:moveTo>
                  <a:cubicBezTo>
                    <a:pt x="5226" y="1"/>
                    <a:pt x="5176" y="11"/>
                    <a:pt x="5129" y="32"/>
                  </a:cubicBezTo>
                  <a:lnTo>
                    <a:pt x="236" y="2480"/>
                  </a:lnTo>
                  <a:cubicBezTo>
                    <a:pt x="74" y="2554"/>
                    <a:pt x="0" y="2744"/>
                    <a:pt x="74" y="2892"/>
                  </a:cubicBezTo>
                  <a:lnTo>
                    <a:pt x="2301" y="7595"/>
                  </a:lnTo>
                  <a:cubicBezTo>
                    <a:pt x="2351" y="7695"/>
                    <a:pt x="2447" y="7753"/>
                    <a:pt x="2555" y="7753"/>
                  </a:cubicBezTo>
                  <a:cubicBezTo>
                    <a:pt x="2606" y="7753"/>
                    <a:pt x="2660" y="7740"/>
                    <a:pt x="2712" y="7711"/>
                  </a:cubicBezTo>
                  <a:lnTo>
                    <a:pt x="7623" y="5280"/>
                  </a:lnTo>
                  <a:cubicBezTo>
                    <a:pt x="7781" y="5192"/>
                    <a:pt x="7841" y="5017"/>
                    <a:pt x="7781" y="4869"/>
                  </a:cubicBezTo>
                  <a:lnTo>
                    <a:pt x="5541" y="166"/>
                  </a:lnTo>
                  <a:cubicBezTo>
                    <a:pt x="5498" y="61"/>
                    <a:pt x="5390" y="1"/>
                    <a:pt x="527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3455125" y="1954275"/>
              <a:ext cx="194625" cy="192175"/>
            </a:xfrm>
            <a:custGeom>
              <a:avLst/>
              <a:gdLst/>
              <a:ahLst/>
              <a:cxnLst/>
              <a:rect l="l" t="t" r="r" b="b"/>
              <a:pathLst>
                <a:path w="7785" h="7687" extrusionOk="0">
                  <a:moveTo>
                    <a:pt x="5231" y="1"/>
                  </a:moveTo>
                  <a:cubicBezTo>
                    <a:pt x="5184" y="1"/>
                    <a:pt x="5134" y="11"/>
                    <a:pt x="5087" y="32"/>
                  </a:cubicBezTo>
                  <a:lnTo>
                    <a:pt x="236" y="2452"/>
                  </a:lnTo>
                  <a:cubicBezTo>
                    <a:pt x="75" y="2540"/>
                    <a:pt x="1" y="2716"/>
                    <a:pt x="75" y="2860"/>
                  </a:cubicBezTo>
                  <a:lnTo>
                    <a:pt x="2287" y="7521"/>
                  </a:lnTo>
                  <a:cubicBezTo>
                    <a:pt x="2339" y="7626"/>
                    <a:pt x="2443" y="7686"/>
                    <a:pt x="2557" y="7686"/>
                  </a:cubicBezTo>
                  <a:cubicBezTo>
                    <a:pt x="2603" y="7686"/>
                    <a:pt x="2652" y="7676"/>
                    <a:pt x="2699" y="7655"/>
                  </a:cubicBezTo>
                  <a:lnTo>
                    <a:pt x="7549" y="5235"/>
                  </a:lnTo>
                  <a:cubicBezTo>
                    <a:pt x="7711" y="5147"/>
                    <a:pt x="7785" y="4971"/>
                    <a:pt x="7711" y="4827"/>
                  </a:cubicBezTo>
                  <a:lnTo>
                    <a:pt x="5499" y="166"/>
                  </a:lnTo>
                  <a:cubicBezTo>
                    <a:pt x="5456" y="61"/>
                    <a:pt x="5348" y="1"/>
                    <a:pt x="523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3581575" y="1949925"/>
              <a:ext cx="94925" cy="136375"/>
            </a:xfrm>
            <a:custGeom>
              <a:avLst/>
              <a:gdLst/>
              <a:ahLst/>
              <a:cxnLst/>
              <a:rect l="l" t="t" r="r" b="b"/>
              <a:pathLst>
                <a:path w="3797" h="5455" extrusionOk="0">
                  <a:moveTo>
                    <a:pt x="1131" y="0"/>
                  </a:moveTo>
                  <a:cubicBezTo>
                    <a:pt x="1120" y="0"/>
                    <a:pt x="1109" y="1"/>
                    <a:pt x="1098" y="2"/>
                  </a:cubicBezTo>
                  <a:lnTo>
                    <a:pt x="149" y="104"/>
                  </a:lnTo>
                  <a:cubicBezTo>
                    <a:pt x="43" y="118"/>
                    <a:pt x="1" y="192"/>
                    <a:pt x="29" y="266"/>
                  </a:cubicBezTo>
                  <a:lnTo>
                    <a:pt x="2449" y="5321"/>
                  </a:lnTo>
                  <a:cubicBezTo>
                    <a:pt x="2477" y="5409"/>
                    <a:pt x="2593" y="5454"/>
                    <a:pt x="2699" y="5454"/>
                  </a:cubicBezTo>
                  <a:lnTo>
                    <a:pt x="3649" y="5335"/>
                  </a:lnTo>
                  <a:cubicBezTo>
                    <a:pt x="3736" y="5335"/>
                    <a:pt x="3796" y="5264"/>
                    <a:pt x="3754" y="5177"/>
                  </a:cubicBezTo>
                  <a:lnTo>
                    <a:pt x="1348" y="118"/>
                  </a:lnTo>
                  <a:cubicBezTo>
                    <a:pt x="1310" y="52"/>
                    <a:pt x="1224" y="0"/>
                    <a:pt x="113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3592575" y="2061725"/>
              <a:ext cx="96050" cy="16825"/>
            </a:xfrm>
            <a:custGeom>
              <a:avLst/>
              <a:gdLst/>
              <a:ahLst/>
              <a:cxnLst/>
              <a:rect l="l" t="t" r="r" b="b"/>
              <a:pathLst>
                <a:path w="3842" h="673" extrusionOk="0">
                  <a:moveTo>
                    <a:pt x="3796" y="1"/>
                  </a:moveTo>
                  <a:cubicBezTo>
                    <a:pt x="2931" y="131"/>
                    <a:pt x="2523" y="191"/>
                    <a:pt x="2083" y="247"/>
                  </a:cubicBezTo>
                  <a:cubicBezTo>
                    <a:pt x="1759" y="293"/>
                    <a:pt x="1422" y="335"/>
                    <a:pt x="894" y="423"/>
                  </a:cubicBezTo>
                  <a:lnTo>
                    <a:pt x="1" y="557"/>
                  </a:lnTo>
                  <a:lnTo>
                    <a:pt x="1010" y="673"/>
                  </a:lnTo>
                  <a:lnTo>
                    <a:pt x="1010" y="645"/>
                  </a:lnTo>
                  <a:cubicBezTo>
                    <a:pt x="1496" y="571"/>
                    <a:pt x="1819" y="529"/>
                    <a:pt x="2111" y="483"/>
                  </a:cubicBezTo>
                  <a:cubicBezTo>
                    <a:pt x="2551" y="423"/>
                    <a:pt x="2962" y="367"/>
                    <a:pt x="3842" y="233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3613850" y="2041950"/>
              <a:ext cx="69950" cy="17625"/>
            </a:xfrm>
            <a:custGeom>
              <a:avLst/>
              <a:gdLst/>
              <a:ahLst/>
              <a:cxnLst/>
              <a:rect l="l" t="t" r="r" b="b"/>
              <a:pathLst>
                <a:path w="2798" h="705" extrusionOk="0">
                  <a:moveTo>
                    <a:pt x="2755" y="1"/>
                  </a:moveTo>
                  <a:cubicBezTo>
                    <a:pt x="2287" y="88"/>
                    <a:pt x="1904" y="145"/>
                    <a:pt x="1566" y="205"/>
                  </a:cubicBezTo>
                  <a:cubicBezTo>
                    <a:pt x="1024" y="278"/>
                    <a:pt x="571" y="352"/>
                    <a:pt x="1" y="482"/>
                  </a:cubicBezTo>
                  <a:lnTo>
                    <a:pt x="43" y="704"/>
                  </a:lnTo>
                  <a:cubicBezTo>
                    <a:pt x="616" y="584"/>
                    <a:pt x="1070" y="511"/>
                    <a:pt x="1598" y="440"/>
                  </a:cubicBezTo>
                  <a:cubicBezTo>
                    <a:pt x="1935" y="380"/>
                    <a:pt x="2329" y="321"/>
                    <a:pt x="2797" y="233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3553700" y="1977050"/>
              <a:ext cx="95700" cy="16900"/>
            </a:xfrm>
            <a:custGeom>
              <a:avLst/>
              <a:gdLst/>
              <a:ahLst/>
              <a:cxnLst/>
              <a:rect l="l" t="t" r="r" b="b"/>
              <a:pathLst>
                <a:path w="3828" h="676" extrusionOk="0">
                  <a:moveTo>
                    <a:pt x="3796" y="1"/>
                  </a:moveTo>
                  <a:cubicBezTo>
                    <a:pt x="2934" y="134"/>
                    <a:pt x="2523" y="191"/>
                    <a:pt x="2083" y="250"/>
                  </a:cubicBezTo>
                  <a:cubicBezTo>
                    <a:pt x="1760" y="293"/>
                    <a:pt x="1422" y="338"/>
                    <a:pt x="894" y="426"/>
                  </a:cubicBezTo>
                  <a:lnTo>
                    <a:pt x="1" y="556"/>
                  </a:lnTo>
                  <a:lnTo>
                    <a:pt x="1014" y="676"/>
                  </a:lnTo>
                  <a:lnTo>
                    <a:pt x="1014" y="644"/>
                  </a:lnTo>
                  <a:cubicBezTo>
                    <a:pt x="1496" y="574"/>
                    <a:pt x="1805" y="528"/>
                    <a:pt x="2111" y="486"/>
                  </a:cubicBezTo>
                  <a:cubicBezTo>
                    <a:pt x="2551" y="426"/>
                    <a:pt x="2963" y="366"/>
                    <a:pt x="3828" y="236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3575000" y="1957275"/>
              <a:ext cx="70025" cy="17600"/>
            </a:xfrm>
            <a:custGeom>
              <a:avLst/>
              <a:gdLst/>
              <a:ahLst/>
              <a:cxnLst/>
              <a:rect l="l" t="t" r="r" b="b"/>
              <a:pathLst>
                <a:path w="2801" h="704" extrusionOk="0">
                  <a:moveTo>
                    <a:pt x="2754" y="0"/>
                  </a:moveTo>
                  <a:cubicBezTo>
                    <a:pt x="2286" y="88"/>
                    <a:pt x="1907" y="148"/>
                    <a:pt x="1569" y="204"/>
                  </a:cubicBezTo>
                  <a:cubicBezTo>
                    <a:pt x="1027" y="278"/>
                    <a:pt x="570" y="352"/>
                    <a:pt x="0" y="468"/>
                  </a:cubicBezTo>
                  <a:lnTo>
                    <a:pt x="42" y="704"/>
                  </a:lnTo>
                  <a:cubicBezTo>
                    <a:pt x="616" y="588"/>
                    <a:pt x="1069" y="514"/>
                    <a:pt x="1597" y="426"/>
                  </a:cubicBezTo>
                  <a:cubicBezTo>
                    <a:pt x="1935" y="380"/>
                    <a:pt x="2329" y="310"/>
                    <a:pt x="2800" y="236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3702625" y="2036325"/>
              <a:ext cx="60900" cy="41350"/>
            </a:xfrm>
            <a:custGeom>
              <a:avLst/>
              <a:gdLst/>
              <a:ahLst/>
              <a:cxnLst/>
              <a:rect l="l" t="t" r="r" b="b"/>
              <a:pathLst>
                <a:path w="2436" h="1654" extrusionOk="0">
                  <a:moveTo>
                    <a:pt x="303" y="69"/>
                  </a:moveTo>
                  <a:cubicBezTo>
                    <a:pt x="326" y="69"/>
                    <a:pt x="350" y="72"/>
                    <a:pt x="375" y="78"/>
                  </a:cubicBezTo>
                  <a:lnTo>
                    <a:pt x="1694" y="282"/>
                  </a:lnTo>
                  <a:cubicBezTo>
                    <a:pt x="1884" y="313"/>
                    <a:pt x="2092" y="489"/>
                    <a:pt x="2134" y="679"/>
                  </a:cubicBezTo>
                  <a:lnTo>
                    <a:pt x="2310" y="1309"/>
                  </a:lnTo>
                  <a:cubicBezTo>
                    <a:pt x="2364" y="1480"/>
                    <a:pt x="2275" y="1591"/>
                    <a:pt x="2116" y="1591"/>
                  </a:cubicBezTo>
                  <a:cubicBezTo>
                    <a:pt x="2098" y="1591"/>
                    <a:pt x="2080" y="1590"/>
                    <a:pt x="2060" y="1587"/>
                  </a:cubicBezTo>
                  <a:lnTo>
                    <a:pt x="727" y="1383"/>
                  </a:lnTo>
                  <a:cubicBezTo>
                    <a:pt x="537" y="1337"/>
                    <a:pt x="347" y="1161"/>
                    <a:pt x="287" y="985"/>
                  </a:cubicBezTo>
                  <a:lnTo>
                    <a:pt x="112" y="356"/>
                  </a:lnTo>
                  <a:cubicBezTo>
                    <a:pt x="75" y="191"/>
                    <a:pt x="157" y="69"/>
                    <a:pt x="303" y="69"/>
                  </a:cubicBezTo>
                  <a:close/>
                  <a:moveTo>
                    <a:pt x="294" y="0"/>
                  </a:moveTo>
                  <a:cubicBezTo>
                    <a:pt x="105" y="0"/>
                    <a:pt x="0" y="139"/>
                    <a:pt x="55" y="342"/>
                  </a:cubicBezTo>
                  <a:lnTo>
                    <a:pt x="231" y="971"/>
                  </a:lnTo>
                  <a:cubicBezTo>
                    <a:pt x="287" y="1193"/>
                    <a:pt x="523" y="1397"/>
                    <a:pt x="741" y="1439"/>
                  </a:cubicBezTo>
                  <a:lnTo>
                    <a:pt x="2078" y="1647"/>
                  </a:lnTo>
                  <a:cubicBezTo>
                    <a:pt x="2101" y="1651"/>
                    <a:pt x="2124" y="1653"/>
                    <a:pt x="2146" y="1653"/>
                  </a:cubicBezTo>
                  <a:cubicBezTo>
                    <a:pt x="2325" y="1653"/>
                    <a:pt x="2436" y="1504"/>
                    <a:pt x="2370" y="1309"/>
                  </a:cubicBezTo>
                  <a:lnTo>
                    <a:pt x="2208" y="693"/>
                  </a:lnTo>
                  <a:cubicBezTo>
                    <a:pt x="2134" y="472"/>
                    <a:pt x="1916" y="254"/>
                    <a:pt x="1680" y="226"/>
                  </a:cubicBezTo>
                  <a:lnTo>
                    <a:pt x="347" y="4"/>
                  </a:ln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3704475" y="2038025"/>
              <a:ext cx="57250" cy="38100"/>
            </a:xfrm>
            <a:custGeom>
              <a:avLst/>
              <a:gdLst/>
              <a:ahLst/>
              <a:cxnLst/>
              <a:rect l="l" t="t" r="r" b="b"/>
              <a:pathLst>
                <a:path w="2290" h="1524" extrusionOk="0">
                  <a:moveTo>
                    <a:pt x="229" y="1"/>
                  </a:moveTo>
                  <a:cubicBezTo>
                    <a:pt x="83" y="1"/>
                    <a:pt x="1" y="123"/>
                    <a:pt x="38" y="288"/>
                  </a:cubicBezTo>
                  <a:lnTo>
                    <a:pt x="213" y="917"/>
                  </a:lnTo>
                  <a:cubicBezTo>
                    <a:pt x="273" y="1093"/>
                    <a:pt x="463" y="1269"/>
                    <a:pt x="653" y="1315"/>
                  </a:cubicBezTo>
                  <a:lnTo>
                    <a:pt x="1986" y="1519"/>
                  </a:lnTo>
                  <a:cubicBezTo>
                    <a:pt x="2006" y="1522"/>
                    <a:pt x="2024" y="1523"/>
                    <a:pt x="2042" y="1523"/>
                  </a:cubicBezTo>
                  <a:cubicBezTo>
                    <a:pt x="2201" y="1523"/>
                    <a:pt x="2290" y="1412"/>
                    <a:pt x="2236" y="1241"/>
                  </a:cubicBezTo>
                  <a:lnTo>
                    <a:pt x="2060" y="611"/>
                  </a:lnTo>
                  <a:cubicBezTo>
                    <a:pt x="2018" y="421"/>
                    <a:pt x="1810" y="245"/>
                    <a:pt x="1620" y="214"/>
                  </a:cubicBezTo>
                  <a:lnTo>
                    <a:pt x="301" y="10"/>
                  </a:lnTo>
                  <a:cubicBezTo>
                    <a:pt x="276" y="4"/>
                    <a:pt x="252" y="1"/>
                    <a:pt x="229" y="1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3715700" y="2065350"/>
              <a:ext cx="41425" cy="6625"/>
            </a:xfrm>
            <a:custGeom>
              <a:avLst/>
              <a:gdLst/>
              <a:ahLst/>
              <a:cxnLst/>
              <a:rect l="l" t="t" r="r" b="b"/>
              <a:pathLst>
                <a:path w="1657" h="265" extrusionOk="0">
                  <a:moveTo>
                    <a:pt x="0" y="0"/>
                  </a:moveTo>
                  <a:lnTo>
                    <a:pt x="28" y="14"/>
                  </a:lnTo>
                  <a:lnTo>
                    <a:pt x="28" y="0"/>
                  </a:lnTo>
                  <a:close/>
                  <a:moveTo>
                    <a:pt x="74" y="0"/>
                  </a:moveTo>
                  <a:lnTo>
                    <a:pt x="74" y="14"/>
                  </a:lnTo>
                  <a:lnTo>
                    <a:pt x="102" y="14"/>
                  </a:lnTo>
                  <a:lnTo>
                    <a:pt x="74" y="0"/>
                  </a:lnTo>
                  <a:close/>
                  <a:moveTo>
                    <a:pt x="148" y="14"/>
                  </a:moveTo>
                  <a:lnTo>
                    <a:pt x="148" y="32"/>
                  </a:lnTo>
                  <a:lnTo>
                    <a:pt x="176" y="32"/>
                  </a:lnTo>
                  <a:lnTo>
                    <a:pt x="148" y="14"/>
                  </a:lnTo>
                  <a:close/>
                  <a:moveTo>
                    <a:pt x="218" y="32"/>
                  </a:moveTo>
                  <a:lnTo>
                    <a:pt x="218" y="46"/>
                  </a:lnTo>
                  <a:lnTo>
                    <a:pt x="250" y="46"/>
                  </a:lnTo>
                  <a:lnTo>
                    <a:pt x="250" y="32"/>
                  </a:lnTo>
                  <a:close/>
                  <a:moveTo>
                    <a:pt x="292" y="46"/>
                  </a:moveTo>
                  <a:lnTo>
                    <a:pt x="338" y="60"/>
                  </a:lnTo>
                  <a:lnTo>
                    <a:pt x="338" y="60"/>
                  </a:lnTo>
                  <a:lnTo>
                    <a:pt x="324" y="46"/>
                  </a:lnTo>
                  <a:close/>
                  <a:moveTo>
                    <a:pt x="366" y="60"/>
                  </a:moveTo>
                  <a:lnTo>
                    <a:pt x="412" y="74"/>
                  </a:lnTo>
                  <a:lnTo>
                    <a:pt x="394" y="60"/>
                  </a:lnTo>
                  <a:close/>
                  <a:moveTo>
                    <a:pt x="440" y="60"/>
                  </a:moveTo>
                  <a:lnTo>
                    <a:pt x="440" y="74"/>
                  </a:lnTo>
                  <a:lnTo>
                    <a:pt x="468" y="74"/>
                  </a:lnTo>
                  <a:lnTo>
                    <a:pt x="440" y="60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42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630" y="88"/>
                  </a:lnTo>
                  <a:close/>
                  <a:moveTo>
                    <a:pt x="658" y="102"/>
                  </a:moveTo>
                  <a:lnTo>
                    <a:pt x="704" y="120"/>
                  </a:lnTo>
                  <a:lnTo>
                    <a:pt x="704" y="102"/>
                  </a:lnTo>
                  <a:close/>
                  <a:moveTo>
                    <a:pt x="732" y="120"/>
                  </a:moveTo>
                  <a:lnTo>
                    <a:pt x="777" y="134"/>
                  </a:lnTo>
                  <a:lnTo>
                    <a:pt x="777" y="120"/>
                  </a:lnTo>
                  <a:close/>
                  <a:moveTo>
                    <a:pt x="806" y="120"/>
                  </a:moveTo>
                  <a:lnTo>
                    <a:pt x="806" y="134"/>
                  </a:lnTo>
                  <a:lnTo>
                    <a:pt x="851" y="134"/>
                  </a:lnTo>
                  <a:lnTo>
                    <a:pt x="806" y="120"/>
                  </a:lnTo>
                  <a:close/>
                  <a:moveTo>
                    <a:pt x="879" y="134"/>
                  </a:moveTo>
                  <a:lnTo>
                    <a:pt x="879" y="148"/>
                  </a:lnTo>
                  <a:lnTo>
                    <a:pt x="922" y="148"/>
                  </a:lnTo>
                  <a:lnTo>
                    <a:pt x="879" y="134"/>
                  </a:lnTo>
                  <a:close/>
                  <a:moveTo>
                    <a:pt x="953" y="148"/>
                  </a:moveTo>
                  <a:lnTo>
                    <a:pt x="953" y="162"/>
                  </a:lnTo>
                  <a:lnTo>
                    <a:pt x="996" y="162"/>
                  </a:lnTo>
                  <a:lnTo>
                    <a:pt x="996" y="148"/>
                  </a:lnTo>
                  <a:close/>
                  <a:moveTo>
                    <a:pt x="1027" y="162"/>
                  </a:moveTo>
                  <a:lnTo>
                    <a:pt x="1069" y="176"/>
                  </a:lnTo>
                  <a:lnTo>
                    <a:pt x="1069" y="162"/>
                  </a:lnTo>
                  <a:close/>
                  <a:moveTo>
                    <a:pt x="1098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71" y="176"/>
                  </a:moveTo>
                  <a:lnTo>
                    <a:pt x="1186" y="190"/>
                  </a:lnTo>
                  <a:lnTo>
                    <a:pt x="1217" y="190"/>
                  </a:lnTo>
                  <a:lnTo>
                    <a:pt x="1171" y="176"/>
                  </a:lnTo>
                  <a:close/>
                  <a:moveTo>
                    <a:pt x="1245" y="190"/>
                  </a:moveTo>
                  <a:lnTo>
                    <a:pt x="1259" y="208"/>
                  </a:lnTo>
                  <a:lnTo>
                    <a:pt x="1291" y="208"/>
                  </a:lnTo>
                  <a:lnTo>
                    <a:pt x="1245" y="190"/>
                  </a:lnTo>
                  <a:close/>
                  <a:moveTo>
                    <a:pt x="1319" y="208"/>
                  </a:moveTo>
                  <a:lnTo>
                    <a:pt x="1333" y="222"/>
                  </a:lnTo>
                  <a:lnTo>
                    <a:pt x="1361" y="222"/>
                  </a:lnTo>
                  <a:lnTo>
                    <a:pt x="1361" y="208"/>
                  </a:lnTo>
                  <a:close/>
                  <a:moveTo>
                    <a:pt x="1393" y="222"/>
                  </a:moveTo>
                  <a:lnTo>
                    <a:pt x="1407" y="236"/>
                  </a:lnTo>
                  <a:lnTo>
                    <a:pt x="1435" y="236"/>
                  </a:lnTo>
                  <a:lnTo>
                    <a:pt x="1435" y="222"/>
                  </a:lnTo>
                  <a:close/>
                  <a:moveTo>
                    <a:pt x="1481" y="236"/>
                  </a:moveTo>
                  <a:lnTo>
                    <a:pt x="1509" y="250"/>
                  </a:lnTo>
                  <a:lnTo>
                    <a:pt x="1509" y="236"/>
                  </a:lnTo>
                  <a:close/>
                  <a:moveTo>
                    <a:pt x="1555" y="250"/>
                  </a:moveTo>
                  <a:lnTo>
                    <a:pt x="1583" y="264"/>
                  </a:lnTo>
                  <a:lnTo>
                    <a:pt x="1583" y="250"/>
                  </a:lnTo>
                  <a:close/>
                  <a:moveTo>
                    <a:pt x="1625" y="250"/>
                  </a:moveTo>
                  <a:lnTo>
                    <a:pt x="1625" y="264"/>
                  </a:lnTo>
                  <a:lnTo>
                    <a:pt x="1657" y="264"/>
                  </a:lnTo>
                  <a:lnTo>
                    <a:pt x="1625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3713500" y="2058050"/>
              <a:ext cx="41775" cy="6975"/>
            </a:xfrm>
            <a:custGeom>
              <a:avLst/>
              <a:gdLst/>
              <a:ahLst/>
              <a:cxnLst/>
              <a:rect l="l" t="t" r="r" b="b"/>
              <a:pathLst>
                <a:path w="1671" h="279" extrusionOk="0">
                  <a:moveTo>
                    <a:pt x="0" y="0"/>
                  </a:moveTo>
                  <a:lnTo>
                    <a:pt x="0" y="14"/>
                  </a:lnTo>
                  <a:lnTo>
                    <a:pt x="42" y="14"/>
                  </a:lnTo>
                  <a:lnTo>
                    <a:pt x="0" y="0"/>
                  </a:lnTo>
                  <a:close/>
                  <a:moveTo>
                    <a:pt x="74" y="14"/>
                  </a:moveTo>
                  <a:lnTo>
                    <a:pt x="88" y="28"/>
                  </a:lnTo>
                  <a:lnTo>
                    <a:pt x="116" y="28"/>
                  </a:lnTo>
                  <a:lnTo>
                    <a:pt x="116" y="14"/>
                  </a:lnTo>
                  <a:close/>
                  <a:moveTo>
                    <a:pt x="162" y="28"/>
                  </a:moveTo>
                  <a:lnTo>
                    <a:pt x="190" y="42"/>
                  </a:lnTo>
                  <a:lnTo>
                    <a:pt x="190" y="28"/>
                  </a:lnTo>
                  <a:close/>
                  <a:moveTo>
                    <a:pt x="236" y="42"/>
                  </a:moveTo>
                  <a:lnTo>
                    <a:pt x="264" y="60"/>
                  </a:lnTo>
                  <a:lnTo>
                    <a:pt x="264" y="42"/>
                  </a:lnTo>
                  <a:close/>
                  <a:moveTo>
                    <a:pt x="292" y="42"/>
                  </a:moveTo>
                  <a:lnTo>
                    <a:pt x="306" y="60"/>
                  </a:lnTo>
                  <a:lnTo>
                    <a:pt x="338" y="60"/>
                  </a:lnTo>
                  <a:lnTo>
                    <a:pt x="292" y="42"/>
                  </a:lnTo>
                  <a:close/>
                  <a:moveTo>
                    <a:pt x="380" y="60"/>
                  </a:moveTo>
                  <a:lnTo>
                    <a:pt x="380" y="74"/>
                  </a:lnTo>
                  <a:lnTo>
                    <a:pt x="412" y="74"/>
                  </a:lnTo>
                  <a:lnTo>
                    <a:pt x="380" y="60"/>
                  </a:lnTo>
                  <a:close/>
                  <a:moveTo>
                    <a:pt x="454" y="74"/>
                  </a:moveTo>
                  <a:lnTo>
                    <a:pt x="454" y="88"/>
                  </a:lnTo>
                  <a:lnTo>
                    <a:pt x="482" y="88"/>
                  </a:lnTo>
                  <a:lnTo>
                    <a:pt x="482" y="74"/>
                  </a:lnTo>
                  <a:close/>
                  <a:moveTo>
                    <a:pt x="528" y="88"/>
                  </a:moveTo>
                  <a:lnTo>
                    <a:pt x="556" y="102"/>
                  </a:lnTo>
                  <a:lnTo>
                    <a:pt x="556" y="88"/>
                  </a:lnTo>
                  <a:close/>
                  <a:moveTo>
                    <a:pt x="602" y="102"/>
                  </a:moveTo>
                  <a:lnTo>
                    <a:pt x="630" y="116"/>
                  </a:lnTo>
                  <a:lnTo>
                    <a:pt x="630" y="102"/>
                  </a:lnTo>
                  <a:close/>
                  <a:moveTo>
                    <a:pt x="676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676" y="102"/>
                  </a:lnTo>
                  <a:close/>
                  <a:moveTo>
                    <a:pt x="746" y="116"/>
                  </a:moveTo>
                  <a:lnTo>
                    <a:pt x="746" y="130"/>
                  </a:lnTo>
                  <a:lnTo>
                    <a:pt x="778" y="130"/>
                  </a:lnTo>
                  <a:lnTo>
                    <a:pt x="746" y="116"/>
                  </a:lnTo>
                  <a:close/>
                  <a:moveTo>
                    <a:pt x="820" y="130"/>
                  </a:moveTo>
                  <a:lnTo>
                    <a:pt x="820" y="148"/>
                  </a:lnTo>
                  <a:lnTo>
                    <a:pt x="851" y="148"/>
                  </a:lnTo>
                  <a:lnTo>
                    <a:pt x="851" y="130"/>
                  </a:lnTo>
                  <a:close/>
                  <a:moveTo>
                    <a:pt x="894" y="148"/>
                  </a:moveTo>
                  <a:lnTo>
                    <a:pt x="939" y="162"/>
                  </a:lnTo>
                  <a:lnTo>
                    <a:pt x="939" y="162"/>
                  </a:lnTo>
                  <a:lnTo>
                    <a:pt x="922" y="148"/>
                  </a:lnTo>
                  <a:close/>
                  <a:moveTo>
                    <a:pt x="967" y="162"/>
                  </a:moveTo>
                  <a:lnTo>
                    <a:pt x="1010" y="176"/>
                  </a:lnTo>
                  <a:lnTo>
                    <a:pt x="996" y="162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69" y="176"/>
                  </a:lnTo>
                  <a:lnTo>
                    <a:pt x="1041" y="162"/>
                  </a:lnTo>
                  <a:close/>
                  <a:moveTo>
                    <a:pt x="1115" y="176"/>
                  </a:moveTo>
                  <a:lnTo>
                    <a:pt x="1115" y="190"/>
                  </a:lnTo>
                  <a:lnTo>
                    <a:pt x="1143" y="190"/>
                  </a:lnTo>
                  <a:lnTo>
                    <a:pt x="1115" y="176"/>
                  </a:lnTo>
                  <a:close/>
                  <a:moveTo>
                    <a:pt x="1186" y="190"/>
                  </a:moveTo>
                  <a:lnTo>
                    <a:pt x="1186" y="204"/>
                  </a:lnTo>
                  <a:lnTo>
                    <a:pt x="1231" y="204"/>
                  </a:lnTo>
                  <a:lnTo>
                    <a:pt x="1231" y="190"/>
                  </a:lnTo>
                  <a:close/>
                  <a:moveTo>
                    <a:pt x="1259" y="204"/>
                  </a:moveTo>
                  <a:lnTo>
                    <a:pt x="1305" y="218"/>
                  </a:lnTo>
                  <a:lnTo>
                    <a:pt x="1305" y="204"/>
                  </a:lnTo>
                  <a:close/>
                  <a:moveTo>
                    <a:pt x="1333" y="218"/>
                  </a:moveTo>
                  <a:lnTo>
                    <a:pt x="1379" y="236"/>
                  </a:lnTo>
                  <a:lnTo>
                    <a:pt x="1379" y="218"/>
                  </a:lnTo>
                  <a:close/>
                  <a:moveTo>
                    <a:pt x="1407" y="218"/>
                  </a:moveTo>
                  <a:lnTo>
                    <a:pt x="1407" y="236"/>
                  </a:lnTo>
                  <a:lnTo>
                    <a:pt x="1449" y="236"/>
                  </a:lnTo>
                  <a:lnTo>
                    <a:pt x="1407" y="218"/>
                  </a:lnTo>
                  <a:close/>
                  <a:moveTo>
                    <a:pt x="1481" y="236"/>
                  </a:moveTo>
                  <a:lnTo>
                    <a:pt x="1481" y="250"/>
                  </a:lnTo>
                  <a:lnTo>
                    <a:pt x="1523" y="250"/>
                  </a:lnTo>
                  <a:lnTo>
                    <a:pt x="1481" y="236"/>
                  </a:lnTo>
                  <a:close/>
                  <a:moveTo>
                    <a:pt x="1555" y="250"/>
                  </a:moveTo>
                  <a:lnTo>
                    <a:pt x="1555" y="264"/>
                  </a:lnTo>
                  <a:lnTo>
                    <a:pt x="1597" y="264"/>
                  </a:lnTo>
                  <a:lnTo>
                    <a:pt x="1597" y="250"/>
                  </a:lnTo>
                  <a:close/>
                  <a:moveTo>
                    <a:pt x="1625" y="264"/>
                  </a:moveTo>
                  <a:lnTo>
                    <a:pt x="1625" y="278"/>
                  </a:lnTo>
                  <a:lnTo>
                    <a:pt x="1671" y="278"/>
                  </a:lnTo>
                  <a:lnTo>
                    <a:pt x="1671" y="264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3711650" y="2051100"/>
              <a:ext cx="41450" cy="6625"/>
            </a:xfrm>
            <a:custGeom>
              <a:avLst/>
              <a:gdLst/>
              <a:ahLst/>
              <a:cxnLst/>
              <a:rect l="l" t="t" r="r" b="b"/>
              <a:pathLst>
                <a:path w="1658" h="265" extrusionOk="0">
                  <a:moveTo>
                    <a:pt x="0" y="0"/>
                  </a:moveTo>
                  <a:lnTo>
                    <a:pt x="46" y="14"/>
                  </a:lnTo>
                  <a:lnTo>
                    <a:pt x="46" y="14"/>
                  </a:lnTo>
                  <a:lnTo>
                    <a:pt x="28" y="0"/>
                  </a:lnTo>
                  <a:close/>
                  <a:moveTo>
                    <a:pt x="74" y="14"/>
                  </a:moveTo>
                  <a:lnTo>
                    <a:pt x="116" y="29"/>
                  </a:lnTo>
                  <a:lnTo>
                    <a:pt x="116" y="14"/>
                  </a:lnTo>
                  <a:close/>
                  <a:moveTo>
                    <a:pt x="148" y="14"/>
                  </a:moveTo>
                  <a:lnTo>
                    <a:pt x="148" y="29"/>
                  </a:lnTo>
                  <a:lnTo>
                    <a:pt x="190" y="29"/>
                  </a:lnTo>
                  <a:lnTo>
                    <a:pt x="148" y="14"/>
                  </a:lnTo>
                  <a:close/>
                  <a:moveTo>
                    <a:pt x="222" y="29"/>
                  </a:moveTo>
                  <a:lnTo>
                    <a:pt x="222" y="43"/>
                  </a:lnTo>
                  <a:lnTo>
                    <a:pt x="264" y="43"/>
                  </a:lnTo>
                  <a:lnTo>
                    <a:pt x="222" y="29"/>
                  </a:lnTo>
                  <a:close/>
                  <a:moveTo>
                    <a:pt x="292" y="43"/>
                  </a:moveTo>
                  <a:lnTo>
                    <a:pt x="292" y="57"/>
                  </a:lnTo>
                  <a:lnTo>
                    <a:pt x="338" y="57"/>
                  </a:lnTo>
                  <a:lnTo>
                    <a:pt x="338" y="43"/>
                  </a:lnTo>
                  <a:close/>
                  <a:moveTo>
                    <a:pt x="366" y="57"/>
                  </a:moveTo>
                  <a:lnTo>
                    <a:pt x="412" y="74"/>
                  </a:lnTo>
                  <a:lnTo>
                    <a:pt x="412" y="57"/>
                  </a:lnTo>
                  <a:close/>
                  <a:moveTo>
                    <a:pt x="440" y="74"/>
                  </a:moveTo>
                  <a:lnTo>
                    <a:pt x="486" y="88"/>
                  </a:lnTo>
                  <a:lnTo>
                    <a:pt x="486" y="74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56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588" y="88"/>
                  </a:lnTo>
                  <a:close/>
                  <a:moveTo>
                    <a:pt x="662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704" y="102"/>
                  </a:lnTo>
                  <a:close/>
                  <a:moveTo>
                    <a:pt x="750" y="116"/>
                  </a:moveTo>
                  <a:lnTo>
                    <a:pt x="778" y="131"/>
                  </a:lnTo>
                  <a:lnTo>
                    <a:pt x="778" y="116"/>
                  </a:lnTo>
                  <a:close/>
                  <a:moveTo>
                    <a:pt x="820" y="131"/>
                  </a:moveTo>
                  <a:lnTo>
                    <a:pt x="852" y="145"/>
                  </a:lnTo>
                  <a:lnTo>
                    <a:pt x="852" y="131"/>
                  </a:lnTo>
                  <a:close/>
                  <a:moveTo>
                    <a:pt x="880" y="131"/>
                  </a:moveTo>
                  <a:lnTo>
                    <a:pt x="894" y="145"/>
                  </a:lnTo>
                  <a:lnTo>
                    <a:pt x="925" y="145"/>
                  </a:lnTo>
                  <a:lnTo>
                    <a:pt x="880" y="131"/>
                  </a:lnTo>
                  <a:close/>
                  <a:moveTo>
                    <a:pt x="968" y="145"/>
                  </a:moveTo>
                  <a:lnTo>
                    <a:pt x="968" y="162"/>
                  </a:lnTo>
                  <a:lnTo>
                    <a:pt x="996" y="162"/>
                  </a:lnTo>
                  <a:lnTo>
                    <a:pt x="968" y="145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70" y="176"/>
                  </a:lnTo>
                  <a:lnTo>
                    <a:pt x="1070" y="162"/>
                  </a:lnTo>
                  <a:close/>
                  <a:moveTo>
                    <a:pt x="1115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89" y="190"/>
                  </a:moveTo>
                  <a:lnTo>
                    <a:pt x="1217" y="204"/>
                  </a:lnTo>
                  <a:lnTo>
                    <a:pt x="1217" y="190"/>
                  </a:lnTo>
                  <a:close/>
                  <a:moveTo>
                    <a:pt x="1260" y="190"/>
                  </a:moveTo>
                  <a:lnTo>
                    <a:pt x="1260" y="204"/>
                  </a:lnTo>
                  <a:lnTo>
                    <a:pt x="1291" y="204"/>
                  </a:lnTo>
                  <a:lnTo>
                    <a:pt x="1260" y="190"/>
                  </a:lnTo>
                  <a:close/>
                  <a:moveTo>
                    <a:pt x="1333" y="204"/>
                  </a:moveTo>
                  <a:lnTo>
                    <a:pt x="1333" y="218"/>
                  </a:lnTo>
                  <a:lnTo>
                    <a:pt x="1365" y="218"/>
                  </a:lnTo>
                  <a:lnTo>
                    <a:pt x="1333" y="204"/>
                  </a:lnTo>
                  <a:close/>
                  <a:moveTo>
                    <a:pt x="1407" y="218"/>
                  </a:moveTo>
                  <a:lnTo>
                    <a:pt x="1407" y="233"/>
                  </a:lnTo>
                  <a:lnTo>
                    <a:pt x="1435" y="233"/>
                  </a:lnTo>
                  <a:lnTo>
                    <a:pt x="1435" y="218"/>
                  </a:lnTo>
                  <a:close/>
                  <a:moveTo>
                    <a:pt x="1481" y="233"/>
                  </a:moveTo>
                  <a:lnTo>
                    <a:pt x="1523" y="250"/>
                  </a:lnTo>
                  <a:lnTo>
                    <a:pt x="1509" y="233"/>
                  </a:lnTo>
                  <a:close/>
                  <a:moveTo>
                    <a:pt x="1555" y="250"/>
                  </a:moveTo>
                  <a:lnTo>
                    <a:pt x="1597" y="264"/>
                  </a:lnTo>
                  <a:lnTo>
                    <a:pt x="1583" y="250"/>
                  </a:lnTo>
                  <a:close/>
                  <a:moveTo>
                    <a:pt x="1629" y="250"/>
                  </a:moveTo>
                  <a:lnTo>
                    <a:pt x="1629" y="264"/>
                  </a:lnTo>
                  <a:lnTo>
                    <a:pt x="1657" y="264"/>
                  </a:lnTo>
                  <a:lnTo>
                    <a:pt x="1629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3709800" y="2043700"/>
              <a:ext cx="41450" cy="7075"/>
            </a:xfrm>
            <a:custGeom>
              <a:avLst/>
              <a:gdLst/>
              <a:ahLst/>
              <a:cxnLst/>
              <a:rect l="l" t="t" r="r" b="b"/>
              <a:pathLst>
                <a:path w="1658" h="283" extrusionOk="0">
                  <a:moveTo>
                    <a:pt x="0" y="1"/>
                  </a:moveTo>
                  <a:lnTo>
                    <a:pt x="0" y="18"/>
                  </a:lnTo>
                  <a:lnTo>
                    <a:pt x="32" y="18"/>
                  </a:lnTo>
                  <a:lnTo>
                    <a:pt x="0" y="1"/>
                  </a:lnTo>
                  <a:close/>
                  <a:moveTo>
                    <a:pt x="74" y="18"/>
                  </a:moveTo>
                  <a:lnTo>
                    <a:pt x="74" y="33"/>
                  </a:lnTo>
                  <a:lnTo>
                    <a:pt x="102" y="33"/>
                  </a:lnTo>
                  <a:lnTo>
                    <a:pt x="102" y="18"/>
                  </a:lnTo>
                  <a:close/>
                  <a:moveTo>
                    <a:pt x="148" y="33"/>
                  </a:moveTo>
                  <a:lnTo>
                    <a:pt x="148" y="47"/>
                  </a:lnTo>
                  <a:lnTo>
                    <a:pt x="176" y="47"/>
                  </a:lnTo>
                  <a:lnTo>
                    <a:pt x="176" y="33"/>
                  </a:lnTo>
                  <a:close/>
                  <a:moveTo>
                    <a:pt x="222" y="47"/>
                  </a:moveTo>
                  <a:lnTo>
                    <a:pt x="250" y="61"/>
                  </a:lnTo>
                  <a:lnTo>
                    <a:pt x="250" y="47"/>
                  </a:lnTo>
                  <a:close/>
                  <a:moveTo>
                    <a:pt x="296" y="61"/>
                  </a:moveTo>
                  <a:lnTo>
                    <a:pt x="324" y="75"/>
                  </a:lnTo>
                  <a:lnTo>
                    <a:pt x="324" y="61"/>
                  </a:lnTo>
                  <a:close/>
                  <a:moveTo>
                    <a:pt x="366" y="61"/>
                  </a:moveTo>
                  <a:lnTo>
                    <a:pt x="366" y="75"/>
                  </a:lnTo>
                  <a:lnTo>
                    <a:pt x="398" y="75"/>
                  </a:lnTo>
                  <a:lnTo>
                    <a:pt x="366" y="61"/>
                  </a:lnTo>
                  <a:close/>
                  <a:moveTo>
                    <a:pt x="440" y="75"/>
                  </a:moveTo>
                  <a:lnTo>
                    <a:pt x="440" y="89"/>
                  </a:lnTo>
                  <a:lnTo>
                    <a:pt x="472" y="89"/>
                  </a:lnTo>
                  <a:lnTo>
                    <a:pt x="440" y="75"/>
                  </a:lnTo>
                  <a:close/>
                  <a:moveTo>
                    <a:pt x="514" y="89"/>
                  </a:moveTo>
                  <a:lnTo>
                    <a:pt x="514" y="106"/>
                  </a:lnTo>
                  <a:lnTo>
                    <a:pt x="560" y="106"/>
                  </a:lnTo>
                  <a:lnTo>
                    <a:pt x="542" y="89"/>
                  </a:lnTo>
                  <a:close/>
                  <a:moveTo>
                    <a:pt x="588" y="106"/>
                  </a:moveTo>
                  <a:lnTo>
                    <a:pt x="630" y="121"/>
                  </a:lnTo>
                  <a:lnTo>
                    <a:pt x="616" y="106"/>
                  </a:lnTo>
                  <a:close/>
                  <a:moveTo>
                    <a:pt x="662" y="121"/>
                  </a:moveTo>
                  <a:lnTo>
                    <a:pt x="704" y="135"/>
                  </a:lnTo>
                  <a:lnTo>
                    <a:pt x="704" y="121"/>
                  </a:lnTo>
                  <a:close/>
                  <a:moveTo>
                    <a:pt x="736" y="121"/>
                  </a:moveTo>
                  <a:lnTo>
                    <a:pt x="736" y="135"/>
                  </a:lnTo>
                  <a:lnTo>
                    <a:pt x="778" y="135"/>
                  </a:lnTo>
                  <a:lnTo>
                    <a:pt x="736" y="121"/>
                  </a:lnTo>
                  <a:close/>
                  <a:moveTo>
                    <a:pt x="806" y="135"/>
                  </a:moveTo>
                  <a:lnTo>
                    <a:pt x="806" y="149"/>
                  </a:lnTo>
                  <a:lnTo>
                    <a:pt x="852" y="149"/>
                  </a:lnTo>
                  <a:lnTo>
                    <a:pt x="806" y="135"/>
                  </a:lnTo>
                  <a:close/>
                  <a:moveTo>
                    <a:pt x="880" y="149"/>
                  </a:moveTo>
                  <a:lnTo>
                    <a:pt x="880" y="163"/>
                  </a:lnTo>
                  <a:lnTo>
                    <a:pt x="926" y="163"/>
                  </a:lnTo>
                  <a:lnTo>
                    <a:pt x="926" y="149"/>
                  </a:lnTo>
                  <a:close/>
                  <a:moveTo>
                    <a:pt x="954" y="163"/>
                  </a:moveTo>
                  <a:lnTo>
                    <a:pt x="999" y="177"/>
                  </a:lnTo>
                  <a:lnTo>
                    <a:pt x="999" y="163"/>
                  </a:lnTo>
                  <a:close/>
                  <a:moveTo>
                    <a:pt x="1028" y="177"/>
                  </a:moveTo>
                  <a:lnTo>
                    <a:pt x="1070" y="194"/>
                  </a:lnTo>
                  <a:lnTo>
                    <a:pt x="1070" y="177"/>
                  </a:lnTo>
                  <a:close/>
                  <a:moveTo>
                    <a:pt x="1101" y="177"/>
                  </a:moveTo>
                  <a:lnTo>
                    <a:pt x="1101" y="194"/>
                  </a:lnTo>
                  <a:lnTo>
                    <a:pt x="1144" y="194"/>
                  </a:lnTo>
                  <a:lnTo>
                    <a:pt x="1101" y="177"/>
                  </a:lnTo>
                  <a:close/>
                  <a:moveTo>
                    <a:pt x="1175" y="194"/>
                  </a:moveTo>
                  <a:lnTo>
                    <a:pt x="1175" y="208"/>
                  </a:lnTo>
                  <a:lnTo>
                    <a:pt x="1217" y="208"/>
                  </a:lnTo>
                  <a:lnTo>
                    <a:pt x="1175" y="194"/>
                  </a:lnTo>
                  <a:close/>
                  <a:moveTo>
                    <a:pt x="1246" y="208"/>
                  </a:moveTo>
                  <a:lnTo>
                    <a:pt x="1263" y="223"/>
                  </a:lnTo>
                  <a:lnTo>
                    <a:pt x="1291" y="223"/>
                  </a:lnTo>
                  <a:lnTo>
                    <a:pt x="1291" y="208"/>
                  </a:lnTo>
                  <a:close/>
                  <a:moveTo>
                    <a:pt x="1334" y="223"/>
                  </a:moveTo>
                  <a:lnTo>
                    <a:pt x="1365" y="237"/>
                  </a:lnTo>
                  <a:lnTo>
                    <a:pt x="1365" y="223"/>
                  </a:lnTo>
                  <a:close/>
                  <a:moveTo>
                    <a:pt x="1407" y="237"/>
                  </a:moveTo>
                  <a:lnTo>
                    <a:pt x="1439" y="251"/>
                  </a:lnTo>
                  <a:lnTo>
                    <a:pt x="1439" y="237"/>
                  </a:lnTo>
                  <a:close/>
                  <a:moveTo>
                    <a:pt x="1467" y="237"/>
                  </a:moveTo>
                  <a:lnTo>
                    <a:pt x="1481" y="251"/>
                  </a:lnTo>
                  <a:lnTo>
                    <a:pt x="1509" y="251"/>
                  </a:lnTo>
                  <a:lnTo>
                    <a:pt x="1467" y="237"/>
                  </a:lnTo>
                  <a:close/>
                  <a:moveTo>
                    <a:pt x="1555" y="251"/>
                  </a:moveTo>
                  <a:lnTo>
                    <a:pt x="1555" y="265"/>
                  </a:lnTo>
                  <a:lnTo>
                    <a:pt x="1583" y="265"/>
                  </a:lnTo>
                  <a:lnTo>
                    <a:pt x="1555" y="251"/>
                  </a:lnTo>
                  <a:close/>
                  <a:moveTo>
                    <a:pt x="1629" y="265"/>
                  </a:moveTo>
                  <a:lnTo>
                    <a:pt x="1629" y="282"/>
                  </a:lnTo>
                  <a:lnTo>
                    <a:pt x="1657" y="282"/>
                  </a:lnTo>
                  <a:lnTo>
                    <a:pt x="1657" y="265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3488900" y="2099375"/>
              <a:ext cx="43050" cy="49525"/>
            </a:xfrm>
            <a:custGeom>
              <a:avLst/>
              <a:gdLst/>
              <a:ahLst/>
              <a:cxnLst/>
              <a:rect l="l" t="t" r="r" b="b"/>
              <a:pathLst>
                <a:path w="1722" h="1981" extrusionOk="0">
                  <a:moveTo>
                    <a:pt x="213" y="1"/>
                  </a:moveTo>
                  <a:cubicBezTo>
                    <a:pt x="206" y="1"/>
                    <a:pt x="198" y="2"/>
                    <a:pt x="190" y="4"/>
                  </a:cubicBezTo>
                  <a:cubicBezTo>
                    <a:pt x="14" y="46"/>
                    <a:pt x="0" y="634"/>
                    <a:pt x="0" y="634"/>
                  </a:cubicBezTo>
                  <a:cubicBezTo>
                    <a:pt x="0" y="634"/>
                    <a:pt x="278" y="1643"/>
                    <a:pt x="658" y="1907"/>
                  </a:cubicBezTo>
                  <a:cubicBezTo>
                    <a:pt x="734" y="1959"/>
                    <a:pt x="821" y="1981"/>
                    <a:pt x="912" y="1981"/>
                  </a:cubicBezTo>
                  <a:cubicBezTo>
                    <a:pt x="1284" y="1981"/>
                    <a:pt x="1722" y="1617"/>
                    <a:pt x="1699" y="1439"/>
                  </a:cubicBezTo>
                  <a:cubicBezTo>
                    <a:pt x="1689" y="1390"/>
                    <a:pt x="1640" y="1371"/>
                    <a:pt x="1572" y="1371"/>
                  </a:cubicBezTo>
                  <a:cubicBezTo>
                    <a:pt x="1369" y="1371"/>
                    <a:pt x="994" y="1537"/>
                    <a:pt x="957" y="1554"/>
                  </a:cubicBezTo>
                  <a:lnTo>
                    <a:pt x="957" y="1554"/>
                  </a:lnTo>
                  <a:cubicBezTo>
                    <a:pt x="1007" y="1531"/>
                    <a:pt x="1668" y="1227"/>
                    <a:pt x="1583" y="1014"/>
                  </a:cubicBezTo>
                  <a:cubicBezTo>
                    <a:pt x="1564" y="965"/>
                    <a:pt x="1510" y="946"/>
                    <a:pt x="1438" y="946"/>
                  </a:cubicBezTo>
                  <a:cubicBezTo>
                    <a:pt x="1187" y="946"/>
                    <a:pt x="718" y="1175"/>
                    <a:pt x="718" y="1175"/>
                  </a:cubicBezTo>
                  <a:cubicBezTo>
                    <a:pt x="718" y="1175"/>
                    <a:pt x="1421" y="810"/>
                    <a:pt x="1288" y="560"/>
                  </a:cubicBezTo>
                  <a:cubicBezTo>
                    <a:pt x="1261" y="509"/>
                    <a:pt x="1211" y="488"/>
                    <a:pt x="1147" y="488"/>
                  </a:cubicBezTo>
                  <a:cubicBezTo>
                    <a:pt x="988" y="488"/>
                    <a:pt x="747" y="615"/>
                    <a:pt x="595" y="706"/>
                  </a:cubicBezTo>
                  <a:lnTo>
                    <a:pt x="595" y="706"/>
                  </a:lnTo>
                  <a:cubicBezTo>
                    <a:pt x="819" y="559"/>
                    <a:pt x="1220" y="271"/>
                    <a:pt x="1112" y="166"/>
                  </a:cubicBezTo>
                  <a:cubicBezTo>
                    <a:pt x="1089" y="144"/>
                    <a:pt x="1055" y="135"/>
                    <a:pt x="1015" y="135"/>
                  </a:cubicBezTo>
                  <a:cubicBezTo>
                    <a:pt x="785" y="135"/>
                    <a:pt x="338" y="444"/>
                    <a:pt x="338" y="444"/>
                  </a:cubicBezTo>
                  <a:cubicBezTo>
                    <a:pt x="338" y="444"/>
                    <a:pt x="364" y="1"/>
                    <a:pt x="21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3780500" y="2052800"/>
              <a:ext cx="42575" cy="53375"/>
            </a:xfrm>
            <a:custGeom>
              <a:avLst/>
              <a:gdLst/>
              <a:ahLst/>
              <a:cxnLst/>
              <a:rect l="l" t="t" r="r" b="b"/>
              <a:pathLst>
                <a:path w="1703" h="2135" extrusionOk="0">
                  <a:moveTo>
                    <a:pt x="515" y="1"/>
                  </a:moveTo>
                  <a:cubicBezTo>
                    <a:pt x="485" y="1"/>
                    <a:pt x="460" y="7"/>
                    <a:pt x="440" y="20"/>
                  </a:cubicBezTo>
                  <a:cubicBezTo>
                    <a:pt x="296" y="136"/>
                    <a:pt x="704" y="400"/>
                    <a:pt x="704" y="400"/>
                  </a:cubicBezTo>
                  <a:cubicBezTo>
                    <a:pt x="704" y="400"/>
                    <a:pt x="1" y="636"/>
                    <a:pt x="18" y="840"/>
                  </a:cubicBezTo>
                  <a:cubicBezTo>
                    <a:pt x="21" y="893"/>
                    <a:pt x="74" y="913"/>
                    <a:pt x="153" y="913"/>
                  </a:cubicBezTo>
                  <a:cubicBezTo>
                    <a:pt x="331" y="913"/>
                    <a:pt x="641" y="810"/>
                    <a:pt x="804" y="750"/>
                  </a:cubicBezTo>
                  <a:lnTo>
                    <a:pt x="804" y="750"/>
                  </a:lnTo>
                  <a:cubicBezTo>
                    <a:pt x="589" y="836"/>
                    <a:pt x="133" y="1045"/>
                    <a:pt x="222" y="1237"/>
                  </a:cubicBezTo>
                  <a:cubicBezTo>
                    <a:pt x="253" y="1304"/>
                    <a:pt x="328" y="1328"/>
                    <a:pt x="421" y="1328"/>
                  </a:cubicBezTo>
                  <a:cubicBezTo>
                    <a:pt x="672" y="1328"/>
                    <a:pt x="1056" y="1150"/>
                    <a:pt x="1056" y="1149"/>
                  </a:cubicBezTo>
                  <a:lnTo>
                    <a:pt x="1056" y="1149"/>
                  </a:lnTo>
                  <a:cubicBezTo>
                    <a:pt x="1055" y="1150"/>
                    <a:pt x="296" y="1543"/>
                    <a:pt x="412" y="1747"/>
                  </a:cubicBezTo>
                  <a:cubicBezTo>
                    <a:pt x="436" y="1790"/>
                    <a:pt x="485" y="1807"/>
                    <a:pt x="547" y="1807"/>
                  </a:cubicBezTo>
                  <a:cubicBezTo>
                    <a:pt x="761" y="1807"/>
                    <a:pt x="1134" y="1604"/>
                    <a:pt x="1205" y="1564"/>
                  </a:cubicBezTo>
                  <a:lnTo>
                    <a:pt x="1205" y="1564"/>
                  </a:lnTo>
                  <a:cubicBezTo>
                    <a:pt x="1114" y="1616"/>
                    <a:pt x="541" y="1952"/>
                    <a:pt x="690" y="2085"/>
                  </a:cubicBezTo>
                  <a:cubicBezTo>
                    <a:pt x="721" y="2119"/>
                    <a:pt x="780" y="2135"/>
                    <a:pt x="856" y="2135"/>
                  </a:cubicBezTo>
                  <a:cubicBezTo>
                    <a:pt x="1144" y="2135"/>
                    <a:pt x="1664" y="1903"/>
                    <a:pt x="1689" y="1543"/>
                  </a:cubicBezTo>
                  <a:cubicBezTo>
                    <a:pt x="1703" y="1090"/>
                    <a:pt x="1073" y="252"/>
                    <a:pt x="1073" y="252"/>
                  </a:cubicBezTo>
                  <a:cubicBezTo>
                    <a:pt x="1073" y="252"/>
                    <a:pt x="708" y="1"/>
                    <a:pt x="5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48"/>
          <p:cNvGrpSpPr/>
          <p:nvPr/>
        </p:nvGrpSpPr>
        <p:grpSpPr>
          <a:xfrm>
            <a:off x="2619100" y="2123062"/>
            <a:ext cx="1485215" cy="2275509"/>
            <a:chOff x="5545850" y="2122150"/>
            <a:chExt cx="369025" cy="565400"/>
          </a:xfrm>
        </p:grpSpPr>
        <p:sp>
          <p:nvSpPr>
            <p:cNvPr id="724" name="Google Shape;724;p48"/>
            <p:cNvSpPr/>
            <p:nvPr/>
          </p:nvSpPr>
          <p:spPr>
            <a:xfrm>
              <a:off x="5745925" y="2501800"/>
              <a:ext cx="66750" cy="166400"/>
            </a:xfrm>
            <a:custGeom>
              <a:avLst/>
              <a:gdLst/>
              <a:ahLst/>
              <a:cxnLst/>
              <a:rect l="l" t="t" r="r" b="b"/>
              <a:pathLst>
                <a:path w="2670" h="6656" extrusionOk="0">
                  <a:moveTo>
                    <a:pt x="0" y="0"/>
                  </a:moveTo>
                  <a:lnTo>
                    <a:pt x="120" y="6655"/>
                  </a:lnTo>
                  <a:lnTo>
                    <a:pt x="1291" y="6655"/>
                  </a:lnTo>
                  <a:cubicBezTo>
                    <a:pt x="1291" y="6655"/>
                    <a:pt x="2670" y="2857"/>
                    <a:pt x="1864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5742650" y="2631575"/>
              <a:ext cx="69675" cy="53775"/>
            </a:xfrm>
            <a:custGeom>
              <a:avLst/>
              <a:gdLst/>
              <a:ahLst/>
              <a:cxnLst/>
              <a:rect l="l" t="t" r="r" b="b"/>
              <a:pathLst>
                <a:path w="2787" h="2151" extrusionOk="0">
                  <a:moveTo>
                    <a:pt x="1184" y="1"/>
                  </a:moveTo>
                  <a:cubicBezTo>
                    <a:pt x="685" y="1"/>
                    <a:pt x="177" y="26"/>
                    <a:pt x="177" y="26"/>
                  </a:cubicBezTo>
                  <a:lnTo>
                    <a:pt x="205" y="1433"/>
                  </a:lnTo>
                  <a:cubicBezTo>
                    <a:pt x="1" y="1830"/>
                    <a:pt x="149" y="2150"/>
                    <a:pt x="149" y="2150"/>
                  </a:cubicBezTo>
                  <a:lnTo>
                    <a:pt x="2611" y="2150"/>
                  </a:lnTo>
                  <a:cubicBezTo>
                    <a:pt x="2787" y="1858"/>
                    <a:pt x="1468" y="1433"/>
                    <a:pt x="1468" y="1433"/>
                  </a:cubicBezTo>
                  <a:lnTo>
                    <a:pt x="1862" y="26"/>
                  </a:lnTo>
                  <a:cubicBezTo>
                    <a:pt x="1681" y="7"/>
                    <a:pt x="1434" y="1"/>
                    <a:pt x="118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5749950" y="2635200"/>
              <a:ext cx="34850" cy="2575"/>
            </a:xfrm>
            <a:custGeom>
              <a:avLst/>
              <a:gdLst/>
              <a:ahLst/>
              <a:cxnLst/>
              <a:rect l="l" t="t" r="r" b="b"/>
              <a:pathLst>
                <a:path w="1394" h="103" extrusionOk="0">
                  <a:moveTo>
                    <a:pt x="690" y="0"/>
                  </a:moveTo>
                  <a:cubicBezTo>
                    <a:pt x="455" y="14"/>
                    <a:pt x="222" y="43"/>
                    <a:pt x="1" y="102"/>
                  </a:cubicBezTo>
                  <a:cubicBezTo>
                    <a:pt x="237" y="102"/>
                    <a:pt x="455" y="88"/>
                    <a:pt x="690" y="88"/>
                  </a:cubicBezTo>
                  <a:lnTo>
                    <a:pt x="1394" y="88"/>
                  </a:lnTo>
                  <a:cubicBezTo>
                    <a:pt x="1158" y="14"/>
                    <a:pt x="926" y="0"/>
                    <a:pt x="69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5744150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5780550" y="2670675"/>
              <a:ext cx="12000" cy="6650"/>
            </a:xfrm>
            <a:custGeom>
              <a:avLst/>
              <a:gdLst/>
              <a:ahLst/>
              <a:cxnLst/>
              <a:rect l="l" t="t" r="r" b="b"/>
              <a:pathLst>
                <a:path w="480" h="266" extrusionOk="0">
                  <a:moveTo>
                    <a:pt x="198" y="1"/>
                  </a:moveTo>
                  <a:cubicBezTo>
                    <a:pt x="193" y="1"/>
                    <a:pt x="188" y="1"/>
                    <a:pt x="184" y="2"/>
                  </a:cubicBezTo>
                  <a:cubicBezTo>
                    <a:pt x="110" y="2"/>
                    <a:pt x="8" y="147"/>
                    <a:pt x="8" y="235"/>
                  </a:cubicBezTo>
                  <a:cubicBezTo>
                    <a:pt x="1" y="258"/>
                    <a:pt x="67" y="266"/>
                    <a:pt x="152" y="266"/>
                  </a:cubicBezTo>
                  <a:cubicBezTo>
                    <a:pt x="231" y="266"/>
                    <a:pt x="327" y="259"/>
                    <a:pt x="391" y="252"/>
                  </a:cubicBezTo>
                  <a:cubicBezTo>
                    <a:pt x="434" y="252"/>
                    <a:pt x="462" y="221"/>
                    <a:pt x="462" y="178"/>
                  </a:cubicBezTo>
                  <a:cubicBezTo>
                    <a:pt x="479" y="147"/>
                    <a:pt x="448" y="119"/>
                    <a:pt x="434" y="90"/>
                  </a:cubicBezTo>
                  <a:cubicBezTo>
                    <a:pt x="366" y="62"/>
                    <a:pt x="252" y="1"/>
                    <a:pt x="1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5640400" y="2501800"/>
              <a:ext cx="79600" cy="166400"/>
            </a:xfrm>
            <a:custGeom>
              <a:avLst/>
              <a:gdLst/>
              <a:ahLst/>
              <a:cxnLst/>
              <a:rect l="l" t="t" r="r" b="b"/>
              <a:pathLst>
                <a:path w="3184" h="6656" extrusionOk="0">
                  <a:moveTo>
                    <a:pt x="1365" y="0"/>
                  </a:moveTo>
                  <a:cubicBezTo>
                    <a:pt x="0" y="2638"/>
                    <a:pt x="647" y="6655"/>
                    <a:pt x="647" y="6655"/>
                  </a:cubicBezTo>
                  <a:lnTo>
                    <a:pt x="1805" y="6550"/>
                  </a:lnTo>
                  <a:lnTo>
                    <a:pt x="3183" y="366"/>
                  </a:lnTo>
                  <a:lnTo>
                    <a:pt x="1365" y="0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5626150" y="2623275"/>
              <a:ext cx="68175" cy="62875"/>
            </a:xfrm>
            <a:custGeom>
              <a:avLst/>
              <a:gdLst/>
              <a:ahLst/>
              <a:cxnLst/>
              <a:rect l="l" t="t" r="r" b="b"/>
              <a:pathLst>
                <a:path w="2727" h="2515" extrusionOk="0">
                  <a:moveTo>
                    <a:pt x="1649" y="0"/>
                  </a:moveTo>
                  <a:cubicBezTo>
                    <a:pt x="1311" y="0"/>
                    <a:pt x="1055" y="38"/>
                    <a:pt x="1055" y="38"/>
                  </a:cubicBezTo>
                  <a:lnTo>
                    <a:pt x="1186" y="1691"/>
                  </a:lnTo>
                  <a:cubicBezTo>
                    <a:pt x="1186" y="1691"/>
                    <a:pt x="338" y="2060"/>
                    <a:pt x="176" y="2236"/>
                  </a:cubicBezTo>
                  <a:cubicBezTo>
                    <a:pt x="0" y="2394"/>
                    <a:pt x="162" y="2514"/>
                    <a:pt x="162" y="2514"/>
                  </a:cubicBezTo>
                  <a:lnTo>
                    <a:pt x="2579" y="2324"/>
                  </a:lnTo>
                  <a:cubicBezTo>
                    <a:pt x="2666" y="1955"/>
                    <a:pt x="2448" y="1649"/>
                    <a:pt x="2448" y="1649"/>
                  </a:cubicBezTo>
                  <a:lnTo>
                    <a:pt x="2726" y="182"/>
                  </a:lnTo>
                  <a:cubicBezTo>
                    <a:pt x="2398" y="37"/>
                    <a:pt x="1983" y="0"/>
                    <a:pt x="164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5654025" y="2626250"/>
              <a:ext cx="36600" cy="5275"/>
            </a:xfrm>
            <a:custGeom>
              <a:avLst/>
              <a:gdLst/>
              <a:ahLst/>
              <a:cxnLst/>
              <a:rect l="l" t="t" r="r" b="b"/>
              <a:pathLst>
                <a:path w="1464" h="211" extrusionOk="0">
                  <a:moveTo>
                    <a:pt x="561" y="0"/>
                  </a:moveTo>
                  <a:cubicBezTo>
                    <a:pt x="373" y="0"/>
                    <a:pt x="186" y="21"/>
                    <a:pt x="0" y="63"/>
                  </a:cubicBezTo>
                  <a:lnTo>
                    <a:pt x="380" y="77"/>
                  </a:lnTo>
                  <a:cubicBezTo>
                    <a:pt x="496" y="77"/>
                    <a:pt x="616" y="77"/>
                    <a:pt x="746" y="95"/>
                  </a:cubicBezTo>
                  <a:cubicBezTo>
                    <a:pt x="862" y="95"/>
                    <a:pt x="982" y="109"/>
                    <a:pt x="1098" y="123"/>
                  </a:cubicBezTo>
                  <a:cubicBezTo>
                    <a:pt x="1231" y="151"/>
                    <a:pt x="1347" y="165"/>
                    <a:pt x="1464" y="211"/>
                  </a:cubicBezTo>
                  <a:cubicBezTo>
                    <a:pt x="1362" y="137"/>
                    <a:pt x="1245" y="95"/>
                    <a:pt x="1112" y="63"/>
                  </a:cubicBezTo>
                  <a:cubicBezTo>
                    <a:pt x="996" y="35"/>
                    <a:pt x="862" y="21"/>
                    <a:pt x="746" y="7"/>
                  </a:cubicBezTo>
                  <a:cubicBezTo>
                    <a:pt x="684" y="2"/>
                    <a:pt x="623" y="0"/>
                    <a:pt x="56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5626850" y="2665975"/>
              <a:ext cx="65975" cy="21225"/>
            </a:xfrm>
            <a:custGeom>
              <a:avLst/>
              <a:gdLst/>
              <a:ahLst/>
              <a:cxnLst/>
              <a:rect l="l" t="t" r="r" b="b"/>
              <a:pathLst>
                <a:path w="2639" h="849" extrusionOk="0">
                  <a:moveTo>
                    <a:pt x="1042" y="1"/>
                  </a:moveTo>
                  <a:cubicBezTo>
                    <a:pt x="880" y="71"/>
                    <a:pt x="278" y="366"/>
                    <a:pt x="120" y="496"/>
                  </a:cubicBezTo>
                  <a:cubicBezTo>
                    <a:pt x="0" y="598"/>
                    <a:pt x="32" y="718"/>
                    <a:pt x="60" y="792"/>
                  </a:cubicBezTo>
                  <a:cubicBezTo>
                    <a:pt x="88" y="834"/>
                    <a:pt x="134" y="848"/>
                    <a:pt x="176" y="848"/>
                  </a:cubicBezTo>
                  <a:lnTo>
                    <a:pt x="2596" y="630"/>
                  </a:lnTo>
                  <a:cubicBezTo>
                    <a:pt x="2638" y="482"/>
                    <a:pt x="2582" y="292"/>
                    <a:pt x="2582" y="292"/>
                  </a:cubicBezTo>
                  <a:lnTo>
                    <a:pt x="1981" y="394"/>
                  </a:lnTo>
                  <a:cubicBezTo>
                    <a:pt x="1947" y="398"/>
                    <a:pt x="1913" y="400"/>
                    <a:pt x="1880" y="400"/>
                  </a:cubicBezTo>
                  <a:cubicBezTo>
                    <a:pt x="1676" y="400"/>
                    <a:pt x="1472" y="327"/>
                    <a:pt x="1333" y="176"/>
                  </a:cubicBezTo>
                  <a:cubicBezTo>
                    <a:pt x="1246" y="88"/>
                    <a:pt x="1158" y="29"/>
                    <a:pt x="1115" y="15"/>
                  </a:cubicBezTo>
                  <a:cubicBezTo>
                    <a:pt x="1101" y="1"/>
                    <a:pt x="1070" y="1"/>
                    <a:pt x="10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5644075" y="2668875"/>
              <a:ext cx="12175" cy="6975"/>
            </a:xfrm>
            <a:custGeom>
              <a:avLst/>
              <a:gdLst/>
              <a:ahLst/>
              <a:cxnLst/>
              <a:rect l="l" t="t" r="r" b="b"/>
              <a:pathLst>
                <a:path w="487" h="279" extrusionOk="0">
                  <a:moveTo>
                    <a:pt x="279" y="1"/>
                  </a:moveTo>
                  <a:cubicBezTo>
                    <a:pt x="236" y="1"/>
                    <a:pt x="117" y="74"/>
                    <a:pt x="47" y="117"/>
                  </a:cubicBezTo>
                  <a:cubicBezTo>
                    <a:pt x="15" y="131"/>
                    <a:pt x="1" y="176"/>
                    <a:pt x="15" y="205"/>
                  </a:cubicBezTo>
                  <a:cubicBezTo>
                    <a:pt x="15" y="250"/>
                    <a:pt x="47" y="278"/>
                    <a:pt x="89" y="278"/>
                  </a:cubicBezTo>
                  <a:cubicBezTo>
                    <a:pt x="222" y="278"/>
                    <a:pt x="486" y="278"/>
                    <a:pt x="469" y="219"/>
                  </a:cubicBezTo>
                  <a:cubicBezTo>
                    <a:pt x="469" y="148"/>
                    <a:pt x="353" y="15"/>
                    <a:pt x="2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5651025" y="2481650"/>
              <a:ext cx="152875" cy="111400"/>
            </a:xfrm>
            <a:custGeom>
              <a:avLst/>
              <a:gdLst/>
              <a:ahLst/>
              <a:cxnLst/>
              <a:rect l="l" t="t" r="r" b="b"/>
              <a:pathLst>
                <a:path w="6115" h="4456" extrusionOk="0">
                  <a:moveTo>
                    <a:pt x="630" y="1"/>
                  </a:moveTo>
                  <a:cubicBezTo>
                    <a:pt x="630" y="1"/>
                    <a:pt x="1" y="3121"/>
                    <a:pt x="15" y="4208"/>
                  </a:cubicBezTo>
                  <a:cubicBezTo>
                    <a:pt x="15" y="4208"/>
                    <a:pt x="2112" y="4456"/>
                    <a:pt x="3963" y="4456"/>
                  </a:cubicBezTo>
                  <a:cubicBezTo>
                    <a:pt x="4692" y="4456"/>
                    <a:pt x="5383" y="4417"/>
                    <a:pt x="5893" y="4310"/>
                  </a:cubicBezTo>
                  <a:cubicBezTo>
                    <a:pt x="5893" y="4310"/>
                    <a:pt x="6114" y="1482"/>
                    <a:pt x="58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5674850" y="2496700"/>
              <a:ext cx="14725" cy="77675"/>
            </a:xfrm>
            <a:custGeom>
              <a:avLst/>
              <a:gdLst/>
              <a:ahLst/>
              <a:cxnLst/>
              <a:rect l="l" t="t" r="r" b="b"/>
              <a:pathLst>
                <a:path w="589" h="3107" extrusionOk="0">
                  <a:moveTo>
                    <a:pt x="588" y="0"/>
                  </a:moveTo>
                  <a:lnTo>
                    <a:pt x="588" y="0"/>
                  </a:lnTo>
                  <a:cubicBezTo>
                    <a:pt x="529" y="264"/>
                    <a:pt x="469" y="510"/>
                    <a:pt x="412" y="774"/>
                  </a:cubicBezTo>
                  <a:cubicBezTo>
                    <a:pt x="353" y="1024"/>
                    <a:pt x="310" y="1288"/>
                    <a:pt x="265" y="1551"/>
                  </a:cubicBezTo>
                  <a:cubicBezTo>
                    <a:pt x="205" y="1801"/>
                    <a:pt x="163" y="2065"/>
                    <a:pt x="117" y="2315"/>
                  </a:cubicBezTo>
                  <a:lnTo>
                    <a:pt x="61" y="2709"/>
                  </a:lnTo>
                  <a:cubicBezTo>
                    <a:pt x="47" y="2842"/>
                    <a:pt x="29" y="2973"/>
                    <a:pt x="1" y="3106"/>
                  </a:cubicBezTo>
                  <a:cubicBezTo>
                    <a:pt x="47" y="2973"/>
                    <a:pt x="75" y="2842"/>
                    <a:pt x="103" y="2726"/>
                  </a:cubicBezTo>
                  <a:lnTo>
                    <a:pt x="191" y="2329"/>
                  </a:lnTo>
                  <a:cubicBezTo>
                    <a:pt x="237" y="2079"/>
                    <a:pt x="293" y="1815"/>
                    <a:pt x="339" y="1566"/>
                  </a:cubicBezTo>
                  <a:cubicBezTo>
                    <a:pt x="398" y="1302"/>
                    <a:pt x="441" y="1038"/>
                    <a:pt x="486" y="792"/>
                  </a:cubicBezTo>
                  <a:cubicBezTo>
                    <a:pt x="514" y="528"/>
                    <a:pt x="557" y="264"/>
                    <a:pt x="58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5771250" y="2500300"/>
              <a:ext cx="8100" cy="75125"/>
            </a:xfrm>
            <a:custGeom>
              <a:avLst/>
              <a:gdLst/>
              <a:ahLst/>
              <a:cxnLst/>
              <a:rect l="l" t="t" r="r" b="b"/>
              <a:pathLst>
                <a:path w="324" h="3005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264"/>
                    <a:pt x="28" y="514"/>
                    <a:pt x="42" y="764"/>
                  </a:cubicBezTo>
                  <a:cubicBezTo>
                    <a:pt x="74" y="1014"/>
                    <a:pt x="88" y="1263"/>
                    <a:pt x="116" y="1510"/>
                  </a:cubicBezTo>
                  <a:cubicBezTo>
                    <a:pt x="148" y="1759"/>
                    <a:pt x="176" y="2009"/>
                    <a:pt x="204" y="2259"/>
                  </a:cubicBezTo>
                  <a:lnTo>
                    <a:pt x="250" y="2625"/>
                  </a:lnTo>
                  <a:cubicBezTo>
                    <a:pt x="278" y="2758"/>
                    <a:pt x="292" y="2874"/>
                    <a:pt x="324" y="3004"/>
                  </a:cubicBezTo>
                  <a:cubicBezTo>
                    <a:pt x="306" y="2874"/>
                    <a:pt x="306" y="2741"/>
                    <a:pt x="292" y="2625"/>
                  </a:cubicBezTo>
                  <a:lnTo>
                    <a:pt x="264" y="2245"/>
                  </a:lnTo>
                  <a:cubicBezTo>
                    <a:pt x="250" y="1995"/>
                    <a:pt x="218" y="1745"/>
                    <a:pt x="204" y="1495"/>
                  </a:cubicBezTo>
                  <a:cubicBezTo>
                    <a:pt x="176" y="1246"/>
                    <a:pt x="148" y="999"/>
                    <a:pt x="116" y="750"/>
                  </a:cubicBezTo>
                  <a:cubicBezTo>
                    <a:pt x="74" y="500"/>
                    <a:pt x="42" y="25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5724375" y="2499600"/>
              <a:ext cx="1775" cy="76275"/>
            </a:xfrm>
            <a:custGeom>
              <a:avLst/>
              <a:gdLst/>
              <a:ahLst/>
              <a:cxnLst/>
              <a:rect l="l" t="t" r="r" b="b"/>
              <a:pathLst>
                <a:path w="71" h="3051" extrusionOk="0">
                  <a:moveTo>
                    <a:pt x="42" y="0"/>
                  </a:moveTo>
                  <a:cubicBezTo>
                    <a:pt x="14" y="250"/>
                    <a:pt x="14" y="500"/>
                    <a:pt x="0" y="764"/>
                  </a:cubicBezTo>
                  <a:lnTo>
                    <a:pt x="0" y="1523"/>
                  </a:lnTo>
                  <a:lnTo>
                    <a:pt x="0" y="2287"/>
                  </a:lnTo>
                  <a:lnTo>
                    <a:pt x="14" y="2667"/>
                  </a:lnTo>
                  <a:cubicBezTo>
                    <a:pt x="28" y="2800"/>
                    <a:pt x="28" y="2916"/>
                    <a:pt x="42" y="3050"/>
                  </a:cubicBezTo>
                  <a:cubicBezTo>
                    <a:pt x="42" y="2916"/>
                    <a:pt x="42" y="2800"/>
                    <a:pt x="57" y="2667"/>
                  </a:cubicBezTo>
                  <a:lnTo>
                    <a:pt x="71" y="2287"/>
                  </a:lnTo>
                  <a:lnTo>
                    <a:pt x="71" y="1523"/>
                  </a:lnTo>
                  <a:lnTo>
                    <a:pt x="71" y="764"/>
                  </a:lnTo>
                  <a:cubicBezTo>
                    <a:pt x="57" y="500"/>
                    <a:pt x="57" y="250"/>
                    <a:pt x="4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5632375" y="2144925"/>
              <a:ext cx="193850" cy="193625"/>
            </a:xfrm>
            <a:custGeom>
              <a:avLst/>
              <a:gdLst/>
              <a:ahLst/>
              <a:cxnLst/>
              <a:rect l="l" t="t" r="r" b="b"/>
              <a:pathLst>
                <a:path w="7754" h="7745" extrusionOk="0">
                  <a:moveTo>
                    <a:pt x="3930" y="1"/>
                  </a:moveTo>
                  <a:cubicBezTo>
                    <a:pt x="3906" y="1"/>
                    <a:pt x="3881" y="1"/>
                    <a:pt x="3856" y="1"/>
                  </a:cubicBezTo>
                  <a:cubicBezTo>
                    <a:pt x="673" y="29"/>
                    <a:pt x="1" y="2228"/>
                    <a:pt x="89" y="4250"/>
                  </a:cubicBezTo>
                  <a:cubicBezTo>
                    <a:pt x="103" y="4662"/>
                    <a:pt x="177" y="5056"/>
                    <a:pt x="321" y="5408"/>
                  </a:cubicBezTo>
                  <a:cubicBezTo>
                    <a:pt x="617" y="6139"/>
                    <a:pt x="1144" y="6755"/>
                    <a:pt x="1816" y="7166"/>
                  </a:cubicBezTo>
                  <a:cubicBezTo>
                    <a:pt x="2397" y="7531"/>
                    <a:pt x="3097" y="7745"/>
                    <a:pt x="3855" y="7745"/>
                  </a:cubicBezTo>
                  <a:cubicBezTo>
                    <a:pt x="3923" y="7745"/>
                    <a:pt x="3991" y="7743"/>
                    <a:pt x="4060" y="7740"/>
                  </a:cubicBezTo>
                  <a:cubicBezTo>
                    <a:pt x="4764" y="7708"/>
                    <a:pt x="5407" y="7504"/>
                    <a:pt x="5967" y="7152"/>
                  </a:cubicBezTo>
                  <a:cubicBezTo>
                    <a:pt x="6639" y="6727"/>
                    <a:pt x="7166" y="6111"/>
                    <a:pt x="7476" y="5379"/>
                  </a:cubicBezTo>
                  <a:cubicBezTo>
                    <a:pt x="7666" y="4908"/>
                    <a:pt x="7754" y="4412"/>
                    <a:pt x="7739" y="3884"/>
                  </a:cubicBezTo>
                  <a:cubicBezTo>
                    <a:pt x="7652" y="1879"/>
                    <a:pt x="6873" y="1"/>
                    <a:pt x="3930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560062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31" y="0"/>
                  </a:moveTo>
                  <a:cubicBezTo>
                    <a:pt x="524" y="0"/>
                    <a:pt x="0" y="768"/>
                    <a:pt x="434" y="1508"/>
                  </a:cubicBezTo>
                  <a:cubicBezTo>
                    <a:pt x="494" y="1610"/>
                    <a:pt x="582" y="1697"/>
                    <a:pt x="684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0" y="1912"/>
                    <a:pt x="2449" y="1146"/>
                    <a:pt x="2017" y="407"/>
                  </a:cubicBezTo>
                  <a:cubicBezTo>
                    <a:pt x="1960" y="305"/>
                    <a:pt x="1887" y="217"/>
                    <a:pt x="1785" y="157"/>
                  </a:cubicBezTo>
                  <a:cubicBezTo>
                    <a:pt x="1597" y="48"/>
                    <a:pt x="1408" y="0"/>
                    <a:pt x="1231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579847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3" y="0"/>
                  </a:moveTo>
                  <a:cubicBezTo>
                    <a:pt x="524" y="0"/>
                    <a:pt x="1" y="768"/>
                    <a:pt x="434" y="1508"/>
                  </a:cubicBezTo>
                  <a:cubicBezTo>
                    <a:pt x="494" y="1610"/>
                    <a:pt x="568" y="1697"/>
                    <a:pt x="670" y="1754"/>
                  </a:cubicBezTo>
                  <a:cubicBezTo>
                    <a:pt x="859" y="1863"/>
                    <a:pt x="1048" y="1912"/>
                    <a:pt x="1225" y="1912"/>
                  </a:cubicBezTo>
                  <a:cubicBezTo>
                    <a:pt x="1931" y="1912"/>
                    <a:pt x="2450" y="1146"/>
                    <a:pt x="2017" y="407"/>
                  </a:cubicBezTo>
                  <a:cubicBezTo>
                    <a:pt x="1961" y="305"/>
                    <a:pt x="1873" y="217"/>
                    <a:pt x="1767" y="157"/>
                  </a:cubicBezTo>
                  <a:cubicBezTo>
                    <a:pt x="1583" y="48"/>
                    <a:pt x="1397" y="0"/>
                    <a:pt x="1223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5617350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338" y="0"/>
                  </a:moveTo>
                  <a:cubicBezTo>
                    <a:pt x="219" y="0"/>
                    <a:pt x="102" y="29"/>
                    <a:pt x="0" y="88"/>
                  </a:cubicBezTo>
                  <a:cubicBezTo>
                    <a:pt x="236" y="117"/>
                    <a:pt x="440" y="148"/>
                    <a:pt x="602" y="236"/>
                  </a:cubicBezTo>
                  <a:cubicBezTo>
                    <a:pt x="690" y="278"/>
                    <a:pt x="764" y="338"/>
                    <a:pt x="834" y="412"/>
                  </a:cubicBezTo>
                  <a:cubicBezTo>
                    <a:pt x="908" y="482"/>
                    <a:pt x="954" y="570"/>
                    <a:pt x="1028" y="676"/>
                  </a:cubicBezTo>
                  <a:cubicBezTo>
                    <a:pt x="1028" y="556"/>
                    <a:pt x="1010" y="440"/>
                    <a:pt x="954" y="338"/>
                  </a:cubicBezTo>
                  <a:cubicBezTo>
                    <a:pt x="922" y="278"/>
                    <a:pt x="880" y="236"/>
                    <a:pt x="834" y="190"/>
                  </a:cubicBezTo>
                  <a:cubicBezTo>
                    <a:pt x="792" y="148"/>
                    <a:pt x="746" y="102"/>
                    <a:pt x="690" y="74"/>
                  </a:cubicBezTo>
                  <a:cubicBezTo>
                    <a:pt x="570" y="29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5626150" y="22518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292" y="15"/>
                    <a:pt x="204" y="46"/>
                    <a:pt x="130" y="120"/>
                  </a:cubicBezTo>
                  <a:cubicBezTo>
                    <a:pt x="60" y="176"/>
                    <a:pt x="0" y="296"/>
                    <a:pt x="0" y="398"/>
                  </a:cubicBezTo>
                  <a:cubicBezTo>
                    <a:pt x="0" y="500"/>
                    <a:pt x="28" y="602"/>
                    <a:pt x="74" y="690"/>
                  </a:cubicBezTo>
                  <a:cubicBezTo>
                    <a:pt x="130" y="764"/>
                    <a:pt x="190" y="838"/>
                    <a:pt x="278" y="880"/>
                  </a:cubicBezTo>
                  <a:cubicBezTo>
                    <a:pt x="218" y="704"/>
                    <a:pt x="162" y="542"/>
                    <a:pt x="176" y="412"/>
                  </a:cubicBezTo>
                  <a:cubicBezTo>
                    <a:pt x="176" y="338"/>
                    <a:pt x="204" y="264"/>
                    <a:pt x="236" y="208"/>
                  </a:cubicBezTo>
                  <a:cubicBezTo>
                    <a:pt x="278" y="134"/>
                    <a:pt x="338" y="74"/>
                    <a:pt x="394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5817400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1" y="0"/>
                    <a:pt x="455" y="29"/>
                    <a:pt x="338" y="74"/>
                  </a:cubicBezTo>
                  <a:cubicBezTo>
                    <a:pt x="279" y="102"/>
                    <a:pt x="236" y="148"/>
                    <a:pt x="191" y="190"/>
                  </a:cubicBezTo>
                  <a:cubicBezTo>
                    <a:pt x="149" y="236"/>
                    <a:pt x="103" y="278"/>
                    <a:pt x="75" y="338"/>
                  </a:cubicBezTo>
                  <a:cubicBezTo>
                    <a:pt x="15" y="440"/>
                    <a:pt x="1" y="556"/>
                    <a:pt x="1" y="676"/>
                  </a:cubicBezTo>
                  <a:cubicBezTo>
                    <a:pt x="75" y="570"/>
                    <a:pt x="117" y="482"/>
                    <a:pt x="191" y="412"/>
                  </a:cubicBezTo>
                  <a:cubicBezTo>
                    <a:pt x="265" y="338"/>
                    <a:pt x="338" y="278"/>
                    <a:pt x="426" y="236"/>
                  </a:cubicBezTo>
                  <a:cubicBezTo>
                    <a:pt x="588" y="148"/>
                    <a:pt x="792" y="117"/>
                    <a:pt x="1028" y="88"/>
                  </a:cubicBezTo>
                  <a:cubicBezTo>
                    <a:pt x="922" y="29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5824350" y="2251875"/>
              <a:ext cx="10325" cy="22000"/>
            </a:xfrm>
            <a:custGeom>
              <a:avLst/>
              <a:gdLst/>
              <a:ahLst/>
              <a:cxnLst/>
              <a:rect l="l" t="t" r="r" b="b"/>
              <a:pathLst>
                <a:path w="413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74"/>
                    <a:pt x="117" y="134"/>
                    <a:pt x="163" y="208"/>
                  </a:cubicBezTo>
                  <a:cubicBezTo>
                    <a:pt x="191" y="264"/>
                    <a:pt x="222" y="338"/>
                    <a:pt x="222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8"/>
                    <a:pt x="265" y="764"/>
                    <a:pt x="324" y="690"/>
                  </a:cubicBezTo>
                  <a:cubicBezTo>
                    <a:pt x="367" y="602"/>
                    <a:pt x="412" y="500"/>
                    <a:pt x="398" y="398"/>
                  </a:cubicBezTo>
                  <a:cubicBezTo>
                    <a:pt x="398" y="296"/>
                    <a:pt x="338" y="176"/>
                    <a:pt x="265" y="120"/>
                  </a:cubicBezTo>
                  <a:cubicBezTo>
                    <a:pt x="191" y="46"/>
                    <a:pt x="103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5612250" y="2275700"/>
              <a:ext cx="97925" cy="93275"/>
            </a:xfrm>
            <a:custGeom>
              <a:avLst/>
              <a:gdLst/>
              <a:ahLst/>
              <a:cxnLst/>
              <a:rect l="l" t="t" r="r" b="b"/>
              <a:pathLst>
                <a:path w="3917" h="3731" extrusionOk="0">
                  <a:moveTo>
                    <a:pt x="102" y="1"/>
                  </a:moveTo>
                  <a:lnTo>
                    <a:pt x="102" y="1"/>
                  </a:lnTo>
                  <a:cubicBezTo>
                    <a:pt x="0" y="1204"/>
                    <a:pt x="264" y="2829"/>
                    <a:pt x="335" y="3268"/>
                  </a:cubicBezTo>
                  <a:cubicBezTo>
                    <a:pt x="352" y="3342"/>
                    <a:pt x="394" y="3416"/>
                    <a:pt x="468" y="3444"/>
                  </a:cubicBezTo>
                  <a:cubicBezTo>
                    <a:pt x="893" y="3657"/>
                    <a:pt x="1403" y="3730"/>
                    <a:pt x="1898" y="3730"/>
                  </a:cubicBezTo>
                  <a:cubicBezTo>
                    <a:pt x="2940" y="3730"/>
                    <a:pt x="3917" y="3407"/>
                    <a:pt x="3898" y="3388"/>
                  </a:cubicBezTo>
                  <a:cubicBezTo>
                    <a:pt x="3870" y="3356"/>
                    <a:pt x="3870" y="2435"/>
                    <a:pt x="3870" y="2435"/>
                  </a:cubicBezTo>
                  <a:cubicBezTo>
                    <a:pt x="2079" y="1876"/>
                    <a:pt x="1126" y="177"/>
                    <a:pt x="1126" y="177"/>
                  </a:cubicBezTo>
                  <a:cubicBezTo>
                    <a:pt x="980" y="229"/>
                    <a:pt x="848" y="249"/>
                    <a:pt x="731" y="249"/>
                  </a:cubicBezTo>
                  <a:cubicBezTo>
                    <a:pt x="324" y="249"/>
                    <a:pt x="103" y="1"/>
                    <a:pt x="10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5749475" y="2275700"/>
              <a:ext cx="98025" cy="93275"/>
            </a:xfrm>
            <a:custGeom>
              <a:avLst/>
              <a:gdLst/>
              <a:ahLst/>
              <a:cxnLst/>
              <a:rect l="l" t="t" r="r" b="b"/>
              <a:pathLst>
                <a:path w="3921" h="3731" extrusionOk="0">
                  <a:moveTo>
                    <a:pt x="3815" y="1"/>
                  </a:moveTo>
                  <a:cubicBezTo>
                    <a:pt x="3815" y="1"/>
                    <a:pt x="3594" y="249"/>
                    <a:pt x="3187" y="249"/>
                  </a:cubicBezTo>
                  <a:cubicBezTo>
                    <a:pt x="3070" y="249"/>
                    <a:pt x="2938" y="229"/>
                    <a:pt x="2792" y="177"/>
                  </a:cubicBezTo>
                  <a:cubicBezTo>
                    <a:pt x="2792" y="177"/>
                    <a:pt x="1853" y="1861"/>
                    <a:pt x="66" y="2421"/>
                  </a:cubicBezTo>
                  <a:cubicBezTo>
                    <a:pt x="66" y="2421"/>
                    <a:pt x="52" y="3356"/>
                    <a:pt x="20" y="3388"/>
                  </a:cubicBezTo>
                  <a:cubicBezTo>
                    <a:pt x="1" y="3407"/>
                    <a:pt x="978" y="3730"/>
                    <a:pt x="2020" y="3730"/>
                  </a:cubicBezTo>
                  <a:cubicBezTo>
                    <a:pt x="2515" y="3730"/>
                    <a:pt x="3025" y="3657"/>
                    <a:pt x="3449" y="3444"/>
                  </a:cubicBezTo>
                  <a:cubicBezTo>
                    <a:pt x="3523" y="3416"/>
                    <a:pt x="3569" y="3342"/>
                    <a:pt x="3583" y="3268"/>
                  </a:cubicBezTo>
                  <a:cubicBezTo>
                    <a:pt x="3657" y="2829"/>
                    <a:pt x="3921" y="1204"/>
                    <a:pt x="38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5614025" y="2122150"/>
              <a:ext cx="233050" cy="124100"/>
            </a:xfrm>
            <a:custGeom>
              <a:avLst/>
              <a:gdLst/>
              <a:ahLst/>
              <a:cxnLst/>
              <a:rect l="l" t="t" r="r" b="b"/>
              <a:pathLst>
                <a:path w="9322" h="4964" extrusionOk="0">
                  <a:moveTo>
                    <a:pt x="4721" y="1"/>
                  </a:moveTo>
                  <a:cubicBezTo>
                    <a:pt x="278" y="1"/>
                    <a:pt x="0" y="3819"/>
                    <a:pt x="74" y="4750"/>
                  </a:cubicBezTo>
                  <a:cubicBezTo>
                    <a:pt x="74" y="4750"/>
                    <a:pt x="74" y="4736"/>
                    <a:pt x="88" y="4722"/>
                  </a:cubicBezTo>
                  <a:cubicBezTo>
                    <a:pt x="234" y="4622"/>
                    <a:pt x="401" y="4573"/>
                    <a:pt x="567" y="4573"/>
                  </a:cubicBezTo>
                  <a:cubicBezTo>
                    <a:pt x="769" y="4573"/>
                    <a:pt x="969" y="4644"/>
                    <a:pt x="1129" y="4781"/>
                  </a:cubicBezTo>
                  <a:lnTo>
                    <a:pt x="1336" y="4940"/>
                  </a:lnTo>
                  <a:cubicBezTo>
                    <a:pt x="1352" y="4956"/>
                    <a:pt x="1370" y="4964"/>
                    <a:pt x="1388" y="4964"/>
                  </a:cubicBezTo>
                  <a:cubicBezTo>
                    <a:pt x="1434" y="4964"/>
                    <a:pt x="1477" y="4915"/>
                    <a:pt x="1467" y="4852"/>
                  </a:cubicBezTo>
                  <a:lnTo>
                    <a:pt x="1351" y="4458"/>
                  </a:lnTo>
                  <a:cubicBezTo>
                    <a:pt x="1569" y="3005"/>
                    <a:pt x="3577" y="2347"/>
                    <a:pt x="3577" y="2347"/>
                  </a:cubicBezTo>
                  <a:cubicBezTo>
                    <a:pt x="3577" y="2347"/>
                    <a:pt x="4077" y="3519"/>
                    <a:pt x="5206" y="3694"/>
                  </a:cubicBezTo>
                  <a:cubicBezTo>
                    <a:pt x="5212" y="3696"/>
                    <a:pt x="5218" y="3697"/>
                    <a:pt x="5224" y="3697"/>
                  </a:cubicBezTo>
                  <a:cubicBezTo>
                    <a:pt x="5274" y="3697"/>
                    <a:pt x="5320" y="3646"/>
                    <a:pt x="5308" y="3592"/>
                  </a:cubicBezTo>
                  <a:lnTo>
                    <a:pt x="5086" y="2477"/>
                  </a:lnTo>
                  <a:lnTo>
                    <a:pt x="5086" y="2477"/>
                  </a:lnTo>
                  <a:cubicBezTo>
                    <a:pt x="5086" y="2478"/>
                    <a:pt x="5864" y="3255"/>
                    <a:pt x="6595" y="3374"/>
                  </a:cubicBezTo>
                  <a:cubicBezTo>
                    <a:pt x="6601" y="3376"/>
                    <a:pt x="6607" y="3376"/>
                    <a:pt x="6613" y="3376"/>
                  </a:cubicBezTo>
                  <a:cubicBezTo>
                    <a:pt x="6666" y="3376"/>
                    <a:pt x="6713" y="3323"/>
                    <a:pt x="6701" y="3269"/>
                  </a:cubicBezTo>
                  <a:lnTo>
                    <a:pt x="6539" y="2537"/>
                  </a:lnTo>
                  <a:lnTo>
                    <a:pt x="6539" y="2537"/>
                  </a:lnTo>
                  <a:cubicBezTo>
                    <a:pt x="6539" y="2537"/>
                    <a:pt x="7770" y="3343"/>
                    <a:pt x="7784" y="4500"/>
                  </a:cubicBezTo>
                  <a:lnTo>
                    <a:pt x="7770" y="4883"/>
                  </a:lnTo>
                  <a:cubicBezTo>
                    <a:pt x="7770" y="4924"/>
                    <a:pt x="7815" y="4958"/>
                    <a:pt x="7861" y="4958"/>
                  </a:cubicBezTo>
                  <a:cubicBezTo>
                    <a:pt x="7879" y="4958"/>
                    <a:pt x="7898" y="4953"/>
                    <a:pt x="7914" y="4940"/>
                  </a:cubicBezTo>
                  <a:lnTo>
                    <a:pt x="8354" y="4620"/>
                  </a:lnTo>
                  <a:cubicBezTo>
                    <a:pt x="8442" y="4560"/>
                    <a:pt x="8530" y="4532"/>
                    <a:pt x="8635" y="4532"/>
                  </a:cubicBezTo>
                  <a:cubicBezTo>
                    <a:pt x="8811" y="4546"/>
                    <a:pt x="9075" y="4588"/>
                    <a:pt x="9233" y="4764"/>
                  </a:cubicBezTo>
                  <a:cubicBezTo>
                    <a:pt x="9233" y="4764"/>
                    <a:pt x="9321" y="47"/>
                    <a:pt x="4794" y="1"/>
                  </a:cubicBezTo>
                  <a:cubicBezTo>
                    <a:pt x="4770" y="1"/>
                    <a:pt x="4745" y="1"/>
                    <a:pt x="472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5647425" y="2136850"/>
              <a:ext cx="167450" cy="69225"/>
            </a:xfrm>
            <a:custGeom>
              <a:avLst/>
              <a:gdLst/>
              <a:ahLst/>
              <a:cxnLst/>
              <a:rect l="l" t="t" r="r" b="b"/>
              <a:pathLst>
                <a:path w="6698" h="2769" extrusionOk="0">
                  <a:moveTo>
                    <a:pt x="3398" y="1"/>
                  </a:moveTo>
                  <a:cubicBezTo>
                    <a:pt x="3296" y="1"/>
                    <a:pt x="3194" y="15"/>
                    <a:pt x="3106" y="29"/>
                  </a:cubicBezTo>
                  <a:cubicBezTo>
                    <a:pt x="3004" y="29"/>
                    <a:pt x="2916" y="43"/>
                    <a:pt x="2814" y="60"/>
                  </a:cubicBezTo>
                  <a:cubicBezTo>
                    <a:pt x="2727" y="74"/>
                    <a:pt x="2621" y="103"/>
                    <a:pt x="2533" y="117"/>
                  </a:cubicBezTo>
                  <a:cubicBezTo>
                    <a:pt x="2431" y="148"/>
                    <a:pt x="2343" y="162"/>
                    <a:pt x="2241" y="190"/>
                  </a:cubicBezTo>
                  <a:lnTo>
                    <a:pt x="1977" y="292"/>
                  </a:lnTo>
                  <a:cubicBezTo>
                    <a:pt x="1917" y="307"/>
                    <a:pt x="1875" y="324"/>
                    <a:pt x="1830" y="352"/>
                  </a:cubicBezTo>
                  <a:lnTo>
                    <a:pt x="1699" y="412"/>
                  </a:lnTo>
                  <a:cubicBezTo>
                    <a:pt x="1524" y="500"/>
                    <a:pt x="1362" y="616"/>
                    <a:pt x="1200" y="718"/>
                  </a:cubicBezTo>
                  <a:cubicBezTo>
                    <a:pt x="894" y="954"/>
                    <a:pt x="616" y="1232"/>
                    <a:pt x="408" y="1555"/>
                  </a:cubicBezTo>
                  <a:cubicBezTo>
                    <a:pt x="204" y="1861"/>
                    <a:pt x="43" y="2213"/>
                    <a:pt x="0" y="2579"/>
                  </a:cubicBezTo>
                  <a:cubicBezTo>
                    <a:pt x="117" y="2435"/>
                    <a:pt x="233" y="2315"/>
                    <a:pt x="366" y="2185"/>
                  </a:cubicBezTo>
                  <a:cubicBezTo>
                    <a:pt x="482" y="2065"/>
                    <a:pt x="616" y="1949"/>
                    <a:pt x="746" y="1847"/>
                  </a:cubicBezTo>
                  <a:cubicBezTo>
                    <a:pt x="1010" y="1643"/>
                    <a:pt x="1288" y="1467"/>
                    <a:pt x="1583" y="1334"/>
                  </a:cubicBezTo>
                  <a:cubicBezTo>
                    <a:pt x="1875" y="1204"/>
                    <a:pt x="2167" y="1098"/>
                    <a:pt x="2477" y="1042"/>
                  </a:cubicBezTo>
                  <a:cubicBezTo>
                    <a:pt x="2551" y="1010"/>
                    <a:pt x="2639" y="1010"/>
                    <a:pt x="2709" y="996"/>
                  </a:cubicBezTo>
                  <a:cubicBezTo>
                    <a:pt x="2783" y="982"/>
                    <a:pt x="2857" y="968"/>
                    <a:pt x="2945" y="954"/>
                  </a:cubicBezTo>
                  <a:cubicBezTo>
                    <a:pt x="3018" y="954"/>
                    <a:pt x="3106" y="940"/>
                    <a:pt x="3180" y="940"/>
                  </a:cubicBezTo>
                  <a:cubicBezTo>
                    <a:pt x="3268" y="940"/>
                    <a:pt x="3342" y="922"/>
                    <a:pt x="3412" y="922"/>
                  </a:cubicBezTo>
                  <a:cubicBezTo>
                    <a:pt x="3435" y="922"/>
                    <a:pt x="3457" y="921"/>
                    <a:pt x="3479" y="921"/>
                  </a:cubicBezTo>
                  <a:cubicBezTo>
                    <a:pt x="4058" y="921"/>
                    <a:pt x="4622" y="1096"/>
                    <a:pt x="5157" y="1422"/>
                  </a:cubicBezTo>
                  <a:cubicBezTo>
                    <a:pt x="5421" y="1583"/>
                    <a:pt x="5685" y="1787"/>
                    <a:pt x="5949" y="2023"/>
                  </a:cubicBezTo>
                  <a:cubicBezTo>
                    <a:pt x="6198" y="2241"/>
                    <a:pt x="6448" y="2491"/>
                    <a:pt x="6698" y="2769"/>
                  </a:cubicBezTo>
                  <a:cubicBezTo>
                    <a:pt x="6624" y="2403"/>
                    <a:pt x="6476" y="2065"/>
                    <a:pt x="6300" y="1731"/>
                  </a:cubicBezTo>
                  <a:cubicBezTo>
                    <a:pt x="6110" y="1408"/>
                    <a:pt x="5875" y="1116"/>
                    <a:pt x="5597" y="852"/>
                  </a:cubicBezTo>
                  <a:cubicBezTo>
                    <a:pt x="5305" y="588"/>
                    <a:pt x="4967" y="366"/>
                    <a:pt x="4587" y="219"/>
                  </a:cubicBezTo>
                  <a:cubicBezTo>
                    <a:pt x="4397" y="148"/>
                    <a:pt x="4204" y="88"/>
                    <a:pt x="4000" y="43"/>
                  </a:cubicBezTo>
                  <a:cubicBezTo>
                    <a:pt x="3810" y="15"/>
                    <a:pt x="3606" y="1"/>
                    <a:pt x="3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5623600" y="2289600"/>
              <a:ext cx="6975" cy="68175"/>
            </a:xfrm>
            <a:custGeom>
              <a:avLst/>
              <a:gdLst/>
              <a:ahLst/>
              <a:cxnLst/>
              <a:rect l="l" t="t" r="r" b="b"/>
              <a:pathLst>
                <a:path w="279" h="2727" extrusionOk="0">
                  <a:moveTo>
                    <a:pt x="42" y="0"/>
                  </a:moveTo>
                  <a:cubicBezTo>
                    <a:pt x="28" y="236"/>
                    <a:pt x="14" y="458"/>
                    <a:pt x="0" y="690"/>
                  </a:cubicBezTo>
                  <a:cubicBezTo>
                    <a:pt x="0" y="926"/>
                    <a:pt x="0" y="1144"/>
                    <a:pt x="14" y="1379"/>
                  </a:cubicBezTo>
                  <a:cubicBezTo>
                    <a:pt x="14" y="1615"/>
                    <a:pt x="42" y="1833"/>
                    <a:pt x="74" y="2069"/>
                  </a:cubicBezTo>
                  <a:cubicBezTo>
                    <a:pt x="116" y="2287"/>
                    <a:pt x="176" y="2523"/>
                    <a:pt x="278" y="2727"/>
                  </a:cubicBezTo>
                  <a:cubicBezTo>
                    <a:pt x="264" y="2670"/>
                    <a:pt x="250" y="2610"/>
                    <a:pt x="232" y="2568"/>
                  </a:cubicBezTo>
                  <a:cubicBezTo>
                    <a:pt x="218" y="2508"/>
                    <a:pt x="204" y="2449"/>
                    <a:pt x="190" y="2392"/>
                  </a:cubicBezTo>
                  <a:lnTo>
                    <a:pt x="162" y="2231"/>
                  </a:lnTo>
                  <a:cubicBezTo>
                    <a:pt x="162" y="2171"/>
                    <a:pt x="144" y="2111"/>
                    <a:pt x="144" y="2055"/>
                  </a:cubicBezTo>
                  <a:cubicBezTo>
                    <a:pt x="116" y="1833"/>
                    <a:pt x="102" y="1601"/>
                    <a:pt x="88" y="1379"/>
                  </a:cubicBezTo>
                  <a:cubicBezTo>
                    <a:pt x="88" y="1144"/>
                    <a:pt x="74" y="926"/>
                    <a:pt x="74" y="69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5635650" y="2291450"/>
              <a:ext cx="3700" cy="46975"/>
            </a:xfrm>
            <a:custGeom>
              <a:avLst/>
              <a:gdLst/>
              <a:ahLst/>
              <a:cxnLst/>
              <a:rect l="l" t="t" r="r" b="b"/>
              <a:pathLst>
                <a:path w="148" h="1879" extrusionOk="0">
                  <a:moveTo>
                    <a:pt x="32" y="0"/>
                  </a:moveTo>
                  <a:cubicBezTo>
                    <a:pt x="0" y="310"/>
                    <a:pt x="0" y="630"/>
                    <a:pt x="14" y="940"/>
                  </a:cubicBezTo>
                  <a:cubicBezTo>
                    <a:pt x="32" y="1101"/>
                    <a:pt x="32" y="1263"/>
                    <a:pt x="60" y="1407"/>
                  </a:cubicBezTo>
                  <a:cubicBezTo>
                    <a:pt x="74" y="1569"/>
                    <a:pt x="102" y="1731"/>
                    <a:pt x="148" y="1879"/>
                  </a:cubicBezTo>
                  <a:cubicBezTo>
                    <a:pt x="134" y="1717"/>
                    <a:pt x="134" y="1569"/>
                    <a:pt x="120" y="1407"/>
                  </a:cubicBezTo>
                  <a:lnTo>
                    <a:pt x="102" y="940"/>
                  </a:lnTo>
                  <a:cubicBezTo>
                    <a:pt x="88" y="616"/>
                    <a:pt x="60" y="310"/>
                    <a:pt x="32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5818475" y="2288550"/>
              <a:ext cx="9250" cy="70375"/>
            </a:xfrm>
            <a:custGeom>
              <a:avLst/>
              <a:gdLst/>
              <a:ahLst/>
              <a:cxnLst/>
              <a:rect l="l" t="t" r="r" b="b"/>
              <a:pathLst>
                <a:path w="370" h="2815" extrusionOk="0">
                  <a:moveTo>
                    <a:pt x="264" y="0"/>
                  </a:moveTo>
                  <a:lnTo>
                    <a:pt x="281" y="366"/>
                  </a:lnTo>
                  <a:lnTo>
                    <a:pt x="281" y="718"/>
                  </a:lnTo>
                  <a:cubicBezTo>
                    <a:pt x="281" y="954"/>
                    <a:pt x="281" y="1203"/>
                    <a:pt x="264" y="1435"/>
                  </a:cubicBezTo>
                  <a:cubicBezTo>
                    <a:pt x="264" y="1671"/>
                    <a:pt x="250" y="1907"/>
                    <a:pt x="208" y="2139"/>
                  </a:cubicBezTo>
                  <a:cubicBezTo>
                    <a:pt x="193" y="2259"/>
                    <a:pt x="162" y="2375"/>
                    <a:pt x="134" y="2477"/>
                  </a:cubicBezTo>
                  <a:cubicBezTo>
                    <a:pt x="106" y="2593"/>
                    <a:pt x="60" y="2712"/>
                    <a:pt x="0" y="2814"/>
                  </a:cubicBezTo>
                  <a:cubicBezTo>
                    <a:pt x="148" y="2624"/>
                    <a:pt x="222" y="2389"/>
                    <a:pt x="264" y="2153"/>
                  </a:cubicBezTo>
                  <a:cubicBezTo>
                    <a:pt x="324" y="1921"/>
                    <a:pt x="338" y="1671"/>
                    <a:pt x="352" y="1435"/>
                  </a:cubicBezTo>
                  <a:cubicBezTo>
                    <a:pt x="369" y="1203"/>
                    <a:pt x="369" y="954"/>
                    <a:pt x="338" y="718"/>
                  </a:cubicBezTo>
                  <a:cubicBezTo>
                    <a:pt x="324" y="482"/>
                    <a:pt x="310" y="236"/>
                    <a:pt x="264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5625450" y="2175725"/>
              <a:ext cx="22000" cy="47250"/>
            </a:xfrm>
            <a:custGeom>
              <a:avLst/>
              <a:gdLst/>
              <a:ahLst/>
              <a:cxnLst/>
              <a:rect l="l" t="t" r="r" b="b"/>
              <a:pathLst>
                <a:path w="880" h="1890" extrusionOk="0">
                  <a:moveTo>
                    <a:pt x="879" y="0"/>
                  </a:moveTo>
                  <a:cubicBezTo>
                    <a:pt x="806" y="42"/>
                    <a:pt x="732" y="102"/>
                    <a:pt x="658" y="159"/>
                  </a:cubicBezTo>
                  <a:lnTo>
                    <a:pt x="616" y="204"/>
                  </a:lnTo>
                  <a:lnTo>
                    <a:pt x="570" y="264"/>
                  </a:lnTo>
                  <a:cubicBezTo>
                    <a:pt x="542" y="292"/>
                    <a:pt x="510" y="320"/>
                    <a:pt x="482" y="366"/>
                  </a:cubicBezTo>
                  <a:cubicBezTo>
                    <a:pt x="380" y="510"/>
                    <a:pt x="292" y="672"/>
                    <a:pt x="218" y="834"/>
                  </a:cubicBezTo>
                  <a:cubicBezTo>
                    <a:pt x="158" y="1010"/>
                    <a:pt x="102" y="1172"/>
                    <a:pt x="70" y="1347"/>
                  </a:cubicBezTo>
                  <a:cubicBezTo>
                    <a:pt x="28" y="1523"/>
                    <a:pt x="0" y="1699"/>
                    <a:pt x="0" y="1889"/>
                  </a:cubicBezTo>
                  <a:cubicBezTo>
                    <a:pt x="14" y="1801"/>
                    <a:pt x="42" y="1713"/>
                    <a:pt x="56" y="1625"/>
                  </a:cubicBezTo>
                  <a:cubicBezTo>
                    <a:pt x="88" y="1537"/>
                    <a:pt x="102" y="1449"/>
                    <a:pt x="130" y="1362"/>
                  </a:cubicBezTo>
                  <a:cubicBezTo>
                    <a:pt x="176" y="1200"/>
                    <a:pt x="232" y="1024"/>
                    <a:pt x="306" y="862"/>
                  </a:cubicBezTo>
                  <a:cubicBezTo>
                    <a:pt x="366" y="704"/>
                    <a:pt x="440" y="542"/>
                    <a:pt x="542" y="394"/>
                  </a:cubicBezTo>
                  <a:cubicBezTo>
                    <a:pt x="556" y="366"/>
                    <a:pt x="584" y="320"/>
                    <a:pt x="616" y="292"/>
                  </a:cubicBezTo>
                  <a:lnTo>
                    <a:pt x="644" y="232"/>
                  </a:lnTo>
                  <a:lnTo>
                    <a:pt x="686" y="190"/>
                  </a:lnTo>
                  <a:cubicBezTo>
                    <a:pt x="718" y="159"/>
                    <a:pt x="746" y="116"/>
                    <a:pt x="774" y="88"/>
                  </a:cubicBezTo>
                  <a:cubicBezTo>
                    <a:pt x="806" y="57"/>
                    <a:pt x="848" y="28"/>
                    <a:pt x="879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5803075" y="2166125"/>
              <a:ext cx="26050" cy="63075"/>
            </a:xfrm>
            <a:custGeom>
              <a:avLst/>
              <a:gdLst/>
              <a:ahLst/>
              <a:cxnLst/>
              <a:rect l="l" t="t" r="r" b="b"/>
              <a:pathLst>
                <a:path w="1042" h="2523" extrusionOk="0">
                  <a:moveTo>
                    <a:pt x="0" y="1"/>
                  </a:moveTo>
                  <a:cubicBezTo>
                    <a:pt x="74" y="103"/>
                    <a:pt x="148" y="191"/>
                    <a:pt x="208" y="279"/>
                  </a:cubicBezTo>
                  <a:cubicBezTo>
                    <a:pt x="282" y="384"/>
                    <a:pt x="338" y="472"/>
                    <a:pt x="398" y="574"/>
                  </a:cubicBezTo>
                  <a:cubicBezTo>
                    <a:pt x="514" y="764"/>
                    <a:pt x="634" y="968"/>
                    <a:pt x="722" y="1190"/>
                  </a:cubicBezTo>
                  <a:cubicBezTo>
                    <a:pt x="809" y="1394"/>
                    <a:pt x="880" y="1615"/>
                    <a:pt x="940" y="1833"/>
                  </a:cubicBezTo>
                  <a:lnTo>
                    <a:pt x="968" y="1995"/>
                  </a:lnTo>
                  <a:lnTo>
                    <a:pt x="999" y="2171"/>
                  </a:lnTo>
                  <a:cubicBezTo>
                    <a:pt x="999" y="2199"/>
                    <a:pt x="999" y="2231"/>
                    <a:pt x="1014" y="2259"/>
                  </a:cubicBezTo>
                  <a:lnTo>
                    <a:pt x="1014" y="2347"/>
                  </a:lnTo>
                  <a:cubicBezTo>
                    <a:pt x="1014" y="2407"/>
                    <a:pt x="1028" y="2463"/>
                    <a:pt x="1028" y="2523"/>
                  </a:cubicBezTo>
                  <a:cubicBezTo>
                    <a:pt x="1042" y="2287"/>
                    <a:pt x="1042" y="2055"/>
                    <a:pt x="999" y="1819"/>
                  </a:cubicBezTo>
                  <a:cubicBezTo>
                    <a:pt x="999" y="1791"/>
                    <a:pt x="985" y="1760"/>
                    <a:pt x="985" y="1731"/>
                  </a:cubicBezTo>
                  <a:lnTo>
                    <a:pt x="954" y="1644"/>
                  </a:lnTo>
                  <a:cubicBezTo>
                    <a:pt x="940" y="1598"/>
                    <a:pt x="940" y="1542"/>
                    <a:pt x="911" y="1482"/>
                  </a:cubicBezTo>
                  <a:cubicBezTo>
                    <a:pt x="880" y="1366"/>
                    <a:pt x="838" y="1264"/>
                    <a:pt x="792" y="1144"/>
                  </a:cubicBezTo>
                  <a:cubicBezTo>
                    <a:pt x="704" y="940"/>
                    <a:pt x="588" y="736"/>
                    <a:pt x="458" y="543"/>
                  </a:cubicBezTo>
                  <a:cubicBezTo>
                    <a:pt x="324" y="339"/>
                    <a:pt x="176" y="163"/>
                    <a:pt x="0" y="1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5652875" y="2351950"/>
              <a:ext cx="159450" cy="128950"/>
            </a:xfrm>
            <a:custGeom>
              <a:avLst/>
              <a:gdLst/>
              <a:ahLst/>
              <a:cxnLst/>
              <a:rect l="l" t="t" r="r" b="b"/>
              <a:pathLst>
                <a:path w="6378" h="5158" extrusionOk="0">
                  <a:moveTo>
                    <a:pt x="1232" y="0"/>
                  </a:moveTo>
                  <a:cubicBezTo>
                    <a:pt x="926" y="0"/>
                    <a:pt x="662" y="218"/>
                    <a:pt x="616" y="496"/>
                  </a:cubicBezTo>
                  <a:lnTo>
                    <a:pt x="60" y="4527"/>
                  </a:lnTo>
                  <a:cubicBezTo>
                    <a:pt x="1" y="4865"/>
                    <a:pt x="292" y="5157"/>
                    <a:pt x="662" y="5157"/>
                  </a:cubicBezTo>
                  <a:lnTo>
                    <a:pt x="5717" y="5157"/>
                  </a:lnTo>
                  <a:cubicBezTo>
                    <a:pt x="6082" y="5157"/>
                    <a:pt x="6378" y="4865"/>
                    <a:pt x="6332" y="4527"/>
                  </a:cubicBezTo>
                  <a:lnTo>
                    <a:pt x="5776" y="496"/>
                  </a:lnTo>
                  <a:cubicBezTo>
                    <a:pt x="5731" y="218"/>
                    <a:pt x="5467" y="0"/>
                    <a:pt x="516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5661325" y="2340175"/>
              <a:ext cx="141775" cy="143700"/>
            </a:xfrm>
            <a:custGeom>
              <a:avLst/>
              <a:gdLst/>
              <a:ahLst/>
              <a:cxnLst/>
              <a:rect l="l" t="t" r="r" b="b"/>
              <a:pathLst>
                <a:path w="5671" h="5748" extrusionOk="0">
                  <a:moveTo>
                    <a:pt x="2139" y="0"/>
                  </a:moveTo>
                  <a:cubicBezTo>
                    <a:pt x="2139" y="0"/>
                    <a:pt x="1555" y="352"/>
                    <a:pt x="982" y="383"/>
                  </a:cubicBezTo>
                  <a:cubicBezTo>
                    <a:pt x="0" y="426"/>
                    <a:pt x="88" y="967"/>
                    <a:pt x="74" y="1569"/>
                  </a:cubicBezTo>
                  <a:cubicBezTo>
                    <a:pt x="42" y="2054"/>
                    <a:pt x="162" y="4721"/>
                    <a:pt x="218" y="5748"/>
                  </a:cubicBezTo>
                  <a:lnTo>
                    <a:pt x="5452" y="5748"/>
                  </a:lnTo>
                  <a:cubicBezTo>
                    <a:pt x="5512" y="4721"/>
                    <a:pt x="5628" y="2054"/>
                    <a:pt x="5600" y="1569"/>
                  </a:cubicBezTo>
                  <a:cubicBezTo>
                    <a:pt x="5568" y="967"/>
                    <a:pt x="5670" y="426"/>
                    <a:pt x="4689" y="383"/>
                  </a:cubicBezTo>
                  <a:cubicBezTo>
                    <a:pt x="4119" y="352"/>
                    <a:pt x="3518" y="194"/>
                    <a:pt x="3518" y="194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5708975" y="2329600"/>
              <a:ext cx="42500" cy="35200"/>
            </a:xfrm>
            <a:custGeom>
              <a:avLst/>
              <a:gdLst/>
              <a:ahLst/>
              <a:cxnLst/>
              <a:rect l="l" t="t" r="r" b="b"/>
              <a:pathLst>
                <a:path w="1700" h="1408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408"/>
                    <a:pt x="848" y="1408"/>
                  </a:cubicBezTo>
                  <a:cubicBezTo>
                    <a:pt x="1320" y="1408"/>
                    <a:pt x="1700" y="1025"/>
                    <a:pt x="1700" y="571"/>
                  </a:cubicBezTo>
                  <a:lnTo>
                    <a:pt x="170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5708975" y="2336200"/>
              <a:ext cx="42500" cy="11100"/>
            </a:xfrm>
            <a:custGeom>
              <a:avLst/>
              <a:gdLst/>
              <a:ahLst/>
              <a:cxnLst/>
              <a:rect l="l" t="t" r="r" b="b"/>
              <a:pathLst>
                <a:path w="1700" h="444" extrusionOk="0">
                  <a:moveTo>
                    <a:pt x="1700" y="1"/>
                  </a:moveTo>
                  <a:cubicBezTo>
                    <a:pt x="1464" y="43"/>
                    <a:pt x="1232" y="89"/>
                    <a:pt x="996" y="89"/>
                  </a:cubicBezTo>
                  <a:cubicBezTo>
                    <a:pt x="921" y="92"/>
                    <a:pt x="846" y="94"/>
                    <a:pt x="771" y="94"/>
                  </a:cubicBezTo>
                  <a:cubicBezTo>
                    <a:pt x="509" y="94"/>
                    <a:pt x="250" y="72"/>
                    <a:pt x="1" y="15"/>
                  </a:cubicBezTo>
                  <a:lnTo>
                    <a:pt x="1" y="307"/>
                  </a:lnTo>
                  <a:cubicBezTo>
                    <a:pt x="1" y="321"/>
                    <a:pt x="15" y="335"/>
                    <a:pt x="15" y="367"/>
                  </a:cubicBezTo>
                  <a:cubicBezTo>
                    <a:pt x="272" y="414"/>
                    <a:pt x="551" y="444"/>
                    <a:pt x="834" y="444"/>
                  </a:cubicBezTo>
                  <a:cubicBezTo>
                    <a:pt x="888" y="444"/>
                    <a:pt x="942" y="443"/>
                    <a:pt x="996" y="440"/>
                  </a:cubicBezTo>
                  <a:cubicBezTo>
                    <a:pt x="1232" y="423"/>
                    <a:pt x="1464" y="395"/>
                    <a:pt x="1700" y="335"/>
                  </a:cubicBezTo>
                  <a:lnTo>
                    <a:pt x="1700" y="307"/>
                  </a:lnTo>
                  <a:lnTo>
                    <a:pt x="1700" y="1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5722175" y="2362950"/>
              <a:ext cx="18675" cy="25475"/>
            </a:xfrm>
            <a:custGeom>
              <a:avLst/>
              <a:gdLst/>
              <a:ahLst/>
              <a:cxnLst/>
              <a:rect l="l" t="t" r="r" b="b"/>
              <a:pathLst>
                <a:path w="747" h="1019" extrusionOk="0">
                  <a:moveTo>
                    <a:pt x="443" y="0"/>
                  </a:moveTo>
                  <a:cubicBezTo>
                    <a:pt x="373" y="0"/>
                    <a:pt x="299" y="7"/>
                    <a:pt x="247" y="14"/>
                  </a:cubicBezTo>
                  <a:cubicBezTo>
                    <a:pt x="190" y="28"/>
                    <a:pt x="130" y="56"/>
                    <a:pt x="88" y="116"/>
                  </a:cubicBezTo>
                  <a:cubicBezTo>
                    <a:pt x="0" y="292"/>
                    <a:pt x="28" y="630"/>
                    <a:pt x="57" y="834"/>
                  </a:cubicBezTo>
                  <a:cubicBezTo>
                    <a:pt x="71" y="922"/>
                    <a:pt x="145" y="996"/>
                    <a:pt x="247" y="1010"/>
                  </a:cubicBezTo>
                  <a:cubicBezTo>
                    <a:pt x="290" y="1015"/>
                    <a:pt x="336" y="1018"/>
                    <a:pt x="380" y="1018"/>
                  </a:cubicBezTo>
                  <a:cubicBezTo>
                    <a:pt x="456" y="1018"/>
                    <a:pt x="529" y="1008"/>
                    <a:pt x="584" y="981"/>
                  </a:cubicBezTo>
                  <a:cubicBezTo>
                    <a:pt x="746" y="908"/>
                    <a:pt x="718" y="88"/>
                    <a:pt x="616" y="28"/>
                  </a:cubicBezTo>
                  <a:cubicBezTo>
                    <a:pt x="579" y="7"/>
                    <a:pt x="513" y="0"/>
                    <a:pt x="4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5707825" y="2383425"/>
              <a:ext cx="22025" cy="42975"/>
            </a:xfrm>
            <a:custGeom>
              <a:avLst/>
              <a:gdLst/>
              <a:ahLst/>
              <a:cxnLst/>
              <a:rect l="l" t="t" r="r" b="b"/>
              <a:pathLst>
                <a:path w="881" h="1719" extrusionOk="0">
                  <a:moveTo>
                    <a:pt x="778" y="1"/>
                  </a:moveTo>
                  <a:cubicBezTo>
                    <a:pt x="778" y="1"/>
                    <a:pt x="1" y="1436"/>
                    <a:pt x="29" y="1496"/>
                  </a:cubicBezTo>
                  <a:cubicBezTo>
                    <a:pt x="73" y="1553"/>
                    <a:pt x="482" y="1718"/>
                    <a:pt x="628" y="1718"/>
                  </a:cubicBezTo>
                  <a:cubicBezTo>
                    <a:pt x="634" y="1718"/>
                    <a:pt x="640" y="1718"/>
                    <a:pt x="645" y="1717"/>
                  </a:cubicBezTo>
                  <a:cubicBezTo>
                    <a:pt x="778" y="1700"/>
                    <a:pt x="880" y="15"/>
                    <a:pt x="880" y="15"/>
                  </a:cubicBezTo>
                  <a:lnTo>
                    <a:pt x="77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5727625" y="2383425"/>
              <a:ext cx="23850" cy="57700"/>
            </a:xfrm>
            <a:custGeom>
              <a:avLst/>
              <a:gdLst/>
              <a:ahLst/>
              <a:cxnLst/>
              <a:rect l="l" t="t" r="r" b="b"/>
              <a:pathLst>
                <a:path w="954" h="2308" extrusionOk="0">
                  <a:moveTo>
                    <a:pt x="264" y="1"/>
                  </a:moveTo>
                  <a:lnTo>
                    <a:pt x="148" y="29"/>
                  </a:lnTo>
                  <a:cubicBezTo>
                    <a:pt x="148" y="29"/>
                    <a:pt x="0" y="2227"/>
                    <a:pt x="134" y="2287"/>
                  </a:cubicBezTo>
                  <a:cubicBezTo>
                    <a:pt x="173" y="2301"/>
                    <a:pt x="244" y="2308"/>
                    <a:pt x="327" y="2308"/>
                  </a:cubicBezTo>
                  <a:cubicBezTo>
                    <a:pt x="521" y="2308"/>
                    <a:pt x="780" y="2271"/>
                    <a:pt x="852" y="2199"/>
                  </a:cubicBezTo>
                  <a:cubicBezTo>
                    <a:pt x="954" y="2097"/>
                    <a:pt x="264" y="1"/>
                    <a:pt x="2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5704925" y="2343500"/>
              <a:ext cx="27475" cy="39375"/>
            </a:xfrm>
            <a:custGeom>
              <a:avLst/>
              <a:gdLst/>
              <a:ahLst/>
              <a:cxnLst/>
              <a:rect l="l" t="t" r="r" b="b"/>
              <a:pathLst>
                <a:path w="1099" h="1575" extrusionOk="0">
                  <a:moveTo>
                    <a:pt x="131" y="1"/>
                  </a:moveTo>
                  <a:lnTo>
                    <a:pt x="43" y="43"/>
                  </a:lnTo>
                  <a:cubicBezTo>
                    <a:pt x="15" y="43"/>
                    <a:pt x="1" y="75"/>
                    <a:pt x="1" y="103"/>
                  </a:cubicBezTo>
                  <a:cubicBezTo>
                    <a:pt x="1" y="616"/>
                    <a:pt x="353" y="1306"/>
                    <a:pt x="469" y="1538"/>
                  </a:cubicBezTo>
                  <a:cubicBezTo>
                    <a:pt x="485" y="1564"/>
                    <a:pt x="510" y="1575"/>
                    <a:pt x="535" y="1575"/>
                  </a:cubicBezTo>
                  <a:cubicBezTo>
                    <a:pt x="554" y="1575"/>
                    <a:pt x="572" y="1568"/>
                    <a:pt x="585" y="1555"/>
                  </a:cubicBezTo>
                  <a:cubicBezTo>
                    <a:pt x="733" y="1394"/>
                    <a:pt x="1098" y="968"/>
                    <a:pt x="1070" y="792"/>
                  </a:cubicBezTo>
                  <a:cubicBezTo>
                    <a:pt x="1042" y="602"/>
                    <a:pt x="339" y="117"/>
                    <a:pt x="191" y="15"/>
                  </a:cubicBezTo>
                  <a:cubicBezTo>
                    <a:pt x="177" y="1"/>
                    <a:pt x="145" y="1"/>
                    <a:pt x="13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5730175" y="2344550"/>
              <a:ext cx="26050" cy="38100"/>
            </a:xfrm>
            <a:custGeom>
              <a:avLst/>
              <a:gdLst/>
              <a:ahLst/>
              <a:cxnLst/>
              <a:rect l="l" t="t" r="r" b="b"/>
              <a:pathLst>
                <a:path w="1042" h="1524" extrusionOk="0">
                  <a:moveTo>
                    <a:pt x="911" y="1"/>
                  </a:moveTo>
                  <a:cubicBezTo>
                    <a:pt x="894" y="1"/>
                    <a:pt x="866" y="1"/>
                    <a:pt x="852" y="19"/>
                  </a:cubicBezTo>
                  <a:cubicBezTo>
                    <a:pt x="690" y="121"/>
                    <a:pt x="60" y="560"/>
                    <a:pt x="32" y="750"/>
                  </a:cubicBezTo>
                  <a:cubicBezTo>
                    <a:pt x="0" y="912"/>
                    <a:pt x="366" y="1338"/>
                    <a:pt x="514" y="1496"/>
                  </a:cubicBezTo>
                  <a:cubicBezTo>
                    <a:pt x="526" y="1515"/>
                    <a:pt x="544" y="1524"/>
                    <a:pt x="562" y="1524"/>
                  </a:cubicBezTo>
                  <a:cubicBezTo>
                    <a:pt x="587" y="1524"/>
                    <a:pt x="614" y="1508"/>
                    <a:pt x="630" y="1482"/>
                  </a:cubicBezTo>
                  <a:cubicBezTo>
                    <a:pt x="750" y="1264"/>
                    <a:pt x="1028" y="616"/>
                    <a:pt x="1042" y="106"/>
                  </a:cubicBezTo>
                  <a:cubicBezTo>
                    <a:pt x="1042" y="75"/>
                    <a:pt x="1028" y="47"/>
                    <a:pt x="999" y="47"/>
                  </a:cubicBezTo>
                  <a:lnTo>
                    <a:pt x="911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5705650" y="2362600"/>
              <a:ext cx="26400" cy="19000"/>
            </a:xfrm>
            <a:custGeom>
              <a:avLst/>
              <a:gdLst/>
              <a:ahLst/>
              <a:cxnLst/>
              <a:rect l="l" t="t" r="r" b="b"/>
              <a:pathLst>
                <a:path w="1056" h="760" extrusionOk="0">
                  <a:moveTo>
                    <a:pt x="1041" y="0"/>
                  </a:moveTo>
                  <a:cubicBezTo>
                    <a:pt x="1041" y="28"/>
                    <a:pt x="1041" y="70"/>
                    <a:pt x="1027" y="102"/>
                  </a:cubicBezTo>
                  <a:cubicBezTo>
                    <a:pt x="1027" y="116"/>
                    <a:pt x="1027" y="130"/>
                    <a:pt x="1013" y="130"/>
                  </a:cubicBezTo>
                  <a:lnTo>
                    <a:pt x="981" y="176"/>
                  </a:lnTo>
                  <a:lnTo>
                    <a:pt x="865" y="334"/>
                  </a:lnTo>
                  <a:cubicBezTo>
                    <a:pt x="837" y="394"/>
                    <a:pt x="791" y="454"/>
                    <a:pt x="749" y="496"/>
                  </a:cubicBezTo>
                  <a:cubicBezTo>
                    <a:pt x="704" y="556"/>
                    <a:pt x="675" y="598"/>
                    <a:pt x="616" y="644"/>
                  </a:cubicBezTo>
                  <a:cubicBezTo>
                    <a:pt x="616" y="658"/>
                    <a:pt x="602" y="658"/>
                    <a:pt x="587" y="672"/>
                  </a:cubicBezTo>
                  <a:lnTo>
                    <a:pt x="556" y="672"/>
                  </a:lnTo>
                  <a:cubicBezTo>
                    <a:pt x="542" y="672"/>
                    <a:pt x="514" y="658"/>
                    <a:pt x="485" y="644"/>
                  </a:cubicBezTo>
                  <a:cubicBezTo>
                    <a:pt x="426" y="630"/>
                    <a:pt x="366" y="584"/>
                    <a:pt x="324" y="556"/>
                  </a:cubicBezTo>
                  <a:cubicBezTo>
                    <a:pt x="204" y="468"/>
                    <a:pt x="102" y="394"/>
                    <a:pt x="0" y="306"/>
                  </a:cubicBezTo>
                  <a:lnTo>
                    <a:pt x="0" y="306"/>
                  </a:lnTo>
                  <a:cubicBezTo>
                    <a:pt x="88" y="408"/>
                    <a:pt x="176" y="510"/>
                    <a:pt x="278" y="598"/>
                  </a:cubicBezTo>
                  <a:cubicBezTo>
                    <a:pt x="324" y="644"/>
                    <a:pt x="380" y="686"/>
                    <a:pt x="440" y="718"/>
                  </a:cubicBezTo>
                  <a:cubicBezTo>
                    <a:pt x="485" y="732"/>
                    <a:pt x="514" y="746"/>
                    <a:pt x="556" y="760"/>
                  </a:cubicBezTo>
                  <a:cubicBezTo>
                    <a:pt x="573" y="760"/>
                    <a:pt x="587" y="760"/>
                    <a:pt x="602" y="746"/>
                  </a:cubicBezTo>
                  <a:lnTo>
                    <a:pt x="630" y="746"/>
                  </a:lnTo>
                  <a:cubicBezTo>
                    <a:pt x="644" y="732"/>
                    <a:pt x="661" y="718"/>
                    <a:pt x="675" y="704"/>
                  </a:cubicBezTo>
                  <a:cubicBezTo>
                    <a:pt x="777" y="616"/>
                    <a:pt x="851" y="496"/>
                    <a:pt x="925" y="380"/>
                  </a:cubicBezTo>
                  <a:cubicBezTo>
                    <a:pt x="953" y="320"/>
                    <a:pt x="981" y="264"/>
                    <a:pt x="1013" y="204"/>
                  </a:cubicBezTo>
                  <a:lnTo>
                    <a:pt x="1041" y="158"/>
                  </a:lnTo>
                  <a:cubicBezTo>
                    <a:pt x="1041" y="130"/>
                    <a:pt x="1055" y="116"/>
                    <a:pt x="1055" y="102"/>
                  </a:cubicBezTo>
                  <a:cubicBezTo>
                    <a:pt x="1055" y="70"/>
                    <a:pt x="1055" y="28"/>
                    <a:pt x="104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5731325" y="2366200"/>
              <a:ext cx="27100" cy="17600"/>
            </a:xfrm>
            <a:custGeom>
              <a:avLst/>
              <a:gdLst/>
              <a:ahLst/>
              <a:cxnLst/>
              <a:rect l="l" t="t" r="r" b="b"/>
              <a:pathLst>
                <a:path w="1084" h="704" extrusionOk="0">
                  <a:moveTo>
                    <a:pt x="0" y="0"/>
                  </a:moveTo>
                  <a:lnTo>
                    <a:pt x="0" y="0"/>
                  </a:lnTo>
                  <a:cubicBezTo>
                    <a:pt x="56" y="134"/>
                    <a:pt x="130" y="264"/>
                    <a:pt x="232" y="384"/>
                  </a:cubicBezTo>
                  <a:cubicBezTo>
                    <a:pt x="278" y="454"/>
                    <a:pt x="320" y="514"/>
                    <a:pt x="380" y="560"/>
                  </a:cubicBezTo>
                  <a:cubicBezTo>
                    <a:pt x="408" y="588"/>
                    <a:pt x="426" y="616"/>
                    <a:pt x="468" y="647"/>
                  </a:cubicBezTo>
                  <a:cubicBezTo>
                    <a:pt x="496" y="662"/>
                    <a:pt x="542" y="690"/>
                    <a:pt x="584" y="690"/>
                  </a:cubicBezTo>
                  <a:cubicBezTo>
                    <a:pt x="609" y="699"/>
                    <a:pt x="635" y="704"/>
                    <a:pt x="662" y="704"/>
                  </a:cubicBezTo>
                  <a:cubicBezTo>
                    <a:pt x="715" y="704"/>
                    <a:pt x="771" y="685"/>
                    <a:pt x="820" y="647"/>
                  </a:cubicBezTo>
                  <a:cubicBezTo>
                    <a:pt x="865" y="630"/>
                    <a:pt x="894" y="602"/>
                    <a:pt x="908" y="560"/>
                  </a:cubicBezTo>
                  <a:cubicBezTo>
                    <a:pt x="936" y="528"/>
                    <a:pt x="953" y="500"/>
                    <a:pt x="967" y="454"/>
                  </a:cubicBezTo>
                  <a:cubicBezTo>
                    <a:pt x="1041" y="324"/>
                    <a:pt x="1084" y="176"/>
                    <a:pt x="1069" y="14"/>
                  </a:cubicBezTo>
                  <a:lnTo>
                    <a:pt x="1069" y="14"/>
                  </a:lnTo>
                  <a:cubicBezTo>
                    <a:pt x="1041" y="162"/>
                    <a:pt x="982" y="310"/>
                    <a:pt x="908" y="426"/>
                  </a:cubicBezTo>
                  <a:cubicBezTo>
                    <a:pt x="894" y="454"/>
                    <a:pt x="880" y="486"/>
                    <a:pt x="848" y="514"/>
                  </a:cubicBezTo>
                  <a:cubicBezTo>
                    <a:pt x="834" y="542"/>
                    <a:pt x="806" y="574"/>
                    <a:pt x="778" y="588"/>
                  </a:cubicBezTo>
                  <a:cubicBezTo>
                    <a:pt x="744" y="608"/>
                    <a:pt x="696" y="621"/>
                    <a:pt x="650" y="621"/>
                  </a:cubicBezTo>
                  <a:cubicBezTo>
                    <a:pt x="633" y="621"/>
                    <a:pt x="617" y="620"/>
                    <a:pt x="602" y="616"/>
                  </a:cubicBezTo>
                  <a:cubicBezTo>
                    <a:pt x="570" y="602"/>
                    <a:pt x="542" y="588"/>
                    <a:pt x="514" y="574"/>
                  </a:cubicBezTo>
                  <a:cubicBezTo>
                    <a:pt x="482" y="560"/>
                    <a:pt x="454" y="528"/>
                    <a:pt x="426" y="500"/>
                  </a:cubicBezTo>
                  <a:cubicBezTo>
                    <a:pt x="380" y="454"/>
                    <a:pt x="320" y="398"/>
                    <a:pt x="278" y="352"/>
                  </a:cubicBezTo>
                  <a:cubicBezTo>
                    <a:pt x="176" y="236"/>
                    <a:pt x="88" y="120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5556500" y="2323675"/>
              <a:ext cx="32300" cy="41850"/>
            </a:xfrm>
            <a:custGeom>
              <a:avLst/>
              <a:gdLst/>
              <a:ahLst/>
              <a:cxnLst/>
              <a:rect l="l" t="t" r="r" b="b"/>
              <a:pathLst>
                <a:path w="1292" h="1674" extrusionOk="0">
                  <a:moveTo>
                    <a:pt x="488" y="1"/>
                  </a:moveTo>
                  <a:cubicBezTo>
                    <a:pt x="477" y="1"/>
                    <a:pt x="466" y="1"/>
                    <a:pt x="454" y="2"/>
                  </a:cubicBezTo>
                  <a:cubicBezTo>
                    <a:pt x="190" y="16"/>
                    <a:pt x="0" y="238"/>
                    <a:pt x="32" y="502"/>
                  </a:cubicBezTo>
                  <a:cubicBezTo>
                    <a:pt x="32" y="590"/>
                    <a:pt x="46" y="646"/>
                    <a:pt x="46" y="734"/>
                  </a:cubicBezTo>
                  <a:cubicBezTo>
                    <a:pt x="60" y="808"/>
                    <a:pt x="74" y="882"/>
                    <a:pt x="74" y="956"/>
                  </a:cubicBezTo>
                  <a:cubicBezTo>
                    <a:pt x="102" y="1100"/>
                    <a:pt x="134" y="1247"/>
                    <a:pt x="176" y="1395"/>
                  </a:cubicBezTo>
                  <a:cubicBezTo>
                    <a:pt x="190" y="1483"/>
                    <a:pt x="222" y="1585"/>
                    <a:pt x="250" y="1673"/>
                  </a:cubicBezTo>
                  <a:cubicBezTo>
                    <a:pt x="542" y="1469"/>
                    <a:pt x="823" y="1233"/>
                    <a:pt x="1101" y="1012"/>
                  </a:cubicBezTo>
                  <a:cubicBezTo>
                    <a:pt x="1158" y="970"/>
                    <a:pt x="1231" y="924"/>
                    <a:pt x="1291" y="868"/>
                  </a:cubicBezTo>
                  <a:cubicBezTo>
                    <a:pt x="1231" y="780"/>
                    <a:pt x="1175" y="678"/>
                    <a:pt x="1101" y="572"/>
                  </a:cubicBezTo>
                  <a:lnTo>
                    <a:pt x="1013" y="414"/>
                  </a:lnTo>
                  <a:cubicBezTo>
                    <a:pt x="968" y="368"/>
                    <a:pt x="940" y="308"/>
                    <a:pt x="911" y="266"/>
                  </a:cubicBezTo>
                  <a:lnTo>
                    <a:pt x="866" y="192"/>
                  </a:lnTo>
                  <a:cubicBezTo>
                    <a:pt x="784" y="84"/>
                    <a:pt x="638" y="1"/>
                    <a:pt x="488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5545850" y="2289850"/>
              <a:ext cx="41100" cy="47075"/>
            </a:xfrm>
            <a:custGeom>
              <a:avLst/>
              <a:gdLst/>
              <a:ahLst/>
              <a:cxnLst/>
              <a:rect l="l" t="t" r="r" b="b"/>
              <a:pathLst>
                <a:path w="1644" h="1883" extrusionOk="0">
                  <a:moveTo>
                    <a:pt x="1000" y="0"/>
                  </a:moveTo>
                  <a:cubicBezTo>
                    <a:pt x="989" y="0"/>
                    <a:pt x="978" y="3"/>
                    <a:pt x="968" y="8"/>
                  </a:cubicBezTo>
                  <a:cubicBezTo>
                    <a:pt x="852" y="78"/>
                    <a:pt x="898" y="638"/>
                    <a:pt x="898" y="638"/>
                  </a:cubicBezTo>
                  <a:cubicBezTo>
                    <a:pt x="855" y="446"/>
                    <a:pt x="689" y="42"/>
                    <a:pt x="573" y="42"/>
                  </a:cubicBezTo>
                  <a:cubicBezTo>
                    <a:pt x="564" y="42"/>
                    <a:pt x="555" y="45"/>
                    <a:pt x="546" y="50"/>
                  </a:cubicBezTo>
                  <a:cubicBezTo>
                    <a:pt x="426" y="110"/>
                    <a:pt x="602" y="740"/>
                    <a:pt x="602" y="740"/>
                  </a:cubicBezTo>
                  <a:cubicBezTo>
                    <a:pt x="602" y="740"/>
                    <a:pt x="369" y="273"/>
                    <a:pt x="252" y="273"/>
                  </a:cubicBezTo>
                  <a:cubicBezTo>
                    <a:pt x="241" y="273"/>
                    <a:pt x="231" y="277"/>
                    <a:pt x="222" y="286"/>
                  </a:cubicBezTo>
                  <a:cubicBezTo>
                    <a:pt x="120" y="374"/>
                    <a:pt x="310" y="842"/>
                    <a:pt x="310" y="842"/>
                  </a:cubicBezTo>
                  <a:cubicBezTo>
                    <a:pt x="229" y="768"/>
                    <a:pt x="163" y="749"/>
                    <a:pt x="118" y="749"/>
                  </a:cubicBezTo>
                  <a:cubicBezTo>
                    <a:pt x="72" y="749"/>
                    <a:pt x="46" y="768"/>
                    <a:pt x="46" y="768"/>
                  </a:cubicBezTo>
                  <a:cubicBezTo>
                    <a:pt x="1" y="1091"/>
                    <a:pt x="528" y="1883"/>
                    <a:pt x="528" y="1883"/>
                  </a:cubicBezTo>
                  <a:cubicBezTo>
                    <a:pt x="528" y="1883"/>
                    <a:pt x="1292" y="1735"/>
                    <a:pt x="1306" y="1721"/>
                  </a:cubicBezTo>
                  <a:cubicBezTo>
                    <a:pt x="1306" y="1721"/>
                    <a:pt x="1527" y="1018"/>
                    <a:pt x="1584" y="902"/>
                  </a:cubicBezTo>
                  <a:cubicBezTo>
                    <a:pt x="1643" y="782"/>
                    <a:pt x="1615" y="680"/>
                    <a:pt x="1527" y="638"/>
                  </a:cubicBezTo>
                  <a:cubicBezTo>
                    <a:pt x="1519" y="635"/>
                    <a:pt x="1511" y="634"/>
                    <a:pt x="1501" y="634"/>
                  </a:cubicBezTo>
                  <a:cubicBezTo>
                    <a:pt x="1404" y="634"/>
                    <a:pt x="1232" y="768"/>
                    <a:pt x="1232" y="768"/>
                  </a:cubicBezTo>
                  <a:cubicBezTo>
                    <a:pt x="1248" y="286"/>
                    <a:pt x="1114" y="0"/>
                    <a:pt x="1000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5555450" y="2333200"/>
              <a:ext cx="155325" cy="93525"/>
            </a:xfrm>
            <a:custGeom>
              <a:avLst/>
              <a:gdLst/>
              <a:ahLst/>
              <a:cxnLst/>
              <a:rect l="l" t="t" r="r" b="b"/>
              <a:pathLst>
                <a:path w="6213" h="3741" extrusionOk="0">
                  <a:moveTo>
                    <a:pt x="1089" y="1"/>
                  </a:moveTo>
                  <a:cubicBezTo>
                    <a:pt x="919" y="1"/>
                    <a:pt x="42" y="353"/>
                    <a:pt x="42" y="353"/>
                  </a:cubicBezTo>
                  <a:cubicBezTo>
                    <a:pt x="42" y="353"/>
                    <a:pt x="0" y="2098"/>
                    <a:pt x="1393" y="3153"/>
                  </a:cubicBezTo>
                  <a:cubicBezTo>
                    <a:pt x="1981" y="3598"/>
                    <a:pt x="2488" y="3740"/>
                    <a:pt x="2931" y="3740"/>
                  </a:cubicBezTo>
                  <a:cubicBezTo>
                    <a:pt x="3525" y="3740"/>
                    <a:pt x="4002" y="3484"/>
                    <a:pt x="4397" y="3357"/>
                  </a:cubicBezTo>
                  <a:cubicBezTo>
                    <a:pt x="5086" y="3153"/>
                    <a:pt x="5628" y="2288"/>
                    <a:pt x="5804" y="2126"/>
                  </a:cubicBezTo>
                  <a:cubicBezTo>
                    <a:pt x="5994" y="1950"/>
                    <a:pt x="6212" y="852"/>
                    <a:pt x="5350" y="662"/>
                  </a:cubicBezTo>
                  <a:cubicBezTo>
                    <a:pt x="5280" y="648"/>
                    <a:pt x="5210" y="642"/>
                    <a:pt x="5142" y="642"/>
                  </a:cubicBezTo>
                  <a:cubicBezTo>
                    <a:pt x="4365" y="642"/>
                    <a:pt x="3683" y="1489"/>
                    <a:pt x="2930" y="1732"/>
                  </a:cubicBezTo>
                  <a:cubicBezTo>
                    <a:pt x="2879" y="1748"/>
                    <a:pt x="2828" y="1756"/>
                    <a:pt x="2777" y="1756"/>
                  </a:cubicBezTo>
                  <a:cubicBezTo>
                    <a:pt x="2006" y="1756"/>
                    <a:pt x="1236" y="1"/>
                    <a:pt x="1098" y="1"/>
                  </a:cubicBezTo>
                  <a:cubicBezTo>
                    <a:pt x="1095" y="1"/>
                    <a:pt x="1092" y="1"/>
                    <a:pt x="108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5608900" y="2369175"/>
              <a:ext cx="27900" cy="14725"/>
            </a:xfrm>
            <a:custGeom>
              <a:avLst/>
              <a:gdLst/>
              <a:ahLst/>
              <a:cxnLst/>
              <a:rect l="l" t="t" r="r" b="b"/>
              <a:pathLst>
                <a:path w="1116" h="589" extrusionOk="0">
                  <a:moveTo>
                    <a:pt x="1" y="1"/>
                  </a:moveTo>
                  <a:lnTo>
                    <a:pt x="1" y="1"/>
                  </a:lnTo>
                  <a:cubicBezTo>
                    <a:pt x="149" y="159"/>
                    <a:pt x="324" y="293"/>
                    <a:pt x="500" y="395"/>
                  </a:cubicBezTo>
                  <a:cubicBezTo>
                    <a:pt x="602" y="455"/>
                    <a:pt x="690" y="511"/>
                    <a:pt x="792" y="543"/>
                  </a:cubicBezTo>
                  <a:cubicBezTo>
                    <a:pt x="876" y="566"/>
                    <a:pt x="971" y="588"/>
                    <a:pt x="1058" y="588"/>
                  </a:cubicBezTo>
                  <a:cubicBezTo>
                    <a:pt x="1078" y="588"/>
                    <a:pt x="1097" y="587"/>
                    <a:pt x="1116" y="585"/>
                  </a:cubicBezTo>
                  <a:cubicBezTo>
                    <a:pt x="1014" y="571"/>
                    <a:pt x="926" y="528"/>
                    <a:pt x="820" y="483"/>
                  </a:cubicBezTo>
                  <a:cubicBezTo>
                    <a:pt x="732" y="441"/>
                    <a:pt x="630" y="381"/>
                    <a:pt x="542" y="335"/>
                  </a:cubicBezTo>
                  <a:cubicBezTo>
                    <a:pt x="367" y="219"/>
                    <a:pt x="191" y="103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5559850" y="2338400"/>
              <a:ext cx="30800" cy="17625"/>
            </a:xfrm>
            <a:custGeom>
              <a:avLst/>
              <a:gdLst/>
              <a:ahLst/>
              <a:cxnLst/>
              <a:rect l="l" t="t" r="r" b="b"/>
              <a:pathLst>
                <a:path w="1232" h="705" extrusionOk="0">
                  <a:moveTo>
                    <a:pt x="760" y="1"/>
                  </a:moveTo>
                  <a:lnTo>
                    <a:pt x="760" y="89"/>
                  </a:lnTo>
                  <a:cubicBezTo>
                    <a:pt x="747" y="207"/>
                    <a:pt x="734" y="329"/>
                    <a:pt x="732" y="448"/>
                  </a:cubicBezTo>
                  <a:lnTo>
                    <a:pt x="732" y="448"/>
                  </a:lnTo>
                  <a:cubicBezTo>
                    <a:pt x="494" y="517"/>
                    <a:pt x="240" y="603"/>
                    <a:pt x="0" y="704"/>
                  </a:cubicBezTo>
                  <a:cubicBezTo>
                    <a:pt x="264" y="658"/>
                    <a:pt x="528" y="585"/>
                    <a:pt x="791" y="511"/>
                  </a:cubicBezTo>
                  <a:lnTo>
                    <a:pt x="806" y="511"/>
                  </a:lnTo>
                  <a:lnTo>
                    <a:pt x="820" y="483"/>
                  </a:lnTo>
                  <a:cubicBezTo>
                    <a:pt x="820" y="383"/>
                    <a:pt x="828" y="289"/>
                    <a:pt x="832" y="193"/>
                  </a:cubicBezTo>
                  <a:lnTo>
                    <a:pt x="832" y="193"/>
                  </a:lnTo>
                  <a:cubicBezTo>
                    <a:pt x="912" y="274"/>
                    <a:pt x="991" y="344"/>
                    <a:pt x="1069" y="423"/>
                  </a:cubicBezTo>
                  <a:lnTo>
                    <a:pt x="1083" y="440"/>
                  </a:lnTo>
                  <a:lnTo>
                    <a:pt x="1097" y="423"/>
                  </a:lnTo>
                  <a:cubicBezTo>
                    <a:pt x="1143" y="409"/>
                    <a:pt x="1185" y="381"/>
                    <a:pt x="1231" y="352"/>
                  </a:cubicBezTo>
                  <a:lnTo>
                    <a:pt x="1231" y="352"/>
                  </a:lnTo>
                  <a:cubicBezTo>
                    <a:pt x="1189" y="366"/>
                    <a:pt x="1137" y="379"/>
                    <a:pt x="1093" y="403"/>
                  </a:cubicBezTo>
                  <a:lnTo>
                    <a:pt x="1093" y="403"/>
                  </a:lnTo>
                  <a:cubicBezTo>
                    <a:pt x="1007" y="289"/>
                    <a:pt x="920" y="175"/>
                    <a:pt x="820" y="71"/>
                  </a:cubicBezTo>
                  <a:lnTo>
                    <a:pt x="760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5663875" y="2414100"/>
              <a:ext cx="8450" cy="3600"/>
            </a:xfrm>
            <a:custGeom>
              <a:avLst/>
              <a:gdLst/>
              <a:ahLst/>
              <a:cxnLst/>
              <a:rect l="l" t="t" r="r" b="b"/>
              <a:pathLst>
                <a:path w="338" h="144" extrusionOk="0">
                  <a:moveTo>
                    <a:pt x="297" y="1"/>
                  </a:moveTo>
                  <a:cubicBezTo>
                    <a:pt x="241" y="1"/>
                    <a:pt x="193" y="22"/>
                    <a:pt x="148" y="33"/>
                  </a:cubicBezTo>
                  <a:cubicBezTo>
                    <a:pt x="88" y="65"/>
                    <a:pt x="46" y="93"/>
                    <a:pt x="0" y="138"/>
                  </a:cubicBezTo>
                  <a:cubicBezTo>
                    <a:pt x="16" y="142"/>
                    <a:pt x="31" y="144"/>
                    <a:pt x="47" y="144"/>
                  </a:cubicBezTo>
                  <a:cubicBezTo>
                    <a:pt x="90" y="144"/>
                    <a:pt x="132" y="130"/>
                    <a:pt x="176" y="107"/>
                  </a:cubicBezTo>
                  <a:cubicBezTo>
                    <a:pt x="236" y="93"/>
                    <a:pt x="292" y="65"/>
                    <a:pt x="338" y="5"/>
                  </a:cubicBezTo>
                  <a:cubicBezTo>
                    <a:pt x="324" y="2"/>
                    <a:pt x="310" y="1"/>
                    <a:pt x="29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5831300" y="2513150"/>
              <a:ext cx="49900" cy="27550"/>
            </a:xfrm>
            <a:custGeom>
              <a:avLst/>
              <a:gdLst/>
              <a:ahLst/>
              <a:cxnLst/>
              <a:rect l="l" t="t" r="r" b="b"/>
              <a:pathLst>
                <a:path w="1996" h="1102" extrusionOk="0">
                  <a:moveTo>
                    <a:pt x="338" y="0"/>
                  </a:moveTo>
                  <a:cubicBezTo>
                    <a:pt x="148" y="0"/>
                    <a:pt x="1" y="162"/>
                    <a:pt x="1" y="352"/>
                  </a:cubicBezTo>
                  <a:lnTo>
                    <a:pt x="1" y="1101"/>
                  </a:lnTo>
                  <a:lnTo>
                    <a:pt x="250" y="1101"/>
                  </a:lnTo>
                  <a:lnTo>
                    <a:pt x="250" y="352"/>
                  </a:lnTo>
                  <a:cubicBezTo>
                    <a:pt x="250" y="292"/>
                    <a:pt x="296" y="250"/>
                    <a:pt x="338" y="250"/>
                  </a:cubicBezTo>
                  <a:lnTo>
                    <a:pt x="1643" y="250"/>
                  </a:lnTo>
                  <a:cubicBezTo>
                    <a:pt x="1703" y="250"/>
                    <a:pt x="1745" y="292"/>
                    <a:pt x="1745" y="352"/>
                  </a:cubicBezTo>
                  <a:lnTo>
                    <a:pt x="1745" y="1101"/>
                  </a:lnTo>
                  <a:lnTo>
                    <a:pt x="1995" y="1101"/>
                  </a:lnTo>
                  <a:lnTo>
                    <a:pt x="1995" y="352"/>
                  </a:lnTo>
                  <a:cubicBezTo>
                    <a:pt x="1995" y="162"/>
                    <a:pt x="1833" y="0"/>
                    <a:pt x="164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5799125" y="2534075"/>
              <a:ext cx="113900" cy="73625"/>
            </a:xfrm>
            <a:custGeom>
              <a:avLst/>
              <a:gdLst/>
              <a:ahLst/>
              <a:cxnLst/>
              <a:rect l="l" t="t" r="r" b="b"/>
              <a:pathLst>
                <a:path w="4556" h="2945" extrusionOk="0">
                  <a:moveTo>
                    <a:pt x="232" y="0"/>
                  </a:moveTo>
                  <a:cubicBezTo>
                    <a:pt x="102" y="0"/>
                    <a:pt x="0" y="102"/>
                    <a:pt x="0" y="232"/>
                  </a:cubicBezTo>
                  <a:lnTo>
                    <a:pt x="0" y="2709"/>
                  </a:lnTo>
                  <a:cubicBezTo>
                    <a:pt x="0" y="2842"/>
                    <a:pt x="102" y="2944"/>
                    <a:pt x="232" y="2944"/>
                  </a:cubicBezTo>
                  <a:lnTo>
                    <a:pt x="4323" y="2944"/>
                  </a:lnTo>
                  <a:cubicBezTo>
                    <a:pt x="4453" y="2944"/>
                    <a:pt x="4555" y="2842"/>
                    <a:pt x="4555" y="2709"/>
                  </a:cubicBezTo>
                  <a:lnTo>
                    <a:pt x="4555" y="232"/>
                  </a:lnTo>
                  <a:cubicBezTo>
                    <a:pt x="4555" y="102"/>
                    <a:pt x="4453" y="0"/>
                    <a:pt x="43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5797625" y="2532225"/>
              <a:ext cx="17950" cy="17950"/>
            </a:xfrm>
            <a:custGeom>
              <a:avLst/>
              <a:gdLst/>
              <a:ahLst/>
              <a:cxnLst/>
              <a:rect l="l" t="t" r="r" b="b"/>
              <a:pathLst>
                <a:path w="718" h="718" extrusionOk="0">
                  <a:moveTo>
                    <a:pt x="394" y="0"/>
                  </a:moveTo>
                  <a:cubicBezTo>
                    <a:pt x="176" y="0"/>
                    <a:pt x="0" y="176"/>
                    <a:pt x="0" y="394"/>
                  </a:cubicBezTo>
                  <a:lnTo>
                    <a:pt x="0" y="718"/>
                  </a:lnTo>
                  <a:lnTo>
                    <a:pt x="292" y="718"/>
                  </a:lnTo>
                  <a:lnTo>
                    <a:pt x="292" y="394"/>
                  </a:lnTo>
                  <a:cubicBezTo>
                    <a:pt x="292" y="338"/>
                    <a:pt x="338" y="306"/>
                    <a:pt x="394" y="306"/>
                  </a:cubicBezTo>
                  <a:lnTo>
                    <a:pt x="718" y="306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5896900" y="2532225"/>
              <a:ext cx="17975" cy="17950"/>
            </a:xfrm>
            <a:custGeom>
              <a:avLst/>
              <a:gdLst/>
              <a:ahLst/>
              <a:cxnLst/>
              <a:rect l="l" t="t" r="r" b="b"/>
              <a:pathLst>
                <a:path w="719" h="718" extrusionOk="0">
                  <a:moveTo>
                    <a:pt x="1" y="0"/>
                  </a:moveTo>
                  <a:lnTo>
                    <a:pt x="1" y="306"/>
                  </a:lnTo>
                  <a:lnTo>
                    <a:pt x="324" y="306"/>
                  </a:lnTo>
                  <a:cubicBezTo>
                    <a:pt x="381" y="306"/>
                    <a:pt x="412" y="338"/>
                    <a:pt x="412" y="394"/>
                  </a:cubicBezTo>
                  <a:lnTo>
                    <a:pt x="412" y="718"/>
                  </a:lnTo>
                  <a:lnTo>
                    <a:pt x="718" y="718"/>
                  </a:lnTo>
                  <a:lnTo>
                    <a:pt x="718" y="394"/>
                  </a:lnTo>
                  <a:cubicBezTo>
                    <a:pt x="718" y="176"/>
                    <a:pt x="542" y="0"/>
                    <a:pt x="32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5896900" y="2591575"/>
              <a:ext cx="17975" cy="17975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412" y="1"/>
                  </a:moveTo>
                  <a:lnTo>
                    <a:pt x="412" y="321"/>
                  </a:lnTo>
                  <a:cubicBezTo>
                    <a:pt x="412" y="367"/>
                    <a:pt x="381" y="409"/>
                    <a:pt x="324" y="409"/>
                  </a:cubicBezTo>
                  <a:lnTo>
                    <a:pt x="1" y="409"/>
                  </a:lnTo>
                  <a:lnTo>
                    <a:pt x="1" y="718"/>
                  </a:lnTo>
                  <a:lnTo>
                    <a:pt x="324" y="718"/>
                  </a:lnTo>
                  <a:cubicBezTo>
                    <a:pt x="542" y="718"/>
                    <a:pt x="718" y="542"/>
                    <a:pt x="718" y="321"/>
                  </a:cubicBezTo>
                  <a:lnTo>
                    <a:pt x="718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5797625" y="2591575"/>
              <a:ext cx="17950" cy="17975"/>
            </a:xfrm>
            <a:custGeom>
              <a:avLst/>
              <a:gdLst/>
              <a:ahLst/>
              <a:cxnLst/>
              <a:rect l="l" t="t" r="r" b="b"/>
              <a:pathLst>
                <a:path w="718" h="719" extrusionOk="0">
                  <a:moveTo>
                    <a:pt x="0" y="1"/>
                  </a:moveTo>
                  <a:lnTo>
                    <a:pt x="0" y="321"/>
                  </a:lnTo>
                  <a:cubicBezTo>
                    <a:pt x="0" y="542"/>
                    <a:pt x="176" y="718"/>
                    <a:pt x="394" y="718"/>
                  </a:cubicBezTo>
                  <a:lnTo>
                    <a:pt x="718" y="718"/>
                  </a:lnTo>
                  <a:lnTo>
                    <a:pt x="718" y="409"/>
                  </a:lnTo>
                  <a:lnTo>
                    <a:pt x="394" y="409"/>
                  </a:lnTo>
                  <a:cubicBezTo>
                    <a:pt x="338" y="409"/>
                    <a:pt x="292" y="367"/>
                    <a:pt x="292" y="321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5810100" y="2541375"/>
              <a:ext cx="91575" cy="59025"/>
            </a:xfrm>
            <a:custGeom>
              <a:avLst/>
              <a:gdLst/>
              <a:ahLst/>
              <a:cxnLst/>
              <a:rect l="l" t="t" r="r" b="b"/>
              <a:pathLst>
                <a:path w="3663" h="2361" extrusionOk="0">
                  <a:moveTo>
                    <a:pt x="159" y="0"/>
                  </a:moveTo>
                  <a:cubicBezTo>
                    <a:pt x="71" y="0"/>
                    <a:pt x="1" y="60"/>
                    <a:pt x="1" y="148"/>
                  </a:cubicBezTo>
                  <a:lnTo>
                    <a:pt x="1" y="2213"/>
                  </a:lnTo>
                  <a:cubicBezTo>
                    <a:pt x="1" y="2287"/>
                    <a:pt x="71" y="2360"/>
                    <a:pt x="159" y="2360"/>
                  </a:cubicBezTo>
                  <a:lnTo>
                    <a:pt x="3501" y="2360"/>
                  </a:lnTo>
                  <a:cubicBezTo>
                    <a:pt x="3589" y="2360"/>
                    <a:pt x="3663" y="2287"/>
                    <a:pt x="3663" y="2213"/>
                  </a:cubicBezTo>
                  <a:lnTo>
                    <a:pt x="3663" y="148"/>
                  </a:lnTo>
                  <a:cubicBezTo>
                    <a:pt x="3663" y="60"/>
                    <a:pt x="3589" y="0"/>
                    <a:pt x="3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5863925" y="2564725"/>
              <a:ext cx="32725" cy="29600"/>
            </a:xfrm>
            <a:custGeom>
              <a:avLst/>
              <a:gdLst/>
              <a:ahLst/>
              <a:cxnLst/>
              <a:rect l="l" t="t" r="r" b="b"/>
              <a:pathLst>
                <a:path w="1309" h="1184" extrusionOk="0">
                  <a:moveTo>
                    <a:pt x="631" y="1"/>
                  </a:moveTo>
                  <a:cubicBezTo>
                    <a:pt x="614" y="1"/>
                    <a:pt x="595" y="2"/>
                    <a:pt x="574" y="5"/>
                  </a:cubicBezTo>
                  <a:cubicBezTo>
                    <a:pt x="380" y="33"/>
                    <a:pt x="412" y="223"/>
                    <a:pt x="468" y="399"/>
                  </a:cubicBezTo>
                  <a:cubicBezTo>
                    <a:pt x="389" y="341"/>
                    <a:pt x="298" y="297"/>
                    <a:pt x="219" y="297"/>
                  </a:cubicBezTo>
                  <a:cubicBezTo>
                    <a:pt x="140" y="297"/>
                    <a:pt x="74" y="341"/>
                    <a:pt x="46" y="459"/>
                  </a:cubicBezTo>
                  <a:cubicBezTo>
                    <a:pt x="1" y="649"/>
                    <a:pt x="191" y="691"/>
                    <a:pt x="380" y="709"/>
                  </a:cubicBezTo>
                  <a:cubicBezTo>
                    <a:pt x="222" y="825"/>
                    <a:pt x="74" y="987"/>
                    <a:pt x="278" y="1117"/>
                  </a:cubicBezTo>
                  <a:cubicBezTo>
                    <a:pt x="316" y="1140"/>
                    <a:pt x="351" y="1151"/>
                    <a:pt x="383" y="1151"/>
                  </a:cubicBezTo>
                  <a:cubicBezTo>
                    <a:pt x="491" y="1151"/>
                    <a:pt x="573" y="1034"/>
                    <a:pt x="630" y="899"/>
                  </a:cubicBezTo>
                  <a:cubicBezTo>
                    <a:pt x="665" y="1041"/>
                    <a:pt x="730" y="1184"/>
                    <a:pt x="847" y="1184"/>
                  </a:cubicBezTo>
                  <a:cubicBezTo>
                    <a:pt x="886" y="1184"/>
                    <a:pt x="931" y="1168"/>
                    <a:pt x="982" y="1131"/>
                  </a:cubicBezTo>
                  <a:cubicBezTo>
                    <a:pt x="1144" y="1029"/>
                    <a:pt x="1042" y="867"/>
                    <a:pt x="908" y="737"/>
                  </a:cubicBezTo>
                  <a:lnTo>
                    <a:pt x="908" y="737"/>
                  </a:lnTo>
                  <a:cubicBezTo>
                    <a:pt x="946" y="742"/>
                    <a:pt x="984" y="746"/>
                    <a:pt x="1022" y="746"/>
                  </a:cubicBezTo>
                  <a:cubicBezTo>
                    <a:pt x="1176" y="746"/>
                    <a:pt x="1308" y="688"/>
                    <a:pt x="1260" y="487"/>
                  </a:cubicBezTo>
                  <a:cubicBezTo>
                    <a:pt x="1235" y="391"/>
                    <a:pt x="1172" y="357"/>
                    <a:pt x="1093" y="357"/>
                  </a:cubicBezTo>
                  <a:cubicBezTo>
                    <a:pt x="994" y="357"/>
                    <a:pt x="870" y="410"/>
                    <a:pt x="764" y="459"/>
                  </a:cubicBezTo>
                  <a:cubicBezTo>
                    <a:pt x="816" y="266"/>
                    <a:pt x="859" y="1"/>
                    <a:pt x="63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5822150" y="2545300"/>
              <a:ext cx="15625" cy="14175"/>
            </a:xfrm>
            <a:custGeom>
              <a:avLst/>
              <a:gdLst/>
              <a:ahLst/>
              <a:cxnLst/>
              <a:rect l="l" t="t" r="r" b="b"/>
              <a:pathLst>
                <a:path w="625" h="567" extrusionOk="0">
                  <a:moveTo>
                    <a:pt x="312" y="1"/>
                  </a:moveTo>
                  <a:cubicBezTo>
                    <a:pt x="302" y="1"/>
                    <a:pt x="291" y="2"/>
                    <a:pt x="279" y="5"/>
                  </a:cubicBezTo>
                  <a:cubicBezTo>
                    <a:pt x="191" y="19"/>
                    <a:pt x="205" y="107"/>
                    <a:pt x="222" y="195"/>
                  </a:cubicBezTo>
                  <a:cubicBezTo>
                    <a:pt x="185" y="165"/>
                    <a:pt x="141" y="143"/>
                    <a:pt x="105" y="143"/>
                  </a:cubicBezTo>
                  <a:cubicBezTo>
                    <a:pt x="68" y="143"/>
                    <a:pt x="38" y="165"/>
                    <a:pt x="29" y="223"/>
                  </a:cubicBezTo>
                  <a:cubicBezTo>
                    <a:pt x="1" y="311"/>
                    <a:pt x="89" y="325"/>
                    <a:pt x="177" y="343"/>
                  </a:cubicBezTo>
                  <a:cubicBezTo>
                    <a:pt x="103" y="399"/>
                    <a:pt x="46" y="473"/>
                    <a:pt x="134" y="533"/>
                  </a:cubicBezTo>
                  <a:cubicBezTo>
                    <a:pt x="156" y="547"/>
                    <a:pt x="175" y="553"/>
                    <a:pt x="192" y="553"/>
                  </a:cubicBezTo>
                  <a:cubicBezTo>
                    <a:pt x="244" y="553"/>
                    <a:pt x="276" y="497"/>
                    <a:pt x="310" y="431"/>
                  </a:cubicBezTo>
                  <a:cubicBezTo>
                    <a:pt x="321" y="498"/>
                    <a:pt x="357" y="566"/>
                    <a:pt x="413" y="566"/>
                  </a:cubicBezTo>
                  <a:cubicBezTo>
                    <a:pt x="430" y="566"/>
                    <a:pt x="449" y="560"/>
                    <a:pt x="469" y="547"/>
                  </a:cubicBezTo>
                  <a:cubicBezTo>
                    <a:pt x="542" y="487"/>
                    <a:pt x="500" y="413"/>
                    <a:pt x="440" y="357"/>
                  </a:cubicBezTo>
                  <a:lnTo>
                    <a:pt x="440" y="357"/>
                  </a:lnTo>
                  <a:cubicBezTo>
                    <a:pt x="458" y="359"/>
                    <a:pt x="476" y="361"/>
                    <a:pt x="493" y="361"/>
                  </a:cubicBezTo>
                  <a:cubicBezTo>
                    <a:pt x="563" y="361"/>
                    <a:pt x="625" y="333"/>
                    <a:pt x="602" y="237"/>
                  </a:cubicBezTo>
                  <a:cubicBezTo>
                    <a:pt x="590" y="191"/>
                    <a:pt x="559" y="175"/>
                    <a:pt x="520" y="175"/>
                  </a:cubicBezTo>
                  <a:cubicBezTo>
                    <a:pt x="473" y="175"/>
                    <a:pt x="415" y="200"/>
                    <a:pt x="367" y="223"/>
                  </a:cubicBezTo>
                  <a:cubicBezTo>
                    <a:pt x="395" y="131"/>
                    <a:pt x="410" y="1"/>
                    <a:pt x="31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5813000" y="2558575"/>
              <a:ext cx="15275" cy="14275"/>
            </a:xfrm>
            <a:custGeom>
              <a:avLst/>
              <a:gdLst/>
              <a:ahLst/>
              <a:cxnLst/>
              <a:rect l="l" t="t" r="r" b="b"/>
              <a:pathLst>
                <a:path w="611" h="571" extrusionOk="0">
                  <a:moveTo>
                    <a:pt x="283" y="1"/>
                  </a:moveTo>
                  <a:cubicBezTo>
                    <a:pt x="277" y="1"/>
                    <a:pt x="271" y="1"/>
                    <a:pt x="265" y="2"/>
                  </a:cubicBezTo>
                  <a:cubicBezTo>
                    <a:pt x="177" y="16"/>
                    <a:pt x="191" y="104"/>
                    <a:pt x="219" y="192"/>
                  </a:cubicBezTo>
                  <a:cubicBezTo>
                    <a:pt x="173" y="168"/>
                    <a:pt x="127" y="145"/>
                    <a:pt x="90" y="145"/>
                  </a:cubicBezTo>
                  <a:cubicBezTo>
                    <a:pt x="56" y="145"/>
                    <a:pt x="28" y="164"/>
                    <a:pt x="15" y="220"/>
                  </a:cubicBezTo>
                  <a:cubicBezTo>
                    <a:pt x="1" y="308"/>
                    <a:pt x="89" y="339"/>
                    <a:pt x="177" y="339"/>
                  </a:cubicBezTo>
                  <a:cubicBezTo>
                    <a:pt x="89" y="396"/>
                    <a:pt x="29" y="469"/>
                    <a:pt x="131" y="543"/>
                  </a:cubicBezTo>
                  <a:cubicBezTo>
                    <a:pt x="146" y="552"/>
                    <a:pt x="161" y="556"/>
                    <a:pt x="175" y="556"/>
                  </a:cubicBezTo>
                  <a:cubicBezTo>
                    <a:pt x="229" y="556"/>
                    <a:pt x="271" y="500"/>
                    <a:pt x="293" y="441"/>
                  </a:cubicBezTo>
                  <a:cubicBezTo>
                    <a:pt x="316" y="506"/>
                    <a:pt x="345" y="571"/>
                    <a:pt x="394" y="571"/>
                  </a:cubicBezTo>
                  <a:cubicBezTo>
                    <a:pt x="412" y="571"/>
                    <a:pt x="432" y="563"/>
                    <a:pt x="455" y="543"/>
                  </a:cubicBezTo>
                  <a:cubicBezTo>
                    <a:pt x="543" y="498"/>
                    <a:pt x="483" y="410"/>
                    <a:pt x="427" y="353"/>
                  </a:cubicBezTo>
                  <a:lnTo>
                    <a:pt x="427" y="353"/>
                  </a:lnTo>
                  <a:cubicBezTo>
                    <a:pt x="444" y="356"/>
                    <a:pt x="462" y="358"/>
                    <a:pt x="479" y="358"/>
                  </a:cubicBezTo>
                  <a:cubicBezTo>
                    <a:pt x="550" y="358"/>
                    <a:pt x="611" y="330"/>
                    <a:pt x="588" y="234"/>
                  </a:cubicBezTo>
                  <a:cubicBezTo>
                    <a:pt x="580" y="188"/>
                    <a:pt x="550" y="172"/>
                    <a:pt x="511" y="172"/>
                  </a:cubicBezTo>
                  <a:cubicBezTo>
                    <a:pt x="463" y="172"/>
                    <a:pt x="401" y="196"/>
                    <a:pt x="353" y="220"/>
                  </a:cubicBezTo>
                  <a:cubicBezTo>
                    <a:pt x="379" y="123"/>
                    <a:pt x="393" y="1"/>
                    <a:pt x="28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5819600" y="2596325"/>
              <a:ext cx="47250" cy="1875"/>
            </a:xfrm>
            <a:custGeom>
              <a:avLst/>
              <a:gdLst/>
              <a:ahLst/>
              <a:cxnLst/>
              <a:rect l="l" t="t" r="r" b="b"/>
              <a:pathLst>
                <a:path w="1890" h="75" extrusionOk="0">
                  <a:moveTo>
                    <a:pt x="940" y="1"/>
                  </a:moveTo>
                  <a:cubicBezTo>
                    <a:pt x="630" y="1"/>
                    <a:pt x="324" y="1"/>
                    <a:pt x="1" y="43"/>
                  </a:cubicBezTo>
                  <a:cubicBezTo>
                    <a:pt x="324" y="74"/>
                    <a:pt x="630" y="74"/>
                    <a:pt x="940" y="74"/>
                  </a:cubicBezTo>
                  <a:cubicBezTo>
                    <a:pt x="1260" y="74"/>
                    <a:pt x="1570" y="74"/>
                    <a:pt x="1890" y="43"/>
                  </a:cubicBezTo>
                  <a:cubicBezTo>
                    <a:pt x="1570" y="1"/>
                    <a:pt x="1260" y="1"/>
                    <a:pt x="940" y="1"/>
                  </a:cubicBezTo>
                  <a:close/>
                </a:path>
              </a:pathLst>
            </a:custGeom>
            <a:solidFill>
              <a:srgbClr val="FFF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5834300" y="2479100"/>
              <a:ext cx="28150" cy="46550"/>
            </a:xfrm>
            <a:custGeom>
              <a:avLst/>
              <a:gdLst/>
              <a:ahLst/>
              <a:cxnLst/>
              <a:rect l="l" t="t" r="r" b="b"/>
              <a:pathLst>
                <a:path w="1126" h="1862" extrusionOk="0">
                  <a:moveTo>
                    <a:pt x="996" y="1"/>
                  </a:moveTo>
                  <a:cubicBezTo>
                    <a:pt x="658" y="219"/>
                    <a:pt x="334" y="483"/>
                    <a:pt x="0" y="718"/>
                  </a:cubicBezTo>
                  <a:lnTo>
                    <a:pt x="71" y="863"/>
                  </a:lnTo>
                  <a:lnTo>
                    <a:pt x="144" y="1056"/>
                  </a:lnTo>
                  <a:cubicBezTo>
                    <a:pt x="176" y="1112"/>
                    <a:pt x="190" y="1172"/>
                    <a:pt x="218" y="1232"/>
                  </a:cubicBezTo>
                  <a:cubicBezTo>
                    <a:pt x="264" y="1362"/>
                    <a:pt x="320" y="1478"/>
                    <a:pt x="366" y="1598"/>
                  </a:cubicBezTo>
                  <a:lnTo>
                    <a:pt x="380" y="1626"/>
                  </a:lnTo>
                  <a:cubicBezTo>
                    <a:pt x="440" y="1774"/>
                    <a:pt x="584" y="1862"/>
                    <a:pt x="732" y="1862"/>
                  </a:cubicBezTo>
                  <a:cubicBezTo>
                    <a:pt x="950" y="1862"/>
                    <a:pt x="1126" y="1686"/>
                    <a:pt x="1126" y="1478"/>
                  </a:cubicBezTo>
                  <a:cubicBezTo>
                    <a:pt x="1126" y="1334"/>
                    <a:pt x="1126" y="1186"/>
                    <a:pt x="1112" y="1038"/>
                  </a:cubicBezTo>
                  <a:lnTo>
                    <a:pt x="1112" y="820"/>
                  </a:lnTo>
                  <a:lnTo>
                    <a:pt x="1084" y="616"/>
                  </a:lnTo>
                  <a:lnTo>
                    <a:pt x="1024" y="177"/>
                  </a:lnTo>
                  <a:cubicBezTo>
                    <a:pt x="1024" y="117"/>
                    <a:pt x="1010" y="57"/>
                    <a:pt x="996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5829100" y="2497675"/>
              <a:ext cx="37400" cy="28450"/>
            </a:xfrm>
            <a:custGeom>
              <a:avLst/>
              <a:gdLst/>
              <a:ahLst/>
              <a:cxnLst/>
              <a:rect l="l" t="t" r="r" b="b"/>
              <a:pathLst>
                <a:path w="1496" h="1138" extrusionOk="0">
                  <a:moveTo>
                    <a:pt x="1294" y="1"/>
                  </a:moveTo>
                  <a:cubicBezTo>
                    <a:pt x="1248" y="1"/>
                    <a:pt x="1088" y="32"/>
                    <a:pt x="1088" y="32"/>
                  </a:cubicBezTo>
                  <a:lnTo>
                    <a:pt x="602" y="105"/>
                  </a:lnTo>
                  <a:lnTo>
                    <a:pt x="602" y="179"/>
                  </a:lnTo>
                  <a:lnTo>
                    <a:pt x="472" y="225"/>
                  </a:lnTo>
                  <a:cubicBezTo>
                    <a:pt x="472" y="225"/>
                    <a:pt x="426" y="253"/>
                    <a:pt x="352" y="313"/>
                  </a:cubicBezTo>
                  <a:cubicBezTo>
                    <a:pt x="208" y="401"/>
                    <a:pt x="1" y="577"/>
                    <a:pt x="60" y="679"/>
                  </a:cubicBezTo>
                  <a:cubicBezTo>
                    <a:pt x="83" y="719"/>
                    <a:pt x="125" y="735"/>
                    <a:pt x="174" y="735"/>
                  </a:cubicBezTo>
                  <a:cubicBezTo>
                    <a:pt x="282" y="735"/>
                    <a:pt x="426" y="660"/>
                    <a:pt x="486" y="619"/>
                  </a:cubicBezTo>
                  <a:cubicBezTo>
                    <a:pt x="500" y="619"/>
                    <a:pt x="514" y="605"/>
                    <a:pt x="514" y="605"/>
                  </a:cubicBezTo>
                  <a:lnTo>
                    <a:pt x="514" y="707"/>
                  </a:lnTo>
                  <a:lnTo>
                    <a:pt x="514" y="753"/>
                  </a:lnTo>
                  <a:cubicBezTo>
                    <a:pt x="528" y="795"/>
                    <a:pt x="588" y="985"/>
                    <a:pt x="662" y="1059"/>
                  </a:cubicBezTo>
                  <a:cubicBezTo>
                    <a:pt x="702" y="1102"/>
                    <a:pt x="759" y="1136"/>
                    <a:pt x="827" y="1136"/>
                  </a:cubicBezTo>
                  <a:cubicBezTo>
                    <a:pt x="854" y="1136"/>
                    <a:pt x="882" y="1130"/>
                    <a:pt x="912" y="1119"/>
                  </a:cubicBezTo>
                  <a:cubicBezTo>
                    <a:pt x="912" y="1119"/>
                    <a:pt x="951" y="1137"/>
                    <a:pt x="1011" y="1137"/>
                  </a:cubicBezTo>
                  <a:cubicBezTo>
                    <a:pt x="1041" y="1137"/>
                    <a:pt x="1077" y="1133"/>
                    <a:pt x="1116" y="1119"/>
                  </a:cubicBezTo>
                  <a:cubicBezTo>
                    <a:pt x="1116" y="1119"/>
                    <a:pt x="1135" y="1128"/>
                    <a:pt x="1174" y="1128"/>
                  </a:cubicBezTo>
                  <a:cubicBezTo>
                    <a:pt x="1202" y="1128"/>
                    <a:pt x="1242" y="1123"/>
                    <a:pt x="1292" y="1104"/>
                  </a:cubicBezTo>
                  <a:cubicBezTo>
                    <a:pt x="1292" y="1104"/>
                    <a:pt x="1310" y="1111"/>
                    <a:pt x="1341" y="1111"/>
                  </a:cubicBezTo>
                  <a:cubicBezTo>
                    <a:pt x="1356" y="1111"/>
                    <a:pt x="1374" y="1109"/>
                    <a:pt x="1394" y="1104"/>
                  </a:cubicBezTo>
                  <a:cubicBezTo>
                    <a:pt x="1422" y="1104"/>
                    <a:pt x="1439" y="1087"/>
                    <a:pt x="1467" y="1087"/>
                  </a:cubicBezTo>
                  <a:cubicBezTo>
                    <a:pt x="1496" y="1059"/>
                    <a:pt x="1496" y="929"/>
                    <a:pt x="1482" y="753"/>
                  </a:cubicBezTo>
                  <a:cubicBezTo>
                    <a:pt x="1467" y="489"/>
                    <a:pt x="1306" y="3"/>
                    <a:pt x="1306" y="3"/>
                  </a:cubicBezTo>
                  <a:cubicBezTo>
                    <a:pt x="1306" y="1"/>
                    <a:pt x="1301" y="1"/>
                    <a:pt x="129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5758775" y="2350050"/>
              <a:ext cx="105525" cy="147675"/>
            </a:xfrm>
            <a:custGeom>
              <a:avLst/>
              <a:gdLst/>
              <a:ahLst/>
              <a:cxnLst/>
              <a:rect l="l" t="t" r="r" b="b"/>
              <a:pathLst>
                <a:path w="4221" h="5907" extrusionOk="0">
                  <a:moveTo>
                    <a:pt x="895" y="1"/>
                  </a:moveTo>
                  <a:cubicBezTo>
                    <a:pt x="70" y="1"/>
                    <a:pt x="0" y="773"/>
                    <a:pt x="31" y="1012"/>
                  </a:cubicBezTo>
                  <a:cubicBezTo>
                    <a:pt x="59" y="1262"/>
                    <a:pt x="865" y="2539"/>
                    <a:pt x="1452" y="3196"/>
                  </a:cubicBezTo>
                  <a:cubicBezTo>
                    <a:pt x="2036" y="3858"/>
                    <a:pt x="2961" y="5866"/>
                    <a:pt x="2961" y="5866"/>
                  </a:cubicBezTo>
                  <a:cubicBezTo>
                    <a:pt x="3016" y="5895"/>
                    <a:pt x="3096" y="5906"/>
                    <a:pt x="3189" y="5906"/>
                  </a:cubicBezTo>
                  <a:cubicBezTo>
                    <a:pt x="3563" y="5906"/>
                    <a:pt x="4147" y="5719"/>
                    <a:pt x="4147" y="5719"/>
                  </a:cubicBezTo>
                  <a:cubicBezTo>
                    <a:pt x="4147" y="5719"/>
                    <a:pt x="4221" y="5131"/>
                    <a:pt x="3753" y="3826"/>
                  </a:cubicBezTo>
                  <a:cubicBezTo>
                    <a:pt x="3267" y="2525"/>
                    <a:pt x="2536" y="1452"/>
                    <a:pt x="1966" y="678"/>
                  </a:cubicBezTo>
                  <a:cubicBezTo>
                    <a:pt x="1486" y="15"/>
                    <a:pt x="1006" y="3"/>
                    <a:pt x="969" y="3"/>
                  </a:cubicBezTo>
                  <a:cubicBezTo>
                    <a:pt x="968" y="3"/>
                    <a:pt x="967" y="3"/>
                    <a:pt x="967" y="3"/>
                  </a:cubicBezTo>
                  <a:cubicBezTo>
                    <a:pt x="942" y="1"/>
                    <a:pt x="919" y="1"/>
                    <a:pt x="895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5793575" y="2425550"/>
              <a:ext cx="6275" cy="9975"/>
            </a:xfrm>
            <a:custGeom>
              <a:avLst/>
              <a:gdLst/>
              <a:ahLst/>
              <a:cxnLst/>
              <a:rect l="l" t="t" r="r" b="b"/>
              <a:pathLst>
                <a:path w="251" h="399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74"/>
                    <a:pt x="60" y="148"/>
                    <a:pt x="89" y="222"/>
                  </a:cubicBezTo>
                  <a:cubicBezTo>
                    <a:pt x="134" y="296"/>
                    <a:pt x="176" y="352"/>
                    <a:pt x="250" y="398"/>
                  </a:cubicBezTo>
                  <a:cubicBezTo>
                    <a:pt x="236" y="324"/>
                    <a:pt x="205" y="250"/>
                    <a:pt x="162" y="176"/>
                  </a:cubicBezTo>
                  <a:cubicBezTo>
                    <a:pt x="117" y="103"/>
                    <a:pt x="74" y="46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5663875" y="2345000"/>
              <a:ext cx="51725" cy="114425"/>
            </a:xfrm>
            <a:custGeom>
              <a:avLst/>
              <a:gdLst/>
              <a:ahLst/>
              <a:cxnLst/>
              <a:rect l="l" t="t" r="r" b="b"/>
              <a:pathLst>
                <a:path w="2069" h="4577" extrusionOk="0">
                  <a:moveTo>
                    <a:pt x="1495" y="1"/>
                  </a:moveTo>
                  <a:cubicBezTo>
                    <a:pt x="1291" y="1"/>
                    <a:pt x="764" y="117"/>
                    <a:pt x="616" y="159"/>
                  </a:cubicBezTo>
                  <a:cubicBezTo>
                    <a:pt x="602" y="159"/>
                    <a:pt x="588" y="190"/>
                    <a:pt x="588" y="205"/>
                  </a:cubicBezTo>
                  <a:cubicBezTo>
                    <a:pt x="851" y="2357"/>
                    <a:pt x="88" y="3796"/>
                    <a:pt x="0" y="3940"/>
                  </a:cubicBezTo>
                  <a:lnTo>
                    <a:pt x="0" y="3958"/>
                  </a:lnTo>
                  <a:lnTo>
                    <a:pt x="46" y="4528"/>
                  </a:lnTo>
                  <a:cubicBezTo>
                    <a:pt x="46" y="4551"/>
                    <a:pt x="65" y="4577"/>
                    <a:pt x="88" y="4577"/>
                  </a:cubicBezTo>
                  <a:cubicBezTo>
                    <a:pt x="93" y="4577"/>
                    <a:pt x="97" y="4576"/>
                    <a:pt x="102" y="4573"/>
                  </a:cubicBezTo>
                  <a:cubicBezTo>
                    <a:pt x="2069" y="4028"/>
                    <a:pt x="1597" y="440"/>
                    <a:pt x="1541" y="43"/>
                  </a:cubicBezTo>
                  <a:cubicBezTo>
                    <a:pt x="1523" y="15"/>
                    <a:pt x="1509" y="1"/>
                    <a:pt x="149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5667550" y="2348950"/>
              <a:ext cx="33725" cy="96775"/>
            </a:xfrm>
            <a:custGeom>
              <a:avLst/>
              <a:gdLst/>
              <a:ahLst/>
              <a:cxnLst/>
              <a:rect l="l" t="t" r="r" b="b"/>
              <a:pathLst>
                <a:path w="1349" h="3871" extrusionOk="0">
                  <a:moveTo>
                    <a:pt x="1172" y="1"/>
                  </a:moveTo>
                  <a:lnTo>
                    <a:pt x="1218" y="251"/>
                  </a:lnTo>
                  <a:cubicBezTo>
                    <a:pt x="1232" y="324"/>
                    <a:pt x="1260" y="412"/>
                    <a:pt x="1260" y="500"/>
                  </a:cubicBezTo>
                  <a:lnTo>
                    <a:pt x="1288" y="750"/>
                  </a:lnTo>
                  <a:lnTo>
                    <a:pt x="1288" y="866"/>
                  </a:lnTo>
                  <a:lnTo>
                    <a:pt x="1288" y="1000"/>
                  </a:lnTo>
                  <a:lnTo>
                    <a:pt x="1288" y="1250"/>
                  </a:lnTo>
                  <a:cubicBezTo>
                    <a:pt x="1288" y="1337"/>
                    <a:pt x="1274" y="1408"/>
                    <a:pt x="1274" y="1496"/>
                  </a:cubicBezTo>
                  <a:lnTo>
                    <a:pt x="1260" y="1629"/>
                  </a:lnTo>
                  <a:lnTo>
                    <a:pt x="1232" y="1746"/>
                  </a:lnTo>
                  <a:cubicBezTo>
                    <a:pt x="1218" y="1833"/>
                    <a:pt x="1200" y="1907"/>
                    <a:pt x="1172" y="1995"/>
                  </a:cubicBezTo>
                  <a:cubicBezTo>
                    <a:pt x="1098" y="2319"/>
                    <a:pt x="968" y="2625"/>
                    <a:pt x="792" y="2903"/>
                  </a:cubicBezTo>
                  <a:cubicBezTo>
                    <a:pt x="704" y="3051"/>
                    <a:pt x="602" y="3184"/>
                    <a:pt x="497" y="3314"/>
                  </a:cubicBezTo>
                  <a:cubicBezTo>
                    <a:pt x="450" y="3361"/>
                    <a:pt x="403" y="3411"/>
                    <a:pt x="355" y="3460"/>
                  </a:cubicBezTo>
                  <a:lnTo>
                    <a:pt x="355" y="3460"/>
                  </a:lnTo>
                  <a:cubicBezTo>
                    <a:pt x="365" y="3445"/>
                    <a:pt x="374" y="3431"/>
                    <a:pt x="381" y="3416"/>
                  </a:cubicBezTo>
                  <a:lnTo>
                    <a:pt x="441" y="3300"/>
                  </a:lnTo>
                  <a:cubicBezTo>
                    <a:pt x="469" y="3240"/>
                    <a:pt x="515" y="3167"/>
                    <a:pt x="543" y="3096"/>
                  </a:cubicBezTo>
                  <a:lnTo>
                    <a:pt x="617" y="2875"/>
                  </a:lnTo>
                  <a:cubicBezTo>
                    <a:pt x="704" y="2569"/>
                    <a:pt x="778" y="2259"/>
                    <a:pt x="792" y="1935"/>
                  </a:cubicBezTo>
                  <a:cubicBezTo>
                    <a:pt x="806" y="1629"/>
                    <a:pt x="792" y="1306"/>
                    <a:pt x="747" y="1000"/>
                  </a:cubicBezTo>
                  <a:cubicBezTo>
                    <a:pt x="690" y="690"/>
                    <a:pt x="631" y="384"/>
                    <a:pt x="529" y="89"/>
                  </a:cubicBezTo>
                  <a:lnTo>
                    <a:pt x="529" y="89"/>
                  </a:lnTo>
                  <a:cubicBezTo>
                    <a:pt x="617" y="398"/>
                    <a:pt x="673" y="704"/>
                    <a:pt x="704" y="1014"/>
                  </a:cubicBezTo>
                  <a:cubicBezTo>
                    <a:pt x="733" y="1320"/>
                    <a:pt x="747" y="1629"/>
                    <a:pt x="719" y="1935"/>
                  </a:cubicBezTo>
                  <a:cubicBezTo>
                    <a:pt x="704" y="2245"/>
                    <a:pt x="645" y="2551"/>
                    <a:pt x="543" y="2846"/>
                  </a:cubicBezTo>
                  <a:lnTo>
                    <a:pt x="469" y="3065"/>
                  </a:lnTo>
                  <a:cubicBezTo>
                    <a:pt x="441" y="3138"/>
                    <a:pt x="395" y="3198"/>
                    <a:pt x="367" y="3272"/>
                  </a:cubicBezTo>
                  <a:lnTo>
                    <a:pt x="307" y="3374"/>
                  </a:lnTo>
                  <a:cubicBezTo>
                    <a:pt x="293" y="3402"/>
                    <a:pt x="279" y="3448"/>
                    <a:pt x="251" y="3476"/>
                  </a:cubicBezTo>
                  <a:lnTo>
                    <a:pt x="147" y="3642"/>
                  </a:lnTo>
                  <a:lnTo>
                    <a:pt x="147" y="3642"/>
                  </a:lnTo>
                  <a:cubicBezTo>
                    <a:pt x="141" y="3645"/>
                    <a:pt x="136" y="3649"/>
                    <a:pt x="131" y="3652"/>
                  </a:cubicBezTo>
                  <a:lnTo>
                    <a:pt x="137" y="3657"/>
                  </a:lnTo>
                  <a:lnTo>
                    <a:pt x="137" y="3657"/>
                  </a:lnTo>
                  <a:lnTo>
                    <a:pt x="131" y="3666"/>
                  </a:lnTo>
                  <a:lnTo>
                    <a:pt x="1" y="3870"/>
                  </a:lnTo>
                  <a:lnTo>
                    <a:pt x="191" y="3726"/>
                  </a:lnTo>
                  <a:cubicBezTo>
                    <a:pt x="455" y="3504"/>
                    <a:pt x="673" y="3240"/>
                    <a:pt x="849" y="2948"/>
                  </a:cubicBezTo>
                  <a:cubicBezTo>
                    <a:pt x="1025" y="2657"/>
                    <a:pt x="1158" y="2333"/>
                    <a:pt x="1246" y="2009"/>
                  </a:cubicBezTo>
                  <a:cubicBezTo>
                    <a:pt x="1260" y="1921"/>
                    <a:pt x="1274" y="1833"/>
                    <a:pt x="1288" y="1760"/>
                  </a:cubicBezTo>
                  <a:lnTo>
                    <a:pt x="1320" y="1629"/>
                  </a:lnTo>
                  <a:lnTo>
                    <a:pt x="1320" y="1496"/>
                  </a:lnTo>
                  <a:cubicBezTo>
                    <a:pt x="1334" y="1425"/>
                    <a:pt x="1334" y="1337"/>
                    <a:pt x="1348" y="1250"/>
                  </a:cubicBezTo>
                  <a:lnTo>
                    <a:pt x="1334" y="1000"/>
                  </a:lnTo>
                  <a:lnTo>
                    <a:pt x="1334" y="866"/>
                  </a:lnTo>
                  <a:lnTo>
                    <a:pt x="1320" y="736"/>
                  </a:lnTo>
                  <a:lnTo>
                    <a:pt x="1288" y="486"/>
                  </a:lnTo>
                  <a:cubicBezTo>
                    <a:pt x="1260" y="324"/>
                    <a:pt x="1218" y="163"/>
                    <a:pt x="1172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5749600" y="2345000"/>
              <a:ext cx="51750" cy="114425"/>
            </a:xfrm>
            <a:custGeom>
              <a:avLst/>
              <a:gdLst/>
              <a:ahLst/>
              <a:cxnLst/>
              <a:rect l="l" t="t" r="r" b="b"/>
              <a:pathLst>
                <a:path w="2070" h="4577" extrusionOk="0">
                  <a:moveTo>
                    <a:pt x="574" y="1"/>
                  </a:moveTo>
                  <a:cubicBezTo>
                    <a:pt x="557" y="1"/>
                    <a:pt x="543" y="15"/>
                    <a:pt x="528" y="43"/>
                  </a:cubicBezTo>
                  <a:cubicBezTo>
                    <a:pt x="469" y="440"/>
                    <a:pt x="1" y="4028"/>
                    <a:pt x="1964" y="4573"/>
                  </a:cubicBezTo>
                  <a:cubicBezTo>
                    <a:pt x="1969" y="4576"/>
                    <a:pt x="1974" y="4577"/>
                    <a:pt x="1979" y="4577"/>
                  </a:cubicBezTo>
                  <a:cubicBezTo>
                    <a:pt x="2004" y="4577"/>
                    <a:pt x="2023" y="4551"/>
                    <a:pt x="2023" y="4528"/>
                  </a:cubicBezTo>
                  <a:lnTo>
                    <a:pt x="2069" y="3958"/>
                  </a:lnTo>
                  <a:cubicBezTo>
                    <a:pt x="2069" y="3958"/>
                    <a:pt x="2069" y="3940"/>
                    <a:pt x="2052" y="3940"/>
                  </a:cubicBezTo>
                  <a:cubicBezTo>
                    <a:pt x="1981" y="3796"/>
                    <a:pt x="1218" y="2357"/>
                    <a:pt x="1482" y="205"/>
                  </a:cubicBezTo>
                  <a:cubicBezTo>
                    <a:pt x="1482" y="190"/>
                    <a:pt x="1468" y="159"/>
                    <a:pt x="1454" y="159"/>
                  </a:cubicBezTo>
                  <a:cubicBezTo>
                    <a:pt x="1306" y="117"/>
                    <a:pt x="778" y="1"/>
                    <a:pt x="57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5764300" y="2349750"/>
              <a:ext cx="29650" cy="99300"/>
            </a:xfrm>
            <a:custGeom>
              <a:avLst/>
              <a:gdLst/>
              <a:ahLst/>
              <a:cxnLst/>
              <a:rect l="l" t="t" r="r" b="b"/>
              <a:pathLst>
                <a:path w="1186" h="3972" extrusionOk="0">
                  <a:moveTo>
                    <a:pt x="57" y="0"/>
                  </a:moveTo>
                  <a:cubicBezTo>
                    <a:pt x="14" y="352"/>
                    <a:pt x="0" y="718"/>
                    <a:pt x="0" y="1070"/>
                  </a:cubicBezTo>
                  <a:cubicBezTo>
                    <a:pt x="0" y="1422"/>
                    <a:pt x="28" y="1773"/>
                    <a:pt x="74" y="2125"/>
                  </a:cubicBezTo>
                  <a:cubicBezTo>
                    <a:pt x="102" y="2315"/>
                    <a:pt x="130" y="2477"/>
                    <a:pt x="190" y="2653"/>
                  </a:cubicBezTo>
                  <a:cubicBezTo>
                    <a:pt x="232" y="2829"/>
                    <a:pt x="292" y="3004"/>
                    <a:pt x="366" y="3166"/>
                  </a:cubicBezTo>
                  <a:cubicBezTo>
                    <a:pt x="440" y="3328"/>
                    <a:pt x="542" y="3486"/>
                    <a:pt x="658" y="3620"/>
                  </a:cubicBezTo>
                  <a:cubicBezTo>
                    <a:pt x="778" y="3750"/>
                    <a:pt x="922" y="3870"/>
                    <a:pt x="1098" y="3926"/>
                  </a:cubicBezTo>
                  <a:lnTo>
                    <a:pt x="1186" y="3972"/>
                  </a:lnTo>
                  <a:lnTo>
                    <a:pt x="1157" y="3884"/>
                  </a:lnTo>
                  <a:cubicBezTo>
                    <a:pt x="1055" y="3574"/>
                    <a:pt x="968" y="3268"/>
                    <a:pt x="894" y="2959"/>
                  </a:cubicBezTo>
                  <a:cubicBezTo>
                    <a:pt x="820" y="2653"/>
                    <a:pt x="760" y="2329"/>
                    <a:pt x="718" y="2023"/>
                  </a:cubicBezTo>
                  <a:cubicBezTo>
                    <a:pt x="658" y="1699"/>
                    <a:pt x="630" y="1393"/>
                    <a:pt x="630" y="1070"/>
                  </a:cubicBezTo>
                  <a:cubicBezTo>
                    <a:pt x="630" y="746"/>
                    <a:pt x="644" y="426"/>
                    <a:pt x="746" y="117"/>
                  </a:cubicBezTo>
                  <a:lnTo>
                    <a:pt x="746" y="117"/>
                  </a:lnTo>
                  <a:cubicBezTo>
                    <a:pt x="630" y="426"/>
                    <a:pt x="602" y="746"/>
                    <a:pt x="584" y="1070"/>
                  </a:cubicBezTo>
                  <a:cubicBezTo>
                    <a:pt x="584" y="1393"/>
                    <a:pt x="616" y="1714"/>
                    <a:pt x="658" y="2023"/>
                  </a:cubicBezTo>
                  <a:cubicBezTo>
                    <a:pt x="690" y="2343"/>
                    <a:pt x="746" y="2667"/>
                    <a:pt x="820" y="2976"/>
                  </a:cubicBezTo>
                  <a:cubicBezTo>
                    <a:pt x="887" y="3266"/>
                    <a:pt x="965" y="3547"/>
                    <a:pt x="1055" y="3824"/>
                  </a:cubicBezTo>
                  <a:lnTo>
                    <a:pt x="1055" y="3824"/>
                  </a:lnTo>
                  <a:cubicBezTo>
                    <a:pt x="926" y="3763"/>
                    <a:pt x="816" y="3673"/>
                    <a:pt x="718" y="3560"/>
                  </a:cubicBezTo>
                  <a:cubicBezTo>
                    <a:pt x="602" y="3430"/>
                    <a:pt x="514" y="3282"/>
                    <a:pt x="440" y="3135"/>
                  </a:cubicBezTo>
                  <a:cubicBezTo>
                    <a:pt x="278" y="2814"/>
                    <a:pt x="204" y="2463"/>
                    <a:pt x="144" y="2125"/>
                  </a:cubicBezTo>
                  <a:cubicBezTo>
                    <a:pt x="88" y="1773"/>
                    <a:pt x="57" y="1422"/>
                    <a:pt x="42" y="1070"/>
                  </a:cubicBezTo>
                  <a:cubicBezTo>
                    <a:pt x="28" y="718"/>
                    <a:pt x="28" y="366"/>
                    <a:pt x="5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5662825" y="2269100"/>
              <a:ext cx="9500" cy="2575"/>
            </a:xfrm>
            <a:custGeom>
              <a:avLst/>
              <a:gdLst/>
              <a:ahLst/>
              <a:cxnLst/>
              <a:rect l="l" t="t" r="r" b="b"/>
              <a:pathLst>
                <a:path w="380" h="103" extrusionOk="0">
                  <a:moveTo>
                    <a:pt x="28" y="1"/>
                  </a:moveTo>
                  <a:cubicBezTo>
                    <a:pt x="14" y="1"/>
                    <a:pt x="0" y="15"/>
                    <a:pt x="0" y="29"/>
                  </a:cubicBezTo>
                  <a:cubicBezTo>
                    <a:pt x="0" y="47"/>
                    <a:pt x="14" y="61"/>
                    <a:pt x="28" y="75"/>
                  </a:cubicBezTo>
                  <a:lnTo>
                    <a:pt x="320" y="103"/>
                  </a:lnTo>
                  <a:cubicBezTo>
                    <a:pt x="352" y="103"/>
                    <a:pt x="380" y="89"/>
                    <a:pt x="380" y="61"/>
                  </a:cubicBezTo>
                  <a:cubicBezTo>
                    <a:pt x="380" y="29"/>
                    <a:pt x="352" y="15"/>
                    <a:pt x="320" y="15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5663525" y="2264725"/>
              <a:ext cx="9525" cy="4200"/>
            </a:xfrm>
            <a:custGeom>
              <a:avLst/>
              <a:gdLst/>
              <a:ahLst/>
              <a:cxnLst/>
              <a:rect l="l" t="t" r="r" b="b"/>
              <a:pathLst>
                <a:path w="381" h="168" extrusionOk="0">
                  <a:moveTo>
                    <a:pt x="42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28"/>
                    <a:pt x="14" y="60"/>
                    <a:pt x="28" y="60"/>
                  </a:cubicBezTo>
                  <a:lnTo>
                    <a:pt x="306" y="162"/>
                  </a:lnTo>
                  <a:cubicBezTo>
                    <a:pt x="315" y="166"/>
                    <a:pt x="323" y="167"/>
                    <a:pt x="330" y="167"/>
                  </a:cubicBezTo>
                  <a:cubicBezTo>
                    <a:pt x="351" y="167"/>
                    <a:pt x="366" y="154"/>
                    <a:pt x="366" y="134"/>
                  </a:cubicBezTo>
                  <a:cubicBezTo>
                    <a:pt x="380" y="102"/>
                    <a:pt x="366" y="88"/>
                    <a:pt x="338" y="7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5665000" y="2259600"/>
              <a:ext cx="8825" cy="5625"/>
            </a:xfrm>
            <a:custGeom>
              <a:avLst/>
              <a:gdLst/>
              <a:ahLst/>
              <a:cxnLst/>
              <a:rect l="l" t="t" r="r" b="b"/>
              <a:pathLst>
                <a:path w="353" h="225" extrusionOk="0">
                  <a:moveTo>
                    <a:pt x="57" y="1"/>
                  </a:moveTo>
                  <a:cubicBezTo>
                    <a:pt x="43" y="1"/>
                    <a:pt x="29" y="1"/>
                    <a:pt x="15" y="15"/>
                  </a:cubicBezTo>
                  <a:cubicBezTo>
                    <a:pt x="1" y="29"/>
                    <a:pt x="15" y="43"/>
                    <a:pt x="29" y="57"/>
                  </a:cubicBezTo>
                  <a:lnTo>
                    <a:pt x="265" y="219"/>
                  </a:lnTo>
                  <a:lnTo>
                    <a:pt x="279" y="219"/>
                  </a:lnTo>
                  <a:cubicBezTo>
                    <a:pt x="283" y="223"/>
                    <a:pt x="288" y="225"/>
                    <a:pt x="294" y="225"/>
                  </a:cubicBezTo>
                  <a:cubicBezTo>
                    <a:pt x="308" y="225"/>
                    <a:pt x="325" y="215"/>
                    <a:pt x="335" y="205"/>
                  </a:cubicBezTo>
                  <a:cubicBezTo>
                    <a:pt x="353" y="177"/>
                    <a:pt x="335" y="145"/>
                    <a:pt x="321" y="145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5789175" y="2272450"/>
              <a:ext cx="9525" cy="2575"/>
            </a:xfrm>
            <a:custGeom>
              <a:avLst/>
              <a:gdLst/>
              <a:ahLst/>
              <a:cxnLst/>
              <a:rect l="l" t="t" r="r" b="b"/>
              <a:pathLst>
                <a:path w="381" h="103" extrusionOk="0">
                  <a:moveTo>
                    <a:pt x="46" y="1"/>
                  </a:moveTo>
                  <a:cubicBezTo>
                    <a:pt x="29" y="15"/>
                    <a:pt x="1" y="29"/>
                    <a:pt x="1" y="57"/>
                  </a:cubicBezTo>
                  <a:cubicBezTo>
                    <a:pt x="15" y="88"/>
                    <a:pt x="29" y="103"/>
                    <a:pt x="60" y="103"/>
                  </a:cubicBezTo>
                  <a:lnTo>
                    <a:pt x="352" y="71"/>
                  </a:lnTo>
                  <a:cubicBezTo>
                    <a:pt x="367" y="57"/>
                    <a:pt x="381" y="43"/>
                    <a:pt x="381" y="29"/>
                  </a:cubicBezTo>
                  <a:cubicBezTo>
                    <a:pt x="381" y="15"/>
                    <a:pt x="367" y="1"/>
                    <a:pt x="35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5788475" y="2268050"/>
              <a:ext cx="9525" cy="3975"/>
            </a:xfrm>
            <a:custGeom>
              <a:avLst/>
              <a:gdLst/>
              <a:ahLst/>
              <a:cxnLst/>
              <a:rect l="l" t="t" r="r" b="b"/>
              <a:pathLst>
                <a:path w="381" h="159" extrusionOk="0">
                  <a:moveTo>
                    <a:pt x="338" y="1"/>
                  </a:moveTo>
                  <a:lnTo>
                    <a:pt x="43" y="57"/>
                  </a:lnTo>
                  <a:lnTo>
                    <a:pt x="43" y="71"/>
                  </a:lnTo>
                  <a:cubicBezTo>
                    <a:pt x="15" y="71"/>
                    <a:pt x="1" y="103"/>
                    <a:pt x="15" y="131"/>
                  </a:cubicBezTo>
                  <a:cubicBezTo>
                    <a:pt x="15" y="145"/>
                    <a:pt x="43" y="159"/>
                    <a:pt x="74" y="159"/>
                  </a:cubicBezTo>
                  <a:lnTo>
                    <a:pt x="352" y="57"/>
                  </a:lnTo>
                  <a:cubicBezTo>
                    <a:pt x="366" y="57"/>
                    <a:pt x="380" y="43"/>
                    <a:pt x="380" y="15"/>
                  </a:cubicBezTo>
                  <a:cubicBezTo>
                    <a:pt x="366" y="1"/>
                    <a:pt x="352" y="1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5787675" y="2262725"/>
              <a:ext cx="8825" cy="5700"/>
            </a:xfrm>
            <a:custGeom>
              <a:avLst/>
              <a:gdLst/>
              <a:ahLst/>
              <a:cxnLst/>
              <a:rect l="l" t="t" r="r" b="b"/>
              <a:pathLst>
                <a:path w="353" h="228" extrusionOk="0">
                  <a:moveTo>
                    <a:pt x="323" y="0"/>
                  </a:moveTo>
                  <a:cubicBezTo>
                    <a:pt x="319" y="0"/>
                    <a:pt x="315" y="2"/>
                    <a:pt x="310" y="6"/>
                  </a:cubicBezTo>
                  <a:lnTo>
                    <a:pt x="47" y="140"/>
                  </a:lnTo>
                  <a:lnTo>
                    <a:pt x="33" y="140"/>
                  </a:lnTo>
                  <a:cubicBezTo>
                    <a:pt x="18" y="154"/>
                    <a:pt x="1" y="182"/>
                    <a:pt x="18" y="196"/>
                  </a:cubicBezTo>
                  <a:cubicBezTo>
                    <a:pt x="33" y="228"/>
                    <a:pt x="61" y="228"/>
                    <a:pt x="89" y="228"/>
                  </a:cubicBezTo>
                  <a:lnTo>
                    <a:pt x="339" y="66"/>
                  </a:lnTo>
                  <a:cubicBezTo>
                    <a:pt x="353" y="52"/>
                    <a:pt x="353" y="38"/>
                    <a:pt x="353" y="20"/>
                  </a:cubicBezTo>
                  <a:cubicBezTo>
                    <a:pt x="343" y="10"/>
                    <a:pt x="333" y="0"/>
                    <a:pt x="32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5748900" y="2251150"/>
              <a:ext cx="42850" cy="38875"/>
            </a:xfrm>
            <a:custGeom>
              <a:avLst/>
              <a:gdLst/>
              <a:ahLst/>
              <a:cxnLst/>
              <a:rect l="l" t="t" r="r" b="b"/>
              <a:pathLst>
                <a:path w="1714" h="1555" extrusionOk="0">
                  <a:moveTo>
                    <a:pt x="864" y="1"/>
                  </a:moveTo>
                  <a:cubicBezTo>
                    <a:pt x="796" y="1"/>
                    <a:pt x="727" y="10"/>
                    <a:pt x="658" y="29"/>
                  </a:cubicBezTo>
                  <a:cubicBezTo>
                    <a:pt x="233" y="149"/>
                    <a:pt x="1" y="571"/>
                    <a:pt x="117" y="983"/>
                  </a:cubicBezTo>
                  <a:cubicBezTo>
                    <a:pt x="213" y="1324"/>
                    <a:pt x="523" y="1554"/>
                    <a:pt x="860" y="1554"/>
                  </a:cubicBezTo>
                  <a:cubicBezTo>
                    <a:pt x="930" y="1554"/>
                    <a:pt x="1000" y="1545"/>
                    <a:pt x="1070" y="1524"/>
                  </a:cubicBezTo>
                  <a:cubicBezTo>
                    <a:pt x="1482" y="1422"/>
                    <a:pt x="1714" y="983"/>
                    <a:pt x="1612" y="571"/>
                  </a:cubicBezTo>
                  <a:cubicBezTo>
                    <a:pt x="1515" y="231"/>
                    <a:pt x="1203" y="1"/>
                    <a:pt x="8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5750300" y="2250475"/>
              <a:ext cx="40050" cy="40300"/>
            </a:xfrm>
            <a:custGeom>
              <a:avLst/>
              <a:gdLst/>
              <a:ahLst/>
              <a:cxnLst/>
              <a:rect l="l" t="t" r="r" b="b"/>
              <a:pathLst>
                <a:path w="1602" h="1612" extrusionOk="0">
                  <a:moveTo>
                    <a:pt x="792" y="56"/>
                  </a:moveTo>
                  <a:cubicBezTo>
                    <a:pt x="1130" y="56"/>
                    <a:pt x="1426" y="278"/>
                    <a:pt x="1528" y="616"/>
                  </a:cubicBezTo>
                  <a:cubicBezTo>
                    <a:pt x="1542" y="672"/>
                    <a:pt x="1542" y="746"/>
                    <a:pt x="1542" y="806"/>
                  </a:cubicBezTo>
                  <a:cubicBezTo>
                    <a:pt x="1542" y="1143"/>
                    <a:pt x="1338" y="1435"/>
                    <a:pt x="1000" y="1523"/>
                  </a:cubicBezTo>
                  <a:cubicBezTo>
                    <a:pt x="940" y="1551"/>
                    <a:pt x="866" y="1551"/>
                    <a:pt x="810" y="1551"/>
                  </a:cubicBezTo>
                  <a:cubicBezTo>
                    <a:pt x="486" y="1551"/>
                    <a:pt x="177" y="1333"/>
                    <a:pt x="89" y="1010"/>
                  </a:cubicBezTo>
                  <a:cubicBezTo>
                    <a:pt x="75" y="936"/>
                    <a:pt x="61" y="862"/>
                    <a:pt x="61" y="806"/>
                  </a:cubicBezTo>
                  <a:cubicBezTo>
                    <a:pt x="61" y="468"/>
                    <a:pt x="282" y="176"/>
                    <a:pt x="602" y="88"/>
                  </a:cubicBezTo>
                  <a:cubicBezTo>
                    <a:pt x="676" y="71"/>
                    <a:pt x="736" y="56"/>
                    <a:pt x="792" y="56"/>
                  </a:cubicBezTo>
                  <a:close/>
                  <a:moveTo>
                    <a:pt x="792" y="0"/>
                  </a:moveTo>
                  <a:cubicBezTo>
                    <a:pt x="736" y="0"/>
                    <a:pt x="662" y="14"/>
                    <a:pt x="588" y="28"/>
                  </a:cubicBezTo>
                  <a:cubicBezTo>
                    <a:pt x="237" y="130"/>
                    <a:pt x="1" y="454"/>
                    <a:pt x="1" y="806"/>
                  </a:cubicBezTo>
                  <a:cubicBezTo>
                    <a:pt x="1" y="880"/>
                    <a:pt x="19" y="950"/>
                    <a:pt x="33" y="1024"/>
                  </a:cubicBezTo>
                  <a:cubicBezTo>
                    <a:pt x="135" y="1376"/>
                    <a:pt x="458" y="1611"/>
                    <a:pt x="810" y="1611"/>
                  </a:cubicBezTo>
                  <a:cubicBezTo>
                    <a:pt x="880" y="1611"/>
                    <a:pt x="954" y="1611"/>
                    <a:pt x="1014" y="1583"/>
                  </a:cubicBezTo>
                  <a:cubicBezTo>
                    <a:pt x="1380" y="1495"/>
                    <a:pt x="1601" y="1172"/>
                    <a:pt x="1601" y="806"/>
                  </a:cubicBezTo>
                  <a:cubicBezTo>
                    <a:pt x="1601" y="746"/>
                    <a:pt x="1601" y="672"/>
                    <a:pt x="1570" y="598"/>
                  </a:cubicBezTo>
                  <a:cubicBezTo>
                    <a:pt x="1482" y="232"/>
                    <a:pt x="116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5748900" y="2252975"/>
              <a:ext cx="42850" cy="38750"/>
            </a:xfrm>
            <a:custGeom>
              <a:avLst/>
              <a:gdLst/>
              <a:ahLst/>
              <a:cxnLst/>
              <a:rect l="l" t="t" r="r" b="b"/>
              <a:pathLst>
                <a:path w="1714" h="1550" extrusionOk="0">
                  <a:moveTo>
                    <a:pt x="858" y="1"/>
                  </a:moveTo>
                  <a:cubicBezTo>
                    <a:pt x="787" y="1"/>
                    <a:pt x="716" y="10"/>
                    <a:pt x="644" y="30"/>
                  </a:cubicBezTo>
                  <a:cubicBezTo>
                    <a:pt x="233" y="132"/>
                    <a:pt x="1" y="558"/>
                    <a:pt x="117" y="984"/>
                  </a:cubicBezTo>
                  <a:cubicBezTo>
                    <a:pt x="214" y="1330"/>
                    <a:pt x="521" y="1549"/>
                    <a:pt x="861" y="1549"/>
                  </a:cubicBezTo>
                  <a:cubicBezTo>
                    <a:pt x="926" y="1549"/>
                    <a:pt x="991" y="1541"/>
                    <a:pt x="1056" y="1525"/>
                  </a:cubicBezTo>
                  <a:cubicBezTo>
                    <a:pt x="1464" y="1409"/>
                    <a:pt x="1714" y="984"/>
                    <a:pt x="1598" y="572"/>
                  </a:cubicBezTo>
                  <a:cubicBezTo>
                    <a:pt x="1502" y="220"/>
                    <a:pt x="1194" y="1"/>
                    <a:pt x="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5756200" y="2259525"/>
              <a:ext cx="27900" cy="25450"/>
            </a:xfrm>
            <a:custGeom>
              <a:avLst/>
              <a:gdLst/>
              <a:ahLst/>
              <a:cxnLst/>
              <a:rect l="l" t="t" r="r" b="b"/>
              <a:pathLst>
                <a:path w="1116" h="1018" extrusionOk="0">
                  <a:moveTo>
                    <a:pt x="556" y="0"/>
                  </a:moveTo>
                  <a:cubicBezTo>
                    <a:pt x="513" y="0"/>
                    <a:pt x="469" y="6"/>
                    <a:pt x="426" y="18"/>
                  </a:cubicBezTo>
                  <a:cubicBezTo>
                    <a:pt x="162" y="92"/>
                    <a:pt x="1" y="370"/>
                    <a:pt x="89" y="648"/>
                  </a:cubicBezTo>
                  <a:cubicBezTo>
                    <a:pt x="150" y="868"/>
                    <a:pt x="345" y="1017"/>
                    <a:pt x="561" y="1017"/>
                  </a:cubicBezTo>
                  <a:cubicBezTo>
                    <a:pt x="603" y="1017"/>
                    <a:pt x="647" y="1012"/>
                    <a:pt x="690" y="999"/>
                  </a:cubicBezTo>
                  <a:cubicBezTo>
                    <a:pt x="968" y="926"/>
                    <a:pt x="1116" y="648"/>
                    <a:pt x="1042" y="384"/>
                  </a:cubicBezTo>
                  <a:cubicBezTo>
                    <a:pt x="980" y="151"/>
                    <a:pt x="775" y="0"/>
                    <a:pt x="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5775625" y="2265150"/>
              <a:ext cx="9525" cy="6400"/>
            </a:xfrm>
            <a:custGeom>
              <a:avLst/>
              <a:gdLst/>
              <a:ahLst/>
              <a:cxnLst/>
              <a:rect l="l" t="t" r="r" b="b"/>
              <a:pathLst>
                <a:path w="381" h="256" extrusionOk="0">
                  <a:moveTo>
                    <a:pt x="237" y="0"/>
                  </a:moveTo>
                  <a:cubicBezTo>
                    <a:pt x="214" y="0"/>
                    <a:pt x="189" y="4"/>
                    <a:pt x="163" y="11"/>
                  </a:cubicBezTo>
                  <a:cubicBezTo>
                    <a:pt x="75" y="43"/>
                    <a:pt x="1" y="117"/>
                    <a:pt x="15" y="173"/>
                  </a:cubicBezTo>
                  <a:cubicBezTo>
                    <a:pt x="37" y="220"/>
                    <a:pt x="96" y="256"/>
                    <a:pt x="171" y="256"/>
                  </a:cubicBezTo>
                  <a:cubicBezTo>
                    <a:pt x="192" y="256"/>
                    <a:pt x="214" y="253"/>
                    <a:pt x="237" y="247"/>
                  </a:cubicBezTo>
                  <a:cubicBezTo>
                    <a:pt x="325" y="219"/>
                    <a:pt x="381" y="145"/>
                    <a:pt x="367" y="85"/>
                  </a:cubicBezTo>
                  <a:cubicBezTo>
                    <a:pt x="356" y="30"/>
                    <a:pt x="305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5670475" y="2251775"/>
              <a:ext cx="41075" cy="39100"/>
            </a:xfrm>
            <a:custGeom>
              <a:avLst/>
              <a:gdLst/>
              <a:ahLst/>
              <a:cxnLst/>
              <a:rect l="l" t="t" r="r" b="b"/>
              <a:pathLst>
                <a:path w="1643" h="1564" extrusionOk="0">
                  <a:moveTo>
                    <a:pt x="830" y="1"/>
                  </a:moveTo>
                  <a:cubicBezTo>
                    <a:pt x="439" y="1"/>
                    <a:pt x="99" y="295"/>
                    <a:pt x="60" y="694"/>
                  </a:cubicBezTo>
                  <a:cubicBezTo>
                    <a:pt x="0" y="1120"/>
                    <a:pt x="310" y="1513"/>
                    <a:pt x="732" y="1559"/>
                  </a:cubicBezTo>
                  <a:cubicBezTo>
                    <a:pt x="758" y="1562"/>
                    <a:pt x="784" y="1563"/>
                    <a:pt x="810" y="1563"/>
                  </a:cubicBezTo>
                  <a:cubicBezTo>
                    <a:pt x="1203" y="1563"/>
                    <a:pt x="1543" y="1269"/>
                    <a:pt x="1583" y="870"/>
                  </a:cubicBezTo>
                  <a:cubicBezTo>
                    <a:pt x="1643" y="444"/>
                    <a:pt x="1333" y="50"/>
                    <a:pt x="908" y="4"/>
                  </a:cubicBezTo>
                  <a:cubicBezTo>
                    <a:pt x="881" y="2"/>
                    <a:pt x="855" y="1"/>
                    <a:pt x="8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5670825" y="2251175"/>
              <a:ext cx="40375" cy="40300"/>
            </a:xfrm>
            <a:custGeom>
              <a:avLst/>
              <a:gdLst/>
              <a:ahLst/>
              <a:cxnLst/>
              <a:rect l="l" t="t" r="r" b="b"/>
              <a:pathLst>
                <a:path w="1615" h="1612" extrusionOk="0">
                  <a:moveTo>
                    <a:pt x="894" y="60"/>
                  </a:moveTo>
                  <a:cubicBezTo>
                    <a:pt x="1277" y="102"/>
                    <a:pt x="1555" y="426"/>
                    <a:pt x="1555" y="806"/>
                  </a:cubicBezTo>
                  <a:cubicBezTo>
                    <a:pt x="1555" y="834"/>
                    <a:pt x="1555" y="866"/>
                    <a:pt x="1541" y="894"/>
                  </a:cubicBezTo>
                  <a:cubicBezTo>
                    <a:pt x="1495" y="1274"/>
                    <a:pt x="1175" y="1555"/>
                    <a:pt x="806" y="1555"/>
                  </a:cubicBezTo>
                  <a:lnTo>
                    <a:pt x="718" y="1555"/>
                  </a:lnTo>
                  <a:cubicBezTo>
                    <a:pt x="338" y="1509"/>
                    <a:pt x="60" y="1186"/>
                    <a:pt x="60" y="806"/>
                  </a:cubicBezTo>
                  <a:cubicBezTo>
                    <a:pt x="60" y="778"/>
                    <a:pt x="60" y="746"/>
                    <a:pt x="74" y="718"/>
                  </a:cubicBezTo>
                  <a:cubicBezTo>
                    <a:pt x="120" y="338"/>
                    <a:pt x="440" y="60"/>
                    <a:pt x="806" y="60"/>
                  </a:cubicBezTo>
                  <a:close/>
                  <a:moveTo>
                    <a:pt x="806" y="0"/>
                  </a:moveTo>
                  <a:cubicBezTo>
                    <a:pt x="412" y="0"/>
                    <a:pt x="60" y="306"/>
                    <a:pt x="14" y="718"/>
                  </a:cubicBezTo>
                  <a:cubicBezTo>
                    <a:pt x="0" y="746"/>
                    <a:pt x="0" y="778"/>
                    <a:pt x="0" y="806"/>
                  </a:cubicBezTo>
                  <a:cubicBezTo>
                    <a:pt x="0" y="1217"/>
                    <a:pt x="310" y="1569"/>
                    <a:pt x="718" y="1611"/>
                  </a:cubicBezTo>
                  <a:lnTo>
                    <a:pt x="806" y="1611"/>
                  </a:lnTo>
                  <a:cubicBezTo>
                    <a:pt x="1203" y="1611"/>
                    <a:pt x="1555" y="1305"/>
                    <a:pt x="1597" y="894"/>
                  </a:cubicBezTo>
                  <a:cubicBezTo>
                    <a:pt x="1615" y="866"/>
                    <a:pt x="1615" y="834"/>
                    <a:pt x="1615" y="806"/>
                  </a:cubicBezTo>
                  <a:cubicBezTo>
                    <a:pt x="1615" y="394"/>
                    <a:pt x="1305" y="43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5671175" y="2253525"/>
              <a:ext cx="40375" cy="38825"/>
            </a:xfrm>
            <a:custGeom>
              <a:avLst/>
              <a:gdLst/>
              <a:ahLst/>
              <a:cxnLst/>
              <a:rect l="l" t="t" r="r" b="b"/>
              <a:pathLst>
                <a:path w="1615" h="1553" extrusionOk="0">
                  <a:moveTo>
                    <a:pt x="792" y="1"/>
                  </a:moveTo>
                  <a:cubicBezTo>
                    <a:pt x="410" y="1"/>
                    <a:pt x="85" y="294"/>
                    <a:pt x="46" y="684"/>
                  </a:cubicBezTo>
                  <a:cubicBezTo>
                    <a:pt x="0" y="1109"/>
                    <a:pt x="296" y="1503"/>
                    <a:pt x="721" y="1549"/>
                  </a:cubicBezTo>
                  <a:cubicBezTo>
                    <a:pt x="747" y="1552"/>
                    <a:pt x="773" y="1553"/>
                    <a:pt x="799" y="1553"/>
                  </a:cubicBezTo>
                  <a:cubicBezTo>
                    <a:pt x="1190" y="1553"/>
                    <a:pt x="1529" y="1259"/>
                    <a:pt x="1569" y="860"/>
                  </a:cubicBezTo>
                  <a:cubicBezTo>
                    <a:pt x="1615" y="434"/>
                    <a:pt x="1319" y="54"/>
                    <a:pt x="897" y="8"/>
                  </a:cubicBezTo>
                  <a:cubicBezTo>
                    <a:pt x="862" y="3"/>
                    <a:pt x="827" y="1"/>
                    <a:pt x="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5678200" y="2260250"/>
              <a:ext cx="26400" cy="25125"/>
            </a:xfrm>
            <a:custGeom>
              <a:avLst/>
              <a:gdLst/>
              <a:ahLst/>
              <a:cxnLst/>
              <a:rect l="l" t="t" r="r" b="b"/>
              <a:pathLst>
                <a:path w="1056" h="1005" extrusionOk="0">
                  <a:moveTo>
                    <a:pt x="533" y="1"/>
                  </a:moveTo>
                  <a:cubicBezTo>
                    <a:pt x="276" y="1"/>
                    <a:pt x="55" y="195"/>
                    <a:pt x="29" y="443"/>
                  </a:cubicBezTo>
                  <a:cubicBezTo>
                    <a:pt x="1" y="721"/>
                    <a:pt x="191" y="970"/>
                    <a:pt x="468" y="999"/>
                  </a:cubicBezTo>
                  <a:cubicBezTo>
                    <a:pt x="495" y="1003"/>
                    <a:pt x="521" y="1005"/>
                    <a:pt x="546" y="1005"/>
                  </a:cubicBezTo>
                  <a:cubicBezTo>
                    <a:pt x="792" y="1005"/>
                    <a:pt x="999" y="814"/>
                    <a:pt x="1024" y="559"/>
                  </a:cubicBezTo>
                  <a:cubicBezTo>
                    <a:pt x="1056" y="281"/>
                    <a:pt x="862" y="31"/>
                    <a:pt x="584" y="3"/>
                  </a:cubicBezTo>
                  <a:cubicBezTo>
                    <a:pt x="567" y="1"/>
                    <a:pt x="550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5676000" y="2267550"/>
              <a:ext cx="9175" cy="6050"/>
            </a:xfrm>
            <a:custGeom>
              <a:avLst/>
              <a:gdLst/>
              <a:ahLst/>
              <a:cxnLst/>
              <a:rect l="l" t="t" r="r" b="b"/>
              <a:pathLst>
                <a:path w="367" h="242" extrusionOk="0">
                  <a:moveTo>
                    <a:pt x="168" y="1"/>
                  </a:moveTo>
                  <a:cubicBezTo>
                    <a:pt x="82" y="1"/>
                    <a:pt x="13" y="44"/>
                    <a:pt x="1" y="109"/>
                  </a:cubicBezTo>
                  <a:cubicBezTo>
                    <a:pt x="1" y="165"/>
                    <a:pt x="71" y="225"/>
                    <a:pt x="177" y="239"/>
                  </a:cubicBezTo>
                  <a:cubicBezTo>
                    <a:pt x="190" y="241"/>
                    <a:pt x="202" y="241"/>
                    <a:pt x="214" y="241"/>
                  </a:cubicBezTo>
                  <a:cubicBezTo>
                    <a:pt x="297" y="241"/>
                    <a:pt x="354" y="201"/>
                    <a:pt x="366" y="137"/>
                  </a:cubicBezTo>
                  <a:cubicBezTo>
                    <a:pt x="366" y="77"/>
                    <a:pt x="293" y="21"/>
                    <a:pt x="205" y="3"/>
                  </a:cubicBezTo>
                  <a:cubicBezTo>
                    <a:pt x="192" y="1"/>
                    <a:pt x="180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5726125" y="2294100"/>
              <a:ext cx="19825" cy="13550"/>
            </a:xfrm>
            <a:custGeom>
              <a:avLst/>
              <a:gdLst/>
              <a:ahLst/>
              <a:cxnLst/>
              <a:rect l="l" t="t" r="r" b="b"/>
              <a:pathLst>
                <a:path w="793" h="542" extrusionOk="0">
                  <a:moveTo>
                    <a:pt x="759" y="1"/>
                  </a:moveTo>
                  <a:cubicBezTo>
                    <a:pt x="753" y="1"/>
                    <a:pt x="750" y="5"/>
                    <a:pt x="750" y="14"/>
                  </a:cubicBezTo>
                  <a:lnTo>
                    <a:pt x="750" y="28"/>
                  </a:lnTo>
                  <a:cubicBezTo>
                    <a:pt x="736" y="28"/>
                    <a:pt x="736" y="42"/>
                    <a:pt x="736" y="56"/>
                  </a:cubicBezTo>
                  <a:cubicBezTo>
                    <a:pt x="722" y="56"/>
                    <a:pt x="722" y="70"/>
                    <a:pt x="704" y="84"/>
                  </a:cubicBezTo>
                  <a:cubicBezTo>
                    <a:pt x="690" y="102"/>
                    <a:pt x="690" y="130"/>
                    <a:pt x="676" y="144"/>
                  </a:cubicBezTo>
                  <a:cubicBezTo>
                    <a:pt x="662" y="158"/>
                    <a:pt x="648" y="172"/>
                    <a:pt x="634" y="204"/>
                  </a:cubicBezTo>
                  <a:cubicBezTo>
                    <a:pt x="616" y="218"/>
                    <a:pt x="602" y="232"/>
                    <a:pt x="588" y="260"/>
                  </a:cubicBezTo>
                  <a:cubicBezTo>
                    <a:pt x="560" y="278"/>
                    <a:pt x="546" y="292"/>
                    <a:pt x="528" y="306"/>
                  </a:cubicBezTo>
                  <a:lnTo>
                    <a:pt x="500" y="334"/>
                  </a:lnTo>
                  <a:cubicBezTo>
                    <a:pt x="486" y="348"/>
                    <a:pt x="472" y="366"/>
                    <a:pt x="458" y="366"/>
                  </a:cubicBezTo>
                  <a:cubicBezTo>
                    <a:pt x="440" y="380"/>
                    <a:pt x="412" y="394"/>
                    <a:pt x="384" y="408"/>
                  </a:cubicBezTo>
                  <a:cubicBezTo>
                    <a:pt x="370" y="422"/>
                    <a:pt x="338" y="422"/>
                    <a:pt x="310" y="436"/>
                  </a:cubicBezTo>
                  <a:cubicBezTo>
                    <a:pt x="282" y="454"/>
                    <a:pt x="264" y="454"/>
                    <a:pt x="236" y="468"/>
                  </a:cubicBezTo>
                  <a:cubicBezTo>
                    <a:pt x="208" y="468"/>
                    <a:pt x="194" y="482"/>
                    <a:pt x="162" y="482"/>
                  </a:cubicBezTo>
                  <a:lnTo>
                    <a:pt x="106" y="482"/>
                  </a:lnTo>
                  <a:cubicBezTo>
                    <a:pt x="89" y="496"/>
                    <a:pt x="74" y="496"/>
                    <a:pt x="60" y="496"/>
                  </a:cubicBezTo>
                  <a:lnTo>
                    <a:pt x="18" y="496"/>
                  </a:lnTo>
                  <a:cubicBezTo>
                    <a:pt x="18" y="496"/>
                    <a:pt x="1" y="496"/>
                    <a:pt x="1" y="510"/>
                  </a:cubicBezTo>
                  <a:cubicBezTo>
                    <a:pt x="1" y="524"/>
                    <a:pt x="18" y="524"/>
                    <a:pt x="18" y="524"/>
                  </a:cubicBezTo>
                  <a:cubicBezTo>
                    <a:pt x="18" y="524"/>
                    <a:pt x="32" y="542"/>
                    <a:pt x="60" y="542"/>
                  </a:cubicBezTo>
                  <a:lnTo>
                    <a:pt x="177" y="542"/>
                  </a:lnTo>
                  <a:cubicBezTo>
                    <a:pt x="194" y="542"/>
                    <a:pt x="222" y="542"/>
                    <a:pt x="250" y="524"/>
                  </a:cubicBezTo>
                  <a:cubicBezTo>
                    <a:pt x="282" y="524"/>
                    <a:pt x="310" y="510"/>
                    <a:pt x="338" y="510"/>
                  </a:cubicBezTo>
                  <a:cubicBezTo>
                    <a:pt x="352" y="496"/>
                    <a:pt x="398" y="496"/>
                    <a:pt x="412" y="468"/>
                  </a:cubicBezTo>
                  <a:cubicBezTo>
                    <a:pt x="440" y="454"/>
                    <a:pt x="472" y="454"/>
                    <a:pt x="500" y="422"/>
                  </a:cubicBezTo>
                  <a:cubicBezTo>
                    <a:pt x="514" y="422"/>
                    <a:pt x="528" y="408"/>
                    <a:pt x="546" y="394"/>
                  </a:cubicBezTo>
                  <a:lnTo>
                    <a:pt x="574" y="366"/>
                  </a:lnTo>
                  <a:cubicBezTo>
                    <a:pt x="602" y="348"/>
                    <a:pt x="616" y="320"/>
                    <a:pt x="648" y="306"/>
                  </a:cubicBezTo>
                  <a:cubicBezTo>
                    <a:pt x="662" y="278"/>
                    <a:pt x="676" y="260"/>
                    <a:pt x="690" y="232"/>
                  </a:cubicBezTo>
                  <a:cubicBezTo>
                    <a:pt x="704" y="218"/>
                    <a:pt x="722" y="190"/>
                    <a:pt x="736" y="172"/>
                  </a:cubicBezTo>
                  <a:cubicBezTo>
                    <a:pt x="750" y="130"/>
                    <a:pt x="764" y="102"/>
                    <a:pt x="778" y="70"/>
                  </a:cubicBezTo>
                  <a:lnTo>
                    <a:pt x="778" y="42"/>
                  </a:lnTo>
                  <a:cubicBezTo>
                    <a:pt x="778" y="28"/>
                    <a:pt x="792" y="28"/>
                    <a:pt x="792" y="28"/>
                  </a:cubicBezTo>
                  <a:cubicBezTo>
                    <a:pt x="792" y="14"/>
                    <a:pt x="778" y="14"/>
                    <a:pt x="778" y="14"/>
                  </a:cubicBezTo>
                  <a:cubicBezTo>
                    <a:pt x="771" y="5"/>
                    <a:pt x="764" y="1"/>
                    <a:pt x="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5755500" y="2225900"/>
              <a:ext cx="52175" cy="19450"/>
            </a:xfrm>
            <a:custGeom>
              <a:avLst/>
              <a:gdLst/>
              <a:ahLst/>
              <a:cxnLst/>
              <a:rect l="l" t="t" r="r" b="b"/>
              <a:pathLst>
                <a:path w="2087" h="778" extrusionOk="0">
                  <a:moveTo>
                    <a:pt x="589" y="1"/>
                  </a:moveTo>
                  <a:cubicBezTo>
                    <a:pt x="454" y="1"/>
                    <a:pt x="342" y="37"/>
                    <a:pt x="278" y="132"/>
                  </a:cubicBezTo>
                  <a:cubicBezTo>
                    <a:pt x="0" y="526"/>
                    <a:pt x="1130" y="762"/>
                    <a:pt x="1305" y="776"/>
                  </a:cubicBezTo>
                  <a:cubicBezTo>
                    <a:pt x="1322" y="777"/>
                    <a:pt x="1343" y="778"/>
                    <a:pt x="1368" y="778"/>
                  </a:cubicBezTo>
                  <a:cubicBezTo>
                    <a:pt x="1589" y="778"/>
                    <a:pt x="2086" y="713"/>
                    <a:pt x="1745" y="410"/>
                  </a:cubicBezTo>
                  <a:cubicBezTo>
                    <a:pt x="1745" y="410"/>
                    <a:pt x="1040" y="1"/>
                    <a:pt x="58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5656425" y="2225750"/>
              <a:ext cx="52150" cy="19250"/>
            </a:xfrm>
            <a:custGeom>
              <a:avLst/>
              <a:gdLst/>
              <a:ahLst/>
              <a:cxnLst/>
              <a:rect l="l" t="t" r="r" b="b"/>
              <a:pathLst>
                <a:path w="2086" h="770" extrusionOk="0">
                  <a:moveTo>
                    <a:pt x="1514" y="0"/>
                  </a:moveTo>
                  <a:cubicBezTo>
                    <a:pt x="1067" y="0"/>
                    <a:pt x="344" y="416"/>
                    <a:pt x="344" y="416"/>
                  </a:cubicBezTo>
                  <a:cubicBezTo>
                    <a:pt x="0" y="706"/>
                    <a:pt x="496" y="770"/>
                    <a:pt x="729" y="770"/>
                  </a:cubicBezTo>
                  <a:cubicBezTo>
                    <a:pt x="756" y="770"/>
                    <a:pt x="780" y="769"/>
                    <a:pt x="798" y="768"/>
                  </a:cubicBezTo>
                  <a:cubicBezTo>
                    <a:pt x="960" y="753"/>
                    <a:pt x="2085" y="532"/>
                    <a:pt x="1807" y="124"/>
                  </a:cubicBezTo>
                  <a:cubicBezTo>
                    <a:pt x="1748" y="35"/>
                    <a:pt x="1642" y="0"/>
                    <a:pt x="15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5714775" y="2248275"/>
              <a:ext cx="20600" cy="46900"/>
            </a:xfrm>
            <a:custGeom>
              <a:avLst/>
              <a:gdLst/>
              <a:ahLst/>
              <a:cxnLst/>
              <a:rect l="l" t="t" r="r" b="b"/>
              <a:pathLst>
                <a:path w="824" h="1876" extrusionOk="0">
                  <a:moveTo>
                    <a:pt x="718" y="0"/>
                  </a:moveTo>
                  <a:cubicBezTo>
                    <a:pt x="704" y="0"/>
                    <a:pt x="704" y="14"/>
                    <a:pt x="704" y="14"/>
                  </a:cubicBezTo>
                  <a:lnTo>
                    <a:pt x="704" y="130"/>
                  </a:lnTo>
                  <a:cubicBezTo>
                    <a:pt x="718" y="218"/>
                    <a:pt x="736" y="320"/>
                    <a:pt x="736" y="454"/>
                  </a:cubicBezTo>
                  <a:cubicBezTo>
                    <a:pt x="750" y="584"/>
                    <a:pt x="750" y="746"/>
                    <a:pt x="750" y="908"/>
                  </a:cubicBezTo>
                  <a:cubicBezTo>
                    <a:pt x="750" y="936"/>
                    <a:pt x="750" y="982"/>
                    <a:pt x="736" y="1024"/>
                  </a:cubicBezTo>
                  <a:cubicBezTo>
                    <a:pt x="736" y="1070"/>
                    <a:pt x="718" y="1112"/>
                    <a:pt x="704" y="1143"/>
                  </a:cubicBezTo>
                  <a:cubicBezTo>
                    <a:pt x="704" y="1157"/>
                    <a:pt x="690" y="1172"/>
                    <a:pt x="676" y="1172"/>
                  </a:cubicBezTo>
                  <a:lnTo>
                    <a:pt x="662" y="1172"/>
                  </a:lnTo>
                  <a:lnTo>
                    <a:pt x="631" y="1186"/>
                  </a:lnTo>
                  <a:cubicBezTo>
                    <a:pt x="602" y="1172"/>
                    <a:pt x="560" y="1172"/>
                    <a:pt x="514" y="1157"/>
                  </a:cubicBezTo>
                  <a:cubicBezTo>
                    <a:pt x="441" y="1126"/>
                    <a:pt x="353" y="1098"/>
                    <a:pt x="251" y="1084"/>
                  </a:cubicBezTo>
                  <a:cubicBezTo>
                    <a:pt x="208" y="1084"/>
                    <a:pt x="149" y="1098"/>
                    <a:pt x="103" y="1126"/>
                  </a:cubicBezTo>
                  <a:cubicBezTo>
                    <a:pt x="61" y="1157"/>
                    <a:pt x="47" y="1200"/>
                    <a:pt x="33" y="1245"/>
                  </a:cubicBezTo>
                  <a:cubicBezTo>
                    <a:pt x="1" y="1333"/>
                    <a:pt x="1" y="1421"/>
                    <a:pt x="33" y="1509"/>
                  </a:cubicBezTo>
                  <a:cubicBezTo>
                    <a:pt x="61" y="1583"/>
                    <a:pt x="103" y="1639"/>
                    <a:pt x="163" y="1685"/>
                  </a:cubicBezTo>
                  <a:cubicBezTo>
                    <a:pt x="265" y="1787"/>
                    <a:pt x="367" y="1815"/>
                    <a:pt x="441" y="1847"/>
                  </a:cubicBezTo>
                  <a:cubicBezTo>
                    <a:pt x="486" y="1861"/>
                    <a:pt x="514" y="1861"/>
                    <a:pt x="528" y="1875"/>
                  </a:cubicBezTo>
                  <a:lnTo>
                    <a:pt x="574" y="1875"/>
                  </a:lnTo>
                  <a:cubicBezTo>
                    <a:pt x="574" y="1875"/>
                    <a:pt x="588" y="1875"/>
                    <a:pt x="588" y="1861"/>
                  </a:cubicBezTo>
                  <a:cubicBezTo>
                    <a:pt x="588" y="1861"/>
                    <a:pt x="588" y="1847"/>
                    <a:pt x="574" y="1847"/>
                  </a:cubicBezTo>
                  <a:cubicBezTo>
                    <a:pt x="574" y="1847"/>
                    <a:pt x="528" y="1829"/>
                    <a:pt x="455" y="1801"/>
                  </a:cubicBezTo>
                  <a:cubicBezTo>
                    <a:pt x="426" y="1787"/>
                    <a:pt x="384" y="1773"/>
                    <a:pt x="339" y="1741"/>
                  </a:cubicBezTo>
                  <a:cubicBezTo>
                    <a:pt x="296" y="1727"/>
                    <a:pt x="251" y="1685"/>
                    <a:pt x="191" y="1653"/>
                  </a:cubicBezTo>
                  <a:cubicBezTo>
                    <a:pt x="149" y="1611"/>
                    <a:pt x="103" y="1551"/>
                    <a:pt x="89" y="1478"/>
                  </a:cubicBezTo>
                  <a:cubicBezTo>
                    <a:pt x="75" y="1421"/>
                    <a:pt x="75" y="1347"/>
                    <a:pt x="103" y="1274"/>
                  </a:cubicBezTo>
                  <a:cubicBezTo>
                    <a:pt x="103" y="1231"/>
                    <a:pt x="120" y="1200"/>
                    <a:pt x="149" y="1186"/>
                  </a:cubicBezTo>
                  <a:cubicBezTo>
                    <a:pt x="177" y="1172"/>
                    <a:pt x="208" y="1157"/>
                    <a:pt x="251" y="1157"/>
                  </a:cubicBezTo>
                  <a:cubicBezTo>
                    <a:pt x="324" y="1172"/>
                    <a:pt x="412" y="1200"/>
                    <a:pt x="500" y="1231"/>
                  </a:cubicBezTo>
                  <a:cubicBezTo>
                    <a:pt x="543" y="1245"/>
                    <a:pt x="588" y="1260"/>
                    <a:pt x="648" y="1260"/>
                  </a:cubicBezTo>
                  <a:lnTo>
                    <a:pt x="676" y="1245"/>
                  </a:lnTo>
                  <a:lnTo>
                    <a:pt x="690" y="1245"/>
                  </a:lnTo>
                  <a:cubicBezTo>
                    <a:pt x="704" y="1245"/>
                    <a:pt x="718" y="1245"/>
                    <a:pt x="718" y="1231"/>
                  </a:cubicBezTo>
                  <a:cubicBezTo>
                    <a:pt x="750" y="1214"/>
                    <a:pt x="764" y="1186"/>
                    <a:pt x="778" y="1172"/>
                  </a:cubicBezTo>
                  <a:cubicBezTo>
                    <a:pt x="792" y="1126"/>
                    <a:pt x="806" y="1084"/>
                    <a:pt x="806" y="1038"/>
                  </a:cubicBezTo>
                  <a:cubicBezTo>
                    <a:pt x="824" y="996"/>
                    <a:pt x="824" y="950"/>
                    <a:pt x="824" y="908"/>
                  </a:cubicBezTo>
                  <a:cubicBezTo>
                    <a:pt x="824" y="820"/>
                    <a:pt x="824" y="746"/>
                    <a:pt x="806" y="658"/>
                  </a:cubicBezTo>
                  <a:cubicBezTo>
                    <a:pt x="806" y="584"/>
                    <a:pt x="806" y="510"/>
                    <a:pt x="792" y="454"/>
                  </a:cubicBezTo>
                  <a:cubicBezTo>
                    <a:pt x="778" y="320"/>
                    <a:pt x="764" y="204"/>
                    <a:pt x="750" y="130"/>
                  </a:cubicBezTo>
                  <a:cubicBezTo>
                    <a:pt x="736" y="57"/>
                    <a:pt x="736" y="14"/>
                    <a:pt x="736" y="14"/>
                  </a:cubicBezTo>
                  <a:cubicBezTo>
                    <a:pt x="736" y="0"/>
                    <a:pt x="718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WordArt 2"/>
          <p:cNvSpPr>
            <a:spLocks noChangeArrowheads="1" noChangeShapeType="1" noTextEdit="1"/>
          </p:cNvSpPr>
          <p:nvPr/>
        </p:nvSpPr>
        <p:spPr bwMode="auto">
          <a:xfrm>
            <a:off x="1739067" y="735797"/>
            <a:ext cx="6096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nhanh, ai đúng</a:t>
            </a:r>
          </a:p>
          <a:p>
            <a:pPr algn="ctr"/>
            <a:r>
              <a:rPr lang="it-IT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.</a:t>
            </a:r>
            <a:endParaRPr lang="en-US" sz="36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44" name="Text Box 3"/>
          <p:cNvSpPr txBox="1">
            <a:spLocks noChangeArrowheads="1"/>
          </p:cNvSpPr>
          <p:nvPr/>
        </p:nvSpPr>
        <p:spPr bwMode="auto">
          <a:xfrm>
            <a:off x="928643" y="1729814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</a:rPr>
              <a:t>Điền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đúng</a:t>
            </a:r>
            <a:r>
              <a:rPr lang="en-US" altLang="en-US" sz="2800" b="1" dirty="0">
                <a:solidFill>
                  <a:srgbClr val="FF0000"/>
                </a:solidFill>
              </a:rPr>
              <a:t>/ </a:t>
            </a:r>
            <a:r>
              <a:rPr lang="en-US" altLang="en-US" sz="2800" b="1" dirty="0" err="1">
                <a:solidFill>
                  <a:srgbClr val="FF0000"/>
                </a:solidFill>
              </a:rPr>
              <a:t>sai</a:t>
            </a:r>
          </a:p>
        </p:txBody>
      </p:sp>
      <p:sp>
        <p:nvSpPr>
          <p:cNvPr id="845" name="Text Box 4"/>
          <p:cNvSpPr txBox="1">
            <a:spLocks noChangeArrowheads="1"/>
          </p:cNvSpPr>
          <p:nvPr/>
        </p:nvSpPr>
        <p:spPr bwMode="auto">
          <a:xfrm>
            <a:off x="1418600" y="2486742"/>
            <a:ext cx="441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C0000"/>
                </a:solidFill>
                <a:latin typeface=".VnTime" panose="020B7200000000000000" pitchFamily="34" charset="0"/>
              </a:rPr>
              <a:t>a. 1dm</a:t>
            </a:r>
            <a:r>
              <a:rPr lang="en-US" altLang="en-US" sz="2000" b="1" baseline="30000" dirty="0">
                <a:solidFill>
                  <a:srgbClr val="CC0000"/>
                </a:solidFill>
                <a:latin typeface=".VnTime" panose="020B7200000000000000" pitchFamily="34" charset="0"/>
              </a:rPr>
              <a:t>3 </a:t>
            </a:r>
            <a:r>
              <a:rPr lang="en-US" altLang="en-US" sz="2000" b="1" dirty="0">
                <a:solidFill>
                  <a:srgbClr val="CC0000"/>
                </a:solidFill>
                <a:latin typeface=".VnTime" panose="020B7200000000000000" pitchFamily="34" charset="0"/>
              </a:rPr>
              <a:t>= 0,1m</a:t>
            </a:r>
            <a:r>
              <a:rPr lang="en-US" altLang="en-US" sz="2000" b="1" baseline="30000" dirty="0">
                <a:solidFill>
                  <a:srgbClr val="CC0000"/>
                </a:solidFill>
                <a:latin typeface=".VnTime" panose="020B7200000000000000" pitchFamily="34" charset="0"/>
              </a:rPr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C0000"/>
                </a:solidFill>
                <a:latin typeface=".VnTime" panose="020B7200000000000000" pitchFamily="34" charset="0"/>
              </a:rPr>
              <a:t>    1dm</a:t>
            </a:r>
            <a:r>
              <a:rPr lang="en-US" altLang="en-US" sz="2000" b="1" baseline="30000" dirty="0">
                <a:solidFill>
                  <a:srgbClr val="CC0000"/>
                </a:solidFill>
                <a:latin typeface=".VnTime" panose="020B7200000000000000" pitchFamily="34" charset="0"/>
              </a:rPr>
              <a:t>3 </a:t>
            </a:r>
            <a:r>
              <a:rPr lang="en-US" altLang="en-US" sz="2000" b="1" dirty="0">
                <a:solidFill>
                  <a:srgbClr val="CC0000"/>
                </a:solidFill>
                <a:latin typeface=".VnTime" panose="020B7200000000000000" pitchFamily="34" charset="0"/>
              </a:rPr>
              <a:t>= 0,01m</a:t>
            </a:r>
            <a:r>
              <a:rPr lang="en-US" altLang="en-US" sz="2000" b="1" baseline="30000" dirty="0">
                <a:solidFill>
                  <a:srgbClr val="CC0000"/>
                </a:solidFill>
                <a:latin typeface=".VnTime" panose="020B7200000000000000" pitchFamily="34" charset="0"/>
              </a:rPr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C0000"/>
                </a:solidFill>
                <a:latin typeface=".VnTime" panose="020B7200000000000000" pitchFamily="34" charset="0"/>
              </a:rPr>
              <a:t>    1dm</a:t>
            </a:r>
            <a:r>
              <a:rPr lang="en-US" altLang="en-US" sz="2000" b="1" baseline="30000" dirty="0">
                <a:solidFill>
                  <a:srgbClr val="CC0000"/>
                </a:solidFill>
                <a:latin typeface=".VnTime" panose="020B7200000000000000" pitchFamily="34" charset="0"/>
              </a:rPr>
              <a:t>3 </a:t>
            </a:r>
            <a:r>
              <a:rPr lang="en-US" altLang="en-US" sz="2000" b="1" dirty="0">
                <a:solidFill>
                  <a:srgbClr val="CC0000"/>
                </a:solidFill>
                <a:latin typeface=".VnTime" panose="020B7200000000000000" pitchFamily="34" charset="0"/>
              </a:rPr>
              <a:t>= 0,001m</a:t>
            </a:r>
            <a:r>
              <a:rPr lang="en-US" altLang="en-US" sz="2000" b="1" baseline="30000" dirty="0">
                <a:solidFill>
                  <a:srgbClr val="CC0000"/>
                </a:solidFill>
                <a:latin typeface=".VnTime" panose="020B7200000000000000" pitchFamily="34" charset="0"/>
              </a:rPr>
              <a:t>3 </a:t>
            </a:r>
            <a:endParaRPr lang="en-US" altLang="en-US" sz="2000" b="1" dirty="0">
              <a:solidFill>
                <a:srgbClr val="CC0000"/>
              </a:solidFill>
              <a:latin typeface=".VnTime" panose="020B7200000000000000" pitchFamily="34" charset="0"/>
            </a:endParaRPr>
          </a:p>
        </p:txBody>
      </p:sp>
      <p:sp>
        <p:nvSpPr>
          <p:cNvPr id="846" name="Rectangle 5"/>
          <p:cNvSpPr>
            <a:spLocks noChangeArrowheads="1"/>
          </p:cNvSpPr>
          <p:nvPr/>
        </p:nvSpPr>
        <p:spPr bwMode="auto">
          <a:xfrm>
            <a:off x="3644067" y="2603484"/>
            <a:ext cx="355363" cy="25611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47" name="Rectangle 6"/>
          <p:cNvSpPr>
            <a:spLocks noChangeArrowheads="1"/>
          </p:cNvSpPr>
          <p:nvPr/>
        </p:nvSpPr>
        <p:spPr bwMode="auto">
          <a:xfrm>
            <a:off x="3638370" y="3047393"/>
            <a:ext cx="355363" cy="25611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48" name="Rectangle 7"/>
          <p:cNvSpPr>
            <a:spLocks noChangeArrowheads="1"/>
          </p:cNvSpPr>
          <p:nvPr/>
        </p:nvSpPr>
        <p:spPr bwMode="auto">
          <a:xfrm>
            <a:off x="3628400" y="3507609"/>
            <a:ext cx="355363" cy="25611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49" name="Text Box 8"/>
          <p:cNvSpPr txBox="1">
            <a:spLocks noChangeArrowheads="1"/>
          </p:cNvSpPr>
          <p:nvPr/>
        </p:nvSpPr>
        <p:spPr bwMode="auto">
          <a:xfrm>
            <a:off x="5006053" y="2493529"/>
            <a:ext cx="5867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.VnTime" panose="020B7200000000000000" pitchFamily="34" charset="0"/>
              </a:rPr>
              <a:t>b. 2,02m = 202dm</a:t>
            </a:r>
            <a:endParaRPr lang="en-US" altLang="en-US" sz="2000" b="1" baseline="30000" dirty="0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.VnTime" panose="020B7200000000000000" pitchFamily="34" charset="0"/>
              </a:rPr>
              <a:t>    2,02m</a:t>
            </a:r>
            <a:r>
              <a:rPr lang="en-US" altLang="en-US" sz="2000" b="1" baseline="30000" dirty="0">
                <a:solidFill>
                  <a:srgbClr val="0000FF"/>
                </a:solidFill>
                <a:latin typeface=".VnTime" panose="020B7200000000000000" pitchFamily="34" charset="0"/>
              </a:rPr>
              <a:t>2 </a:t>
            </a:r>
            <a:r>
              <a:rPr lang="en-US" altLang="en-US" sz="2000" b="1" dirty="0">
                <a:solidFill>
                  <a:srgbClr val="0000FF"/>
                </a:solidFill>
                <a:latin typeface=".VnTime" panose="020B7200000000000000" pitchFamily="34" charset="0"/>
              </a:rPr>
              <a:t>= 202dm</a:t>
            </a:r>
            <a:r>
              <a:rPr lang="en-US" altLang="en-US" sz="2000" b="1" baseline="30000" dirty="0">
                <a:solidFill>
                  <a:srgbClr val="0000FF"/>
                </a:solidFill>
                <a:latin typeface=".VnTime" panose="020B7200000000000000" pitchFamily="34" charset="0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.VnTime" panose="020B7200000000000000" pitchFamily="34" charset="0"/>
              </a:rPr>
              <a:t>    2,02m</a:t>
            </a:r>
            <a:r>
              <a:rPr lang="en-US" altLang="en-US" sz="2000" b="1" baseline="30000" dirty="0">
                <a:solidFill>
                  <a:srgbClr val="0000FF"/>
                </a:solidFill>
                <a:latin typeface=".VnTime" panose="020B7200000000000000" pitchFamily="34" charset="0"/>
              </a:rPr>
              <a:t>3 </a:t>
            </a:r>
            <a:r>
              <a:rPr lang="en-US" altLang="en-US" sz="2000" b="1" dirty="0">
                <a:solidFill>
                  <a:srgbClr val="0000FF"/>
                </a:solidFill>
                <a:latin typeface=".VnTime" panose="020B7200000000000000" pitchFamily="34" charset="0"/>
              </a:rPr>
              <a:t>= 2020dm</a:t>
            </a:r>
            <a:r>
              <a:rPr lang="en-US" altLang="en-US" sz="2000" b="1" baseline="30000" dirty="0">
                <a:solidFill>
                  <a:srgbClr val="0000FF"/>
                </a:solidFill>
                <a:latin typeface=".VnTime" panose="020B7200000000000000" pitchFamily="34" charset="0"/>
              </a:rPr>
              <a:t>3 </a:t>
            </a:r>
            <a:endParaRPr lang="en-US" altLang="en-US" sz="20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850" name="Rectangle 9"/>
          <p:cNvSpPr>
            <a:spLocks noChangeArrowheads="1"/>
          </p:cNvSpPr>
          <p:nvPr/>
        </p:nvSpPr>
        <p:spPr bwMode="auto">
          <a:xfrm>
            <a:off x="7503383" y="2653452"/>
            <a:ext cx="331684" cy="218539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51" name="Rectangle 10"/>
          <p:cNvSpPr>
            <a:spLocks noChangeArrowheads="1"/>
          </p:cNvSpPr>
          <p:nvPr/>
        </p:nvSpPr>
        <p:spPr bwMode="auto">
          <a:xfrm>
            <a:off x="7503383" y="3045980"/>
            <a:ext cx="331684" cy="218539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52" name="Rectangle 11"/>
          <p:cNvSpPr>
            <a:spLocks noChangeArrowheads="1"/>
          </p:cNvSpPr>
          <p:nvPr/>
        </p:nvSpPr>
        <p:spPr bwMode="auto">
          <a:xfrm>
            <a:off x="7503383" y="3548600"/>
            <a:ext cx="331684" cy="218539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53" name="Rectangle 12"/>
          <p:cNvSpPr>
            <a:spLocks noChangeArrowheads="1"/>
          </p:cNvSpPr>
          <p:nvPr/>
        </p:nvSpPr>
        <p:spPr bwMode="auto">
          <a:xfrm>
            <a:off x="3644067" y="2614071"/>
            <a:ext cx="355363" cy="25611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3300"/>
                </a:solidFill>
                <a:latin typeface=".VnTime" panose="020B7200000000000000" pitchFamily="34" charset="0"/>
              </a:rPr>
              <a:t>S</a:t>
            </a:r>
          </a:p>
        </p:txBody>
      </p:sp>
      <p:sp>
        <p:nvSpPr>
          <p:cNvPr id="854" name="Rectangle 13"/>
          <p:cNvSpPr>
            <a:spLocks noChangeArrowheads="1"/>
          </p:cNvSpPr>
          <p:nvPr/>
        </p:nvSpPr>
        <p:spPr bwMode="auto">
          <a:xfrm>
            <a:off x="3638370" y="3020405"/>
            <a:ext cx="355363" cy="25611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3300"/>
                </a:solidFill>
                <a:latin typeface=".VnTime" panose="020B7200000000000000" pitchFamily="34" charset="0"/>
              </a:rPr>
              <a:t>S</a:t>
            </a:r>
          </a:p>
        </p:txBody>
      </p:sp>
      <p:sp>
        <p:nvSpPr>
          <p:cNvPr id="855" name="Rectangle 14"/>
          <p:cNvSpPr>
            <a:spLocks noChangeArrowheads="1"/>
          </p:cNvSpPr>
          <p:nvPr/>
        </p:nvSpPr>
        <p:spPr bwMode="auto">
          <a:xfrm>
            <a:off x="3628400" y="3480621"/>
            <a:ext cx="355363" cy="25611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FF3300"/>
                </a:solidFill>
                <a:latin typeface=".VnTime" panose="020B7200000000000000" pitchFamily="34" charset="0"/>
              </a:rPr>
              <a:t>Đ</a:t>
            </a:r>
          </a:p>
        </p:txBody>
      </p:sp>
      <p:sp>
        <p:nvSpPr>
          <p:cNvPr id="856" name="Rectangle 15"/>
          <p:cNvSpPr>
            <a:spLocks noChangeArrowheads="1"/>
          </p:cNvSpPr>
          <p:nvPr/>
        </p:nvSpPr>
        <p:spPr bwMode="auto">
          <a:xfrm>
            <a:off x="7503383" y="2626464"/>
            <a:ext cx="331684" cy="218539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FF3300"/>
                </a:solidFill>
                <a:latin typeface=".VnTime" panose="020B7200000000000000" pitchFamily="34" charset="0"/>
              </a:rPr>
              <a:t>S</a:t>
            </a:r>
          </a:p>
        </p:txBody>
      </p:sp>
      <p:sp>
        <p:nvSpPr>
          <p:cNvPr id="857" name="Rectangle 16"/>
          <p:cNvSpPr>
            <a:spLocks noChangeArrowheads="1"/>
          </p:cNvSpPr>
          <p:nvPr/>
        </p:nvSpPr>
        <p:spPr bwMode="auto">
          <a:xfrm>
            <a:off x="7503383" y="3018992"/>
            <a:ext cx="331684" cy="218539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3300"/>
                </a:solidFill>
                <a:latin typeface=".VnTime" panose="020B7200000000000000" pitchFamily="34" charset="0"/>
              </a:rPr>
              <a:t>Đ</a:t>
            </a:r>
          </a:p>
        </p:txBody>
      </p:sp>
      <p:sp>
        <p:nvSpPr>
          <p:cNvPr id="858" name="Rectangle 17"/>
          <p:cNvSpPr>
            <a:spLocks noChangeArrowheads="1"/>
          </p:cNvSpPr>
          <p:nvPr/>
        </p:nvSpPr>
        <p:spPr bwMode="auto">
          <a:xfrm>
            <a:off x="7503383" y="3521612"/>
            <a:ext cx="331684" cy="218539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FF3300"/>
                </a:solidFill>
                <a:latin typeface=".VnTime" panose="020B7200000000000000" pitchFamily="34" charset="0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" grpId="0"/>
      <p:bldP spid="845" grpId="0"/>
      <p:bldP spid="846" grpId="0" animBg="1"/>
      <p:bldP spid="847" grpId="0" animBg="1"/>
      <p:bldP spid="848" grpId="0" animBg="1"/>
      <p:bldP spid="849" grpId="0"/>
      <p:bldP spid="850" grpId="0" animBg="1"/>
      <p:bldP spid="851" grpId="0" animBg="1"/>
      <p:bldP spid="852" grpId="0" animBg="1"/>
      <p:bldP spid="853" grpId="0" animBg="1"/>
      <p:bldP spid="854" grpId="0" animBg="1"/>
      <p:bldP spid="855" grpId="0" animBg="1"/>
      <p:bldP spid="856" grpId="0" animBg="1"/>
      <p:bldP spid="857" grpId="0" animBg="1"/>
      <p:bldP spid="8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8" name="Google Shape;7418;p83"/>
          <p:cNvSpPr txBox="1">
            <a:spLocks noGrp="1"/>
          </p:cNvSpPr>
          <p:nvPr>
            <p:ph type="title"/>
          </p:nvPr>
        </p:nvSpPr>
        <p:spPr>
          <a:xfrm>
            <a:off x="741288" y="77059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TỐT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19" name="Google Shape;7419;p83"/>
          <p:cNvGrpSpPr/>
          <p:nvPr/>
        </p:nvGrpSpPr>
        <p:grpSpPr>
          <a:xfrm>
            <a:off x="3368280" y="1735113"/>
            <a:ext cx="2343841" cy="2667857"/>
            <a:chOff x="2596425" y="2304576"/>
            <a:chExt cx="1851375" cy="2107312"/>
          </a:xfrm>
        </p:grpSpPr>
        <p:sp>
          <p:nvSpPr>
            <p:cNvPr id="7420" name="Google Shape;7420;p83"/>
            <p:cNvSpPr/>
            <p:nvPr/>
          </p:nvSpPr>
          <p:spPr>
            <a:xfrm>
              <a:off x="3047076" y="2304576"/>
              <a:ext cx="1049316" cy="1026203"/>
            </a:xfrm>
            <a:custGeom>
              <a:avLst/>
              <a:gdLst/>
              <a:ahLst/>
              <a:cxnLst/>
              <a:rect l="l" t="t" r="r" b="b"/>
              <a:pathLst>
                <a:path w="11123" h="10878" extrusionOk="0">
                  <a:moveTo>
                    <a:pt x="6110" y="1"/>
                  </a:moveTo>
                  <a:cubicBezTo>
                    <a:pt x="6022" y="1"/>
                    <a:pt x="5920" y="1"/>
                    <a:pt x="5832" y="15"/>
                  </a:cubicBezTo>
                  <a:cubicBezTo>
                    <a:pt x="5554" y="29"/>
                    <a:pt x="5291" y="89"/>
                    <a:pt x="5027" y="177"/>
                  </a:cubicBezTo>
                  <a:lnTo>
                    <a:pt x="4939" y="177"/>
                  </a:lnTo>
                  <a:cubicBezTo>
                    <a:pt x="4851" y="163"/>
                    <a:pt x="4763" y="149"/>
                    <a:pt x="4675" y="131"/>
                  </a:cubicBezTo>
                  <a:cubicBezTo>
                    <a:pt x="4499" y="103"/>
                    <a:pt x="4323" y="75"/>
                    <a:pt x="4147" y="75"/>
                  </a:cubicBezTo>
                  <a:lnTo>
                    <a:pt x="4105" y="75"/>
                  </a:lnTo>
                  <a:cubicBezTo>
                    <a:pt x="3855" y="75"/>
                    <a:pt x="3620" y="131"/>
                    <a:pt x="3384" y="219"/>
                  </a:cubicBezTo>
                  <a:cubicBezTo>
                    <a:pt x="3282" y="265"/>
                    <a:pt x="3166" y="307"/>
                    <a:pt x="3064" y="367"/>
                  </a:cubicBezTo>
                  <a:cubicBezTo>
                    <a:pt x="2962" y="426"/>
                    <a:pt x="2856" y="500"/>
                    <a:pt x="2754" y="571"/>
                  </a:cubicBezTo>
                  <a:cubicBezTo>
                    <a:pt x="2652" y="659"/>
                    <a:pt x="2564" y="747"/>
                    <a:pt x="2477" y="834"/>
                  </a:cubicBezTo>
                  <a:cubicBezTo>
                    <a:pt x="2403" y="922"/>
                    <a:pt x="2329" y="1010"/>
                    <a:pt x="2258" y="1130"/>
                  </a:cubicBezTo>
                  <a:cubicBezTo>
                    <a:pt x="2037" y="1468"/>
                    <a:pt x="1921" y="1876"/>
                    <a:pt x="1833" y="2259"/>
                  </a:cubicBezTo>
                  <a:cubicBezTo>
                    <a:pt x="1819" y="2347"/>
                    <a:pt x="1787" y="2435"/>
                    <a:pt x="1773" y="2505"/>
                  </a:cubicBezTo>
                  <a:cubicBezTo>
                    <a:pt x="1713" y="2829"/>
                    <a:pt x="1643" y="3138"/>
                    <a:pt x="1523" y="3444"/>
                  </a:cubicBezTo>
                  <a:lnTo>
                    <a:pt x="1523" y="3430"/>
                  </a:lnTo>
                  <a:cubicBezTo>
                    <a:pt x="1449" y="3606"/>
                    <a:pt x="1361" y="3796"/>
                    <a:pt x="1245" y="3986"/>
                  </a:cubicBezTo>
                  <a:cubicBezTo>
                    <a:pt x="1172" y="4134"/>
                    <a:pt x="1084" y="4282"/>
                    <a:pt x="996" y="4412"/>
                  </a:cubicBezTo>
                  <a:lnTo>
                    <a:pt x="982" y="4426"/>
                  </a:lnTo>
                  <a:lnTo>
                    <a:pt x="922" y="4514"/>
                  </a:lnTo>
                  <a:cubicBezTo>
                    <a:pt x="732" y="4837"/>
                    <a:pt x="528" y="5189"/>
                    <a:pt x="412" y="5569"/>
                  </a:cubicBezTo>
                  <a:cubicBezTo>
                    <a:pt x="278" y="5819"/>
                    <a:pt x="190" y="6054"/>
                    <a:pt x="116" y="6273"/>
                  </a:cubicBezTo>
                  <a:cubicBezTo>
                    <a:pt x="42" y="6522"/>
                    <a:pt x="14" y="6772"/>
                    <a:pt x="0" y="7022"/>
                  </a:cubicBezTo>
                  <a:cubicBezTo>
                    <a:pt x="0" y="7286"/>
                    <a:pt x="28" y="7564"/>
                    <a:pt x="116" y="7841"/>
                  </a:cubicBezTo>
                  <a:cubicBezTo>
                    <a:pt x="148" y="7989"/>
                    <a:pt x="204" y="8119"/>
                    <a:pt x="264" y="8281"/>
                  </a:cubicBezTo>
                  <a:cubicBezTo>
                    <a:pt x="306" y="8383"/>
                    <a:pt x="366" y="8485"/>
                    <a:pt x="426" y="8591"/>
                  </a:cubicBezTo>
                  <a:cubicBezTo>
                    <a:pt x="528" y="8781"/>
                    <a:pt x="644" y="8956"/>
                    <a:pt x="792" y="9132"/>
                  </a:cubicBezTo>
                  <a:cubicBezTo>
                    <a:pt x="1070" y="9452"/>
                    <a:pt x="1407" y="9748"/>
                    <a:pt x="1801" y="9998"/>
                  </a:cubicBezTo>
                  <a:cubicBezTo>
                    <a:pt x="2171" y="10216"/>
                    <a:pt x="2579" y="10406"/>
                    <a:pt x="3050" y="10539"/>
                  </a:cubicBezTo>
                  <a:cubicBezTo>
                    <a:pt x="3472" y="10669"/>
                    <a:pt x="3943" y="10772"/>
                    <a:pt x="4425" y="10831"/>
                  </a:cubicBezTo>
                  <a:cubicBezTo>
                    <a:pt x="4735" y="10859"/>
                    <a:pt x="5041" y="10877"/>
                    <a:pt x="5350" y="10877"/>
                  </a:cubicBezTo>
                  <a:cubicBezTo>
                    <a:pt x="5512" y="10877"/>
                    <a:pt x="5688" y="10877"/>
                    <a:pt x="5846" y="10859"/>
                  </a:cubicBezTo>
                  <a:cubicBezTo>
                    <a:pt x="6304" y="10831"/>
                    <a:pt x="6757" y="10772"/>
                    <a:pt x="7183" y="10669"/>
                  </a:cubicBezTo>
                  <a:cubicBezTo>
                    <a:pt x="7387" y="10627"/>
                    <a:pt x="7591" y="10567"/>
                    <a:pt x="7781" y="10508"/>
                  </a:cubicBezTo>
                  <a:cubicBezTo>
                    <a:pt x="8045" y="10420"/>
                    <a:pt x="8295" y="10318"/>
                    <a:pt x="8544" y="10202"/>
                  </a:cubicBezTo>
                  <a:cubicBezTo>
                    <a:pt x="8808" y="10068"/>
                    <a:pt x="9072" y="9910"/>
                    <a:pt x="9322" y="9734"/>
                  </a:cubicBezTo>
                  <a:cubicBezTo>
                    <a:pt x="9557" y="9572"/>
                    <a:pt x="9775" y="9364"/>
                    <a:pt x="9997" y="9160"/>
                  </a:cubicBezTo>
                  <a:cubicBezTo>
                    <a:pt x="10099" y="9044"/>
                    <a:pt x="10215" y="8942"/>
                    <a:pt x="10317" y="8809"/>
                  </a:cubicBezTo>
                  <a:cubicBezTo>
                    <a:pt x="10437" y="8679"/>
                    <a:pt x="10525" y="8559"/>
                    <a:pt x="10613" y="8443"/>
                  </a:cubicBezTo>
                  <a:cubicBezTo>
                    <a:pt x="10743" y="8253"/>
                    <a:pt x="10845" y="8045"/>
                    <a:pt x="10919" y="7827"/>
                  </a:cubicBezTo>
                  <a:cubicBezTo>
                    <a:pt x="10964" y="7753"/>
                    <a:pt x="10978" y="7680"/>
                    <a:pt x="11007" y="7592"/>
                  </a:cubicBezTo>
                  <a:cubicBezTo>
                    <a:pt x="11080" y="7359"/>
                    <a:pt x="11123" y="7096"/>
                    <a:pt x="11123" y="6832"/>
                  </a:cubicBezTo>
                  <a:cubicBezTo>
                    <a:pt x="11109" y="6582"/>
                    <a:pt x="11066" y="6332"/>
                    <a:pt x="10992" y="6069"/>
                  </a:cubicBezTo>
                  <a:cubicBezTo>
                    <a:pt x="10919" y="5819"/>
                    <a:pt x="10803" y="5569"/>
                    <a:pt x="10655" y="5319"/>
                  </a:cubicBezTo>
                  <a:cubicBezTo>
                    <a:pt x="10641" y="5291"/>
                    <a:pt x="10627" y="5263"/>
                    <a:pt x="10595" y="5231"/>
                  </a:cubicBezTo>
                  <a:lnTo>
                    <a:pt x="10595" y="5217"/>
                  </a:lnTo>
                  <a:lnTo>
                    <a:pt x="10581" y="5203"/>
                  </a:lnTo>
                  <a:cubicBezTo>
                    <a:pt x="10567" y="5175"/>
                    <a:pt x="10553" y="5161"/>
                    <a:pt x="10553" y="5143"/>
                  </a:cubicBezTo>
                  <a:cubicBezTo>
                    <a:pt x="10525" y="5087"/>
                    <a:pt x="10493" y="5041"/>
                    <a:pt x="10451" y="4985"/>
                  </a:cubicBezTo>
                  <a:cubicBezTo>
                    <a:pt x="10405" y="4880"/>
                    <a:pt x="10349" y="4764"/>
                    <a:pt x="10289" y="4647"/>
                  </a:cubicBezTo>
                  <a:cubicBezTo>
                    <a:pt x="10215" y="4440"/>
                    <a:pt x="10127" y="4208"/>
                    <a:pt x="10053" y="3944"/>
                  </a:cubicBezTo>
                  <a:cubicBezTo>
                    <a:pt x="10011" y="3754"/>
                    <a:pt x="9951" y="3578"/>
                    <a:pt x="9909" y="3402"/>
                  </a:cubicBezTo>
                  <a:lnTo>
                    <a:pt x="9891" y="3342"/>
                  </a:lnTo>
                  <a:cubicBezTo>
                    <a:pt x="9891" y="3297"/>
                    <a:pt x="9877" y="3255"/>
                    <a:pt x="9863" y="3209"/>
                  </a:cubicBezTo>
                  <a:cubicBezTo>
                    <a:pt x="9821" y="3005"/>
                    <a:pt x="9747" y="2755"/>
                    <a:pt x="9659" y="2505"/>
                  </a:cubicBezTo>
                  <a:cubicBezTo>
                    <a:pt x="9585" y="2259"/>
                    <a:pt x="9483" y="2037"/>
                    <a:pt x="9364" y="1833"/>
                  </a:cubicBezTo>
                  <a:cubicBezTo>
                    <a:pt x="9248" y="1612"/>
                    <a:pt x="9100" y="1408"/>
                    <a:pt x="8924" y="1218"/>
                  </a:cubicBezTo>
                  <a:cubicBezTo>
                    <a:pt x="8836" y="1130"/>
                    <a:pt x="8734" y="1042"/>
                    <a:pt x="8618" y="940"/>
                  </a:cubicBezTo>
                  <a:cubicBezTo>
                    <a:pt x="8516" y="852"/>
                    <a:pt x="8397" y="778"/>
                    <a:pt x="8280" y="690"/>
                  </a:cubicBezTo>
                  <a:cubicBezTo>
                    <a:pt x="7813" y="381"/>
                    <a:pt x="7299" y="163"/>
                    <a:pt x="6771" y="61"/>
                  </a:cubicBezTo>
                  <a:cubicBezTo>
                    <a:pt x="6550" y="15"/>
                    <a:pt x="6332" y="1"/>
                    <a:pt x="611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83"/>
            <p:cNvSpPr/>
            <p:nvPr/>
          </p:nvSpPr>
          <p:spPr>
            <a:xfrm>
              <a:off x="3106415" y="2373631"/>
              <a:ext cx="732814" cy="957148"/>
            </a:xfrm>
            <a:custGeom>
              <a:avLst/>
              <a:gdLst/>
              <a:ahLst/>
              <a:cxnLst/>
              <a:rect l="l" t="t" r="r" b="b"/>
              <a:pathLst>
                <a:path w="7768" h="10146" extrusionOk="0">
                  <a:moveTo>
                    <a:pt x="3416" y="0"/>
                  </a:moveTo>
                  <a:cubicBezTo>
                    <a:pt x="3357" y="15"/>
                    <a:pt x="3314" y="15"/>
                    <a:pt x="3255" y="15"/>
                  </a:cubicBezTo>
                  <a:cubicBezTo>
                    <a:pt x="3167" y="32"/>
                    <a:pt x="3065" y="60"/>
                    <a:pt x="2977" y="74"/>
                  </a:cubicBezTo>
                  <a:cubicBezTo>
                    <a:pt x="2931" y="88"/>
                    <a:pt x="2889" y="102"/>
                    <a:pt x="2843" y="120"/>
                  </a:cubicBezTo>
                  <a:cubicBezTo>
                    <a:pt x="2787" y="134"/>
                    <a:pt x="2741" y="148"/>
                    <a:pt x="2699" y="176"/>
                  </a:cubicBezTo>
                  <a:cubicBezTo>
                    <a:pt x="2639" y="208"/>
                    <a:pt x="2565" y="236"/>
                    <a:pt x="2509" y="264"/>
                  </a:cubicBezTo>
                  <a:cubicBezTo>
                    <a:pt x="2463" y="296"/>
                    <a:pt x="2435" y="310"/>
                    <a:pt x="2403" y="324"/>
                  </a:cubicBezTo>
                  <a:cubicBezTo>
                    <a:pt x="2389" y="338"/>
                    <a:pt x="2361" y="366"/>
                    <a:pt x="2333" y="384"/>
                  </a:cubicBezTo>
                  <a:cubicBezTo>
                    <a:pt x="2287" y="412"/>
                    <a:pt x="2245" y="454"/>
                    <a:pt x="2199" y="486"/>
                  </a:cubicBezTo>
                  <a:lnTo>
                    <a:pt x="2199" y="500"/>
                  </a:lnTo>
                  <a:cubicBezTo>
                    <a:pt x="2185" y="514"/>
                    <a:pt x="2171" y="528"/>
                    <a:pt x="2139" y="542"/>
                  </a:cubicBezTo>
                  <a:cubicBezTo>
                    <a:pt x="2125" y="560"/>
                    <a:pt x="2111" y="588"/>
                    <a:pt x="2111" y="602"/>
                  </a:cubicBezTo>
                  <a:cubicBezTo>
                    <a:pt x="2083" y="630"/>
                    <a:pt x="2069" y="662"/>
                    <a:pt x="2037" y="690"/>
                  </a:cubicBezTo>
                  <a:cubicBezTo>
                    <a:pt x="2037" y="704"/>
                    <a:pt x="2023" y="718"/>
                    <a:pt x="2023" y="736"/>
                  </a:cubicBezTo>
                  <a:cubicBezTo>
                    <a:pt x="2009" y="750"/>
                    <a:pt x="2009" y="764"/>
                    <a:pt x="1995" y="778"/>
                  </a:cubicBezTo>
                  <a:cubicBezTo>
                    <a:pt x="1995" y="792"/>
                    <a:pt x="1981" y="806"/>
                    <a:pt x="1981" y="838"/>
                  </a:cubicBezTo>
                  <a:cubicBezTo>
                    <a:pt x="1981" y="838"/>
                    <a:pt x="1973" y="844"/>
                    <a:pt x="1968" y="844"/>
                  </a:cubicBezTo>
                  <a:cubicBezTo>
                    <a:pt x="1966" y="844"/>
                    <a:pt x="1964" y="842"/>
                    <a:pt x="1964" y="838"/>
                  </a:cubicBezTo>
                  <a:cubicBezTo>
                    <a:pt x="1950" y="838"/>
                    <a:pt x="1950" y="838"/>
                    <a:pt x="1950" y="824"/>
                  </a:cubicBezTo>
                  <a:cubicBezTo>
                    <a:pt x="1964" y="778"/>
                    <a:pt x="1981" y="736"/>
                    <a:pt x="2009" y="690"/>
                  </a:cubicBezTo>
                  <a:lnTo>
                    <a:pt x="2009" y="690"/>
                  </a:lnTo>
                  <a:lnTo>
                    <a:pt x="1935" y="764"/>
                  </a:lnTo>
                  <a:cubicBezTo>
                    <a:pt x="1848" y="912"/>
                    <a:pt x="1774" y="1056"/>
                    <a:pt x="1717" y="1203"/>
                  </a:cubicBezTo>
                  <a:cubicBezTo>
                    <a:pt x="1612" y="1467"/>
                    <a:pt x="1524" y="1745"/>
                    <a:pt x="1436" y="2009"/>
                  </a:cubicBezTo>
                  <a:cubicBezTo>
                    <a:pt x="1394" y="2143"/>
                    <a:pt x="1366" y="2273"/>
                    <a:pt x="1334" y="2406"/>
                  </a:cubicBezTo>
                  <a:cubicBezTo>
                    <a:pt x="1292" y="2523"/>
                    <a:pt x="1260" y="2625"/>
                    <a:pt x="1232" y="2741"/>
                  </a:cubicBezTo>
                  <a:cubicBezTo>
                    <a:pt x="1204" y="2829"/>
                    <a:pt x="1172" y="2902"/>
                    <a:pt x="1144" y="2976"/>
                  </a:cubicBezTo>
                  <a:cubicBezTo>
                    <a:pt x="1102" y="3138"/>
                    <a:pt x="1028" y="3300"/>
                    <a:pt x="968" y="3462"/>
                  </a:cubicBezTo>
                  <a:cubicBezTo>
                    <a:pt x="852" y="3768"/>
                    <a:pt x="718" y="4077"/>
                    <a:pt x="588" y="4397"/>
                  </a:cubicBezTo>
                  <a:cubicBezTo>
                    <a:pt x="469" y="4693"/>
                    <a:pt x="353" y="4999"/>
                    <a:pt x="251" y="5308"/>
                  </a:cubicBezTo>
                  <a:cubicBezTo>
                    <a:pt x="205" y="5453"/>
                    <a:pt x="163" y="5614"/>
                    <a:pt x="135" y="5762"/>
                  </a:cubicBezTo>
                  <a:cubicBezTo>
                    <a:pt x="103" y="5850"/>
                    <a:pt x="89" y="5924"/>
                    <a:pt x="75" y="6012"/>
                  </a:cubicBezTo>
                  <a:cubicBezTo>
                    <a:pt x="61" y="6082"/>
                    <a:pt x="61" y="6156"/>
                    <a:pt x="47" y="6230"/>
                  </a:cubicBezTo>
                  <a:lnTo>
                    <a:pt x="47" y="6216"/>
                  </a:lnTo>
                  <a:cubicBezTo>
                    <a:pt x="15" y="6392"/>
                    <a:pt x="1" y="6554"/>
                    <a:pt x="1" y="6730"/>
                  </a:cubicBezTo>
                  <a:cubicBezTo>
                    <a:pt x="1" y="6803"/>
                    <a:pt x="15" y="6891"/>
                    <a:pt x="15" y="6979"/>
                  </a:cubicBezTo>
                  <a:cubicBezTo>
                    <a:pt x="15" y="7050"/>
                    <a:pt x="29" y="7138"/>
                    <a:pt x="47" y="7225"/>
                  </a:cubicBezTo>
                  <a:cubicBezTo>
                    <a:pt x="61" y="7373"/>
                    <a:pt x="89" y="7535"/>
                    <a:pt x="135" y="7683"/>
                  </a:cubicBezTo>
                  <a:cubicBezTo>
                    <a:pt x="163" y="7771"/>
                    <a:pt x="177" y="7841"/>
                    <a:pt x="205" y="7929"/>
                  </a:cubicBezTo>
                  <a:cubicBezTo>
                    <a:pt x="237" y="8003"/>
                    <a:pt x="265" y="8091"/>
                    <a:pt x="293" y="8165"/>
                  </a:cubicBezTo>
                  <a:cubicBezTo>
                    <a:pt x="353" y="8281"/>
                    <a:pt x="398" y="8386"/>
                    <a:pt x="455" y="8502"/>
                  </a:cubicBezTo>
                  <a:cubicBezTo>
                    <a:pt x="500" y="8576"/>
                    <a:pt x="543" y="8664"/>
                    <a:pt x="602" y="8752"/>
                  </a:cubicBezTo>
                  <a:cubicBezTo>
                    <a:pt x="630" y="8808"/>
                    <a:pt x="676" y="8882"/>
                    <a:pt x="718" y="8942"/>
                  </a:cubicBezTo>
                  <a:cubicBezTo>
                    <a:pt x="866" y="9058"/>
                    <a:pt x="1014" y="9160"/>
                    <a:pt x="1172" y="9266"/>
                  </a:cubicBezTo>
                  <a:cubicBezTo>
                    <a:pt x="1542" y="9484"/>
                    <a:pt x="1950" y="9674"/>
                    <a:pt x="2421" y="9821"/>
                  </a:cubicBezTo>
                  <a:cubicBezTo>
                    <a:pt x="2843" y="9952"/>
                    <a:pt x="3314" y="10040"/>
                    <a:pt x="3796" y="10099"/>
                  </a:cubicBezTo>
                  <a:cubicBezTo>
                    <a:pt x="4106" y="10127"/>
                    <a:pt x="4412" y="10145"/>
                    <a:pt x="4721" y="10145"/>
                  </a:cubicBezTo>
                  <a:cubicBezTo>
                    <a:pt x="4883" y="10145"/>
                    <a:pt x="5041" y="10145"/>
                    <a:pt x="5217" y="10127"/>
                  </a:cubicBezTo>
                  <a:cubicBezTo>
                    <a:pt x="5675" y="10099"/>
                    <a:pt x="6128" y="10040"/>
                    <a:pt x="6554" y="9937"/>
                  </a:cubicBezTo>
                  <a:cubicBezTo>
                    <a:pt x="6758" y="9895"/>
                    <a:pt x="6962" y="9835"/>
                    <a:pt x="7152" y="9776"/>
                  </a:cubicBezTo>
                  <a:cubicBezTo>
                    <a:pt x="7226" y="9762"/>
                    <a:pt x="7286" y="9733"/>
                    <a:pt x="7359" y="9705"/>
                  </a:cubicBezTo>
                  <a:cubicBezTo>
                    <a:pt x="7388" y="9646"/>
                    <a:pt x="7402" y="9586"/>
                    <a:pt x="7416" y="9512"/>
                  </a:cubicBezTo>
                  <a:cubicBezTo>
                    <a:pt x="7433" y="9470"/>
                    <a:pt x="7447" y="9410"/>
                    <a:pt x="7447" y="9368"/>
                  </a:cubicBezTo>
                  <a:cubicBezTo>
                    <a:pt x="7462" y="9308"/>
                    <a:pt x="7476" y="9266"/>
                    <a:pt x="7476" y="9206"/>
                  </a:cubicBezTo>
                  <a:cubicBezTo>
                    <a:pt x="7490" y="9090"/>
                    <a:pt x="7504" y="8970"/>
                    <a:pt x="7504" y="8854"/>
                  </a:cubicBezTo>
                  <a:lnTo>
                    <a:pt x="7504" y="8664"/>
                  </a:lnTo>
                  <a:cubicBezTo>
                    <a:pt x="7490" y="8618"/>
                    <a:pt x="7490" y="8562"/>
                    <a:pt x="7476" y="8516"/>
                  </a:cubicBezTo>
                  <a:lnTo>
                    <a:pt x="7476" y="8502"/>
                  </a:lnTo>
                  <a:cubicBezTo>
                    <a:pt x="7476" y="8457"/>
                    <a:pt x="7462" y="8400"/>
                    <a:pt x="7462" y="8355"/>
                  </a:cubicBezTo>
                  <a:cubicBezTo>
                    <a:pt x="7447" y="8312"/>
                    <a:pt x="7447" y="8267"/>
                    <a:pt x="7433" y="8224"/>
                  </a:cubicBezTo>
                  <a:cubicBezTo>
                    <a:pt x="7416" y="8179"/>
                    <a:pt x="7402" y="8137"/>
                    <a:pt x="7388" y="8091"/>
                  </a:cubicBezTo>
                  <a:cubicBezTo>
                    <a:pt x="7374" y="8049"/>
                    <a:pt x="7359" y="8003"/>
                    <a:pt x="7345" y="7975"/>
                  </a:cubicBezTo>
                  <a:lnTo>
                    <a:pt x="7212" y="7711"/>
                  </a:lnTo>
                  <a:cubicBezTo>
                    <a:pt x="7170" y="7637"/>
                    <a:pt x="7124" y="7563"/>
                    <a:pt x="7082" y="7489"/>
                  </a:cubicBezTo>
                  <a:cubicBezTo>
                    <a:pt x="7050" y="7419"/>
                    <a:pt x="7008" y="7331"/>
                    <a:pt x="6962" y="7257"/>
                  </a:cubicBezTo>
                  <a:cubicBezTo>
                    <a:pt x="6920" y="7183"/>
                    <a:pt x="6888" y="7109"/>
                    <a:pt x="6860" y="7036"/>
                  </a:cubicBezTo>
                  <a:cubicBezTo>
                    <a:pt x="6846" y="6993"/>
                    <a:pt x="6818" y="6948"/>
                    <a:pt x="6800" y="6891"/>
                  </a:cubicBezTo>
                  <a:cubicBezTo>
                    <a:pt x="6786" y="6846"/>
                    <a:pt x="6786" y="6803"/>
                    <a:pt x="6772" y="6758"/>
                  </a:cubicBezTo>
                  <a:cubicBezTo>
                    <a:pt x="6758" y="6670"/>
                    <a:pt x="6744" y="6596"/>
                    <a:pt x="6730" y="6508"/>
                  </a:cubicBezTo>
                  <a:lnTo>
                    <a:pt x="6730" y="6244"/>
                  </a:lnTo>
                  <a:cubicBezTo>
                    <a:pt x="6744" y="6170"/>
                    <a:pt x="6744" y="6082"/>
                    <a:pt x="6758" y="6012"/>
                  </a:cubicBezTo>
                  <a:cubicBezTo>
                    <a:pt x="6786" y="5924"/>
                    <a:pt x="6800" y="5836"/>
                    <a:pt x="6832" y="5748"/>
                  </a:cubicBezTo>
                  <a:cubicBezTo>
                    <a:pt x="6860" y="5674"/>
                    <a:pt x="6888" y="5586"/>
                    <a:pt x="6920" y="5512"/>
                  </a:cubicBezTo>
                  <a:cubicBezTo>
                    <a:pt x="6976" y="5365"/>
                    <a:pt x="7050" y="5220"/>
                    <a:pt x="7124" y="5073"/>
                  </a:cubicBezTo>
                  <a:cubicBezTo>
                    <a:pt x="7212" y="4911"/>
                    <a:pt x="7300" y="4763"/>
                    <a:pt x="7374" y="4605"/>
                  </a:cubicBezTo>
                  <a:cubicBezTo>
                    <a:pt x="7416" y="4531"/>
                    <a:pt x="7462" y="4457"/>
                    <a:pt x="7490" y="4383"/>
                  </a:cubicBezTo>
                  <a:cubicBezTo>
                    <a:pt x="7521" y="4309"/>
                    <a:pt x="7564" y="4253"/>
                    <a:pt x="7578" y="4179"/>
                  </a:cubicBezTo>
                  <a:cubicBezTo>
                    <a:pt x="7623" y="4077"/>
                    <a:pt x="7666" y="3972"/>
                    <a:pt x="7697" y="3870"/>
                  </a:cubicBezTo>
                  <a:cubicBezTo>
                    <a:pt x="7725" y="3768"/>
                    <a:pt x="7739" y="3666"/>
                    <a:pt x="7753" y="3578"/>
                  </a:cubicBezTo>
                  <a:cubicBezTo>
                    <a:pt x="7753" y="3518"/>
                    <a:pt x="7768" y="3462"/>
                    <a:pt x="7768" y="3388"/>
                  </a:cubicBezTo>
                  <a:cubicBezTo>
                    <a:pt x="7753" y="3342"/>
                    <a:pt x="7739" y="3300"/>
                    <a:pt x="7725" y="3254"/>
                  </a:cubicBezTo>
                  <a:cubicBezTo>
                    <a:pt x="7711" y="3166"/>
                    <a:pt x="7680" y="3092"/>
                    <a:pt x="7666" y="3022"/>
                  </a:cubicBezTo>
                  <a:cubicBezTo>
                    <a:pt x="7637" y="2976"/>
                    <a:pt x="7623" y="2934"/>
                    <a:pt x="7609" y="2888"/>
                  </a:cubicBezTo>
                  <a:lnTo>
                    <a:pt x="7609" y="2874"/>
                  </a:lnTo>
                  <a:cubicBezTo>
                    <a:pt x="7476" y="2582"/>
                    <a:pt x="7300" y="2301"/>
                    <a:pt x="7096" y="2037"/>
                  </a:cubicBezTo>
                  <a:cubicBezTo>
                    <a:pt x="6786" y="1643"/>
                    <a:pt x="6434" y="1291"/>
                    <a:pt x="6040" y="982"/>
                  </a:cubicBezTo>
                  <a:cubicBezTo>
                    <a:pt x="5689" y="704"/>
                    <a:pt x="5291" y="472"/>
                    <a:pt x="4866" y="296"/>
                  </a:cubicBezTo>
                  <a:cubicBezTo>
                    <a:pt x="4721" y="222"/>
                    <a:pt x="4560" y="162"/>
                    <a:pt x="4398" y="120"/>
                  </a:cubicBezTo>
                  <a:cubicBezTo>
                    <a:pt x="4310" y="102"/>
                    <a:pt x="4236" y="74"/>
                    <a:pt x="4162" y="60"/>
                  </a:cubicBezTo>
                  <a:cubicBezTo>
                    <a:pt x="4092" y="46"/>
                    <a:pt x="4018" y="32"/>
                    <a:pt x="3944" y="32"/>
                  </a:cubicBezTo>
                  <a:cubicBezTo>
                    <a:pt x="3828" y="15"/>
                    <a:pt x="3708" y="0"/>
                    <a:pt x="359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83"/>
            <p:cNvSpPr/>
            <p:nvPr/>
          </p:nvSpPr>
          <p:spPr>
            <a:xfrm>
              <a:off x="3304241" y="2397215"/>
              <a:ext cx="34622" cy="27641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366" y="0"/>
                  </a:moveTo>
                  <a:cubicBezTo>
                    <a:pt x="338" y="14"/>
                    <a:pt x="306" y="14"/>
                    <a:pt x="292" y="28"/>
                  </a:cubicBezTo>
                  <a:cubicBezTo>
                    <a:pt x="264" y="60"/>
                    <a:pt x="218" y="74"/>
                    <a:pt x="190" y="102"/>
                  </a:cubicBezTo>
                  <a:cubicBezTo>
                    <a:pt x="148" y="134"/>
                    <a:pt x="102" y="176"/>
                    <a:pt x="74" y="222"/>
                  </a:cubicBezTo>
                  <a:cubicBezTo>
                    <a:pt x="42" y="236"/>
                    <a:pt x="14" y="264"/>
                    <a:pt x="0" y="292"/>
                  </a:cubicBezTo>
                  <a:cubicBezTo>
                    <a:pt x="28" y="278"/>
                    <a:pt x="60" y="250"/>
                    <a:pt x="88" y="222"/>
                  </a:cubicBezTo>
                  <a:cubicBezTo>
                    <a:pt x="102" y="204"/>
                    <a:pt x="116" y="190"/>
                    <a:pt x="130" y="176"/>
                  </a:cubicBezTo>
                  <a:cubicBezTo>
                    <a:pt x="162" y="148"/>
                    <a:pt x="190" y="116"/>
                    <a:pt x="236" y="88"/>
                  </a:cubicBezTo>
                  <a:cubicBezTo>
                    <a:pt x="278" y="60"/>
                    <a:pt x="324" y="28"/>
                    <a:pt x="36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83"/>
            <p:cNvSpPr/>
            <p:nvPr/>
          </p:nvSpPr>
          <p:spPr>
            <a:xfrm>
              <a:off x="3824230" y="2644757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0"/>
                  </a:moveTo>
                  <a:lnTo>
                    <a:pt x="0" y="14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83"/>
            <p:cNvSpPr/>
            <p:nvPr/>
          </p:nvSpPr>
          <p:spPr>
            <a:xfrm>
              <a:off x="3112075" y="2831262"/>
              <a:ext cx="666400" cy="814699"/>
            </a:xfrm>
            <a:custGeom>
              <a:avLst/>
              <a:gdLst/>
              <a:ahLst/>
              <a:cxnLst/>
              <a:rect l="l" t="t" r="r" b="b"/>
              <a:pathLst>
                <a:path w="7064" h="8636" extrusionOk="0">
                  <a:moveTo>
                    <a:pt x="3634" y="0"/>
                  </a:moveTo>
                  <a:cubicBezTo>
                    <a:pt x="3606" y="0"/>
                    <a:pt x="3574" y="0"/>
                    <a:pt x="3546" y="18"/>
                  </a:cubicBezTo>
                  <a:cubicBezTo>
                    <a:pt x="3209" y="18"/>
                    <a:pt x="2889" y="74"/>
                    <a:pt x="2565" y="176"/>
                  </a:cubicBezTo>
                  <a:cubicBezTo>
                    <a:pt x="2227" y="282"/>
                    <a:pt x="1921" y="426"/>
                    <a:pt x="1640" y="616"/>
                  </a:cubicBezTo>
                  <a:cubicBezTo>
                    <a:pt x="1362" y="792"/>
                    <a:pt x="1130" y="1013"/>
                    <a:pt x="922" y="1263"/>
                  </a:cubicBezTo>
                  <a:cubicBezTo>
                    <a:pt x="908" y="1263"/>
                    <a:pt x="894" y="1277"/>
                    <a:pt x="894" y="1277"/>
                  </a:cubicBezTo>
                  <a:cubicBezTo>
                    <a:pt x="894" y="1291"/>
                    <a:pt x="880" y="1305"/>
                    <a:pt x="880" y="1305"/>
                  </a:cubicBezTo>
                  <a:cubicBezTo>
                    <a:pt x="690" y="1541"/>
                    <a:pt x="542" y="1791"/>
                    <a:pt x="440" y="2068"/>
                  </a:cubicBezTo>
                  <a:cubicBezTo>
                    <a:pt x="381" y="2216"/>
                    <a:pt x="338" y="2360"/>
                    <a:pt x="293" y="2508"/>
                  </a:cubicBezTo>
                  <a:cubicBezTo>
                    <a:pt x="264" y="2624"/>
                    <a:pt x="250" y="2744"/>
                    <a:pt x="233" y="2874"/>
                  </a:cubicBezTo>
                  <a:cubicBezTo>
                    <a:pt x="191" y="3050"/>
                    <a:pt x="145" y="3212"/>
                    <a:pt x="117" y="3388"/>
                  </a:cubicBezTo>
                  <a:cubicBezTo>
                    <a:pt x="75" y="3637"/>
                    <a:pt x="29" y="3887"/>
                    <a:pt x="29" y="4165"/>
                  </a:cubicBezTo>
                  <a:cubicBezTo>
                    <a:pt x="15" y="4327"/>
                    <a:pt x="15" y="4517"/>
                    <a:pt x="1" y="4721"/>
                  </a:cubicBezTo>
                  <a:cubicBezTo>
                    <a:pt x="1" y="4925"/>
                    <a:pt x="1" y="5118"/>
                    <a:pt x="15" y="5294"/>
                  </a:cubicBezTo>
                  <a:cubicBezTo>
                    <a:pt x="29" y="5716"/>
                    <a:pt x="57" y="6100"/>
                    <a:pt x="131" y="6437"/>
                  </a:cubicBezTo>
                  <a:cubicBezTo>
                    <a:pt x="219" y="6817"/>
                    <a:pt x="352" y="7155"/>
                    <a:pt x="528" y="7433"/>
                  </a:cubicBezTo>
                  <a:cubicBezTo>
                    <a:pt x="616" y="7580"/>
                    <a:pt x="718" y="7725"/>
                    <a:pt x="848" y="7844"/>
                  </a:cubicBezTo>
                  <a:cubicBezTo>
                    <a:pt x="968" y="7960"/>
                    <a:pt x="1112" y="8062"/>
                    <a:pt x="1274" y="8150"/>
                  </a:cubicBezTo>
                  <a:cubicBezTo>
                    <a:pt x="1348" y="8196"/>
                    <a:pt x="1436" y="8238"/>
                    <a:pt x="1510" y="8266"/>
                  </a:cubicBezTo>
                  <a:cubicBezTo>
                    <a:pt x="1584" y="8298"/>
                    <a:pt x="1671" y="8326"/>
                    <a:pt x="1759" y="8354"/>
                  </a:cubicBezTo>
                  <a:cubicBezTo>
                    <a:pt x="1921" y="8414"/>
                    <a:pt x="2097" y="8460"/>
                    <a:pt x="2287" y="8502"/>
                  </a:cubicBezTo>
                  <a:cubicBezTo>
                    <a:pt x="2653" y="8590"/>
                    <a:pt x="3047" y="8636"/>
                    <a:pt x="3444" y="8636"/>
                  </a:cubicBezTo>
                  <a:lnTo>
                    <a:pt x="3560" y="8636"/>
                  </a:lnTo>
                  <a:cubicBezTo>
                    <a:pt x="3926" y="8636"/>
                    <a:pt x="4278" y="8604"/>
                    <a:pt x="4616" y="8530"/>
                  </a:cubicBezTo>
                  <a:cubicBezTo>
                    <a:pt x="5013" y="8460"/>
                    <a:pt x="5365" y="8326"/>
                    <a:pt x="5671" y="8164"/>
                  </a:cubicBezTo>
                  <a:cubicBezTo>
                    <a:pt x="5833" y="8076"/>
                    <a:pt x="5994" y="7974"/>
                    <a:pt x="6125" y="7858"/>
                  </a:cubicBezTo>
                  <a:cubicBezTo>
                    <a:pt x="6272" y="7725"/>
                    <a:pt x="6406" y="7594"/>
                    <a:pt x="6508" y="7433"/>
                  </a:cubicBezTo>
                  <a:cubicBezTo>
                    <a:pt x="6610" y="7285"/>
                    <a:pt x="6712" y="7109"/>
                    <a:pt x="6786" y="6933"/>
                  </a:cubicBezTo>
                  <a:cubicBezTo>
                    <a:pt x="6860" y="6771"/>
                    <a:pt x="6902" y="6581"/>
                    <a:pt x="6948" y="6391"/>
                  </a:cubicBezTo>
                  <a:cubicBezTo>
                    <a:pt x="6990" y="6216"/>
                    <a:pt x="7022" y="6026"/>
                    <a:pt x="7036" y="5804"/>
                  </a:cubicBezTo>
                  <a:cubicBezTo>
                    <a:pt x="7050" y="5614"/>
                    <a:pt x="7064" y="5410"/>
                    <a:pt x="7050" y="5189"/>
                  </a:cubicBezTo>
                  <a:cubicBezTo>
                    <a:pt x="7050" y="4823"/>
                    <a:pt x="7004" y="4443"/>
                    <a:pt x="6934" y="3975"/>
                  </a:cubicBezTo>
                  <a:cubicBezTo>
                    <a:pt x="6916" y="3799"/>
                    <a:pt x="6874" y="3606"/>
                    <a:pt x="6846" y="3388"/>
                  </a:cubicBezTo>
                  <a:cubicBezTo>
                    <a:pt x="6828" y="3300"/>
                    <a:pt x="6800" y="3184"/>
                    <a:pt x="6786" y="3078"/>
                  </a:cubicBezTo>
                  <a:cubicBezTo>
                    <a:pt x="6758" y="2976"/>
                    <a:pt x="6726" y="2874"/>
                    <a:pt x="6698" y="2772"/>
                  </a:cubicBezTo>
                  <a:cubicBezTo>
                    <a:pt x="6596" y="2360"/>
                    <a:pt x="6434" y="1966"/>
                    <a:pt x="6244" y="1629"/>
                  </a:cubicBezTo>
                  <a:cubicBezTo>
                    <a:pt x="6037" y="1263"/>
                    <a:pt x="5805" y="953"/>
                    <a:pt x="5527" y="704"/>
                  </a:cubicBezTo>
                  <a:cubicBezTo>
                    <a:pt x="5379" y="574"/>
                    <a:pt x="5231" y="471"/>
                    <a:pt x="5055" y="369"/>
                  </a:cubicBezTo>
                  <a:cubicBezTo>
                    <a:pt x="4894" y="282"/>
                    <a:pt x="4718" y="194"/>
                    <a:pt x="4528" y="134"/>
                  </a:cubicBezTo>
                  <a:cubicBezTo>
                    <a:pt x="4383" y="88"/>
                    <a:pt x="4208" y="60"/>
                    <a:pt x="4032" y="32"/>
                  </a:cubicBezTo>
                  <a:cubicBezTo>
                    <a:pt x="3912" y="18"/>
                    <a:pt x="3768" y="0"/>
                    <a:pt x="36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83"/>
            <p:cNvSpPr/>
            <p:nvPr/>
          </p:nvSpPr>
          <p:spPr>
            <a:xfrm>
              <a:off x="3465841" y="2832866"/>
              <a:ext cx="312634" cy="615364"/>
            </a:xfrm>
            <a:custGeom>
              <a:avLst/>
              <a:gdLst/>
              <a:ahLst/>
              <a:cxnLst/>
              <a:rect l="l" t="t" r="r" b="b"/>
              <a:pathLst>
                <a:path w="3314" h="6523" extrusionOk="0">
                  <a:moveTo>
                    <a:pt x="0" y="1"/>
                  </a:moveTo>
                  <a:cubicBezTo>
                    <a:pt x="106" y="43"/>
                    <a:pt x="208" y="117"/>
                    <a:pt x="296" y="177"/>
                  </a:cubicBezTo>
                  <a:cubicBezTo>
                    <a:pt x="574" y="381"/>
                    <a:pt x="823" y="616"/>
                    <a:pt x="1042" y="863"/>
                  </a:cubicBezTo>
                  <a:cubicBezTo>
                    <a:pt x="1277" y="1144"/>
                    <a:pt x="1467" y="1436"/>
                    <a:pt x="1643" y="1759"/>
                  </a:cubicBezTo>
                  <a:cubicBezTo>
                    <a:pt x="1731" y="1904"/>
                    <a:pt x="1805" y="2066"/>
                    <a:pt x="1879" y="2227"/>
                  </a:cubicBezTo>
                  <a:cubicBezTo>
                    <a:pt x="1907" y="2301"/>
                    <a:pt x="1935" y="2375"/>
                    <a:pt x="1967" y="2463"/>
                  </a:cubicBezTo>
                  <a:cubicBezTo>
                    <a:pt x="2009" y="2551"/>
                    <a:pt x="2040" y="2639"/>
                    <a:pt x="2069" y="2727"/>
                  </a:cubicBezTo>
                  <a:cubicBezTo>
                    <a:pt x="2128" y="2917"/>
                    <a:pt x="2171" y="3121"/>
                    <a:pt x="2199" y="3342"/>
                  </a:cubicBezTo>
                  <a:cubicBezTo>
                    <a:pt x="2216" y="3546"/>
                    <a:pt x="2230" y="3764"/>
                    <a:pt x="2244" y="3972"/>
                  </a:cubicBezTo>
                  <a:cubicBezTo>
                    <a:pt x="2259" y="4398"/>
                    <a:pt x="2259" y="4820"/>
                    <a:pt x="2318" y="5245"/>
                  </a:cubicBezTo>
                  <a:cubicBezTo>
                    <a:pt x="2332" y="5365"/>
                    <a:pt x="2347" y="5495"/>
                    <a:pt x="2375" y="5629"/>
                  </a:cubicBezTo>
                  <a:cubicBezTo>
                    <a:pt x="2392" y="5685"/>
                    <a:pt x="2420" y="5745"/>
                    <a:pt x="2434" y="5805"/>
                  </a:cubicBezTo>
                  <a:cubicBezTo>
                    <a:pt x="2449" y="5847"/>
                    <a:pt x="2463" y="5893"/>
                    <a:pt x="2480" y="5935"/>
                  </a:cubicBezTo>
                  <a:cubicBezTo>
                    <a:pt x="2522" y="6023"/>
                    <a:pt x="2568" y="6097"/>
                    <a:pt x="2624" y="6185"/>
                  </a:cubicBezTo>
                  <a:lnTo>
                    <a:pt x="2624" y="6170"/>
                  </a:lnTo>
                  <a:cubicBezTo>
                    <a:pt x="2670" y="6244"/>
                    <a:pt x="2744" y="6301"/>
                    <a:pt x="2800" y="6360"/>
                  </a:cubicBezTo>
                  <a:cubicBezTo>
                    <a:pt x="2860" y="6403"/>
                    <a:pt x="2934" y="6448"/>
                    <a:pt x="2990" y="6477"/>
                  </a:cubicBezTo>
                  <a:cubicBezTo>
                    <a:pt x="3050" y="6491"/>
                    <a:pt x="3096" y="6508"/>
                    <a:pt x="3152" y="6522"/>
                  </a:cubicBezTo>
                  <a:lnTo>
                    <a:pt x="3166" y="6522"/>
                  </a:lnTo>
                  <a:cubicBezTo>
                    <a:pt x="3184" y="6477"/>
                    <a:pt x="3198" y="6420"/>
                    <a:pt x="3198" y="6374"/>
                  </a:cubicBezTo>
                  <a:cubicBezTo>
                    <a:pt x="3240" y="6199"/>
                    <a:pt x="3272" y="5995"/>
                    <a:pt x="3286" y="5787"/>
                  </a:cubicBezTo>
                  <a:cubicBezTo>
                    <a:pt x="3300" y="5597"/>
                    <a:pt x="3314" y="5393"/>
                    <a:pt x="3300" y="5172"/>
                  </a:cubicBezTo>
                  <a:cubicBezTo>
                    <a:pt x="3300" y="4806"/>
                    <a:pt x="3254" y="4426"/>
                    <a:pt x="3184" y="3958"/>
                  </a:cubicBezTo>
                  <a:cubicBezTo>
                    <a:pt x="3166" y="3782"/>
                    <a:pt x="3124" y="3589"/>
                    <a:pt x="3096" y="3371"/>
                  </a:cubicBezTo>
                  <a:cubicBezTo>
                    <a:pt x="3078" y="3283"/>
                    <a:pt x="3050" y="3181"/>
                    <a:pt x="3036" y="3061"/>
                  </a:cubicBezTo>
                  <a:cubicBezTo>
                    <a:pt x="3008" y="2959"/>
                    <a:pt x="2976" y="2857"/>
                    <a:pt x="2948" y="2755"/>
                  </a:cubicBezTo>
                  <a:cubicBezTo>
                    <a:pt x="2846" y="2343"/>
                    <a:pt x="2684" y="1949"/>
                    <a:pt x="2494" y="1612"/>
                  </a:cubicBezTo>
                  <a:cubicBezTo>
                    <a:pt x="2287" y="1246"/>
                    <a:pt x="2055" y="936"/>
                    <a:pt x="1777" y="687"/>
                  </a:cubicBezTo>
                  <a:cubicBezTo>
                    <a:pt x="1629" y="557"/>
                    <a:pt x="1481" y="454"/>
                    <a:pt x="1305" y="352"/>
                  </a:cubicBezTo>
                  <a:cubicBezTo>
                    <a:pt x="1144" y="265"/>
                    <a:pt x="968" y="177"/>
                    <a:pt x="778" y="117"/>
                  </a:cubicBezTo>
                  <a:cubicBezTo>
                    <a:pt x="633" y="71"/>
                    <a:pt x="458" y="43"/>
                    <a:pt x="282" y="15"/>
                  </a:cubicBezTo>
                  <a:cubicBezTo>
                    <a:pt x="194" y="1"/>
                    <a:pt x="106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83"/>
            <p:cNvSpPr/>
            <p:nvPr/>
          </p:nvSpPr>
          <p:spPr>
            <a:xfrm>
              <a:off x="3564046" y="355860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A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83"/>
            <p:cNvSpPr/>
            <p:nvPr/>
          </p:nvSpPr>
          <p:spPr>
            <a:xfrm>
              <a:off x="3564046" y="3558604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83"/>
            <p:cNvSpPr/>
            <p:nvPr/>
          </p:nvSpPr>
          <p:spPr>
            <a:xfrm>
              <a:off x="3584989" y="3276535"/>
              <a:ext cx="85658" cy="324521"/>
            </a:xfrm>
            <a:custGeom>
              <a:avLst/>
              <a:gdLst/>
              <a:ahLst/>
              <a:cxnLst/>
              <a:rect l="l" t="t" r="r" b="b"/>
              <a:pathLst>
                <a:path w="908" h="3440" extrusionOk="0">
                  <a:moveTo>
                    <a:pt x="820" y="1"/>
                  </a:moveTo>
                  <a:cubicBezTo>
                    <a:pt x="792" y="1"/>
                    <a:pt x="760" y="29"/>
                    <a:pt x="760" y="60"/>
                  </a:cubicBezTo>
                  <a:cubicBezTo>
                    <a:pt x="806" y="440"/>
                    <a:pt x="792" y="838"/>
                    <a:pt x="732" y="1218"/>
                  </a:cubicBezTo>
                  <a:cubicBezTo>
                    <a:pt x="672" y="1745"/>
                    <a:pt x="528" y="2259"/>
                    <a:pt x="320" y="2741"/>
                  </a:cubicBezTo>
                  <a:cubicBezTo>
                    <a:pt x="232" y="2948"/>
                    <a:pt x="130" y="3166"/>
                    <a:pt x="14" y="3370"/>
                  </a:cubicBezTo>
                  <a:cubicBezTo>
                    <a:pt x="0" y="3388"/>
                    <a:pt x="0" y="3416"/>
                    <a:pt x="28" y="3430"/>
                  </a:cubicBezTo>
                  <a:cubicBezTo>
                    <a:pt x="34" y="3436"/>
                    <a:pt x="43" y="3440"/>
                    <a:pt x="52" y="3440"/>
                  </a:cubicBezTo>
                  <a:cubicBezTo>
                    <a:pt x="66" y="3440"/>
                    <a:pt x="80" y="3433"/>
                    <a:pt x="88" y="3416"/>
                  </a:cubicBezTo>
                  <a:cubicBezTo>
                    <a:pt x="278" y="3107"/>
                    <a:pt x="426" y="2772"/>
                    <a:pt x="542" y="2435"/>
                  </a:cubicBezTo>
                  <a:cubicBezTo>
                    <a:pt x="672" y="2083"/>
                    <a:pt x="760" y="1731"/>
                    <a:pt x="820" y="1365"/>
                  </a:cubicBezTo>
                  <a:cubicBezTo>
                    <a:pt x="879" y="926"/>
                    <a:pt x="908" y="486"/>
                    <a:pt x="865" y="60"/>
                  </a:cubicBezTo>
                  <a:cubicBezTo>
                    <a:pt x="865" y="46"/>
                    <a:pt x="865" y="29"/>
                    <a:pt x="848" y="15"/>
                  </a:cubicBezTo>
                  <a:cubicBezTo>
                    <a:pt x="848" y="15"/>
                    <a:pt x="834" y="1"/>
                    <a:pt x="82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83"/>
            <p:cNvSpPr/>
            <p:nvPr/>
          </p:nvSpPr>
          <p:spPr>
            <a:xfrm>
              <a:off x="3276694" y="2973900"/>
              <a:ext cx="193581" cy="172638"/>
            </a:xfrm>
            <a:custGeom>
              <a:avLst/>
              <a:gdLst/>
              <a:ahLst/>
              <a:cxnLst/>
              <a:rect l="l" t="t" r="r" b="b"/>
              <a:pathLst>
                <a:path w="2052" h="1830" extrusionOk="0">
                  <a:moveTo>
                    <a:pt x="1158" y="1"/>
                  </a:moveTo>
                  <a:cubicBezTo>
                    <a:pt x="1112" y="1"/>
                    <a:pt x="1070" y="15"/>
                    <a:pt x="1010" y="15"/>
                  </a:cubicBezTo>
                  <a:cubicBezTo>
                    <a:pt x="968" y="29"/>
                    <a:pt x="908" y="43"/>
                    <a:pt x="862" y="71"/>
                  </a:cubicBezTo>
                  <a:cubicBezTo>
                    <a:pt x="820" y="89"/>
                    <a:pt x="774" y="117"/>
                    <a:pt x="718" y="159"/>
                  </a:cubicBezTo>
                  <a:cubicBezTo>
                    <a:pt x="718" y="177"/>
                    <a:pt x="704" y="177"/>
                    <a:pt x="686" y="191"/>
                  </a:cubicBezTo>
                  <a:cubicBezTo>
                    <a:pt x="686" y="177"/>
                    <a:pt x="686" y="159"/>
                    <a:pt x="704" y="131"/>
                  </a:cubicBezTo>
                  <a:cubicBezTo>
                    <a:pt x="704" y="131"/>
                    <a:pt x="704" y="117"/>
                    <a:pt x="686" y="103"/>
                  </a:cubicBezTo>
                  <a:cubicBezTo>
                    <a:pt x="686" y="89"/>
                    <a:pt x="672" y="71"/>
                    <a:pt x="658" y="71"/>
                  </a:cubicBezTo>
                  <a:lnTo>
                    <a:pt x="644" y="71"/>
                  </a:lnTo>
                  <a:cubicBezTo>
                    <a:pt x="630" y="71"/>
                    <a:pt x="598" y="89"/>
                    <a:pt x="598" y="117"/>
                  </a:cubicBezTo>
                  <a:cubicBezTo>
                    <a:pt x="598" y="145"/>
                    <a:pt x="584" y="177"/>
                    <a:pt x="570" y="219"/>
                  </a:cubicBezTo>
                  <a:cubicBezTo>
                    <a:pt x="556" y="264"/>
                    <a:pt x="528" y="307"/>
                    <a:pt x="496" y="352"/>
                  </a:cubicBezTo>
                  <a:lnTo>
                    <a:pt x="496" y="367"/>
                  </a:lnTo>
                  <a:cubicBezTo>
                    <a:pt x="440" y="440"/>
                    <a:pt x="366" y="497"/>
                    <a:pt x="292" y="571"/>
                  </a:cubicBezTo>
                  <a:cubicBezTo>
                    <a:pt x="278" y="599"/>
                    <a:pt x="247" y="616"/>
                    <a:pt x="232" y="644"/>
                  </a:cubicBezTo>
                  <a:cubicBezTo>
                    <a:pt x="190" y="687"/>
                    <a:pt x="145" y="732"/>
                    <a:pt x="102" y="792"/>
                  </a:cubicBezTo>
                  <a:cubicBezTo>
                    <a:pt x="71" y="834"/>
                    <a:pt x="43" y="894"/>
                    <a:pt x="28" y="936"/>
                  </a:cubicBezTo>
                  <a:cubicBezTo>
                    <a:pt x="14" y="996"/>
                    <a:pt x="0" y="1056"/>
                    <a:pt x="14" y="1112"/>
                  </a:cubicBezTo>
                  <a:cubicBezTo>
                    <a:pt x="28" y="1172"/>
                    <a:pt x="43" y="1232"/>
                    <a:pt x="88" y="1288"/>
                  </a:cubicBezTo>
                  <a:cubicBezTo>
                    <a:pt x="116" y="1334"/>
                    <a:pt x="145" y="1390"/>
                    <a:pt x="204" y="1450"/>
                  </a:cubicBezTo>
                  <a:cubicBezTo>
                    <a:pt x="247" y="1496"/>
                    <a:pt x="306" y="1538"/>
                    <a:pt x="366" y="1584"/>
                  </a:cubicBezTo>
                  <a:cubicBezTo>
                    <a:pt x="482" y="1672"/>
                    <a:pt x="616" y="1728"/>
                    <a:pt x="746" y="1788"/>
                  </a:cubicBezTo>
                  <a:cubicBezTo>
                    <a:pt x="806" y="1802"/>
                    <a:pt x="862" y="1816"/>
                    <a:pt x="922" y="1830"/>
                  </a:cubicBezTo>
                  <a:lnTo>
                    <a:pt x="1126" y="1830"/>
                  </a:lnTo>
                  <a:cubicBezTo>
                    <a:pt x="1288" y="1802"/>
                    <a:pt x="1450" y="1728"/>
                    <a:pt x="1597" y="1612"/>
                  </a:cubicBezTo>
                  <a:cubicBezTo>
                    <a:pt x="1727" y="1510"/>
                    <a:pt x="1847" y="1376"/>
                    <a:pt x="1935" y="1232"/>
                  </a:cubicBezTo>
                  <a:cubicBezTo>
                    <a:pt x="1977" y="1158"/>
                    <a:pt x="2005" y="1084"/>
                    <a:pt x="2023" y="1010"/>
                  </a:cubicBezTo>
                  <a:cubicBezTo>
                    <a:pt x="2037" y="950"/>
                    <a:pt x="2051" y="862"/>
                    <a:pt x="2051" y="792"/>
                  </a:cubicBezTo>
                  <a:cubicBezTo>
                    <a:pt x="2037" y="658"/>
                    <a:pt x="1991" y="511"/>
                    <a:pt x="1903" y="395"/>
                  </a:cubicBezTo>
                  <a:cubicBezTo>
                    <a:pt x="1829" y="279"/>
                    <a:pt x="1713" y="177"/>
                    <a:pt x="1583" y="103"/>
                  </a:cubicBezTo>
                  <a:cubicBezTo>
                    <a:pt x="1464" y="29"/>
                    <a:pt x="1319" y="1"/>
                    <a:pt x="1186" y="1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83"/>
            <p:cNvSpPr/>
            <p:nvPr/>
          </p:nvSpPr>
          <p:spPr>
            <a:xfrm>
              <a:off x="3304241" y="2973900"/>
              <a:ext cx="166034" cy="97356"/>
            </a:xfrm>
            <a:custGeom>
              <a:avLst/>
              <a:gdLst/>
              <a:ahLst/>
              <a:cxnLst/>
              <a:rect l="l" t="t" r="r" b="b"/>
              <a:pathLst>
                <a:path w="1760" h="1032" extrusionOk="0">
                  <a:moveTo>
                    <a:pt x="866" y="1"/>
                  </a:moveTo>
                  <a:cubicBezTo>
                    <a:pt x="820" y="1"/>
                    <a:pt x="778" y="1"/>
                    <a:pt x="718" y="15"/>
                  </a:cubicBezTo>
                  <a:cubicBezTo>
                    <a:pt x="676" y="29"/>
                    <a:pt x="616" y="43"/>
                    <a:pt x="570" y="71"/>
                  </a:cubicBezTo>
                  <a:cubicBezTo>
                    <a:pt x="528" y="89"/>
                    <a:pt x="482" y="117"/>
                    <a:pt x="426" y="159"/>
                  </a:cubicBezTo>
                  <a:lnTo>
                    <a:pt x="394" y="191"/>
                  </a:lnTo>
                  <a:cubicBezTo>
                    <a:pt x="394" y="177"/>
                    <a:pt x="394" y="159"/>
                    <a:pt x="412" y="131"/>
                  </a:cubicBezTo>
                  <a:cubicBezTo>
                    <a:pt x="412" y="131"/>
                    <a:pt x="412" y="117"/>
                    <a:pt x="394" y="103"/>
                  </a:cubicBezTo>
                  <a:cubicBezTo>
                    <a:pt x="394" y="89"/>
                    <a:pt x="380" y="71"/>
                    <a:pt x="366" y="71"/>
                  </a:cubicBezTo>
                  <a:lnTo>
                    <a:pt x="352" y="71"/>
                  </a:lnTo>
                  <a:cubicBezTo>
                    <a:pt x="338" y="71"/>
                    <a:pt x="306" y="89"/>
                    <a:pt x="306" y="117"/>
                  </a:cubicBezTo>
                  <a:cubicBezTo>
                    <a:pt x="306" y="145"/>
                    <a:pt x="292" y="177"/>
                    <a:pt x="278" y="219"/>
                  </a:cubicBezTo>
                  <a:cubicBezTo>
                    <a:pt x="264" y="264"/>
                    <a:pt x="236" y="307"/>
                    <a:pt x="204" y="352"/>
                  </a:cubicBezTo>
                  <a:lnTo>
                    <a:pt x="204" y="367"/>
                  </a:lnTo>
                  <a:cubicBezTo>
                    <a:pt x="148" y="440"/>
                    <a:pt x="74" y="497"/>
                    <a:pt x="14" y="571"/>
                  </a:cubicBezTo>
                  <a:lnTo>
                    <a:pt x="0" y="571"/>
                  </a:lnTo>
                  <a:cubicBezTo>
                    <a:pt x="14" y="585"/>
                    <a:pt x="28" y="599"/>
                    <a:pt x="42" y="599"/>
                  </a:cubicBezTo>
                  <a:cubicBezTo>
                    <a:pt x="116" y="658"/>
                    <a:pt x="190" y="704"/>
                    <a:pt x="278" y="746"/>
                  </a:cubicBezTo>
                  <a:cubicBezTo>
                    <a:pt x="366" y="792"/>
                    <a:pt x="440" y="834"/>
                    <a:pt x="528" y="862"/>
                  </a:cubicBezTo>
                  <a:cubicBezTo>
                    <a:pt x="746" y="936"/>
                    <a:pt x="968" y="996"/>
                    <a:pt x="1186" y="1010"/>
                  </a:cubicBezTo>
                  <a:cubicBezTo>
                    <a:pt x="1274" y="1024"/>
                    <a:pt x="1366" y="1031"/>
                    <a:pt x="1458" y="1031"/>
                  </a:cubicBezTo>
                  <a:cubicBezTo>
                    <a:pt x="1551" y="1031"/>
                    <a:pt x="1643" y="1024"/>
                    <a:pt x="1731" y="1010"/>
                  </a:cubicBezTo>
                  <a:cubicBezTo>
                    <a:pt x="1759" y="936"/>
                    <a:pt x="1759" y="862"/>
                    <a:pt x="1759" y="792"/>
                  </a:cubicBezTo>
                  <a:cubicBezTo>
                    <a:pt x="1745" y="658"/>
                    <a:pt x="1699" y="511"/>
                    <a:pt x="1611" y="395"/>
                  </a:cubicBezTo>
                  <a:cubicBezTo>
                    <a:pt x="1537" y="264"/>
                    <a:pt x="1421" y="177"/>
                    <a:pt x="1291" y="103"/>
                  </a:cubicBezTo>
                  <a:cubicBezTo>
                    <a:pt x="1172" y="29"/>
                    <a:pt x="1027" y="1"/>
                    <a:pt x="894" y="1"/>
                  </a:cubicBez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83"/>
            <p:cNvSpPr/>
            <p:nvPr/>
          </p:nvSpPr>
          <p:spPr>
            <a:xfrm>
              <a:off x="3308203" y="303031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83"/>
            <p:cNvSpPr/>
            <p:nvPr/>
          </p:nvSpPr>
          <p:spPr>
            <a:xfrm>
              <a:off x="2950191" y="3752091"/>
              <a:ext cx="280748" cy="433103"/>
            </a:xfrm>
            <a:custGeom>
              <a:avLst/>
              <a:gdLst/>
              <a:ahLst/>
              <a:cxnLst/>
              <a:rect l="l" t="t" r="r" b="b"/>
              <a:pathLst>
                <a:path w="2976" h="4591" extrusionOk="0">
                  <a:moveTo>
                    <a:pt x="1069" y="0"/>
                  </a:moveTo>
                  <a:cubicBezTo>
                    <a:pt x="925" y="0"/>
                    <a:pt x="763" y="18"/>
                    <a:pt x="630" y="60"/>
                  </a:cubicBezTo>
                  <a:cubicBezTo>
                    <a:pt x="486" y="106"/>
                    <a:pt x="366" y="176"/>
                    <a:pt x="264" y="264"/>
                  </a:cubicBezTo>
                  <a:cubicBezTo>
                    <a:pt x="236" y="296"/>
                    <a:pt x="222" y="324"/>
                    <a:pt x="190" y="352"/>
                  </a:cubicBezTo>
                  <a:cubicBezTo>
                    <a:pt x="176" y="384"/>
                    <a:pt x="162" y="412"/>
                    <a:pt x="134" y="440"/>
                  </a:cubicBezTo>
                  <a:cubicBezTo>
                    <a:pt x="134" y="458"/>
                    <a:pt x="120" y="472"/>
                    <a:pt x="120" y="486"/>
                  </a:cubicBezTo>
                  <a:lnTo>
                    <a:pt x="102" y="384"/>
                  </a:lnTo>
                  <a:lnTo>
                    <a:pt x="102" y="222"/>
                  </a:lnTo>
                  <a:lnTo>
                    <a:pt x="102" y="148"/>
                  </a:lnTo>
                  <a:cubicBezTo>
                    <a:pt x="102" y="134"/>
                    <a:pt x="88" y="120"/>
                    <a:pt x="74" y="106"/>
                  </a:cubicBezTo>
                  <a:lnTo>
                    <a:pt x="46" y="106"/>
                  </a:lnTo>
                  <a:cubicBezTo>
                    <a:pt x="32" y="106"/>
                    <a:pt x="14" y="106"/>
                    <a:pt x="0" y="120"/>
                  </a:cubicBezTo>
                  <a:lnTo>
                    <a:pt x="0" y="162"/>
                  </a:lnTo>
                  <a:cubicBezTo>
                    <a:pt x="14" y="809"/>
                    <a:pt x="102" y="1481"/>
                    <a:pt x="278" y="2128"/>
                  </a:cubicBezTo>
                  <a:cubicBezTo>
                    <a:pt x="454" y="2846"/>
                    <a:pt x="718" y="3490"/>
                    <a:pt x="1055" y="4017"/>
                  </a:cubicBezTo>
                  <a:cubicBezTo>
                    <a:pt x="1175" y="4207"/>
                    <a:pt x="1305" y="4397"/>
                    <a:pt x="1439" y="4559"/>
                  </a:cubicBezTo>
                  <a:lnTo>
                    <a:pt x="1453" y="4559"/>
                  </a:lnTo>
                  <a:cubicBezTo>
                    <a:pt x="1453" y="4573"/>
                    <a:pt x="1467" y="4591"/>
                    <a:pt x="1495" y="4591"/>
                  </a:cubicBezTo>
                  <a:cubicBezTo>
                    <a:pt x="1657" y="4573"/>
                    <a:pt x="1791" y="4545"/>
                    <a:pt x="1907" y="4517"/>
                  </a:cubicBezTo>
                  <a:cubicBezTo>
                    <a:pt x="2037" y="4485"/>
                    <a:pt x="2170" y="4443"/>
                    <a:pt x="2272" y="4383"/>
                  </a:cubicBezTo>
                  <a:cubicBezTo>
                    <a:pt x="2388" y="4327"/>
                    <a:pt x="2494" y="4253"/>
                    <a:pt x="2610" y="4179"/>
                  </a:cubicBezTo>
                  <a:cubicBezTo>
                    <a:pt x="2698" y="4091"/>
                    <a:pt x="2800" y="4003"/>
                    <a:pt x="2916" y="3887"/>
                  </a:cubicBezTo>
                  <a:lnTo>
                    <a:pt x="2934" y="3870"/>
                  </a:lnTo>
                  <a:lnTo>
                    <a:pt x="2948" y="3870"/>
                  </a:lnTo>
                  <a:cubicBezTo>
                    <a:pt x="2962" y="3870"/>
                    <a:pt x="2976" y="3841"/>
                    <a:pt x="2962" y="3813"/>
                  </a:cubicBezTo>
                  <a:cubicBezTo>
                    <a:pt x="2888" y="3592"/>
                    <a:pt x="2814" y="3374"/>
                    <a:pt x="2758" y="3138"/>
                  </a:cubicBezTo>
                  <a:cubicBezTo>
                    <a:pt x="2566" y="2439"/>
                    <a:pt x="2464" y="1698"/>
                    <a:pt x="2462" y="953"/>
                  </a:cubicBezTo>
                  <a:lnTo>
                    <a:pt x="2462" y="953"/>
                  </a:lnTo>
                  <a:cubicBezTo>
                    <a:pt x="2476" y="764"/>
                    <a:pt x="2476" y="588"/>
                    <a:pt x="2494" y="426"/>
                  </a:cubicBezTo>
                  <a:cubicBezTo>
                    <a:pt x="2494" y="398"/>
                    <a:pt x="2476" y="370"/>
                    <a:pt x="2448" y="370"/>
                  </a:cubicBezTo>
                  <a:cubicBezTo>
                    <a:pt x="2420" y="370"/>
                    <a:pt x="2388" y="384"/>
                    <a:pt x="2388" y="412"/>
                  </a:cubicBezTo>
                  <a:cubicBezTo>
                    <a:pt x="2374" y="486"/>
                    <a:pt x="2374" y="574"/>
                    <a:pt x="2374" y="662"/>
                  </a:cubicBezTo>
                  <a:cubicBezTo>
                    <a:pt x="2360" y="616"/>
                    <a:pt x="2332" y="574"/>
                    <a:pt x="2286" y="528"/>
                  </a:cubicBezTo>
                  <a:cubicBezTo>
                    <a:pt x="2244" y="458"/>
                    <a:pt x="2170" y="384"/>
                    <a:pt x="2097" y="324"/>
                  </a:cubicBezTo>
                  <a:cubicBezTo>
                    <a:pt x="2023" y="264"/>
                    <a:pt x="1935" y="208"/>
                    <a:pt x="1833" y="162"/>
                  </a:cubicBezTo>
                  <a:cubicBezTo>
                    <a:pt x="1745" y="120"/>
                    <a:pt x="1657" y="88"/>
                    <a:pt x="1541" y="60"/>
                  </a:cubicBezTo>
                  <a:cubicBezTo>
                    <a:pt x="1453" y="32"/>
                    <a:pt x="1351" y="18"/>
                    <a:pt x="1231" y="0"/>
                  </a:cubicBezTo>
                  <a:close/>
                </a:path>
              </a:pathLst>
            </a:custGeom>
            <a:solidFill>
              <a:srgbClr val="A17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83"/>
            <p:cNvSpPr/>
            <p:nvPr/>
          </p:nvSpPr>
          <p:spPr>
            <a:xfrm>
              <a:off x="3017831" y="4016236"/>
              <a:ext cx="298767" cy="395651"/>
            </a:xfrm>
            <a:custGeom>
              <a:avLst/>
              <a:gdLst/>
              <a:ahLst/>
              <a:cxnLst/>
              <a:rect l="l" t="t" r="r" b="b"/>
              <a:pathLst>
                <a:path w="3167" h="4194" extrusionOk="0">
                  <a:moveTo>
                    <a:pt x="2129" y="0"/>
                  </a:moveTo>
                  <a:cubicBezTo>
                    <a:pt x="2097" y="46"/>
                    <a:pt x="2069" y="74"/>
                    <a:pt x="2023" y="120"/>
                  </a:cubicBezTo>
                  <a:cubicBezTo>
                    <a:pt x="1921" y="222"/>
                    <a:pt x="1819" y="324"/>
                    <a:pt x="1703" y="412"/>
                  </a:cubicBezTo>
                  <a:cubicBezTo>
                    <a:pt x="1439" y="602"/>
                    <a:pt x="1144" y="764"/>
                    <a:pt x="838" y="880"/>
                  </a:cubicBezTo>
                  <a:cubicBezTo>
                    <a:pt x="574" y="982"/>
                    <a:pt x="282" y="1056"/>
                    <a:pt x="1" y="1115"/>
                  </a:cubicBezTo>
                  <a:cubicBezTo>
                    <a:pt x="120" y="1319"/>
                    <a:pt x="264" y="1541"/>
                    <a:pt x="384" y="1745"/>
                  </a:cubicBezTo>
                  <a:cubicBezTo>
                    <a:pt x="574" y="2037"/>
                    <a:pt x="764" y="2346"/>
                    <a:pt x="926" y="2652"/>
                  </a:cubicBezTo>
                  <a:cubicBezTo>
                    <a:pt x="690" y="2902"/>
                    <a:pt x="546" y="3138"/>
                    <a:pt x="500" y="3388"/>
                  </a:cubicBezTo>
                  <a:lnTo>
                    <a:pt x="500" y="3592"/>
                  </a:lnTo>
                  <a:cubicBezTo>
                    <a:pt x="500" y="3651"/>
                    <a:pt x="514" y="3725"/>
                    <a:pt x="546" y="3796"/>
                  </a:cubicBezTo>
                  <a:cubicBezTo>
                    <a:pt x="588" y="3929"/>
                    <a:pt x="676" y="4045"/>
                    <a:pt x="824" y="4165"/>
                  </a:cubicBezTo>
                  <a:cubicBezTo>
                    <a:pt x="838" y="4179"/>
                    <a:pt x="838" y="4179"/>
                    <a:pt x="852" y="4179"/>
                  </a:cubicBezTo>
                  <a:cubicBezTo>
                    <a:pt x="866" y="4193"/>
                    <a:pt x="866" y="4193"/>
                    <a:pt x="880" y="4193"/>
                  </a:cubicBezTo>
                  <a:lnTo>
                    <a:pt x="912" y="4193"/>
                  </a:lnTo>
                  <a:cubicBezTo>
                    <a:pt x="1204" y="4193"/>
                    <a:pt x="1527" y="4133"/>
                    <a:pt x="1847" y="3989"/>
                  </a:cubicBezTo>
                  <a:cubicBezTo>
                    <a:pt x="2157" y="3870"/>
                    <a:pt x="2463" y="3680"/>
                    <a:pt x="2727" y="3444"/>
                  </a:cubicBezTo>
                  <a:cubicBezTo>
                    <a:pt x="2903" y="3300"/>
                    <a:pt x="3050" y="3152"/>
                    <a:pt x="3166" y="2976"/>
                  </a:cubicBezTo>
                  <a:cubicBezTo>
                    <a:pt x="3152" y="2948"/>
                    <a:pt x="3152" y="2902"/>
                    <a:pt x="3138" y="2860"/>
                  </a:cubicBezTo>
                  <a:cubicBezTo>
                    <a:pt x="3022" y="2463"/>
                    <a:pt x="2889" y="2083"/>
                    <a:pt x="2758" y="1703"/>
                  </a:cubicBezTo>
                  <a:cubicBezTo>
                    <a:pt x="2625" y="1319"/>
                    <a:pt x="2481" y="925"/>
                    <a:pt x="2319" y="486"/>
                  </a:cubicBezTo>
                  <a:cubicBezTo>
                    <a:pt x="2259" y="324"/>
                    <a:pt x="2185" y="162"/>
                    <a:pt x="21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83"/>
            <p:cNvSpPr/>
            <p:nvPr/>
          </p:nvSpPr>
          <p:spPr>
            <a:xfrm>
              <a:off x="3082924" y="4274721"/>
              <a:ext cx="233674" cy="137167"/>
            </a:xfrm>
            <a:custGeom>
              <a:avLst/>
              <a:gdLst/>
              <a:ahLst/>
              <a:cxnLst/>
              <a:rect l="l" t="t" r="r" b="b"/>
              <a:pathLst>
                <a:path w="2477" h="1454" extrusionOk="0">
                  <a:moveTo>
                    <a:pt x="2420" y="0"/>
                  </a:moveTo>
                  <a:lnTo>
                    <a:pt x="2406" y="18"/>
                  </a:lnTo>
                  <a:cubicBezTo>
                    <a:pt x="2332" y="134"/>
                    <a:pt x="2230" y="222"/>
                    <a:pt x="2142" y="324"/>
                  </a:cubicBezTo>
                  <a:cubicBezTo>
                    <a:pt x="2037" y="412"/>
                    <a:pt x="1921" y="500"/>
                    <a:pt x="1805" y="588"/>
                  </a:cubicBezTo>
                  <a:cubicBezTo>
                    <a:pt x="1685" y="676"/>
                    <a:pt x="1555" y="764"/>
                    <a:pt x="1439" y="838"/>
                  </a:cubicBezTo>
                  <a:cubicBezTo>
                    <a:pt x="1305" y="911"/>
                    <a:pt x="1157" y="985"/>
                    <a:pt x="1027" y="1042"/>
                  </a:cubicBezTo>
                  <a:cubicBezTo>
                    <a:pt x="879" y="1101"/>
                    <a:pt x="749" y="1144"/>
                    <a:pt x="602" y="1189"/>
                  </a:cubicBezTo>
                  <a:cubicBezTo>
                    <a:pt x="471" y="1232"/>
                    <a:pt x="338" y="1263"/>
                    <a:pt x="208" y="1277"/>
                  </a:cubicBezTo>
                  <a:cubicBezTo>
                    <a:pt x="148" y="1291"/>
                    <a:pt x="74" y="1305"/>
                    <a:pt x="0" y="1305"/>
                  </a:cubicBezTo>
                  <a:cubicBezTo>
                    <a:pt x="46" y="1351"/>
                    <a:pt x="74" y="1379"/>
                    <a:pt x="134" y="1425"/>
                  </a:cubicBezTo>
                  <a:cubicBezTo>
                    <a:pt x="134" y="1439"/>
                    <a:pt x="148" y="1439"/>
                    <a:pt x="148" y="1439"/>
                  </a:cubicBezTo>
                  <a:lnTo>
                    <a:pt x="162" y="1439"/>
                  </a:lnTo>
                  <a:lnTo>
                    <a:pt x="176" y="1453"/>
                  </a:lnTo>
                  <a:lnTo>
                    <a:pt x="222" y="1453"/>
                  </a:lnTo>
                  <a:cubicBezTo>
                    <a:pt x="514" y="1453"/>
                    <a:pt x="837" y="1393"/>
                    <a:pt x="1157" y="1263"/>
                  </a:cubicBezTo>
                  <a:cubicBezTo>
                    <a:pt x="1467" y="1130"/>
                    <a:pt x="1773" y="940"/>
                    <a:pt x="2037" y="704"/>
                  </a:cubicBezTo>
                  <a:cubicBezTo>
                    <a:pt x="2213" y="574"/>
                    <a:pt x="2360" y="412"/>
                    <a:pt x="2476" y="250"/>
                  </a:cubicBezTo>
                  <a:cubicBezTo>
                    <a:pt x="2462" y="208"/>
                    <a:pt x="2462" y="162"/>
                    <a:pt x="2448" y="120"/>
                  </a:cubicBezTo>
                  <a:cubicBezTo>
                    <a:pt x="2434" y="74"/>
                    <a:pt x="2434" y="46"/>
                    <a:pt x="242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83"/>
            <p:cNvSpPr/>
            <p:nvPr/>
          </p:nvSpPr>
          <p:spPr>
            <a:xfrm>
              <a:off x="3094151" y="4274721"/>
              <a:ext cx="222448" cy="137167"/>
            </a:xfrm>
            <a:custGeom>
              <a:avLst/>
              <a:gdLst/>
              <a:ahLst/>
              <a:cxnLst/>
              <a:rect l="l" t="t" r="r" b="b"/>
              <a:pathLst>
                <a:path w="2358" h="1454" extrusionOk="0">
                  <a:moveTo>
                    <a:pt x="2301" y="0"/>
                  </a:moveTo>
                  <a:lnTo>
                    <a:pt x="2301" y="18"/>
                  </a:lnTo>
                  <a:lnTo>
                    <a:pt x="2287" y="18"/>
                  </a:lnTo>
                  <a:cubicBezTo>
                    <a:pt x="2213" y="120"/>
                    <a:pt x="2125" y="222"/>
                    <a:pt x="2023" y="324"/>
                  </a:cubicBezTo>
                  <a:cubicBezTo>
                    <a:pt x="1918" y="412"/>
                    <a:pt x="1802" y="500"/>
                    <a:pt x="1686" y="588"/>
                  </a:cubicBezTo>
                  <a:cubicBezTo>
                    <a:pt x="1566" y="676"/>
                    <a:pt x="1450" y="764"/>
                    <a:pt x="1320" y="838"/>
                  </a:cubicBezTo>
                  <a:cubicBezTo>
                    <a:pt x="1172" y="911"/>
                    <a:pt x="1038" y="985"/>
                    <a:pt x="908" y="1042"/>
                  </a:cubicBezTo>
                  <a:cubicBezTo>
                    <a:pt x="848" y="1056"/>
                    <a:pt x="792" y="1087"/>
                    <a:pt x="746" y="1101"/>
                  </a:cubicBezTo>
                  <a:cubicBezTo>
                    <a:pt x="732" y="1115"/>
                    <a:pt x="718" y="1115"/>
                    <a:pt x="704" y="1130"/>
                  </a:cubicBezTo>
                  <a:cubicBezTo>
                    <a:pt x="585" y="1203"/>
                    <a:pt x="454" y="1277"/>
                    <a:pt x="321" y="1319"/>
                  </a:cubicBezTo>
                  <a:cubicBezTo>
                    <a:pt x="219" y="1365"/>
                    <a:pt x="103" y="1393"/>
                    <a:pt x="1" y="1425"/>
                  </a:cubicBezTo>
                  <a:lnTo>
                    <a:pt x="15" y="1425"/>
                  </a:lnTo>
                  <a:cubicBezTo>
                    <a:pt x="15" y="1439"/>
                    <a:pt x="29" y="1439"/>
                    <a:pt x="29" y="1439"/>
                  </a:cubicBezTo>
                  <a:lnTo>
                    <a:pt x="43" y="1453"/>
                  </a:lnTo>
                  <a:lnTo>
                    <a:pt x="103" y="1453"/>
                  </a:lnTo>
                  <a:cubicBezTo>
                    <a:pt x="395" y="1453"/>
                    <a:pt x="718" y="1393"/>
                    <a:pt x="1038" y="1263"/>
                  </a:cubicBezTo>
                  <a:cubicBezTo>
                    <a:pt x="1348" y="1130"/>
                    <a:pt x="1654" y="940"/>
                    <a:pt x="1918" y="704"/>
                  </a:cubicBezTo>
                  <a:cubicBezTo>
                    <a:pt x="2094" y="574"/>
                    <a:pt x="2241" y="412"/>
                    <a:pt x="2357" y="250"/>
                  </a:cubicBezTo>
                  <a:cubicBezTo>
                    <a:pt x="2357" y="208"/>
                    <a:pt x="2343" y="162"/>
                    <a:pt x="2329" y="120"/>
                  </a:cubicBezTo>
                  <a:cubicBezTo>
                    <a:pt x="2315" y="74"/>
                    <a:pt x="2315" y="46"/>
                    <a:pt x="230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83"/>
            <p:cNvSpPr/>
            <p:nvPr/>
          </p:nvSpPr>
          <p:spPr>
            <a:xfrm>
              <a:off x="3002926" y="3995670"/>
              <a:ext cx="237636" cy="152072"/>
            </a:xfrm>
            <a:custGeom>
              <a:avLst/>
              <a:gdLst/>
              <a:ahLst/>
              <a:cxnLst/>
              <a:rect l="l" t="t" r="r" b="b"/>
              <a:pathLst>
                <a:path w="2519" h="1612" extrusionOk="0">
                  <a:moveTo>
                    <a:pt x="2227" y="0"/>
                  </a:moveTo>
                  <a:lnTo>
                    <a:pt x="2153" y="74"/>
                  </a:lnTo>
                  <a:cubicBezTo>
                    <a:pt x="2037" y="176"/>
                    <a:pt x="1903" y="264"/>
                    <a:pt x="1773" y="352"/>
                  </a:cubicBezTo>
                  <a:cubicBezTo>
                    <a:pt x="1625" y="440"/>
                    <a:pt x="1478" y="514"/>
                    <a:pt x="1334" y="584"/>
                  </a:cubicBezTo>
                  <a:cubicBezTo>
                    <a:pt x="1186" y="644"/>
                    <a:pt x="1024" y="704"/>
                    <a:pt x="862" y="746"/>
                  </a:cubicBezTo>
                  <a:cubicBezTo>
                    <a:pt x="584" y="834"/>
                    <a:pt x="292" y="880"/>
                    <a:pt x="0" y="880"/>
                  </a:cubicBezTo>
                  <a:lnTo>
                    <a:pt x="0" y="936"/>
                  </a:lnTo>
                  <a:lnTo>
                    <a:pt x="0" y="1024"/>
                  </a:lnTo>
                  <a:cubicBezTo>
                    <a:pt x="0" y="1069"/>
                    <a:pt x="0" y="1098"/>
                    <a:pt x="14" y="1129"/>
                  </a:cubicBezTo>
                  <a:cubicBezTo>
                    <a:pt x="14" y="1157"/>
                    <a:pt x="29" y="1200"/>
                    <a:pt x="43" y="1231"/>
                  </a:cubicBezTo>
                  <a:cubicBezTo>
                    <a:pt x="57" y="1259"/>
                    <a:pt x="71" y="1305"/>
                    <a:pt x="88" y="1333"/>
                  </a:cubicBezTo>
                  <a:lnTo>
                    <a:pt x="88" y="1319"/>
                  </a:lnTo>
                  <a:cubicBezTo>
                    <a:pt x="102" y="1347"/>
                    <a:pt x="116" y="1376"/>
                    <a:pt x="131" y="1407"/>
                  </a:cubicBezTo>
                  <a:cubicBezTo>
                    <a:pt x="145" y="1435"/>
                    <a:pt x="159" y="1463"/>
                    <a:pt x="190" y="1481"/>
                  </a:cubicBezTo>
                  <a:cubicBezTo>
                    <a:pt x="204" y="1495"/>
                    <a:pt x="218" y="1523"/>
                    <a:pt x="247" y="1537"/>
                  </a:cubicBezTo>
                  <a:cubicBezTo>
                    <a:pt x="264" y="1551"/>
                    <a:pt x="278" y="1569"/>
                    <a:pt x="292" y="1583"/>
                  </a:cubicBezTo>
                  <a:lnTo>
                    <a:pt x="292" y="1569"/>
                  </a:lnTo>
                  <a:cubicBezTo>
                    <a:pt x="306" y="1583"/>
                    <a:pt x="335" y="1597"/>
                    <a:pt x="352" y="1611"/>
                  </a:cubicBezTo>
                  <a:cubicBezTo>
                    <a:pt x="760" y="1569"/>
                    <a:pt x="1172" y="1449"/>
                    <a:pt x="1552" y="1305"/>
                  </a:cubicBezTo>
                  <a:cubicBezTo>
                    <a:pt x="1889" y="1172"/>
                    <a:pt x="2213" y="982"/>
                    <a:pt x="2505" y="760"/>
                  </a:cubicBezTo>
                  <a:lnTo>
                    <a:pt x="2505" y="704"/>
                  </a:lnTo>
                  <a:cubicBezTo>
                    <a:pt x="2519" y="616"/>
                    <a:pt x="2505" y="528"/>
                    <a:pt x="2491" y="440"/>
                  </a:cubicBezTo>
                  <a:cubicBezTo>
                    <a:pt x="2477" y="352"/>
                    <a:pt x="2445" y="278"/>
                    <a:pt x="2403" y="190"/>
                  </a:cubicBezTo>
                  <a:cubicBezTo>
                    <a:pt x="2375" y="144"/>
                    <a:pt x="2357" y="116"/>
                    <a:pt x="2315" y="74"/>
                  </a:cubicBezTo>
                  <a:cubicBezTo>
                    <a:pt x="2301" y="56"/>
                    <a:pt x="2287" y="28"/>
                    <a:pt x="2255" y="14"/>
                  </a:cubicBezTo>
                  <a:cubicBezTo>
                    <a:pt x="2241" y="14"/>
                    <a:pt x="2241" y="0"/>
                    <a:pt x="222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83"/>
            <p:cNvSpPr/>
            <p:nvPr/>
          </p:nvSpPr>
          <p:spPr>
            <a:xfrm>
              <a:off x="3221223" y="400265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83"/>
            <p:cNvSpPr/>
            <p:nvPr/>
          </p:nvSpPr>
          <p:spPr>
            <a:xfrm>
              <a:off x="3229525" y="401359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83"/>
            <p:cNvSpPr/>
            <p:nvPr/>
          </p:nvSpPr>
          <p:spPr>
            <a:xfrm>
              <a:off x="3239148" y="4061990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83"/>
            <p:cNvSpPr/>
            <p:nvPr/>
          </p:nvSpPr>
          <p:spPr>
            <a:xfrm>
              <a:off x="3264053" y="3685677"/>
              <a:ext cx="462065" cy="311408"/>
            </a:xfrm>
            <a:custGeom>
              <a:avLst/>
              <a:gdLst/>
              <a:ahLst/>
              <a:cxnLst/>
              <a:rect l="l" t="t" r="r" b="b"/>
              <a:pathLst>
                <a:path w="4898" h="3301" extrusionOk="0">
                  <a:moveTo>
                    <a:pt x="1745" y="1"/>
                  </a:moveTo>
                  <a:cubicBezTo>
                    <a:pt x="1671" y="1"/>
                    <a:pt x="1612" y="18"/>
                    <a:pt x="1541" y="32"/>
                  </a:cubicBezTo>
                  <a:cubicBezTo>
                    <a:pt x="1422" y="47"/>
                    <a:pt x="1306" y="75"/>
                    <a:pt x="1190" y="134"/>
                  </a:cubicBezTo>
                  <a:cubicBezTo>
                    <a:pt x="1070" y="177"/>
                    <a:pt x="954" y="236"/>
                    <a:pt x="838" y="296"/>
                  </a:cubicBezTo>
                  <a:cubicBezTo>
                    <a:pt x="732" y="353"/>
                    <a:pt x="630" y="426"/>
                    <a:pt x="528" y="514"/>
                  </a:cubicBezTo>
                  <a:cubicBezTo>
                    <a:pt x="440" y="574"/>
                    <a:pt x="352" y="662"/>
                    <a:pt x="293" y="736"/>
                  </a:cubicBezTo>
                  <a:cubicBezTo>
                    <a:pt x="264" y="778"/>
                    <a:pt x="236" y="810"/>
                    <a:pt x="205" y="852"/>
                  </a:cubicBezTo>
                  <a:cubicBezTo>
                    <a:pt x="162" y="912"/>
                    <a:pt x="134" y="986"/>
                    <a:pt x="117" y="1056"/>
                  </a:cubicBezTo>
                  <a:cubicBezTo>
                    <a:pt x="89" y="1130"/>
                    <a:pt x="75" y="1218"/>
                    <a:pt x="60" y="1306"/>
                  </a:cubicBezTo>
                  <a:lnTo>
                    <a:pt x="60" y="1394"/>
                  </a:lnTo>
                  <a:cubicBezTo>
                    <a:pt x="46" y="1394"/>
                    <a:pt x="46" y="1408"/>
                    <a:pt x="46" y="1408"/>
                  </a:cubicBezTo>
                  <a:cubicBezTo>
                    <a:pt x="15" y="1408"/>
                    <a:pt x="1" y="1439"/>
                    <a:pt x="15" y="1468"/>
                  </a:cubicBezTo>
                  <a:cubicBezTo>
                    <a:pt x="117" y="1777"/>
                    <a:pt x="279" y="2041"/>
                    <a:pt x="454" y="2287"/>
                  </a:cubicBezTo>
                  <a:cubicBezTo>
                    <a:pt x="644" y="2523"/>
                    <a:pt x="866" y="2713"/>
                    <a:pt x="1116" y="2875"/>
                  </a:cubicBezTo>
                  <a:cubicBezTo>
                    <a:pt x="1232" y="2963"/>
                    <a:pt x="1365" y="3022"/>
                    <a:pt x="1496" y="3079"/>
                  </a:cubicBezTo>
                  <a:cubicBezTo>
                    <a:pt x="1612" y="3138"/>
                    <a:pt x="1759" y="3184"/>
                    <a:pt x="1907" y="3226"/>
                  </a:cubicBezTo>
                  <a:cubicBezTo>
                    <a:pt x="2097" y="3272"/>
                    <a:pt x="2301" y="3300"/>
                    <a:pt x="2509" y="3300"/>
                  </a:cubicBezTo>
                  <a:cubicBezTo>
                    <a:pt x="2597" y="3300"/>
                    <a:pt x="2685" y="3300"/>
                    <a:pt x="2772" y="3286"/>
                  </a:cubicBezTo>
                  <a:cubicBezTo>
                    <a:pt x="2917" y="3272"/>
                    <a:pt x="3064" y="3240"/>
                    <a:pt x="3226" y="3198"/>
                  </a:cubicBezTo>
                  <a:cubicBezTo>
                    <a:pt x="3388" y="3152"/>
                    <a:pt x="3532" y="3096"/>
                    <a:pt x="3680" y="3036"/>
                  </a:cubicBezTo>
                  <a:cubicBezTo>
                    <a:pt x="3828" y="2963"/>
                    <a:pt x="3986" y="2861"/>
                    <a:pt x="4120" y="2744"/>
                  </a:cubicBezTo>
                  <a:cubicBezTo>
                    <a:pt x="4267" y="2639"/>
                    <a:pt x="4383" y="2509"/>
                    <a:pt x="4500" y="2393"/>
                  </a:cubicBezTo>
                  <a:lnTo>
                    <a:pt x="4588" y="2305"/>
                  </a:lnTo>
                  <a:cubicBezTo>
                    <a:pt x="4675" y="2199"/>
                    <a:pt x="4777" y="2097"/>
                    <a:pt x="4883" y="2009"/>
                  </a:cubicBezTo>
                  <a:cubicBezTo>
                    <a:pt x="4897" y="1995"/>
                    <a:pt x="4897" y="1981"/>
                    <a:pt x="4897" y="1967"/>
                  </a:cubicBezTo>
                  <a:cubicBezTo>
                    <a:pt x="4897" y="1953"/>
                    <a:pt x="4883" y="1935"/>
                    <a:pt x="4883" y="1935"/>
                  </a:cubicBezTo>
                  <a:cubicBezTo>
                    <a:pt x="4865" y="1921"/>
                    <a:pt x="4851" y="1921"/>
                    <a:pt x="4837" y="1921"/>
                  </a:cubicBezTo>
                  <a:cubicBezTo>
                    <a:pt x="4823" y="1921"/>
                    <a:pt x="4823" y="1935"/>
                    <a:pt x="4809" y="1935"/>
                  </a:cubicBezTo>
                  <a:cubicBezTo>
                    <a:pt x="4707" y="2023"/>
                    <a:pt x="4619" y="2129"/>
                    <a:pt x="4531" y="2217"/>
                  </a:cubicBezTo>
                  <a:cubicBezTo>
                    <a:pt x="4500" y="2259"/>
                    <a:pt x="4457" y="2287"/>
                    <a:pt x="4426" y="2333"/>
                  </a:cubicBezTo>
                  <a:cubicBezTo>
                    <a:pt x="4426" y="2199"/>
                    <a:pt x="4398" y="2069"/>
                    <a:pt x="4369" y="1953"/>
                  </a:cubicBezTo>
                  <a:cubicBezTo>
                    <a:pt x="4324" y="1805"/>
                    <a:pt x="4267" y="1658"/>
                    <a:pt x="4179" y="1527"/>
                  </a:cubicBezTo>
                  <a:cubicBezTo>
                    <a:pt x="4106" y="1394"/>
                    <a:pt x="4018" y="1278"/>
                    <a:pt x="3898" y="1176"/>
                  </a:cubicBezTo>
                  <a:cubicBezTo>
                    <a:pt x="3796" y="1074"/>
                    <a:pt x="3666" y="1000"/>
                    <a:pt x="3532" y="940"/>
                  </a:cubicBezTo>
                  <a:cubicBezTo>
                    <a:pt x="3458" y="912"/>
                    <a:pt x="3388" y="880"/>
                    <a:pt x="3314" y="866"/>
                  </a:cubicBezTo>
                  <a:lnTo>
                    <a:pt x="3356" y="824"/>
                  </a:lnTo>
                  <a:cubicBezTo>
                    <a:pt x="3388" y="810"/>
                    <a:pt x="3416" y="778"/>
                    <a:pt x="3444" y="750"/>
                  </a:cubicBezTo>
                  <a:lnTo>
                    <a:pt x="3444" y="722"/>
                  </a:lnTo>
                  <a:cubicBezTo>
                    <a:pt x="3444" y="704"/>
                    <a:pt x="3444" y="690"/>
                    <a:pt x="3430" y="676"/>
                  </a:cubicBezTo>
                  <a:cubicBezTo>
                    <a:pt x="3430" y="676"/>
                    <a:pt x="3416" y="662"/>
                    <a:pt x="3402" y="662"/>
                  </a:cubicBezTo>
                  <a:cubicBezTo>
                    <a:pt x="3388" y="676"/>
                    <a:pt x="3370" y="676"/>
                    <a:pt x="3356" y="690"/>
                  </a:cubicBezTo>
                  <a:cubicBezTo>
                    <a:pt x="3342" y="704"/>
                    <a:pt x="3314" y="736"/>
                    <a:pt x="3283" y="764"/>
                  </a:cubicBezTo>
                  <a:cubicBezTo>
                    <a:pt x="3254" y="792"/>
                    <a:pt x="3226" y="824"/>
                    <a:pt x="3195" y="838"/>
                  </a:cubicBezTo>
                  <a:lnTo>
                    <a:pt x="3138" y="838"/>
                  </a:lnTo>
                  <a:cubicBezTo>
                    <a:pt x="3107" y="838"/>
                    <a:pt x="3093" y="852"/>
                    <a:pt x="3093" y="880"/>
                  </a:cubicBezTo>
                  <a:lnTo>
                    <a:pt x="3093" y="912"/>
                  </a:lnTo>
                  <a:lnTo>
                    <a:pt x="3078" y="912"/>
                  </a:lnTo>
                  <a:cubicBezTo>
                    <a:pt x="3036" y="940"/>
                    <a:pt x="2991" y="954"/>
                    <a:pt x="2962" y="954"/>
                  </a:cubicBezTo>
                  <a:cubicBezTo>
                    <a:pt x="2931" y="968"/>
                    <a:pt x="2903" y="968"/>
                    <a:pt x="2889" y="968"/>
                  </a:cubicBezTo>
                  <a:cubicBezTo>
                    <a:pt x="2860" y="968"/>
                    <a:pt x="2843" y="968"/>
                    <a:pt x="2815" y="954"/>
                  </a:cubicBezTo>
                  <a:cubicBezTo>
                    <a:pt x="2801" y="954"/>
                    <a:pt x="2772" y="940"/>
                    <a:pt x="2741" y="926"/>
                  </a:cubicBezTo>
                  <a:cubicBezTo>
                    <a:pt x="2713" y="912"/>
                    <a:pt x="2699" y="880"/>
                    <a:pt x="2653" y="852"/>
                  </a:cubicBezTo>
                  <a:cubicBezTo>
                    <a:pt x="2597" y="764"/>
                    <a:pt x="2537" y="676"/>
                    <a:pt x="2491" y="602"/>
                  </a:cubicBezTo>
                  <a:lnTo>
                    <a:pt x="2491" y="588"/>
                  </a:lnTo>
                  <a:cubicBezTo>
                    <a:pt x="2435" y="486"/>
                    <a:pt x="2389" y="384"/>
                    <a:pt x="2347" y="282"/>
                  </a:cubicBezTo>
                  <a:cubicBezTo>
                    <a:pt x="2333" y="265"/>
                    <a:pt x="2315" y="251"/>
                    <a:pt x="2301" y="251"/>
                  </a:cubicBezTo>
                  <a:lnTo>
                    <a:pt x="2287" y="251"/>
                  </a:lnTo>
                  <a:cubicBezTo>
                    <a:pt x="2259" y="208"/>
                    <a:pt x="2213" y="163"/>
                    <a:pt x="2157" y="134"/>
                  </a:cubicBezTo>
                  <a:cubicBezTo>
                    <a:pt x="2083" y="75"/>
                    <a:pt x="1981" y="32"/>
                    <a:pt x="1876" y="18"/>
                  </a:cubicBezTo>
                  <a:cubicBezTo>
                    <a:pt x="1833" y="18"/>
                    <a:pt x="1788" y="1"/>
                    <a:pt x="1745" y="1"/>
                  </a:cubicBezTo>
                  <a:close/>
                </a:path>
              </a:pathLst>
            </a:custGeom>
            <a:solidFill>
              <a:srgbClr val="BD9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83"/>
            <p:cNvSpPr/>
            <p:nvPr/>
          </p:nvSpPr>
          <p:spPr>
            <a:xfrm>
              <a:off x="3551783" y="3573887"/>
              <a:ext cx="411878" cy="340181"/>
            </a:xfrm>
            <a:custGeom>
              <a:avLst/>
              <a:gdLst/>
              <a:ahLst/>
              <a:cxnLst/>
              <a:rect l="l" t="t" r="r" b="b"/>
              <a:pathLst>
                <a:path w="4366" h="3606" extrusionOk="0">
                  <a:moveTo>
                    <a:pt x="2463" y="0"/>
                  </a:moveTo>
                  <a:cubicBezTo>
                    <a:pt x="2431" y="14"/>
                    <a:pt x="2403" y="43"/>
                    <a:pt x="2361" y="60"/>
                  </a:cubicBezTo>
                  <a:cubicBezTo>
                    <a:pt x="2037" y="306"/>
                    <a:pt x="1713" y="556"/>
                    <a:pt x="1393" y="806"/>
                  </a:cubicBezTo>
                  <a:cubicBezTo>
                    <a:pt x="1084" y="1070"/>
                    <a:pt x="746" y="1334"/>
                    <a:pt x="394" y="1643"/>
                  </a:cubicBezTo>
                  <a:cubicBezTo>
                    <a:pt x="264" y="1745"/>
                    <a:pt x="131" y="1847"/>
                    <a:pt x="0" y="1963"/>
                  </a:cubicBezTo>
                  <a:cubicBezTo>
                    <a:pt x="43" y="1977"/>
                    <a:pt x="102" y="1995"/>
                    <a:pt x="145" y="2023"/>
                  </a:cubicBezTo>
                  <a:cubicBezTo>
                    <a:pt x="278" y="2083"/>
                    <a:pt x="408" y="2153"/>
                    <a:pt x="528" y="2241"/>
                  </a:cubicBezTo>
                  <a:cubicBezTo>
                    <a:pt x="806" y="2417"/>
                    <a:pt x="1042" y="2639"/>
                    <a:pt x="1260" y="2888"/>
                  </a:cubicBezTo>
                  <a:cubicBezTo>
                    <a:pt x="1450" y="3106"/>
                    <a:pt x="1611" y="3356"/>
                    <a:pt x="1759" y="3606"/>
                  </a:cubicBezTo>
                  <a:cubicBezTo>
                    <a:pt x="1921" y="3416"/>
                    <a:pt x="2079" y="3226"/>
                    <a:pt x="2227" y="3032"/>
                  </a:cubicBezTo>
                  <a:cubicBezTo>
                    <a:pt x="2449" y="2755"/>
                    <a:pt x="2667" y="2477"/>
                    <a:pt x="2902" y="2227"/>
                  </a:cubicBezTo>
                  <a:cubicBezTo>
                    <a:pt x="3141" y="2331"/>
                    <a:pt x="3363" y="2388"/>
                    <a:pt x="3567" y="2388"/>
                  </a:cubicBezTo>
                  <a:cubicBezTo>
                    <a:pt x="3625" y="2388"/>
                    <a:pt x="3681" y="2384"/>
                    <a:pt x="3736" y="2375"/>
                  </a:cubicBezTo>
                  <a:cubicBezTo>
                    <a:pt x="3796" y="2361"/>
                    <a:pt x="3856" y="2347"/>
                    <a:pt x="3926" y="2315"/>
                  </a:cubicBezTo>
                  <a:cubicBezTo>
                    <a:pt x="3986" y="2287"/>
                    <a:pt x="4046" y="2241"/>
                    <a:pt x="4102" y="2199"/>
                  </a:cubicBezTo>
                  <a:cubicBezTo>
                    <a:pt x="4207" y="2111"/>
                    <a:pt x="4295" y="1995"/>
                    <a:pt x="4366" y="1819"/>
                  </a:cubicBezTo>
                  <a:lnTo>
                    <a:pt x="4366" y="1773"/>
                  </a:lnTo>
                  <a:lnTo>
                    <a:pt x="4366" y="1759"/>
                  </a:lnTo>
                  <a:lnTo>
                    <a:pt x="4366" y="1731"/>
                  </a:lnTo>
                  <a:cubicBezTo>
                    <a:pt x="4264" y="1436"/>
                    <a:pt x="4088" y="1172"/>
                    <a:pt x="3870" y="908"/>
                  </a:cubicBezTo>
                  <a:cubicBezTo>
                    <a:pt x="3634" y="658"/>
                    <a:pt x="3370" y="440"/>
                    <a:pt x="3047" y="250"/>
                  </a:cubicBezTo>
                  <a:cubicBezTo>
                    <a:pt x="2857" y="148"/>
                    <a:pt x="2667" y="60"/>
                    <a:pt x="246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83"/>
            <p:cNvSpPr/>
            <p:nvPr/>
          </p:nvSpPr>
          <p:spPr>
            <a:xfrm>
              <a:off x="3766118" y="3573887"/>
              <a:ext cx="197543" cy="186600"/>
            </a:xfrm>
            <a:custGeom>
              <a:avLst/>
              <a:gdLst/>
              <a:ahLst/>
              <a:cxnLst/>
              <a:rect l="l" t="t" r="r" b="b"/>
              <a:pathLst>
                <a:path w="2094" h="1978" extrusionOk="0">
                  <a:moveTo>
                    <a:pt x="191" y="0"/>
                  </a:moveTo>
                  <a:cubicBezTo>
                    <a:pt x="159" y="14"/>
                    <a:pt x="131" y="43"/>
                    <a:pt x="89" y="60"/>
                  </a:cubicBezTo>
                  <a:cubicBezTo>
                    <a:pt x="57" y="88"/>
                    <a:pt x="29" y="116"/>
                    <a:pt x="1" y="131"/>
                  </a:cubicBezTo>
                  <a:lnTo>
                    <a:pt x="15" y="131"/>
                  </a:lnTo>
                  <a:cubicBezTo>
                    <a:pt x="131" y="176"/>
                    <a:pt x="264" y="236"/>
                    <a:pt x="381" y="292"/>
                  </a:cubicBezTo>
                  <a:cubicBezTo>
                    <a:pt x="511" y="352"/>
                    <a:pt x="630" y="426"/>
                    <a:pt x="746" y="514"/>
                  </a:cubicBezTo>
                  <a:cubicBezTo>
                    <a:pt x="862" y="602"/>
                    <a:pt x="982" y="690"/>
                    <a:pt x="1098" y="792"/>
                  </a:cubicBezTo>
                  <a:cubicBezTo>
                    <a:pt x="1214" y="894"/>
                    <a:pt x="1334" y="996"/>
                    <a:pt x="1436" y="1098"/>
                  </a:cubicBezTo>
                  <a:cubicBezTo>
                    <a:pt x="1538" y="1217"/>
                    <a:pt x="1626" y="1334"/>
                    <a:pt x="1714" y="1450"/>
                  </a:cubicBezTo>
                  <a:cubicBezTo>
                    <a:pt x="1788" y="1555"/>
                    <a:pt x="1861" y="1671"/>
                    <a:pt x="1935" y="1787"/>
                  </a:cubicBezTo>
                  <a:cubicBezTo>
                    <a:pt x="1963" y="1847"/>
                    <a:pt x="1992" y="1921"/>
                    <a:pt x="2023" y="1977"/>
                  </a:cubicBezTo>
                  <a:cubicBezTo>
                    <a:pt x="2051" y="1935"/>
                    <a:pt x="2065" y="1875"/>
                    <a:pt x="2094" y="1819"/>
                  </a:cubicBezTo>
                  <a:lnTo>
                    <a:pt x="2094" y="1787"/>
                  </a:lnTo>
                  <a:lnTo>
                    <a:pt x="2094" y="1759"/>
                  </a:lnTo>
                  <a:lnTo>
                    <a:pt x="2094" y="1731"/>
                  </a:lnTo>
                  <a:cubicBezTo>
                    <a:pt x="1992" y="1436"/>
                    <a:pt x="1816" y="1172"/>
                    <a:pt x="1598" y="908"/>
                  </a:cubicBezTo>
                  <a:cubicBezTo>
                    <a:pt x="1362" y="644"/>
                    <a:pt x="1098" y="426"/>
                    <a:pt x="775" y="250"/>
                  </a:cubicBezTo>
                  <a:cubicBezTo>
                    <a:pt x="585" y="148"/>
                    <a:pt x="395" y="60"/>
                    <a:pt x="191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83"/>
            <p:cNvSpPr/>
            <p:nvPr/>
          </p:nvSpPr>
          <p:spPr>
            <a:xfrm>
              <a:off x="3766118" y="3573887"/>
              <a:ext cx="197543" cy="173015"/>
            </a:xfrm>
            <a:custGeom>
              <a:avLst/>
              <a:gdLst/>
              <a:ahLst/>
              <a:cxnLst/>
              <a:rect l="l" t="t" r="r" b="b"/>
              <a:pathLst>
                <a:path w="2094" h="1834" extrusionOk="0">
                  <a:moveTo>
                    <a:pt x="205" y="0"/>
                  </a:moveTo>
                  <a:cubicBezTo>
                    <a:pt x="159" y="14"/>
                    <a:pt x="117" y="43"/>
                    <a:pt x="89" y="60"/>
                  </a:cubicBezTo>
                  <a:cubicBezTo>
                    <a:pt x="57" y="88"/>
                    <a:pt x="29" y="102"/>
                    <a:pt x="1" y="131"/>
                  </a:cubicBezTo>
                  <a:lnTo>
                    <a:pt x="15" y="131"/>
                  </a:lnTo>
                  <a:cubicBezTo>
                    <a:pt x="131" y="176"/>
                    <a:pt x="247" y="236"/>
                    <a:pt x="381" y="292"/>
                  </a:cubicBezTo>
                  <a:cubicBezTo>
                    <a:pt x="497" y="352"/>
                    <a:pt x="630" y="426"/>
                    <a:pt x="746" y="514"/>
                  </a:cubicBezTo>
                  <a:cubicBezTo>
                    <a:pt x="862" y="602"/>
                    <a:pt x="982" y="690"/>
                    <a:pt x="1098" y="792"/>
                  </a:cubicBezTo>
                  <a:cubicBezTo>
                    <a:pt x="1214" y="894"/>
                    <a:pt x="1334" y="996"/>
                    <a:pt x="1436" y="1098"/>
                  </a:cubicBezTo>
                  <a:cubicBezTo>
                    <a:pt x="1464" y="1144"/>
                    <a:pt x="1510" y="1186"/>
                    <a:pt x="1552" y="1232"/>
                  </a:cubicBezTo>
                  <a:cubicBezTo>
                    <a:pt x="1552" y="1246"/>
                    <a:pt x="1566" y="1260"/>
                    <a:pt x="1584" y="1260"/>
                  </a:cubicBezTo>
                  <a:cubicBezTo>
                    <a:pt x="1700" y="1348"/>
                    <a:pt x="1802" y="1450"/>
                    <a:pt x="1890" y="1555"/>
                  </a:cubicBezTo>
                  <a:cubicBezTo>
                    <a:pt x="1963" y="1643"/>
                    <a:pt x="2037" y="1731"/>
                    <a:pt x="2094" y="1833"/>
                  </a:cubicBezTo>
                  <a:lnTo>
                    <a:pt x="2094" y="1819"/>
                  </a:lnTo>
                  <a:lnTo>
                    <a:pt x="2094" y="1787"/>
                  </a:lnTo>
                  <a:lnTo>
                    <a:pt x="2094" y="1759"/>
                  </a:lnTo>
                  <a:lnTo>
                    <a:pt x="2094" y="1731"/>
                  </a:lnTo>
                  <a:cubicBezTo>
                    <a:pt x="1992" y="1436"/>
                    <a:pt x="1830" y="1172"/>
                    <a:pt x="1598" y="908"/>
                  </a:cubicBezTo>
                  <a:cubicBezTo>
                    <a:pt x="1362" y="644"/>
                    <a:pt x="1098" y="426"/>
                    <a:pt x="792" y="250"/>
                  </a:cubicBezTo>
                  <a:cubicBezTo>
                    <a:pt x="599" y="148"/>
                    <a:pt x="395" y="60"/>
                    <a:pt x="20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83"/>
            <p:cNvSpPr/>
            <p:nvPr/>
          </p:nvSpPr>
          <p:spPr>
            <a:xfrm>
              <a:off x="3533858" y="3723223"/>
              <a:ext cx="201882" cy="218391"/>
            </a:xfrm>
            <a:custGeom>
              <a:avLst/>
              <a:gdLst/>
              <a:ahLst/>
              <a:cxnLst/>
              <a:rect l="l" t="t" r="r" b="b"/>
              <a:pathLst>
                <a:path w="2140" h="2315" extrusionOk="0">
                  <a:moveTo>
                    <a:pt x="630" y="0"/>
                  </a:moveTo>
                  <a:cubicBezTo>
                    <a:pt x="616" y="0"/>
                    <a:pt x="598" y="14"/>
                    <a:pt x="570" y="14"/>
                  </a:cubicBezTo>
                  <a:cubicBezTo>
                    <a:pt x="482" y="42"/>
                    <a:pt x="408" y="74"/>
                    <a:pt x="335" y="116"/>
                  </a:cubicBezTo>
                  <a:cubicBezTo>
                    <a:pt x="264" y="162"/>
                    <a:pt x="190" y="218"/>
                    <a:pt x="131" y="278"/>
                  </a:cubicBezTo>
                  <a:cubicBezTo>
                    <a:pt x="102" y="324"/>
                    <a:pt x="71" y="352"/>
                    <a:pt x="43" y="394"/>
                  </a:cubicBezTo>
                  <a:cubicBezTo>
                    <a:pt x="29" y="426"/>
                    <a:pt x="14" y="454"/>
                    <a:pt x="14" y="482"/>
                  </a:cubicBezTo>
                  <a:cubicBezTo>
                    <a:pt x="14" y="500"/>
                    <a:pt x="0" y="500"/>
                    <a:pt x="0" y="514"/>
                  </a:cubicBezTo>
                  <a:cubicBezTo>
                    <a:pt x="29" y="528"/>
                    <a:pt x="57" y="542"/>
                    <a:pt x="88" y="556"/>
                  </a:cubicBezTo>
                  <a:cubicBezTo>
                    <a:pt x="233" y="644"/>
                    <a:pt x="366" y="732"/>
                    <a:pt x="482" y="820"/>
                  </a:cubicBezTo>
                  <a:cubicBezTo>
                    <a:pt x="616" y="922"/>
                    <a:pt x="732" y="1041"/>
                    <a:pt x="848" y="1158"/>
                  </a:cubicBezTo>
                  <a:cubicBezTo>
                    <a:pt x="968" y="1291"/>
                    <a:pt x="1070" y="1407"/>
                    <a:pt x="1158" y="1537"/>
                  </a:cubicBezTo>
                  <a:cubicBezTo>
                    <a:pt x="1334" y="1787"/>
                    <a:pt x="1478" y="2037"/>
                    <a:pt x="1566" y="2315"/>
                  </a:cubicBezTo>
                  <a:lnTo>
                    <a:pt x="1626" y="2315"/>
                  </a:lnTo>
                  <a:cubicBezTo>
                    <a:pt x="1654" y="2301"/>
                    <a:pt x="1685" y="2287"/>
                    <a:pt x="1713" y="2273"/>
                  </a:cubicBezTo>
                  <a:cubicBezTo>
                    <a:pt x="1742" y="2259"/>
                    <a:pt x="1773" y="2241"/>
                    <a:pt x="1801" y="2227"/>
                  </a:cubicBezTo>
                  <a:cubicBezTo>
                    <a:pt x="1830" y="2213"/>
                    <a:pt x="1861" y="2185"/>
                    <a:pt x="1889" y="2171"/>
                  </a:cubicBezTo>
                  <a:cubicBezTo>
                    <a:pt x="1917" y="2139"/>
                    <a:pt x="1949" y="2125"/>
                    <a:pt x="1977" y="2097"/>
                  </a:cubicBezTo>
                  <a:lnTo>
                    <a:pt x="1963" y="2097"/>
                  </a:lnTo>
                  <a:cubicBezTo>
                    <a:pt x="1991" y="2083"/>
                    <a:pt x="2005" y="2051"/>
                    <a:pt x="2037" y="2023"/>
                  </a:cubicBezTo>
                  <a:cubicBezTo>
                    <a:pt x="2051" y="1995"/>
                    <a:pt x="2065" y="1977"/>
                    <a:pt x="2079" y="1949"/>
                  </a:cubicBezTo>
                  <a:cubicBezTo>
                    <a:pt x="2093" y="1921"/>
                    <a:pt x="2111" y="1907"/>
                    <a:pt x="2111" y="1875"/>
                  </a:cubicBezTo>
                  <a:cubicBezTo>
                    <a:pt x="2125" y="1847"/>
                    <a:pt x="2125" y="1833"/>
                    <a:pt x="2139" y="1801"/>
                  </a:cubicBezTo>
                  <a:lnTo>
                    <a:pt x="2139" y="1745"/>
                  </a:lnTo>
                  <a:cubicBezTo>
                    <a:pt x="1963" y="1379"/>
                    <a:pt x="1728" y="1027"/>
                    <a:pt x="1450" y="718"/>
                  </a:cubicBezTo>
                  <a:cubicBezTo>
                    <a:pt x="1214" y="440"/>
                    <a:pt x="936" y="204"/>
                    <a:pt x="63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83"/>
            <p:cNvSpPr/>
            <p:nvPr/>
          </p:nvSpPr>
          <p:spPr>
            <a:xfrm>
              <a:off x="3537821" y="3760392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83"/>
            <p:cNvSpPr/>
            <p:nvPr/>
          </p:nvSpPr>
          <p:spPr>
            <a:xfrm>
              <a:off x="3546122" y="3749449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83"/>
            <p:cNvSpPr/>
            <p:nvPr/>
          </p:nvSpPr>
          <p:spPr>
            <a:xfrm>
              <a:off x="3587631" y="372454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83"/>
            <p:cNvSpPr/>
            <p:nvPr/>
          </p:nvSpPr>
          <p:spPr>
            <a:xfrm>
              <a:off x="2896419" y="3235027"/>
              <a:ext cx="648476" cy="624986"/>
            </a:xfrm>
            <a:custGeom>
              <a:avLst/>
              <a:gdLst/>
              <a:ahLst/>
              <a:cxnLst/>
              <a:rect l="l" t="t" r="r" b="b"/>
              <a:pathLst>
                <a:path w="6874" h="6625" extrusionOk="0">
                  <a:moveTo>
                    <a:pt x="3310" y="1"/>
                  </a:moveTo>
                  <a:cubicBezTo>
                    <a:pt x="3254" y="1"/>
                    <a:pt x="3194" y="1"/>
                    <a:pt x="3120" y="15"/>
                  </a:cubicBezTo>
                  <a:cubicBezTo>
                    <a:pt x="2976" y="47"/>
                    <a:pt x="2828" y="89"/>
                    <a:pt x="2667" y="177"/>
                  </a:cubicBezTo>
                  <a:cubicBezTo>
                    <a:pt x="2593" y="223"/>
                    <a:pt x="2505" y="265"/>
                    <a:pt x="2431" y="325"/>
                  </a:cubicBezTo>
                  <a:cubicBezTo>
                    <a:pt x="2375" y="381"/>
                    <a:pt x="2301" y="427"/>
                    <a:pt x="2227" y="500"/>
                  </a:cubicBezTo>
                  <a:cubicBezTo>
                    <a:pt x="2153" y="588"/>
                    <a:pt x="2065" y="676"/>
                    <a:pt x="1991" y="764"/>
                  </a:cubicBezTo>
                  <a:cubicBezTo>
                    <a:pt x="1949" y="806"/>
                    <a:pt x="1903" y="852"/>
                    <a:pt x="1861" y="909"/>
                  </a:cubicBezTo>
                  <a:cubicBezTo>
                    <a:pt x="1801" y="968"/>
                    <a:pt x="1745" y="1028"/>
                    <a:pt x="1699" y="1070"/>
                  </a:cubicBezTo>
                  <a:cubicBezTo>
                    <a:pt x="1671" y="1102"/>
                    <a:pt x="1625" y="1130"/>
                    <a:pt x="1583" y="1158"/>
                  </a:cubicBezTo>
                  <a:cubicBezTo>
                    <a:pt x="1509" y="1204"/>
                    <a:pt x="1435" y="1246"/>
                    <a:pt x="1362" y="1278"/>
                  </a:cubicBezTo>
                  <a:lnTo>
                    <a:pt x="1305" y="1306"/>
                  </a:lnTo>
                  <a:cubicBezTo>
                    <a:pt x="1231" y="1334"/>
                    <a:pt x="1172" y="1366"/>
                    <a:pt x="1112" y="1408"/>
                  </a:cubicBezTo>
                  <a:cubicBezTo>
                    <a:pt x="1056" y="1436"/>
                    <a:pt x="968" y="1482"/>
                    <a:pt x="894" y="1542"/>
                  </a:cubicBezTo>
                  <a:cubicBezTo>
                    <a:pt x="894" y="1524"/>
                    <a:pt x="894" y="1524"/>
                    <a:pt x="880" y="1524"/>
                  </a:cubicBezTo>
                  <a:cubicBezTo>
                    <a:pt x="880" y="1510"/>
                    <a:pt x="866" y="1510"/>
                    <a:pt x="848" y="1510"/>
                  </a:cubicBezTo>
                  <a:cubicBezTo>
                    <a:pt x="834" y="1510"/>
                    <a:pt x="820" y="1524"/>
                    <a:pt x="806" y="1542"/>
                  </a:cubicBezTo>
                  <a:cubicBezTo>
                    <a:pt x="468" y="2157"/>
                    <a:pt x="250" y="2875"/>
                    <a:pt x="116" y="3680"/>
                  </a:cubicBezTo>
                  <a:cubicBezTo>
                    <a:pt x="28" y="4310"/>
                    <a:pt x="0" y="4971"/>
                    <a:pt x="14" y="5717"/>
                  </a:cubicBezTo>
                  <a:lnTo>
                    <a:pt x="42" y="5777"/>
                  </a:lnTo>
                  <a:lnTo>
                    <a:pt x="57" y="5777"/>
                  </a:lnTo>
                  <a:cubicBezTo>
                    <a:pt x="338" y="6171"/>
                    <a:pt x="820" y="6435"/>
                    <a:pt x="1495" y="6554"/>
                  </a:cubicBezTo>
                  <a:cubicBezTo>
                    <a:pt x="1773" y="6610"/>
                    <a:pt x="2051" y="6624"/>
                    <a:pt x="2389" y="6624"/>
                  </a:cubicBezTo>
                  <a:lnTo>
                    <a:pt x="2403" y="6624"/>
                  </a:lnTo>
                  <a:cubicBezTo>
                    <a:pt x="2667" y="6624"/>
                    <a:pt x="2944" y="6610"/>
                    <a:pt x="3222" y="6582"/>
                  </a:cubicBezTo>
                  <a:cubicBezTo>
                    <a:pt x="3592" y="6537"/>
                    <a:pt x="3943" y="6466"/>
                    <a:pt x="4295" y="6361"/>
                  </a:cubicBezTo>
                  <a:cubicBezTo>
                    <a:pt x="4647" y="6259"/>
                    <a:pt x="4999" y="6114"/>
                    <a:pt x="5305" y="5953"/>
                  </a:cubicBezTo>
                  <a:cubicBezTo>
                    <a:pt x="5628" y="5777"/>
                    <a:pt x="5920" y="5555"/>
                    <a:pt x="6184" y="5323"/>
                  </a:cubicBezTo>
                  <a:cubicBezTo>
                    <a:pt x="6332" y="5189"/>
                    <a:pt x="6462" y="5059"/>
                    <a:pt x="6564" y="4911"/>
                  </a:cubicBezTo>
                  <a:cubicBezTo>
                    <a:pt x="6698" y="4750"/>
                    <a:pt x="6800" y="4588"/>
                    <a:pt x="6859" y="4426"/>
                  </a:cubicBezTo>
                  <a:lnTo>
                    <a:pt x="6859" y="4398"/>
                  </a:lnTo>
                  <a:cubicBezTo>
                    <a:pt x="6859" y="4384"/>
                    <a:pt x="6873" y="4384"/>
                    <a:pt x="6873" y="4370"/>
                  </a:cubicBezTo>
                  <a:cubicBezTo>
                    <a:pt x="6873" y="4356"/>
                    <a:pt x="6859" y="4338"/>
                    <a:pt x="6859" y="4338"/>
                  </a:cubicBezTo>
                  <a:lnTo>
                    <a:pt x="6814" y="4296"/>
                  </a:lnTo>
                  <a:cubicBezTo>
                    <a:pt x="6638" y="4060"/>
                    <a:pt x="6476" y="3768"/>
                    <a:pt x="6346" y="3459"/>
                  </a:cubicBezTo>
                  <a:cubicBezTo>
                    <a:pt x="6198" y="3107"/>
                    <a:pt x="6082" y="2727"/>
                    <a:pt x="5994" y="2287"/>
                  </a:cubicBezTo>
                  <a:cubicBezTo>
                    <a:pt x="5980" y="2273"/>
                    <a:pt x="5966" y="2259"/>
                    <a:pt x="5934" y="2259"/>
                  </a:cubicBezTo>
                  <a:lnTo>
                    <a:pt x="5920" y="2259"/>
                  </a:lnTo>
                  <a:cubicBezTo>
                    <a:pt x="5906" y="2259"/>
                    <a:pt x="5892" y="2287"/>
                    <a:pt x="5892" y="2316"/>
                  </a:cubicBezTo>
                  <a:cubicBezTo>
                    <a:pt x="5906" y="2419"/>
                    <a:pt x="5933" y="2488"/>
                    <a:pt x="5947" y="2574"/>
                  </a:cubicBezTo>
                  <a:lnTo>
                    <a:pt x="5947" y="2574"/>
                  </a:lnTo>
                  <a:cubicBezTo>
                    <a:pt x="5944" y="2565"/>
                    <a:pt x="5934" y="2563"/>
                    <a:pt x="5934" y="2551"/>
                  </a:cubicBezTo>
                  <a:lnTo>
                    <a:pt x="5920" y="2551"/>
                  </a:lnTo>
                  <a:cubicBezTo>
                    <a:pt x="5892" y="2523"/>
                    <a:pt x="5860" y="2509"/>
                    <a:pt x="5832" y="2477"/>
                  </a:cubicBezTo>
                  <a:cubicBezTo>
                    <a:pt x="5758" y="2435"/>
                    <a:pt x="5702" y="2375"/>
                    <a:pt x="5642" y="2316"/>
                  </a:cubicBezTo>
                  <a:cubicBezTo>
                    <a:pt x="5364" y="2052"/>
                    <a:pt x="5115" y="1732"/>
                    <a:pt x="4851" y="1334"/>
                  </a:cubicBezTo>
                  <a:lnTo>
                    <a:pt x="4791" y="1232"/>
                  </a:lnTo>
                  <a:lnTo>
                    <a:pt x="4717" y="1116"/>
                  </a:lnTo>
                  <a:lnTo>
                    <a:pt x="4689" y="1056"/>
                  </a:lnTo>
                  <a:lnTo>
                    <a:pt x="4675" y="1042"/>
                  </a:lnTo>
                  <a:lnTo>
                    <a:pt x="4661" y="1028"/>
                  </a:lnTo>
                  <a:cubicBezTo>
                    <a:pt x="4647" y="968"/>
                    <a:pt x="4615" y="926"/>
                    <a:pt x="4587" y="880"/>
                  </a:cubicBezTo>
                  <a:cubicBezTo>
                    <a:pt x="4485" y="733"/>
                    <a:pt x="4397" y="602"/>
                    <a:pt x="4278" y="486"/>
                  </a:cubicBezTo>
                  <a:cubicBezTo>
                    <a:pt x="4176" y="367"/>
                    <a:pt x="4059" y="265"/>
                    <a:pt x="3943" y="191"/>
                  </a:cubicBezTo>
                  <a:cubicBezTo>
                    <a:pt x="3884" y="149"/>
                    <a:pt x="3810" y="117"/>
                    <a:pt x="3750" y="89"/>
                  </a:cubicBezTo>
                  <a:cubicBezTo>
                    <a:pt x="3694" y="75"/>
                    <a:pt x="3620" y="47"/>
                    <a:pt x="3546" y="29"/>
                  </a:cubicBezTo>
                  <a:cubicBezTo>
                    <a:pt x="3472" y="15"/>
                    <a:pt x="3398" y="1"/>
                    <a:pt x="331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83"/>
            <p:cNvSpPr/>
            <p:nvPr/>
          </p:nvSpPr>
          <p:spPr>
            <a:xfrm>
              <a:off x="3871021" y="3266630"/>
              <a:ext cx="527064" cy="498008"/>
            </a:xfrm>
            <a:custGeom>
              <a:avLst/>
              <a:gdLst/>
              <a:ahLst/>
              <a:cxnLst/>
              <a:rect l="l" t="t" r="r" b="b"/>
              <a:pathLst>
                <a:path w="5587" h="5279" extrusionOk="0">
                  <a:moveTo>
                    <a:pt x="3379" y="1"/>
                  </a:moveTo>
                  <a:cubicBezTo>
                    <a:pt x="3206" y="1"/>
                    <a:pt x="3028" y="60"/>
                    <a:pt x="2888" y="180"/>
                  </a:cubicBezTo>
                  <a:lnTo>
                    <a:pt x="2287" y="707"/>
                  </a:lnTo>
                  <a:lnTo>
                    <a:pt x="792" y="1998"/>
                  </a:lnTo>
                  <a:lnTo>
                    <a:pt x="352" y="2378"/>
                  </a:lnTo>
                  <a:cubicBezTo>
                    <a:pt x="60" y="2628"/>
                    <a:pt x="0" y="3082"/>
                    <a:pt x="236" y="3345"/>
                  </a:cubicBezTo>
                  <a:lnTo>
                    <a:pt x="1717" y="5058"/>
                  </a:lnTo>
                  <a:cubicBezTo>
                    <a:pt x="1838" y="5205"/>
                    <a:pt x="2020" y="5279"/>
                    <a:pt x="2208" y="5279"/>
                  </a:cubicBezTo>
                  <a:cubicBezTo>
                    <a:pt x="2380" y="5279"/>
                    <a:pt x="2558" y="5216"/>
                    <a:pt x="2698" y="5090"/>
                  </a:cubicBezTo>
                  <a:lnTo>
                    <a:pt x="5234" y="2906"/>
                  </a:lnTo>
                  <a:cubicBezTo>
                    <a:pt x="5526" y="2656"/>
                    <a:pt x="5586" y="2202"/>
                    <a:pt x="5350" y="1938"/>
                  </a:cubicBezTo>
                  <a:lnTo>
                    <a:pt x="3869" y="208"/>
                  </a:lnTo>
                  <a:cubicBezTo>
                    <a:pt x="3749" y="70"/>
                    <a:pt x="3567" y="1"/>
                    <a:pt x="3379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83"/>
            <p:cNvSpPr/>
            <p:nvPr/>
          </p:nvSpPr>
          <p:spPr>
            <a:xfrm>
              <a:off x="4048187" y="3734921"/>
              <a:ext cx="114620" cy="26414"/>
            </a:xfrm>
            <a:custGeom>
              <a:avLst/>
              <a:gdLst/>
              <a:ahLst/>
              <a:cxnLst/>
              <a:rect l="l" t="t" r="r" b="b"/>
              <a:pathLst>
                <a:path w="1215" h="280" extrusionOk="0">
                  <a:moveTo>
                    <a:pt x="1165" y="1"/>
                  </a:moveTo>
                  <a:cubicBezTo>
                    <a:pt x="1159" y="1"/>
                    <a:pt x="1152" y="2"/>
                    <a:pt x="1144" y="6"/>
                  </a:cubicBezTo>
                  <a:cubicBezTo>
                    <a:pt x="1126" y="24"/>
                    <a:pt x="1098" y="38"/>
                    <a:pt x="1070" y="52"/>
                  </a:cubicBezTo>
                  <a:cubicBezTo>
                    <a:pt x="936" y="112"/>
                    <a:pt x="792" y="154"/>
                    <a:pt x="658" y="182"/>
                  </a:cubicBezTo>
                  <a:lnTo>
                    <a:pt x="658" y="168"/>
                  </a:lnTo>
                  <a:cubicBezTo>
                    <a:pt x="547" y="199"/>
                    <a:pt x="432" y="200"/>
                    <a:pt x="321" y="200"/>
                  </a:cubicBezTo>
                  <a:lnTo>
                    <a:pt x="321" y="200"/>
                  </a:lnTo>
                  <a:cubicBezTo>
                    <a:pt x="247" y="182"/>
                    <a:pt x="176" y="168"/>
                    <a:pt x="117" y="154"/>
                  </a:cubicBezTo>
                  <a:cubicBezTo>
                    <a:pt x="103" y="140"/>
                    <a:pt x="89" y="140"/>
                    <a:pt x="71" y="126"/>
                  </a:cubicBezTo>
                  <a:cubicBezTo>
                    <a:pt x="57" y="126"/>
                    <a:pt x="43" y="126"/>
                    <a:pt x="29" y="140"/>
                  </a:cubicBezTo>
                  <a:lnTo>
                    <a:pt x="15" y="154"/>
                  </a:lnTo>
                  <a:cubicBezTo>
                    <a:pt x="1" y="168"/>
                    <a:pt x="15" y="200"/>
                    <a:pt x="29" y="200"/>
                  </a:cubicBezTo>
                  <a:cubicBezTo>
                    <a:pt x="160" y="261"/>
                    <a:pt x="298" y="279"/>
                    <a:pt x="434" y="279"/>
                  </a:cubicBezTo>
                  <a:cubicBezTo>
                    <a:pt x="496" y="279"/>
                    <a:pt x="556" y="276"/>
                    <a:pt x="616" y="270"/>
                  </a:cubicBezTo>
                  <a:cubicBezTo>
                    <a:pt x="820" y="242"/>
                    <a:pt x="1010" y="168"/>
                    <a:pt x="1186" y="80"/>
                  </a:cubicBezTo>
                  <a:cubicBezTo>
                    <a:pt x="1214" y="66"/>
                    <a:pt x="1214" y="38"/>
                    <a:pt x="1200" y="24"/>
                  </a:cubicBezTo>
                  <a:cubicBezTo>
                    <a:pt x="1190" y="11"/>
                    <a:pt x="1180" y="1"/>
                    <a:pt x="116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83"/>
            <p:cNvSpPr/>
            <p:nvPr/>
          </p:nvSpPr>
          <p:spPr>
            <a:xfrm>
              <a:off x="4071394" y="3744732"/>
              <a:ext cx="65187" cy="17547"/>
            </a:xfrm>
            <a:custGeom>
              <a:avLst/>
              <a:gdLst/>
              <a:ahLst/>
              <a:cxnLst/>
              <a:rect l="l" t="t" r="r" b="b"/>
              <a:pathLst>
                <a:path w="691" h="186" extrusionOk="0">
                  <a:moveTo>
                    <a:pt x="656" y="1"/>
                  </a:moveTo>
                  <a:cubicBezTo>
                    <a:pt x="650" y="1"/>
                    <a:pt x="642" y="3"/>
                    <a:pt x="634" y="8"/>
                  </a:cubicBezTo>
                  <a:cubicBezTo>
                    <a:pt x="528" y="36"/>
                    <a:pt x="426" y="64"/>
                    <a:pt x="310" y="78"/>
                  </a:cubicBezTo>
                  <a:cubicBezTo>
                    <a:pt x="248" y="91"/>
                    <a:pt x="185" y="102"/>
                    <a:pt x="122" y="102"/>
                  </a:cubicBezTo>
                  <a:cubicBezTo>
                    <a:pt x="97" y="102"/>
                    <a:pt x="72" y="100"/>
                    <a:pt x="47" y="96"/>
                  </a:cubicBezTo>
                  <a:cubicBezTo>
                    <a:pt x="32" y="96"/>
                    <a:pt x="32" y="110"/>
                    <a:pt x="18" y="110"/>
                  </a:cubicBezTo>
                  <a:cubicBezTo>
                    <a:pt x="18" y="124"/>
                    <a:pt x="1" y="138"/>
                    <a:pt x="1" y="138"/>
                  </a:cubicBezTo>
                  <a:cubicBezTo>
                    <a:pt x="1" y="152"/>
                    <a:pt x="18" y="166"/>
                    <a:pt x="18" y="166"/>
                  </a:cubicBezTo>
                  <a:cubicBezTo>
                    <a:pt x="32" y="184"/>
                    <a:pt x="32" y="184"/>
                    <a:pt x="47" y="184"/>
                  </a:cubicBezTo>
                  <a:cubicBezTo>
                    <a:pt x="68" y="185"/>
                    <a:pt x="90" y="186"/>
                    <a:pt x="112" y="186"/>
                  </a:cubicBezTo>
                  <a:cubicBezTo>
                    <a:pt x="306" y="186"/>
                    <a:pt x="491" y="132"/>
                    <a:pt x="662" y="78"/>
                  </a:cubicBezTo>
                  <a:cubicBezTo>
                    <a:pt x="690" y="64"/>
                    <a:pt x="690" y="50"/>
                    <a:pt x="690" y="22"/>
                  </a:cubicBezTo>
                  <a:cubicBezTo>
                    <a:pt x="680" y="12"/>
                    <a:pt x="671" y="1"/>
                    <a:pt x="65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83"/>
            <p:cNvSpPr/>
            <p:nvPr/>
          </p:nvSpPr>
          <p:spPr>
            <a:xfrm>
              <a:off x="4079696" y="3743223"/>
              <a:ext cx="66508" cy="18868"/>
            </a:xfrm>
            <a:custGeom>
              <a:avLst/>
              <a:gdLst/>
              <a:ahLst/>
              <a:cxnLst/>
              <a:rect l="l" t="t" r="r" b="b"/>
              <a:pathLst>
                <a:path w="705" h="200" extrusionOk="0">
                  <a:moveTo>
                    <a:pt x="667" y="1"/>
                  </a:moveTo>
                  <a:cubicBezTo>
                    <a:pt x="662" y="1"/>
                    <a:pt x="655" y="3"/>
                    <a:pt x="648" y="6"/>
                  </a:cubicBezTo>
                  <a:cubicBezTo>
                    <a:pt x="528" y="38"/>
                    <a:pt x="398" y="80"/>
                    <a:pt x="265" y="94"/>
                  </a:cubicBezTo>
                  <a:cubicBezTo>
                    <a:pt x="194" y="112"/>
                    <a:pt x="120" y="126"/>
                    <a:pt x="32" y="126"/>
                  </a:cubicBezTo>
                  <a:cubicBezTo>
                    <a:pt x="32" y="126"/>
                    <a:pt x="18" y="126"/>
                    <a:pt x="18" y="140"/>
                  </a:cubicBezTo>
                  <a:cubicBezTo>
                    <a:pt x="1" y="140"/>
                    <a:pt x="1" y="154"/>
                    <a:pt x="1" y="168"/>
                  </a:cubicBezTo>
                  <a:cubicBezTo>
                    <a:pt x="1" y="182"/>
                    <a:pt x="18" y="200"/>
                    <a:pt x="32" y="200"/>
                  </a:cubicBezTo>
                  <a:cubicBezTo>
                    <a:pt x="250" y="200"/>
                    <a:pt x="472" y="140"/>
                    <a:pt x="676" y="80"/>
                  </a:cubicBezTo>
                  <a:cubicBezTo>
                    <a:pt x="690" y="80"/>
                    <a:pt x="704" y="52"/>
                    <a:pt x="704" y="38"/>
                  </a:cubicBezTo>
                  <a:cubicBezTo>
                    <a:pt x="694" y="15"/>
                    <a:pt x="683" y="1"/>
                    <a:pt x="66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83"/>
            <p:cNvSpPr/>
            <p:nvPr/>
          </p:nvSpPr>
          <p:spPr>
            <a:xfrm>
              <a:off x="4079696" y="3741148"/>
              <a:ext cx="77734" cy="22264"/>
            </a:xfrm>
            <a:custGeom>
              <a:avLst/>
              <a:gdLst/>
              <a:ahLst/>
              <a:cxnLst/>
              <a:rect l="l" t="t" r="r" b="b"/>
              <a:pathLst>
                <a:path w="824" h="236" extrusionOk="0">
                  <a:moveTo>
                    <a:pt x="764" y="0"/>
                  </a:moveTo>
                  <a:cubicBezTo>
                    <a:pt x="588" y="46"/>
                    <a:pt x="426" y="102"/>
                    <a:pt x="250" y="134"/>
                  </a:cubicBezTo>
                  <a:lnTo>
                    <a:pt x="236" y="134"/>
                  </a:lnTo>
                  <a:cubicBezTo>
                    <a:pt x="177" y="148"/>
                    <a:pt x="106" y="148"/>
                    <a:pt x="32" y="148"/>
                  </a:cubicBezTo>
                  <a:lnTo>
                    <a:pt x="18" y="162"/>
                  </a:lnTo>
                  <a:cubicBezTo>
                    <a:pt x="1" y="162"/>
                    <a:pt x="1" y="176"/>
                    <a:pt x="1" y="190"/>
                  </a:cubicBezTo>
                  <a:cubicBezTo>
                    <a:pt x="1" y="222"/>
                    <a:pt x="18" y="236"/>
                    <a:pt x="32" y="236"/>
                  </a:cubicBezTo>
                  <a:cubicBezTo>
                    <a:pt x="296" y="236"/>
                    <a:pt x="546" y="134"/>
                    <a:pt x="792" y="74"/>
                  </a:cubicBezTo>
                  <a:cubicBezTo>
                    <a:pt x="810" y="74"/>
                    <a:pt x="824" y="46"/>
                    <a:pt x="824" y="28"/>
                  </a:cubicBezTo>
                  <a:cubicBezTo>
                    <a:pt x="810" y="0"/>
                    <a:pt x="792" y="0"/>
                    <a:pt x="76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83"/>
            <p:cNvSpPr/>
            <p:nvPr/>
          </p:nvSpPr>
          <p:spPr>
            <a:xfrm>
              <a:off x="4082715" y="3741902"/>
              <a:ext cx="73395" cy="21509"/>
            </a:xfrm>
            <a:custGeom>
              <a:avLst/>
              <a:gdLst/>
              <a:ahLst/>
              <a:cxnLst/>
              <a:rect l="l" t="t" r="r" b="b"/>
              <a:pathLst>
                <a:path w="778" h="228" extrusionOk="0">
                  <a:moveTo>
                    <a:pt x="738" y="1"/>
                  </a:moveTo>
                  <a:cubicBezTo>
                    <a:pt x="732" y="1"/>
                    <a:pt x="725" y="3"/>
                    <a:pt x="718" y="6"/>
                  </a:cubicBezTo>
                  <a:cubicBezTo>
                    <a:pt x="570" y="52"/>
                    <a:pt x="426" y="94"/>
                    <a:pt x="278" y="126"/>
                  </a:cubicBezTo>
                  <a:cubicBezTo>
                    <a:pt x="204" y="140"/>
                    <a:pt x="131" y="140"/>
                    <a:pt x="43" y="140"/>
                  </a:cubicBezTo>
                  <a:cubicBezTo>
                    <a:pt x="43" y="140"/>
                    <a:pt x="29" y="140"/>
                    <a:pt x="29" y="154"/>
                  </a:cubicBezTo>
                  <a:cubicBezTo>
                    <a:pt x="14" y="154"/>
                    <a:pt x="0" y="168"/>
                    <a:pt x="14" y="182"/>
                  </a:cubicBezTo>
                  <a:cubicBezTo>
                    <a:pt x="14" y="196"/>
                    <a:pt x="29" y="214"/>
                    <a:pt x="43" y="228"/>
                  </a:cubicBezTo>
                  <a:cubicBezTo>
                    <a:pt x="292" y="228"/>
                    <a:pt x="528" y="154"/>
                    <a:pt x="746" y="80"/>
                  </a:cubicBezTo>
                  <a:cubicBezTo>
                    <a:pt x="778" y="80"/>
                    <a:pt x="778" y="52"/>
                    <a:pt x="778" y="38"/>
                  </a:cubicBezTo>
                  <a:cubicBezTo>
                    <a:pt x="765" y="15"/>
                    <a:pt x="754" y="1"/>
                    <a:pt x="73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83"/>
            <p:cNvSpPr/>
            <p:nvPr/>
          </p:nvSpPr>
          <p:spPr>
            <a:xfrm>
              <a:off x="4075734" y="3749449"/>
              <a:ext cx="47169" cy="13962"/>
            </a:xfrm>
            <a:custGeom>
              <a:avLst/>
              <a:gdLst/>
              <a:ahLst/>
              <a:cxnLst/>
              <a:rect l="l" t="t" r="r" b="b"/>
              <a:pathLst>
                <a:path w="500" h="148" extrusionOk="0">
                  <a:moveTo>
                    <a:pt x="440" y="0"/>
                  </a:moveTo>
                  <a:cubicBezTo>
                    <a:pt x="394" y="14"/>
                    <a:pt x="352" y="28"/>
                    <a:pt x="292" y="46"/>
                  </a:cubicBezTo>
                  <a:cubicBezTo>
                    <a:pt x="219" y="60"/>
                    <a:pt x="131" y="60"/>
                    <a:pt x="43" y="60"/>
                  </a:cubicBezTo>
                  <a:cubicBezTo>
                    <a:pt x="29" y="60"/>
                    <a:pt x="29" y="60"/>
                    <a:pt x="15" y="74"/>
                  </a:cubicBezTo>
                  <a:cubicBezTo>
                    <a:pt x="15" y="74"/>
                    <a:pt x="1" y="88"/>
                    <a:pt x="1" y="102"/>
                  </a:cubicBezTo>
                  <a:cubicBezTo>
                    <a:pt x="1" y="134"/>
                    <a:pt x="29" y="148"/>
                    <a:pt x="43" y="148"/>
                  </a:cubicBezTo>
                  <a:cubicBezTo>
                    <a:pt x="190" y="148"/>
                    <a:pt x="324" y="116"/>
                    <a:pt x="468" y="88"/>
                  </a:cubicBezTo>
                  <a:cubicBezTo>
                    <a:pt x="482" y="74"/>
                    <a:pt x="500" y="60"/>
                    <a:pt x="500" y="28"/>
                  </a:cubicBezTo>
                  <a:cubicBezTo>
                    <a:pt x="482" y="14"/>
                    <a:pt x="468" y="0"/>
                    <a:pt x="44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83"/>
            <p:cNvSpPr/>
            <p:nvPr/>
          </p:nvSpPr>
          <p:spPr>
            <a:xfrm>
              <a:off x="4074413" y="3749449"/>
              <a:ext cx="51225" cy="13962"/>
            </a:xfrm>
            <a:custGeom>
              <a:avLst/>
              <a:gdLst/>
              <a:ahLst/>
              <a:cxnLst/>
              <a:rect l="l" t="t" r="r" b="b"/>
              <a:pathLst>
                <a:path w="543" h="148" extrusionOk="0">
                  <a:moveTo>
                    <a:pt x="482" y="0"/>
                  </a:moveTo>
                  <a:cubicBezTo>
                    <a:pt x="408" y="28"/>
                    <a:pt x="352" y="46"/>
                    <a:pt x="278" y="60"/>
                  </a:cubicBezTo>
                  <a:cubicBezTo>
                    <a:pt x="204" y="74"/>
                    <a:pt x="145" y="74"/>
                    <a:pt x="88" y="74"/>
                  </a:cubicBezTo>
                  <a:cubicBezTo>
                    <a:pt x="74" y="74"/>
                    <a:pt x="57" y="74"/>
                    <a:pt x="57" y="60"/>
                  </a:cubicBezTo>
                  <a:cubicBezTo>
                    <a:pt x="43" y="60"/>
                    <a:pt x="29" y="60"/>
                    <a:pt x="29" y="74"/>
                  </a:cubicBezTo>
                  <a:lnTo>
                    <a:pt x="15" y="74"/>
                  </a:lnTo>
                  <a:lnTo>
                    <a:pt x="0" y="88"/>
                  </a:lnTo>
                  <a:cubicBezTo>
                    <a:pt x="0" y="116"/>
                    <a:pt x="15" y="148"/>
                    <a:pt x="29" y="148"/>
                  </a:cubicBezTo>
                  <a:lnTo>
                    <a:pt x="278" y="148"/>
                  </a:lnTo>
                  <a:cubicBezTo>
                    <a:pt x="352" y="134"/>
                    <a:pt x="426" y="102"/>
                    <a:pt x="514" y="74"/>
                  </a:cubicBezTo>
                  <a:cubicBezTo>
                    <a:pt x="528" y="74"/>
                    <a:pt x="542" y="46"/>
                    <a:pt x="542" y="28"/>
                  </a:cubicBezTo>
                  <a:cubicBezTo>
                    <a:pt x="528" y="14"/>
                    <a:pt x="514" y="0"/>
                    <a:pt x="48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83"/>
            <p:cNvSpPr/>
            <p:nvPr/>
          </p:nvSpPr>
          <p:spPr>
            <a:xfrm>
              <a:off x="4075734" y="3744732"/>
              <a:ext cx="69149" cy="18868"/>
            </a:xfrm>
            <a:custGeom>
              <a:avLst/>
              <a:gdLst/>
              <a:ahLst/>
              <a:cxnLst/>
              <a:rect l="l" t="t" r="r" b="b"/>
              <a:pathLst>
                <a:path w="733" h="200" extrusionOk="0">
                  <a:moveTo>
                    <a:pt x="690" y="1"/>
                  </a:moveTo>
                  <a:cubicBezTo>
                    <a:pt x="685" y="1"/>
                    <a:pt x="680" y="3"/>
                    <a:pt x="676" y="8"/>
                  </a:cubicBezTo>
                  <a:cubicBezTo>
                    <a:pt x="542" y="50"/>
                    <a:pt x="426" y="78"/>
                    <a:pt x="307" y="110"/>
                  </a:cubicBezTo>
                  <a:cubicBezTo>
                    <a:pt x="219" y="124"/>
                    <a:pt x="131" y="124"/>
                    <a:pt x="29" y="124"/>
                  </a:cubicBezTo>
                  <a:lnTo>
                    <a:pt x="15" y="124"/>
                  </a:lnTo>
                  <a:lnTo>
                    <a:pt x="15" y="138"/>
                  </a:lnTo>
                  <a:cubicBezTo>
                    <a:pt x="1" y="138"/>
                    <a:pt x="1" y="152"/>
                    <a:pt x="1" y="166"/>
                  </a:cubicBezTo>
                  <a:cubicBezTo>
                    <a:pt x="1" y="166"/>
                    <a:pt x="1" y="184"/>
                    <a:pt x="15" y="198"/>
                  </a:cubicBezTo>
                  <a:lnTo>
                    <a:pt x="43" y="198"/>
                  </a:lnTo>
                  <a:cubicBezTo>
                    <a:pt x="65" y="199"/>
                    <a:pt x="87" y="200"/>
                    <a:pt x="109" y="200"/>
                  </a:cubicBezTo>
                  <a:cubicBezTo>
                    <a:pt x="308" y="200"/>
                    <a:pt x="503" y="145"/>
                    <a:pt x="690" y="78"/>
                  </a:cubicBezTo>
                  <a:cubicBezTo>
                    <a:pt x="718" y="78"/>
                    <a:pt x="732" y="50"/>
                    <a:pt x="718" y="36"/>
                  </a:cubicBezTo>
                  <a:cubicBezTo>
                    <a:pt x="718" y="16"/>
                    <a:pt x="703" y="1"/>
                    <a:pt x="69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83"/>
            <p:cNvSpPr/>
            <p:nvPr/>
          </p:nvSpPr>
          <p:spPr>
            <a:xfrm>
              <a:off x="4091016" y="3742468"/>
              <a:ext cx="62168" cy="18301"/>
            </a:xfrm>
            <a:custGeom>
              <a:avLst/>
              <a:gdLst/>
              <a:ahLst/>
              <a:cxnLst/>
              <a:rect l="l" t="t" r="r" b="b"/>
              <a:pathLst>
                <a:path w="659" h="194" extrusionOk="0">
                  <a:moveTo>
                    <a:pt x="602" y="0"/>
                  </a:moveTo>
                  <a:cubicBezTo>
                    <a:pt x="496" y="46"/>
                    <a:pt x="394" y="74"/>
                    <a:pt x="278" y="102"/>
                  </a:cubicBezTo>
                  <a:cubicBezTo>
                    <a:pt x="204" y="120"/>
                    <a:pt x="130" y="120"/>
                    <a:pt x="43" y="120"/>
                  </a:cubicBezTo>
                  <a:lnTo>
                    <a:pt x="14" y="120"/>
                  </a:lnTo>
                  <a:lnTo>
                    <a:pt x="14" y="134"/>
                  </a:lnTo>
                  <a:cubicBezTo>
                    <a:pt x="14" y="134"/>
                    <a:pt x="0" y="148"/>
                    <a:pt x="0" y="162"/>
                  </a:cubicBezTo>
                  <a:cubicBezTo>
                    <a:pt x="0" y="162"/>
                    <a:pt x="14" y="176"/>
                    <a:pt x="14" y="190"/>
                  </a:cubicBezTo>
                  <a:lnTo>
                    <a:pt x="43" y="190"/>
                  </a:lnTo>
                  <a:cubicBezTo>
                    <a:pt x="68" y="192"/>
                    <a:pt x="92" y="193"/>
                    <a:pt x="117" y="193"/>
                  </a:cubicBezTo>
                  <a:cubicBezTo>
                    <a:pt x="296" y="193"/>
                    <a:pt x="463" y="141"/>
                    <a:pt x="630" y="88"/>
                  </a:cubicBezTo>
                  <a:cubicBezTo>
                    <a:pt x="644" y="74"/>
                    <a:pt x="658" y="60"/>
                    <a:pt x="644" y="32"/>
                  </a:cubicBezTo>
                  <a:cubicBezTo>
                    <a:pt x="644" y="14"/>
                    <a:pt x="616" y="0"/>
                    <a:pt x="60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83"/>
            <p:cNvSpPr/>
            <p:nvPr/>
          </p:nvSpPr>
          <p:spPr>
            <a:xfrm>
              <a:off x="4158657" y="3256819"/>
              <a:ext cx="103677" cy="25471"/>
            </a:xfrm>
            <a:custGeom>
              <a:avLst/>
              <a:gdLst/>
              <a:ahLst/>
              <a:cxnLst/>
              <a:rect l="l" t="t" r="r" b="b"/>
              <a:pathLst>
                <a:path w="1099" h="270" extrusionOk="0">
                  <a:moveTo>
                    <a:pt x="770" y="0"/>
                  </a:moveTo>
                  <a:cubicBezTo>
                    <a:pt x="689" y="0"/>
                    <a:pt x="608" y="7"/>
                    <a:pt x="529" y="20"/>
                  </a:cubicBezTo>
                  <a:cubicBezTo>
                    <a:pt x="441" y="34"/>
                    <a:pt x="353" y="48"/>
                    <a:pt x="265" y="80"/>
                  </a:cubicBezTo>
                  <a:cubicBezTo>
                    <a:pt x="191" y="108"/>
                    <a:pt x="103" y="136"/>
                    <a:pt x="29" y="182"/>
                  </a:cubicBezTo>
                  <a:lnTo>
                    <a:pt x="15" y="196"/>
                  </a:lnTo>
                  <a:lnTo>
                    <a:pt x="1" y="210"/>
                  </a:lnTo>
                  <a:lnTo>
                    <a:pt x="1" y="238"/>
                  </a:lnTo>
                  <a:cubicBezTo>
                    <a:pt x="15" y="255"/>
                    <a:pt x="15" y="255"/>
                    <a:pt x="29" y="255"/>
                  </a:cubicBezTo>
                  <a:cubicBezTo>
                    <a:pt x="29" y="269"/>
                    <a:pt x="43" y="269"/>
                    <a:pt x="61" y="269"/>
                  </a:cubicBezTo>
                  <a:cubicBezTo>
                    <a:pt x="163" y="196"/>
                    <a:pt x="279" y="150"/>
                    <a:pt x="395" y="122"/>
                  </a:cubicBezTo>
                  <a:lnTo>
                    <a:pt x="412" y="122"/>
                  </a:lnTo>
                  <a:cubicBezTo>
                    <a:pt x="540" y="94"/>
                    <a:pt x="671" y="80"/>
                    <a:pt x="798" y="80"/>
                  </a:cubicBezTo>
                  <a:lnTo>
                    <a:pt x="798" y="80"/>
                  </a:lnTo>
                  <a:cubicBezTo>
                    <a:pt x="884" y="80"/>
                    <a:pt x="970" y="94"/>
                    <a:pt x="1042" y="108"/>
                  </a:cubicBezTo>
                  <a:cubicBezTo>
                    <a:pt x="1070" y="108"/>
                    <a:pt x="1084" y="94"/>
                    <a:pt x="1098" y="80"/>
                  </a:cubicBezTo>
                  <a:cubicBezTo>
                    <a:pt x="1098" y="62"/>
                    <a:pt x="1084" y="48"/>
                    <a:pt x="1084" y="48"/>
                  </a:cubicBezTo>
                  <a:cubicBezTo>
                    <a:pt x="1084" y="34"/>
                    <a:pt x="1070" y="34"/>
                    <a:pt x="1056" y="34"/>
                  </a:cubicBezTo>
                  <a:cubicBezTo>
                    <a:pt x="967" y="11"/>
                    <a:pt x="869" y="0"/>
                    <a:pt x="77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83"/>
            <p:cNvSpPr/>
            <p:nvPr/>
          </p:nvSpPr>
          <p:spPr>
            <a:xfrm>
              <a:off x="4157336" y="3257102"/>
              <a:ext cx="95375" cy="24811"/>
            </a:xfrm>
            <a:custGeom>
              <a:avLst/>
              <a:gdLst/>
              <a:ahLst/>
              <a:cxnLst/>
              <a:rect l="l" t="t" r="r" b="b"/>
              <a:pathLst>
                <a:path w="1011" h="263" extrusionOk="0">
                  <a:moveTo>
                    <a:pt x="763" y="0"/>
                  </a:moveTo>
                  <a:cubicBezTo>
                    <a:pt x="670" y="0"/>
                    <a:pt x="576" y="9"/>
                    <a:pt x="483" y="17"/>
                  </a:cubicBezTo>
                  <a:cubicBezTo>
                    <a:pt x="321" y="45"/>
                    <a:pt x="163" y="105"/>
                    <a:pt x="29" y="179"/>
                  </a:cubicBezTo>
                  <a:lnTo>
                    <a:pt x="15" y="193"/>
                  </a:lnTo>
                  <a:cubicBezTo>
                    <a:pt x="15" y="193"/>
                    <a:pt x="1" y="193"/>
                    <a:pt x="1" y="207"/>
                  </a:cubicBezTo>
                  <a:lnTo>
                    <a:pt x="1" y="235"/>
                  </a:lnTo>
                  <a:cubicBezTo>
                    <a:pt x="1" y="235"/>
                    <a:pt x="15" y="252"/>
                    <a:pt x="29" y="252"/>
                  </a:cubicBezTo>
                  <a:cubicBezTo>
                    <a:pt x="29" y="259"/>
                    <a:pt x="32" y="263"/>
                    <a:pt x="38" y="263"/>
                  </a:cubicBezTo>
                  <a:cubicBezTo>
                    <a:pt x="43" y="263"/>
                    <a:pt x="50" y="259"/>
                    <a:pt x="57" y="252"/>
                  </a:cubicBezTo>
                  <a:cubicBezTo>
                    <a:pt x="145" y="207"/>
                    <a:pt x="251" y="164"/>
                    <a:pt x="367" y="133"/>
                  </a:cubicBezTo>
                  <a:cubicBezTo>
                    <a:pt x="514" y="91"/>
                    <a:pt x="659" y="77"/>
                    <a:pt x="806" y="77"/>
                  </a:cubicBezTo>
                  <a:cubicBezTo>
                    <a:pt x="849" y="77"/>
                    <a:pt x="908" y="91"/>
                    <a:pt x="968" y="91"/>
                  </a:cubicBezTo>
                  <a:cubicBezTo>
                    <a:pt x="982" y="91"/>
                    <a:pt x="1010" y="77"/>
                    <a:pt x="1010" y="59"/>
                  </a:cubicBezTo>
                  <a:cubicBezTo>
                    <a:pt x="1010" y="31"/>
                    <a:pt x="996" y="17"/>
                    <a:pt x="968" y="17"/>
                  </a:cubicBezTo>
                  <a:cubicBezTo>
                    <a:pt x="900" y="5"/>
                    <a:pt x="831" y="0"/>
                    <a:pt x="76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83"/>
            <p:cNvSpPr/>
            <p:nvPr/>
          </p:nvSpPr>
          <p:spPr>
            <a:xfrm>
              <a:off x="4156015" y="3260970"/>
              <a:ext cx="51225" cy="21320"/>
            </a:xfrm>
            <a:custGeom>
              <a:avLst/>
              <a:gdLst/>
              <a:ahLst/>
              <a:cxnLst/>
              <a:rect l="l" t="t" r="r" b="b"/>
              <a:pathLst>
                <a:path w="543" h="226" extrusionOk="0">
                  <a:moveTo>
                    <a:pt x="505" y="0"/>
                  </a:moveTo>
                  <a:cubicBezTo>
                    <a:pt x="502" y="0"/>
                    <a:pt x="499" y="1"/>
                    <a:pt x="497" y="4"/>
                  </a:cubicBezTo>
                  <a:cubicBezTo>
                    <a:pt x="335" y="36"/>
                    <a:pt x="177" y="78"/>
                    <a:pt x="29" y="138"/>
                  </a:cubicBezTo>
                  <a:lnTo>
                    <a:pt x="15" y="152"/>
                  </a:lnTo>
                  <a:cubicBezTo>
                    <a:pt x="1" y="166"/>
                    <a:pt x="1" y="180"/>
                    <a:pt x="1" y="194"/>
                  </a:cubicBezTo>
                  <a:cubicBezTo>
                    <a:pt x="15" y="211"/>
                    <a:pt x="43" y="225"/>
                    <a:pt x="57" y="225"/>
                  </a:cubicBezTo>
                  <a:cubicBezTo>
                    <a:pt x="145" y="180"/>
                    <a:pt x="247" y="138"/>
                    <a:pt x="353" y="106"/>
                  </a:cubicBezTo>
                  <a:cubicBezTo>
                    <a:pt x="409" y="106"/>
                    <a:pt x="455" y="92"/>
                    <a:pt x="497" y="78"/>
                  </a:cubicBezTo>
                  <a:cubicBezTo>
                    <a:pt x="528" y="78"/>
                    <a:pt x="542" y="64"/>
                    <a:pt x="542" y="36"/>
                  </a:cubicBezTo>
                  <a:cubicBezTo>
                    <a:pt x="531" y="21"/>
                    <a:pt x="517" y="0"/>
                    <a:pt x="505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83"/>
            <p:cNvSpPr/>
            <p:nvPr/>
          </p:nvSpPr>
          <p:spPr>
            <a:xfrm>
              <a:off x="4156015" y="3262573"/>
              <a:ext cx="38584" cy="18962"/>
            </a:xfrm>
            <a:custGeom>
              <a:avLst/>
              <a:gdLst/>
              <a:ahLst/>
              <a:cxnLst/>
              <a:rect l="l" t="t" r="r" b="b"/>
              <a:pathLst>
                <a:path w="409" h="201" extrusionOk="0">
                  <a:moveTo>
                    <a:pt x="353" y="1"/>
                  </a:moveTo>
                  <a:cubicBezTo>
                    <a:pt x="233" y="19"/>
                    <a:pt x="131" y="61"/>
                    <a:pt x="29" y="121"/>
                  </a:cubicBezTo>
                  <a:lnTo>
                    <a:pt x="15" y="121"/>
                  </a:lnTo>
                  <a:cubicBezTo>
                    <a:pt x="15" y="135"/>
                    <a:pt x="1" y="135"/>
                    <a:pt x="1" y="135"/>
                  </a:cubicBezTo>
                  <a:lnTo>
                    <a:pt x="1" y="177"/>
                  </a:lnTo>
                  <a:cubicBezTo>
                    <a:pt x="11" y="189"/>
                    <a:pt x="28" y="200"/>
                    <a:pt x="42" y="200"/>
                  </a:cubicBezTo>
                  <a:cubicBezTo>
                    <a:pt x="48" y="200"/>
                    <a:pt x="53" y="198"/>
                    <a:pt x="57" y="194"/>
                  </a:cubicBezTo>
                  <a:cubicBezTo>
                    <a:pt x="131" y="163"/>
                    <a:pt x="205" y="121"/>
                    <a:pt x="279" y="106"/>
                  </a:cubicBezTo>
                  <a:cubicBezTo>
                    <a:pt x="307" y="106"/>
                    <a:pt x="335" y="89"/>
                    <a:pt x="367" y="89"/>
                  </a:cubicBezTo>
                  <a:cubicBezTo>
                    <a:pt x="381" y="89"/>
                    <a:pt x="409" y="61"/>
                    <a:pt x="395" y="47"/>
                  </a:cubicBezTo>
                  <a:cubicBezTo>
                    <a:pt x="395" y="19"/>
                    <a:pt x="381" y="1"/>
                    <a:pt x="35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83"/>
            <p:cNvSpPr/>
            <p:nvPr/>
          </p:nvSpPr>
          <p:spPr>
            <a:xfrm>
              <a:off x="4153091" y="3264271"/>
              <a:ext cx="31886" cy="19056"/>
            </a:xfrm>
            <a:custGeom>
              <a:avLst/>
              <a:gdLst/>
              <a:ahLst/>
              <a:cxnLst/>
              <a:rect l="l" t="t" r="r" b="b"/>
              <a:pathLst>
                <a:path w="338" h="202" extrusionOk="0">
                  <a:moveTo>
                    <a:pt x="278" y="1"/>
                  </a:moveTo>
                  <a:cubicBezTo>
                    <a:pt x="190" y="29"/>
                    <a:pt x="102" y="71"/>
                    <a:pt x="14" y="117"/>
                  </a:cubicBezTo>
                  <a:lnTo>
                    <a:pt x="14" y="131"/>
                  </a:lnTo>
                  <a:cubicBezTo>
                    <a:pt x="0" y="131"/>
                    <a:pt x="0" y="131"/>
                    <a:pt x="0" y="145"/>
                  </a:cubicBezTo>
                  <a:lnTo>
                    <a:pt x="0" y="176"/>
                  </a:lnTo>
                  <a:cubicBezTo>
                    <a:pt x="0" y="190"/>
                    <a:pt x="14" y="190"/>
                    <a:pt x="14" y="190"/>
                  </a:cubicBezTo>
                  <a:cubicBezTo>
                    <a:pt x="23" y="198"/>
                    <a:pt x="31" y="201"/>
                    <a:pt x="38" y="201"/>
                  </a:cubicBezTo>
                  <a:cubicBezTo>
                    <a:pt x="46" y="201"/>
                    <a:pt x="53" y="198"/>
                    <a:pt x="60" y="190"/>
                  </a:cubicBezTo>
                  <a:cubicBezTo>
                    <a:pt x="134" y="145"/>
                    <a:pt x="222" y="117"/>
                    <a:pt x="310" y="88"/>
                  </a:cubicBezTo>
                  <a:cubicBezTo>
                    <a:pt x="338" y="71"/>
                    <a:pt x="338" y="43"/>
                    <a:pt x="338" y="29"/>
                  </a:cubicBezTo>
                  <a:cubicBezTo>
                    <a:pt x="338" y="15"/>
                    <a:pt x="324" y="15"/>
                    <a:pt x="31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83"/>
            <p:cNvSpPr/>
            <p:nvPr/>
          </p:nvSpPr>
          <p:spPr>
            <a:xfrm>
              <a:off x="4151770" y="3267667"/>
              <a:ext cx="27547" cy="15943"/>
            </a:xfrm>
            <a:custGeom>
              <a:avLst/>
              <a:gdLst/>
              <a:ahLst/>
              <a:cxnLst/>
              <a:rect l="l" t="t" r="r" b="b"/>
              <a:pathLst>
                <a:path w="292" h="169" extrusionOk="0">
                  <a:moveTo>
                    <a:pt x="253" y="0"/>
                  </a:moveTo>
                  <a:cubicBezTo>
                    <a:pt x="248" y="0"/>
                    <a:pt x="245" y="7"/>
                    <a:pt x="236" y="7"/>
                  </a:cubicBezTo>
                  <a:cubicBezTo>
                    <a:pt x="162" y="21"/>
                    <a:pt x="88" y="52"/>
                    <a:pt x="28" y="81"/>
                  </a:cubicBezTo>
                  <a:lnTo>
                    <a:pt x="14" y="95"/>
                  </a:lnTo>
                  <a:lnTo>
                    <a:pt x="0" y="109"/>
                  </a:lnTo>
                  <a:lnTo>
                    <a:pt x="0" y="140"/>
                  </a:lnTo>
                  <a:cubicBezTo>
                    <a:pt x="14" y="154"/>
                    <a:pt x="14" y="154"/>
                    <a:pt x="28" y="154"/>
                  </a:cubicBezTo>
                  <a:cubicBezTo>
                    <a:pt x="46" y="169"/>
                    <a:pt x="46" y="169"/>
                    <a:pt x="60" y="169"/>
                  </a:cubicBezTo>
                  <a:cubicBezTo>
                    <a:pt x="134" y="123"/>
                    <a:pt x="190" y="95"/>
                    <a:pt x="264" y="81"/>
                  </a:cubicBezTo>
                  <a:cubicBezTo>
                    <a:pt x="278" y="81"/>
                    <a:pt x="278" y="67"/>
                    <a:pt x="278" y="52"/>
                  </a:cubicBezTo>
                  <a:cubicBezTo>
                    <a:pt x="292" y="52"/>
                    <a:pt x="292" y="35"/>
                    <a:pt x="278" y="21"/>
                  </a:cubicBezTo>
                  <a:cubicBezTo>
                    <a:pt x="278" y="21"/>
                    <a:pt x="278" y="7"/>
                    <a:pt x="264" y="7"/>
                  </a:cubicBezTo>
                  <a:cubicBezTo>
                    <a:pt x="259" y="2"/>
                    <a:pt x="256" y="0"/>
                    <a:pt x="25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83"/>
            <p:cNvSpPr/>
            <p:nvPr/>
          </p:nvSpPr>
          <p:spPr>
            <a:xfrm>
              <a:off x="4208467" y="3255970"/>
              <a:ext cx="63772" cy="9717"/>
            </a:xfrm>
            <a:custGeom>
              <a:avLst/>
              <a:gdLst/>
              <a:ahLst/>
              <a:cxnLst/>
              <a:rect l="l" t="t" r="r" b="b"/>
              <a:pathLst>
                <a:path w="676" h="103" extrusionOk="0">
                  <a:moveTo>
                    <a:pt x="338" y="1"/>
                  </a:moveTo>
                  <a:cubicBezTo>
                    <a:pt x="223" y="1"/>
                    <a:pt x="107" y="30"/>
                    <a:pt x="1" y="88"/>
                  </a:cubicBezTo>
                  <a:lnTo>
                    <a:pt x="1" y="88"/>
                  </a:lnTo>
                  <a:cubicBezTo>
                    <a:pt x="103" y="32"/>
                    <a:pt x="216" y="6"/>
                    <a:pt x="327" y="6"/>
                  </a:cubicBezTo>
                  <a:cubicBezTo>
                    <a:pt x="451" y="6"/>
                    <a:pt x="573" y="39"/>
                    <a:pt x="676" y="103"/>
                  </a:cubicBezTo>
                  <a:cubicBezTo>
                    <a:pt x="576" y="34"/>
                    <a:pt x="458" y="1"/>
                    <a:pt x="338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83"/>
            <p:cNvSpPr/>
            <p:nvPr/>
          </p:nvSpPr>
          <p:spPr>
            <a:xfrm>
              <a:off x="3925077" y="3493606"/>
              <a:ext cx="16698" cy="63772"/>
            </a:xfrm>
            <a:custGeom>
              <a:avLst/>
              <a:gdLst/>
              <a:ahLst/>
              <a:cxnLst/>
              <a:rect l="l" t="t" r="r" b="b"/>
              <a:pathLst>
                <a:path w="177" h="676" extrusionOk="0">
                  <a:moveTo>
                    <a:pt x="103" y="676"/>
                  </a:moveTo>
                  <a:cubicBezTo>
                    <a:pt x="1" y="471"/>
                    <a:pt x="29" y="208"/>
                    <a:pt x="176" y="0"/>
                  </a:cubicBezTo>
                  <a:cubicBezTo>
                    <a:pt x="29" y="208"/>
                    <a:pt x="1" y="471"/>
                    <a:pt x="103" y="676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83"/>
            <p:cNvSpPr/>
            <p:nvPr/>
          </p:nvSpPr>
          <p:spPr>
            <a:xfrm>
              <a:off x="4426858" y="3452192"/>
              <a:ext cx="11792" cy="63678"/>
            </a:xfrm>
            <a:custGeom>
              <a:avLst/>
              <a:gdLst/>
              <a:ahLst/>
              <a:cxnLst/>
              <a:rect l="l" t="t" r="r" b="b"/>
              <a:pathLst>
                <a:path w="125" h="675" extrusionOk="0">
                  <a:moveTo>
                    <a:pt x="74" y="0"/>
                  </a:moveTo>
                  <a:lnTo>
                    <a:pt x="74" y="0"/>
                  </a:lnTo>
                  <a:cubicBezTo>
                    <a:pt x="108" y="85"/>
                    <a:pt x="124" y="176"/>
                    <a:pt x="124" y="266"/>
                  </a:cubicBezTo>
                  <a:lnTo>
                    <a:pt x="124" y="266"/>
                  </a:lnTo>
                  <a:cubicBezTo>
                    <a:pt x="125" y="176"/>
                    <a:pt x="108" y="86"/>
                    <a:pt x="74" y="0"/>
                  </a:cubicBezTo>
                  <a:close/>
                  <a:moveTo>
                    <a:pt x="124" y="266"/>
                  </a:moveTo>
                  <a:cubicBezTo>
                    <a:pt x="124" y="408"/>
                    <a:pt x="82" y="550"/>
                    <a:pt x="0" y="675"/>
                  </a:cubicBezTo>
                  <a:cubicBezTo>
                    <a:pt x="83" y="558"/>
                    <a:pt x="125" y="412"/>
                    <a:pt x="124" y="266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83"/>
            <p:cNvSpPr/>
            <p:nvPr/>
          </p:nvSpPr>
          <p:spPr>
            <a:xfrm>
              <a:off x="4094979" y="3743789"/>
              <a:ext cx="65093" cy="12736"/>
            </a:xfrm>
            <a:custGeom>
              <a:avLst/>
              <a:gdLst/>
              <a:ahLst/>
              <a:cxnLst/>
              <a:rect l="l" t="t" r="r" b="b"/>
              <a:pathLst>
                <a:path w="690" h="135" extrusionOk="0">
                  <a:moveTo>
                    <a:pt x="690" y="32"/>
                  </a:moveTo>
                  <a:cubicBezTo>
                    <a:pt x="472" y="134"/>
                    <a:pt x="208" y="134"/>
                    <a:pt x="1" y="0"/>
                  </a:cubicBezTo>
                  <a:cubicBezTo>
                    <a:pt x="208" y="134"/>
                    <a:pt x="472" y="134"/>
                    <a:pt x="690" y="32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83"/>
            <p:cNvSpPr/>
            <p:nvPr/>
          </p:nvSpPr>
          <p:spPr>
            <a:xfrm>
              <a:off x="3920737" y="3256064"/>
              <a:ext cx="527064" cy="497725"/>
            </a:xfrm>
            <a:custGeom>
              <a:avLst/>
              <a:gdLst/>
              <a:ahLst/>
              <a:cxnLst/>
              <a:rect l="l" t="t" r="r" b="b"/>
              <a:pathLst>
                <a:path w="5587" h="5276" extrusionOk="0">
                  <a:moveTo>
                    <a:pt x="3373" y="0"/>
                  </a:moveTo>
                  <a:cubicBezTo>
                    <a:pt x="3203" y="0"/>
                    <a:pt x="3029" y="63"/>
                    <a:pt x="2889" y="190"/>
                  </a:cubicBezTo>
                  <a:lnTo>
                    <a:pt x="2287" y="703"/>
                  </a:lnTo>
                  <a:lnTo>
                    <a:pt x="792" y="1991"/>
                  </a:lnTo>
                  <a:lnTo>
                    <a:pt x="353" y="2374"/>
                  </a:lnTo>
                  <a:cubicBezTo>
                    <a:pt x="61" y="2638"/>
                    <a:pt x="1" y="3077"/>
                    <a:pt x="237" y="3341"/>
                  </a:cubicBezTo>
                  <a:lnTo>
                    <a:pt x="1717" y="5068"/>
                  </a:lnTo>
                  <a:cubicBezTo>
                    <a:pt x="1839" y="5206"/>
                    <a:pt x="2017" y="5276"/>
                    <a:pt x="2203" y="5276"/>
                  </a:cubicBezTo>
                  <a:cubicBezTo>
                    <a:pt x="2373" y="5276"/>
                    <a:pt x="2551" y="5218"/>
                    <a:pt x="2699" y="5100"/>
                  </a:cubicBezTo>
                  <a:lnTo>
                    <a:pt x="5235" y="2902"/>
                  </a:lnTo>
                  <a:cubicBezTo>
                    <a:pt x="5527" y="2652"/>
                    <a:pt x="5587" y="2212"/>
                    <a:pt x="5351" y="1934"/>
                  </a:cubicBezTo>
                  <a:lnTo>
                    <a:pt x="3856" y="218"/>
                  </a:lnTo>
                  <a:cubicBezTo>
                    <a:pt x="3734" y="73"/>
                    <a:pt x="3556" y="0"/>
                    <a:pt x="337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83"/>
            <p:cNvSpPr/>
            <p:nvPr/>
          </p:nvSpPr>
          <p:spPr>
            <a:xfrm>
              <a:off x="3955265" y="3290875"/>
              <a:ext cx="456405" cy="431122"/>
            </a:xfrm>
            <a:custGeom>
              <a:avLst/>
              <a:gdLst/>
              <a:ahLst/>
              <a:cxnLst/>
              <a:rect l="l" t="t" r="r" b="b"/>
              <a:pathLst>
                <a:path w="4838" h="4570" extrusionOk="0">
                  <a:moveTo>
                    <a:pt x="2922" y="0"/>
                  </a:moveTo>
                  <a:cubicBezTo>
                    <a:pt x="2776" y="0"/>
                    <a:pt x="2628" y="53"/>
                    <a:pt x="2509" y="158"/>
                  </a:cubicBezTo>
                  <a:lnTo>
                    <a:pt x="1981" y="612"/>
                  </a:lnTo>
                  <a:lnTo>
                    <a:pt x="690" y="1724"/>
                  </a:lnTo>
                  <a:lnTo>
                    <a:pt x="296" y="2061"/>
                  </a:lnTo>
                  <a:cubicBezTo>
                    <a:pt x="46" y="2283"/>
                    <a:pt x="1" y="2663"/>
                    <a:pt x="208" y="2898"/>
                  </a:cubicBezTo>
                  <a:lnTo>
                    <a:pt x="1496" y="4393"/>
                  </a:lnTo>
                  <a:cubicBezTo>
                    <a:pt x="1594" y="4511"/>
                    <a:pt x="1744" y="4569"/>
                    <a:pt x="1900" y="4569"/>
                  </a:cubicBezTo>
                  <a:cubicBezTo>
                    <a:pt x="2052" y="4569"/>
                    <a:pt x="2210" y="4515"/>
                    <a:pt x="2333" y="4407"/>
                  </a:cubicBezTo>
                  <a:lnTo>
                    <a:pt x="4531" y="2515"/>
                  </a:lnTo>
                  <a:cubicBezTo>
                    <a:pt x="4795" y="2297"/>
                    <a:pt x="4837" y="1917"/>
                    <a:pt x="4633" y="1681"/>
                  </a:cubicBezTo>
                  <a:lnTo>
                    <a:pt x="3342" y="186"/>
                  </a:lnTo>
                  <a:cubicBezTo>
                    <a:pt x="3236" y="63"/>
                    <a:pt x="3081" y="0"/>
                    <a:pt x="292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83"/>
            <p:cNvSpPr/>
            <p:nvPr/>
          </p:nvSpPr>
          <p:spPr>
            <a:xfrm>
              <a:off x="3966585" y="3301912"/>
              <a:ext cx="152072" cy="141978"/>
            </a:xfrm>
            <a:custGeom>
              <a:avLst/>
              <a:gdLst/>
              <a:ahLst/>
              <a:cxnLst/>
              <a:rect l="l" t="t" r="r" b="b"/>
              <a:pathLst>
                <a:path w="1612" h="1505" extrusionOk="0">
                  <a:moveTo>
                    <a:pt x="1082" y="0"/>
                  </a:moveTo>
                  <a:cubicBezTo>
                    <a:pt x="1034" y="0"/>
                    <a:pt x="985" y="4"/>
                    <a:pt x="936" y="10"/>
                  </a:cubicBezTo>
                  <a:cubicBezTo>
                    <a:pt x="834" y="10"/>
                    <a:pt x="732" y="41"/>
                    <a:pt x="644" y="83"/>
                  </a:cubicBezTo>
                  <a:cubicBezTo>
                    <a:pt x="542" y="129"/>
                    <a:pt x="454" y="185"/>
                    <a:pt x="380" y="259"/>
                  </a:cubicBezTo>
                  <a:cubicBezTo>
                    <a:pt x="218" y="393"/>
                    <a:pt x="102" y="583"/>
                    <a:pt x="42" y="787"/>
                  </a:cubicBezTo>
                  <a:cubicBezTo>
                    <a:pt x="14" y="889"/>
                    <a:pt x="0" y="991"/>
                    <a:pt x="0" y="1096"/>
                  </a:cubicBezTo>
                  <a:cubicBezTo>
                    <a:pt x="0" y="1167"/>
                    <a:pt x="0" y="1227"/>
                    <a:pt x="14" y="1286"/>
                  </a:cubicBezTo>
                  <a:cubicBezTo>
                    <a:pt x="28" y="1360"/>
                    <a:pt x="57" y="1417"/>
                    <a:pt x="74" y="1476"/>
                  </a:cubicBezTo>
                  <a:cubicBezTo>
                    <a:pt x="88" y="1490"/>
                    <a:pt x="88" y="1505"/>
                    <a:pt x="88" y="1505"/>
                  </a:cubicBezTo>
                  <a:cubicBezTo>
                    <a:pt x="218" y="1402"/>
                    <a:pt x="338" y="1300"/>
                    <a:pt x="454" y="1198"/>
                  </a:cubicBezTo>
                  <a:cubicBezTo>
                    <a:pt x="440" y="1167"/>
                    <a:pt x="440" y="1139"/>
                    <a:pt x="440" y="1111"/>
                  </a:cubicBezTo>
                  <a:lnTo>
                    <a:pt x="440" y="963"/>
                  </a:lnTo>
                  <a:cubicBezTo>
                    <a:pt x="454" y="903"/>
                    <a:pt x="482" y="861"/>
                    <a:pt x="496" y="801"/>
                  </a:cubicBezTo>
                  <a:cubicBezTo>
                    <a:pt x="528" y="745"/>
                    <a:pt x="570" y="699"/>
                    <a:pt x="602" y="639"/>
                  </a:cubicBezTo>
                  <a:cubicBezTo>
                    <a:pt x="644" y="597"/>
                    <a:pt x="690" y="569"/>
                    <a:pt x="746" y="523"/>
                  </a:cubicBezTo>
                  <a:cubicBezTo>
                    <a:pt x="792" y="495"/>
                    <a:pt x="834" y="481"/>
                    <a:pt x="880" y="463"/>
                  </a:cubicBezTo>
                  <a:cubicBezTo>
                    <a:pt x="922" y="449"/>
                    <a:pt x="968" y="435"/>
                    <a:pt x="1010" y="435"/>
                  </a:cubicBezTo>
                  <a:cubicBezTo>
                    <a:pt x="1056" y="435"/>
                    <a:pt x="1098" y="435"/>
                    <a:pt x="1143" y="449"/>
                  </a:cubicBezTo>
                  <a:cubicBezTo>
                    <a:pt x="1172" y="449"/>
                    <a:pt x="1217" y="463"/>
                    <a:pt x="1260" y="481"/>
                  </a:cubicBezTo>
                  <a:lnTo>
                    <a:pt x="1274" y="495"/>
                  </a:lnTo>
                  <a:lnTo>
                    <a:pt x="1611" y="200"/>
                  </a:lnTo>
                  <a:cubicBezTo>
                    <a:pt x="1611" y="185"/>
                    <a:pt x="1597" y="185"/>
                    <a:pt x="1583" y="171"/>
                  </a:cubicBezTo>
                  <a:cubicBezTo>
                    <a:pt x="1495" y="112"/>
                    <a:pt x="1393" y="55"/>
                    <a:pt x="1274" y="24"/>
                  </a:cubicBezTo>
                  <a:cubicBezTo>
                    <a:pt x="1214" y="7"/>
                    <a:pt x="1149" y="0"/>
                    <a:pt x="108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83"/>
            <p:cNvSpPr/>
            <p:nvPr/>
          </p:nvSpPr>
          <p:spPr>
            <a:xfrm>
              <a:off x="2713876" y="2510703"/>
              <a:ext cx="201882" cy="183864"/>
            </a:xfrm>
            <a:custGeom>
              <a:avLst/>
              <a:gdLst/>
              <a:ahLst/>
              <a:cxnLst/>
              <a:rect l="l" t="t" r="r" b="b"/>
              <a:pathLst>
                <a:path w="2140" h="1949" extrusionOk="0">
                  <a:moveTo>
                    <a:pt x="1773" y="0"/>
                  </a:moveTo>
                  <a:cubicBezTo>
                    <a:pt x="1745" y="14"/>
                    <a:pt x="1700" y="28"/>
                    <a:pt x="1671" y="74"/>
                  </a:cubicBezTo>
                  <a:cubicBezTo>
                    <a:pt x="1626" y="102"/>
                    <a:pt x="1598" y="144"/>
                    <a:pt x="1569" y="204"/>
                  </a:cubicBezTo>
                  <a:cubicBezTo>
                    <a:pt x="1538" y="250"/>
                    <a:pt x="1524" y="306"/>
                    <a:pt x="1496" y="380"/>
                  </a:cubicBezTo>
                  <a:cubicBezTo>
                    <a:pt x="1450" y="454"/>
                    <a:pt x="1436" y="528"/>
                    <a:pt x="1422" y="602"/>
                  </a:cubicBezTo>
                  <a:cubicBezTo>
                    <a:pt x="1376" y="570"/>
                    <a:pt x="1334" y="528"/>
                    <a:pt x="1260" y="468"/>
                  </a:cubicBezTo>
                  <a:cubicBezTo>
                    <a:pt x="1158" y="380"/>
                    <a:pt x="1056" y="306"/>
                    <a:pt x="954" y="250"/>
                  </a:cubicBezTo>
                  <a:cubicBezTo>
                    <a:pt x="894" y="204"/>
                    <a:pt x="848" y="176"/>
                    <a:pt x="792" y="162"/>
                  </a:cubicBezTo>
                  <a:cubicBezTo>
                    <a:pt x="732" y="130"/>
                    <a:pt x="672" y="116"/>
                    <a:pt x="630" y="102"/>
                  </a:cubicBezTo>
                  <a:lnTo>
                    <a:pt x="483" y="102"/>
                  </a:lnTo>
                  <a:cubicBezTo>
                    <a:pt x="440" y="116"/>
                    <a:pt x="395" y="144"/>
                    <a:pt x="352" y="190"/>
                  </a:cubicBezTo>
                  <a:cubicBezTo>
                    <a:pt x="321" y="218"/>
                    <a:pt x="307" y="264"/>
                    <a:pt x="293" y="292"/>
                  </a:cubicBezTo>
                  <a:cubicBezTo>
                    <a:pt x="293" y="338"/>
                    <a:pt x="293" y="380"/>
                    <a:pt x="307" y="426"/>
                  </a:cubicBezTo>
                  <a:cubicBezTo>
                    <a:pt x="338" y="482"/>
                    <a:pt x="381" y="542"/>
                    <a:pt x="454" y="616"/>
                  </a:cubicBezTo>
                  <a:cubicBezTo>
                    <a:pt x="454" y="616"/>
                    <a:pt x="440" y="602"/>
                    <a:pt x="426" y="602"/>
                  </a:cubicBezTo>
                  <a:cubicBezTo>
                    <a:pt x="366" y="584"/>
                    <a:pt x="321" y="584"/>
                    <a:pt x="264" y="584"/>
                  </a:cubicBezTo>
                  <a:cubicBezTo>
                    <a:pt x="205" y="584"/>
                    <a:pt x="162" y="584"/>
                    <a:pt x="117" y="616"/>
                  </a:cubicBezTo>
                  <a:cubicBezTo>
                    <a:pt x="43" y="658"/>
                    <a:pt x="1" y="746"/>
                    <a:pt x="43" y="834"/>
                  </a:cubicBezTo>
                  <a:cubicBezTo>
                    <a:pt x="57" y="894"/>
                    <a:pt x="117" y="953"/>
                    <a:pt x="176" y="982"/>
                  </a:cubicBezTo>
                  <a:cubicBezTo>
                    <a:pt x="250" y="1041"/>
                    <a:pt x="338" y="1070"/>
                    <a:pt x="409" y="1112"/>
                  </a:cubicBezTo>
                  <a:cubicBezTo>
                    <a:pt x="468" y="1129"/>
                    <a:pt x="528" y="1157"/>
                    <a:pt x="602" y="1186"/>
                  </a:cubicBezTo>
                  <a:cubicBezTo>
                    <a:pt x="528" y="1186"/>
                    <a:pt x="454" y="1186"/>
                    <a:pt x="381" y="1200"/>
                  </a:cubicBezTo>
                  <a:cubicBezTo>
                    <a:pt x="293" y="1217"/>
                    <a:pt x="205" y="1231"/>
                    <a:pt x="131" y="1288"/>
                  </a:cubicBezTo>
                  <a:cubicBezTo>
                    <a:pt x="103" y="1319"/>
                    <a:pt x="74" y="1347"/>
                    <a:pt x="74" y="1393"/>
                  </a:cubicBezTo>
                  <a:cubicBezTo>
                    <a:pt x="57" y="1421"/>
                    <a:pt x="74" y="1463"/>
                    <a:pt x="89" y="1509"/>
                  </a:cubicBezTo>
                  <a:cubicBezTo>
                    <a:pt x="103" y="1537"/>
                    <a:pt x="117" y="1551"/>
                    <a:pt x="131" y="1569"/>
                  </a:cubicBezTo>
                  <a:cubicBezTo>
                    <a:pt x="145" y="1597"/>
                    <a:pt x="176" y="1611"/>
                    <a:pt x="191" y="1625"/>
                  </a:cubicBezTo>
                  <a:cubicBezTo>
                    <a:pt x="250" y="1657"/>
                    <a:pt x="321" y="1657"/>
                    <a:pt x="381" y="1671"/>
                  </a:cubicBezTo>
                  <a:cubicBezTo>
                    <a:pt x="454" y="1685"/>
                    <a:pt x="528" y="1685"/>
                    <a:pt x="602" y="1685"/>
                  </a:cubicBezTo>
                  <a:lnTo>
                    <a:pt x="630" y="1685"/>
                  </a:lnTo>
                  <a:cubicBezTo>
                    <a:pt x="672" y="1685"/>
                    <a:pt x="718" y="1685"/>
                    <a:pt x="760" y="1699"/>
                  </a:cubicBezTo>
                  <a:cubicBezTo>
                    <a:pt x="792" y="1699"/>
                    <a:pt x="820" y="1699"/>
                    <a:pt x="866" y="1713"/>
                  </a:cubicBezTo>
                  <a:lnTo>
                    <a:pt x="880" y="1713"/>
                  </a:lnTo>
                  <a:cubicBezTo>
                    <a:pt x="922" y="1727"/>
                    <a:pt x="982" y="1727"/>
                    <a:pt x="1024" y="1745"/>
                  </a:cubicBezTo>
                  <a:cubicBezTo>
                    <a:pt x="1144" y="1773"/>
                    <a:pt x="1232" y="1801"/>
                    <a:pt x="1320" y="1833"/>
                  </a:cubicBezTo>
                  <a:cubicBezTo>
                    <a:pt x="1394" y="1861"/>
                    <a:pt x="1464" y="1903"/>
                    <a:pt x="1524" y="1949"/>
                  </a:cubicBezTo>
                  <a:lnTo>
                    <a:pt x="1552" y="1949"/>
                  </a:lnTo>
                  <a:cubicBezTo>
                    <a:pt x="1569" y="1949"/>
                    <a:pt x="1584" y="1935"/>
                    <a:pt x="1598" y="1921"/>
                  </a:cubicBezTo>
                  <a:cubicBezTo>
                    <a:pt x="1598" y="1903"/>
                    <a:pt x="1612" y="1889"/>
                    <a:pt x="1598" y="1875"/>
                  </a:cubicBezTo>
                  <a:cubicBezTo>
                    <a:pt x="1728" y="1861"/>
                    <a:pt x="1875" y="1773"/>
                    <a:pt x="1977" y="1639"/>
                  </a:cubicBezTo>
                  <a:cubicBezTo>
                    <a:pt x="2065" y="1551"/>
                    <a:pt x="2111" y="1449"/>
                    <a:pt x="2125" y="1361"/>
                  </a:cubicBezTo>
                  <a:cubicBezTo>
                    <a:pt x="2139" y="1259"/>
                    <a:pt x="2111" y="1172"/>
                    <a:pt x="2097" y="1084"/>
                  </a:cubicBezTo>
                  <a:cubicBezTo>
                    <a:pt x="2079" y="1041"/>
                    <a:pt x="2065" y="996"/>
                    <a:pt x="2065" y="953"/>
                  </a:cubicBezTo>
                  <a:cubicBezTo>
                    <a:pt x="2051" y="866"/>
                    <a:pt x="2065" y="760"/>
                    <a:pt x="2065" y="672"/>
                  </a:cubicBezTo>
                  <a:cubicBezTo>
                    <a:pt x="2079" y="570"/>
                    <a:pt x="2079" y="482"/>
                    <a:pt x="2079" y="380"/>
                  </a:cubicBezTo>
                  <a:cubicBezTo>
                    <a:pt x="2065" y="306"/>
                    <a:pt x="2037" y="218"/>
                    <a:pt x="2009" y="144"/>
                  </a:cubicBezTo>
                  <a:cubicBezTo>
                    <a:pt x="1977" y="88"/>
                    <a:pt x="1949" y="42"/>
                    <a:pt x="1904" y="14"/>
                  </a:cubicBezTo>
                  <a:cubicBezTo>
                    <a:pt x="1875" y="0"/>
                    <a:pt x="1861" y="0"/>
                    <a:pt x="1833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83"/>
            <p:cNvSpPr/>
            <p:nvPr/>
          </p:nvSpPr>
          <p:spPr>
            <a:xfrm>
              <a:off x="3922058" y="3186632"/>
              <a:ext cx="171694" cy="204807"/>
            </a:xfrm>
            <a:custGeom>
              <a:avLst/>
              <a:gdLst/>
              <a:ahLst/>
              <a:cxnLst/>
              <a:rect l="l" t="t" r="r" b="b"/>
              <a:pathLst>
                <a:path w="1820" h="2171" extrusionOk="0">
                  <a:moveTo>
                    <a:pt x="514" y="0"/>
                  </a:moveTo>
                  <a:cubicBezTo>
                    <a:pt x="472" y="0"/>
                    <a:pt x="427" y="0"/>
                    <a:pt x="384" y="14"/>
                  </a:cubicBezTo>
                  <a:cubicBezTo>
                    <a:pt x="339" y="32"/>
                    <a:pt x="282" y="46"/>
                    <a:pt x="237" y="74"/>
                  </a:cubicBezTo>
                  <a:cubicBezTo>
                    <a:pt x="194" y="102"/>
                    <a:pt x="163" y="148"/>
                    <a:pt x="121" y="190"/>
                  </a:cubicBezTo>
                  <a:cubicBezTo>
                    <a:pt x="89" y="250"/>
                    <a:pt x="61" y="310"/>
                    <a:pt x="33" y="384"/>
                  </a:cubicBezTo>
                  <a:cubicBezTo>
                    <a:pt x="18" y="454"/>
                    <a:pt x="1" y="528"/>
                    <a:pt x="1" y="616"/>
                  </a:cubicBezTo>
                  <a:cubicBezTo>
                    <a:pt x="1" y="690"/>
                    <a:pt x="18" y="764"/>
                    <a:pt x="33" y="852"/>
                  </a:cubicBezTo>
                  <a:cubicBezTo>
                    <a:pt x="47" y="940"/>
                    <a:pt x="75" y="1013"/>
                    <a:pt x="121" y="1101"/>
                  </a:cubicBezTo>
                  <a:lnTo>
                    <a:pt x="149" y="1130"/>
                  </a:lnTo>
                  <a:cubicBezTo>
                    <a:pt x="163" y="1130"/>
                    <a:pt x="163" y="1144"/>
                    <a:pt x="163" y="1158"/>
                  </a:cubicBezTo>
                  <a:cubicBezTo>
                    <a:pt x="177" y="1203"/>
                    <a:pt x="194" y="1246"/>
                    <a:pt x="208" y="1277"/>
                  </a:cubicBezTo>
                  <a:lnTo>
                    <a:pt x="237" y="1334"/>
                  </a:lnTo>
                  <a:cubicBezTo>
                    <a:pt x="265" y="1422"/>
                    <a:pt x="296" y="1509"/>
                    <a:pt x="325" y="1597"/>
                  </a:cubicBezTo>
                  <a:cubicBezTo>
                    <a:pt x="353" y="1643"/>
                    <a:pt x="384" y="1685"/>
                    <a:pt x="412" y="1731"/>
                  </a:cubicBezTo>
                  <a:cubicBezTo>
                    <a:pt x="441" y="1759"/>
                    <a:pt x="472" y="1791"/>
                    <a:pt x="514" y="1819"/>
                  </a:cubicBezTo>
                  <a:cubicBezTo>
                    <a:pt x="546" y="1819"/>
                    <a:pt x="574" y="1833"/>
                    <a:pt x="602" y="1833"/>
                  </a:cubicBezTo>
                  <a:cubicBezTo>
                    <a:pt x="616" y="1833"/>
                    <a:pt x="634" y="1833"/>
                    <a:pt x="648" y="1819"/>
                  </a:cubicBezTo>
                  <a:cubicBezTo>
                    <a:pt x="676" y="1819"/>
                    <a:pt x="704" y="1805"/>
                    <a:pt x="722" y="1791"/>
                  </a:cubicBezTo>
                  <a:cubicBezTo>
                    <a:pt x="750" y="1773"/>
                    <a:pt x="778" y="1759"/>
                    <a:pt x="792" y="1731"/>
                  </a:cubicBezTo>
                  <a:lnTo>
                    <a:pt x="810" y="1717"/>
                  </a:lnTo>
                  <a:cubicBezTo>
                    <a:pt x="824" y="1773"/>
                    <a:pt x="838" y="1819"/>
                    <a:pt x="852" y="1861"/>
                  </a:cubicBezTo>
                  <a:cubicBezTo>
                    <a:pt x="866" y="1921"/>
                    <a:pt x="898" y="1981"/>
                    <a:pt x="912" y="2023"/>
                  </a:cubicBezTo>
                  <a:cubicBezTo>
                    <a:pt x="926" y="2037"/>
                    <a:pt x="940" y="2069"/>
                    <a:pt x="954" y="2083"/>
                  </a:cubicBezTo>
                  <a:cubicBezTo>
                    <a:pt x="968" y="2097"/>
                    <a:pt x="986" y="2111"/>
                    <a:pt x="1014" y="2143"/>
                  </a:cubicBezTo>
                  <a:cubicBezTo>
                    <a:pt x="1028" y="2143"/>
                    <a:pt x="1042" y="2157"/>
                    <a:pt x="1074" y="2157"/>
                  </a:cubicBezTo>
                  <a:cubicBezTo>
                    <a:pt x="1074" y="2157"/>
                    <a:pt x="1088" y="2171"/>
                    <a:pt x="1102" y="2171"/>
                  </a:cubicBezTo>
                  <a:cubicBezTo>
                    <a:pt x="1116" y="2171"/>
                    <a:pt x="1130" y="2157"/>
                    <a:pt x="1144" y="2157"/>
                  </a:cubicBezTo>
                  <a:cubicBezTo>
                    <a:pt x="1176" y="2157"/>
                    <a:pt x="1190" y="2143"/>
                    <a:pt x="1204" y="2125"/>
                  </a:cubicBezTo>
                  <a:cubicBezTo>
                    <a:pt x="1218" y="2125"/>
                    <a:pt x="1250" y="2097"/>
                    <a:pt x="1264" y="2083"/>
                  </a:cubicBezTo>
                  <a:cubicBezTo>
                    <a:pt x="1278" y="2055"/>
                    <a:pt x="1306" y="2009"/>
                    <a:pt x="1306" y="1967"/>
                  </a:cubicBezTo>
                  <a:cubicBezTo>
                    <a:pt x="1338" y="1967"/>
                    <a:pt x="1352" y="1949"/>
                    <a:pt x="1380" y="1935"/>
                  </a:cubicBezTo>
                  <a:cubicBezTo>
                    <a:pt x="1394" y="1935"/>
                    <a:pt x="1408" y="1921"/>
                    <a:pt x="1440" y="1907"/>
                  </a:cubicBezTo>
                  <a:cubicBezTo>
                    <a:pt x="1468" y="1879"/>
                    <a:pt x="1496" y="1833"/>
                    <a:pt x="1513" y="1791"/>
                  </a:cubicBezTo>
                  <a:cubicBezTo>
                    <a:pt x="1542" y="1745"/>
                    <a:pt x="1556" y="1703"/>
                    <a:pt x="1556" y="1643"/>
                  </a:cubicBezTo>
                  <a:cubicBezTo>
                    <a:pt x="1570" y="1643"/>
                    <a:pt x="1570" y="1643"/>
                    <a:pt x="1584" y="1629"/>
                  </a:cubicBezTo>
                  <a:cubicBezTo>
                    <a:pt x="1630" y="1597"/>
                    <a:pt x="1672" y="1541"/>
                    <a:pt x="1717" y="1495"/>
                  </a:cubicBezTo>
                  <a:cubicBezTo>
                    <a:pt x="1746" y="1453"/>
                    <a:pt x="1777" y="1393"/>
                    <a:pt x="1791" y="1334"/>
                  </a:cubicBezTo>
                  <a:cubicBezTo>
                    <a:pt x="1819" y="1246"/>
                    <a:pt x="1819" y="1130"/>
                    <a:pt x="1791" y="1013"/>
                  </a:cubicBezTo>
                  <a:cubicBezTo>
                    <a:pt x="1760" y="911"/>
                    <a:pt x="1703" y="806"/>
                    <a:pt x="1630" y="704"/>
                  </a:cubicBezTo>
                  <a:cubicBezTo>
                    <a:pt x="1556" y="602"/>
                    <a:pt x="1468" y="500"/>
                    <a:pt x="1366" y="412"/>
                  </a:cubicBezTo>
                  <a:cubicBezTo>
                    <a:pt x="1278" y="324"/>
                    <a:pt x="1176" y="250"/>
                    <a:pt x="1056" y="176"/>
                  </a:cubicBezTo>
                  <a:cubicBezTo>
                    <a:pt x="954" y="120"/>
                    <a:pt x="866" y="74"/>
                    <a:pt x="778" y="46"/>
                  </a:cubicBezTo>
                  <a:cubicBezTo>
                    <a:pt x="704" y="14"/>
                    <a:pt x="648" y="0"/>
                    <a:pt x="574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83"/>
            <p:cNvSpPr/>
            <p:nvPr/>
          </p:nvSpPr>
          <p:spPr>
            <a:xfrm>
              <a:off x="3980170" y="3286158"/>
              <a:ext cx="21037" cy="56886"/>
            </a:xfrm>
            <a:custGeom>
              <a:avLst/>
              <a:gdLst/>
              <a:ahLst/>
              <a:cxnLst/>
              <a:rect l="l" t="t" r="r" b="b"/>
              <a:pathLst>
                <a:path w="223" h="603" extrusionOk="0">
                  <a:moveTo>
                    <a:pt x="18" y="1"/>
                  </a:moveTo>
                  <a:cubicBezTo>
                    <a:pt x="0" y="1"/>
                    <a:pt x="0" y="15"/>
                    <a:pt x="0" y="32"/>
                  </a:cubicBezTo>
                  <a:cubicBezTo>
                    <a:pt x="18" y="46"/>
                    <a:pt x="32" y="60"/>
                    <a:pt x="46" y="89"/>
                  </a:cubicBezTo>
                  <a:cubicBezTo>
                    <a:pt x="60" y="120"/>
                    <a:pt x="88" y="162"/>
                    <a:pt x="106" y="208"/>
                  </a:cubicBezTo>
                  <a:cubicBezTo>
                    <a:pt x="120" y="236"/>
                    <a:pt x="134" y="279"/>
                    <a:pt x="148" y="324"/>
                  </a:cubicBezTo>
                  <a:cubicBezTo>
                    <a:pt x="162" y="352"/>
                    <a:pt x="162" y="367"/>
                    <a:pt x="162" y="398"/>
                  </a:cubicBezTo>
                  <a:cubicBezTo>
                    <a:pt x="176" y="440"/>
                    <a:pt x="176" y="472"/>
                    <a:pt x="176" y="500"/>
                  </a:cubicBezTo>
                  <a:lnTo>
                    <a:pt x="176" y="574"/>
                  </a:lnTo>
                  <a:cubicBezTo>
                    <a:pt x="162" y="588"/>
                    <a:pt x="176" y="602"/>
                    <a:pt x="194" y="602"/>
                  </a:cubicBezTo>
                  <a:cubicBezTo>
                    <a:pt x="208" y="602"/>
                    <a:pt x="208" y="602"/>
                    <a:pt x="222" y="588"/>
                  </a:cubicBezTo>
                  <a:lnTo>
                    <a:pt x="222" y="440"/>
                  </a:lnTo>
                  <a:cubicBezTo>
                    <a:pt x="208" y="384"/>
                    <a:pt x="208" y="338"/>
                    <a:pt x="176" y="279"/>
                  </a:cubicBezTo>
                  <a:cubicBezTo>
                    <a:pt x="162" y="236"/>
                    <a:pt x="148" y="177"/>
                    <a:pt x="120" y="134"/>
                  </a:cubicBezTo>
                  <a:cubicBezTo>
                    <a:pt x="88" y="89"/>
                    <a:pt x="74" y="46"/>
                    <a:pt x="32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83"/>
            <p:cNvSpPr/>
            <p:nvPr/>
          </p:nvSpPr>
          <p:spPr>
            <a:xfrm>
              <a:off x="4025924" y="3291818"/>
              <a:ext cx="22358" cy="73395"/>
            </a:xfrm>
            <a:custGeom>
              <a:avLst/>
              <a:gdLst/>
              <a:ahLst/>
              <a:cxnLst/>
              <a:rect l="l" t="t" r="r" b="b"/>
              <a:pathLst>
                <a:path w="237" h="778" extrusionOk="0">
                  <a:moveTo>
                    <a:pt x="15" y="0"/>
                  </a:moveTo>
                  <a:lnTo>
                    <a:pt x="1" y="15"/>
                  </a:lnTo>
                  <a:lnTo>
                    <a:pt x="1" y="43"/>
                  </a:lnTo>
                  <a:cubicBezTo>
                    <a:pt x="29" y="102"/>
                    <a:pt x="61" y="162"/>
                    <a:pt x="89" y="219"/>
                  </a:cubicBezTo>
                  <a:cubicBezTo>
                    <a:pt x="117" y="278"/>
                    <a:pt x="149" y="352"/>
                    <a:pt x="163" y="426"/>
                  </a:cubicBezTo>
                  <a:lnTo>
                    <a:pt x="163" y="412"/>
                  </a:lnTo>
                  <a:cubicBezTo>
                    <a:pt x="191" y="528"/>
                    <a:pt x="205" y="630"/>
                    <a:pt x="205" y="746"/>
                  </a:cubicBezTo>
                  <a:lnTo>
                    <a:pt x="205" y="764"/>
                  </a:lnTo>
                  <a:lnTo>
                    <a:pt x="219" y="778"/>
                  </a:lnTo>
                  <a:cubicBezTo>
                    <a:pt x="237" y="778"/>
                    <a:pt x="237" y="764"/>
                    <a:pt x="237" y="764"/>
                  </a:cubicBezTo>
                  <a:lnTo>
                    <a:pt x="237" y="570"/>
                  </a:lnTo>
                  <a:cubicBezTo>
                    <a:pt x="219" y="514"/>
                    <a:pt x="205" y="440"/>
                    <a:pt x="191" y="380"/>
                  </a:cubicBezTo>
                  <a:cubicBezTo>
                    <a:pt x="163" y="250"/>
                    <a:pt x="117" y="131"/>
                    <a:pt x="43" y="1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83"/>
            <p:cNvSpPr/>
            <p:nvPr/>
          </p:nvSpPr>
          <p:spPr>
            <a:xfrm>
              <a:off x="4050829" y="3276535"/>
              <a:ext cx="20660" cy="59527"/>
            </a:xfrm>
            <a:custGeom>
              <a:avLst/>
              <a:gdLst/>
              <a:ahLst/>
              <a:cxnLst/>
              <a:rect l="l" t="t" r="r" b="b"/>
              <a:pathLst>
                <a:path w="219" h="631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29"/>
                    <a:pt x="15" y="29"/>
                    <a:pt x="15" y="46"/>
                  </a:cubicBezTo>
                  <a:cubicBezTo>
                    <a:pt x="75" y="134"/>
                    <a:pt x="103" y="236"/>
                    <a:pt x="131" y="338"/>
                  </a:cubicBezTo>
                  <a:cubicBezTo>
                    <a:pt x="148" y="381"/>
                    <a:pt x="163" y="426"/>
                    <a:pt x="163" y="469"/>
                  </a:cubicBezTo>
                  <a:cubicBezTo>
                    <a:pt x="177" y="514"/>
                    <a:pt x="177" y="574"/>
                    <a:pt x="177" y="616"/>
                  </a:cubicBezTo>
                  <a:lnTo>
                    <a:pt x="191" y="630"/>
                  </a:lnTo>
                  <a:lnTo>
                    <a:pt x="219" y="630"/>
                  </a:lnTo>
                  <a:lnTo>
                    <a:pt x="219" y="616"/>
                  </a:lnTo>
                  <a:cubicBezTo>
                    <a:pt x="219" y="556"/>
                    <a:pt x="205" y="514"/>
                    <a:pt x="205" y="454"/>
                  </a:cubicBezTo>
                  <a:cubicBezTo>
                    <a:pt x="191" y="398"/>
                    <a:pt x="177" y="352"/>
                    <a:pt x="163" y="293"/>
                  </a:cubicBezTo>
                  <a:cubicBezTo>
                    <a:pt x="131" y="191"/>
                    <a:pt x="89" y="89"/>
                    <a:pt x="29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83"/>
            <p:cNvSpPr/>
            <p:nvPr/>
          </p:nvSpPr>
          <p:spPr>
            <a:xfrm>
              <a:off x="2774629" y="2625512"/>
              <a:ext cx="27641" cy="8396"/>
            </a:xfrm>
            <a:custGeom>
              <a:avLst/>
              <a:gdLst/>
              <a:ahLst/>
              <a:cxnLst/>
              <a:rect l="l" t="t" r="r" b="b"/>
              <a:pathLst>
                <a:path w="293" h="89" extrusionOk="0">
                  <a:moveTo>
                    <a:pt x="14" y="0"/>
                  </a:moveTo>
                  <a:lnTo>
                    <a:pt x="0" y="14"/>
                  </a:lnTo>
                  <a:lnTo>
                    <a:pt x="14" y="14"/>
                  </a:lnTo>
                  <a:lnTo>
                    <a:pt x="14" y="28"/>
                  </a:lnTo>
                  <a:cubicBezTo>
                    <a:pt x="60" y="28"/>
                    <a:pt x="88" y="42"/>
                    <a:pt x="134" y="42"/>
                  </a:cubicBezTo>
                  <a:cubicBezTo>
                    <a:pt x="162" y="57"/>
                    <a:pt x="204" y="57"/>
                    <a:pt x="250" y="71"/>
                  </a:cubicBezTo>
                  <a:lnTo>
                    <a:pt x="236" y="71"/>
                  </a:lnTo>
                  <a:cubicBezTo>
                    <a:pt x="250" y="71"/>
                    <a:pt x="250" y="88"/>
                    <a:pt x="264" y="88"/>
                  </a:cubicBezTo>
                  <a:lnTo>
                    <a:pt x="278" y="88"/>
                  </a:lnTo>
                  <a:lnTo>
                    <a:pt x="278" y="71"/>
                  </a:lnTo>
                  <a:lnTo>
                    <a:pt x="292" y="71"/>
                  </a:lnTo>
                  <a:lnTo>
                    <a:pt x="278" y="57"/>
                  </a:lnTo>
                  <a:cubicBezTo>
                    <a:pt x="236" y="42"/>
                    <a:pt x="204" y="28"/>
                    <a:pt x="162" y="14"/>
                  </a:cubicBezTo>
                  <a:cubicBezTo>
                    <a:pt x="116" y="0"/>
                    <a:pt x="74" y="0"/>
                    <a:pt x="28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83"/>
            <p:cNvSpPr/>
            <p:nvPr/>
          </p:nvSpPr>
          <p:spPr>
            <a:xfrm>
              <a:off x="2760667" y="2567400"/>
              <a:ext cx="48584" cy="26320"/>
            </a:xfrm>
            <a:custGeom>
              <a:avLst/>
              <a:gdLst/>
              <a:ahLst/>
              <a:cxnLst/>
              <a:rect l="l" t="t" r="r" b="b"/>
              <a:pathLst>
                <a:path w="515" h="279" extrusionOk="0">
                  <a:moveTo>
                    <a:pt x="18" y="1"/>
                  </a:moveTo>
                  <a:cubicBezTo>
                    <a:pt x="1" y="1"/>
                    <a:pt x="1" y="1"/>
                    <a:pt x="1" y="15"/>
                  </a:cubicBezTo>
                  <a:cubicBezTo>
                    <a:pt x="1" y="15"/>
                    <a:pt x="1" y="29"/>
                    <a:pt x="18" y="29"/>
                  </a:cubicBezTo>
                  <a:cubicBezTo>
                    <a:pt x="32" y="43"/>
                    <a:pt x="60" y="43"/>
                    <a:pt x="74" y="57"/>
                  </a:cubicBezTo>
                  <a:cubicBezTo>
                    <a:pt x="148" y="71"/>
                    <a:pt x="222" y="117"/>
                    <a:pt x="282" y="145"/>
                  </a:cubicBezTo>
                  <a:cubicBezTo>
                    <a:pt x="352" y="191"/>
                    <a:pt x="412" y="233"/>
                    <a:pt x="486" y="279"/>
                  </a:cubicBezTo>
                  <a:cubicBezTo>
                    <a:pt x="486" y="279"/>
                    <a:pt x="500" y="279"/>
                    <a:pt x="500" y="265"/>
                  </a:cubicBezTo>
                  <a:cubicBezTo>
                    <a:pt x="514" y="265"/>
                    <a:pt x="514" y="265"/>
                    <a:pt x="514" y="247"/>
                  </a:cubicBezTo>
                  <a:lnTo>
                    <a:pt x="500" y="233"/>
                  </a:lnTo>
                  <a:cubicBezTo>
                    <a:pt x="426" y="191"/>
                    <a:pt x="352" y="131"/>
                    <a:pt x="264" y="103"/>
                  </a:cubicBezTo>
                  <a:cubicBezTo>
                    <a:pt x="194" y="57"/>
                    <a:pt x="106" y="29"/>
                    <a:pt x="18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83"/>
            <p:cNvSpPr/>
            <p:nvPr/>
          </p:nvSpPr>
          <p:spPr>
            <a:xfrm>
              <a:off x="2835382" y="2607210"/>
              <a:ext cx="468952" cy="525743"/>
            </a:xfrm>
            <a:custGeom>
              <a:avLst/>
              <a:gdLst/>
              <a:ahLst/>
              <a:cxnLst/>
              <a:rect l="l" t="t" r="r" b="b"/>
              <a:pathLst>
                <a:path w="4971" h="5573" extrusionOk="0">
                  <a:moveTo>
                    <a:pt x="823" y="1"/>
                  </a:moveTo>
                  <a:lnTo>
                    <a:pt x="809" y="18"/>
                  </a:lnTo>
                  <a:cubicBezTo>
                    <a:pt x="721" y="47"/>
                    <a:pt x="633" y="89"/>
                    <a:pt x="528" y="149"/>
                  </a:cubicBezTo>
                  <a:cubicBezTo>
                    <a:pt x="440" y="208"/>
                    <a:pt x="369" y="282"/>
                    <a:pt x="281" y="384"/>
                  </a:cubicBezTo>
                  <a:cubicBezTo>
                    <a:pt x="208" y="458"/>
                    <a:pt x="148" y="560"/>
                    <a:pt x="88" y="648"/>
                  </a:cubicBezTo>
                  <a:cubicBezTo>
                    <a:pt x="46" y="750"/>
                    <a:pt x="18" y="852"/>
                    <a:pt x="0" y="954"/>
                  </a:cubicBezTo>
                  <a:lnTo>
                    <a:pt x="0" y="968"/>
                  </a:lnTo>
                  <a:lnTo>
                    <a:pt x="0" y="986"/>
                  </a:lnTo>
                  <a:cubicBezTo>
                    <a:pt x="0" y="1000"/>
                    <a:pt x="0" y="1014"/>
                    <a:pt x="18" y="1014"/>
                  </a:cubicBezTo>
                  <a:lnTo>
                    <a:pt x="46" y="1042"/>
                  </a:lnTo>
                  <a:lnTo>
                    <a:pt x="46" y="1056"/>
                  </a:lnTo>
                  <a:cubicBezTo>
                    <a:pt x="369" y="1320"/>
                    <a:pt x="633" y="1643"/>
                    <a:pt x="879" y="1935"/>
                  </a:cubicBezTo>
                  <a:cubicBezTo>
                    <a:pt x="1143" y="2259"/>
                    <a:pt x="1407" y="2583"/>
                    <a:pt x="1643" y="2889"/>
                  </a:cubicBezTo>
                  <a:lnTo>
                    <a:pt x="1703" y="2963"/>
                  </a:lnTo>
                  <a:lnTo>
                    <a:pt x="1731" y="3008"/>
                  </a:lnTo>
                  <a:lnTo>
                    <a:pt x="1745" y="3036"/>
                  </a:lnTo>
                  <a:lnTo>
                    <a:pt x="1776" y="3065"/>
                  </a:lnTo>
                  <a:cubicBezTo>
                    <a:pt x="1776" y="3065"/>
                    <a:pt x="1790" y="3065"/>
                    <a:pt x="1790" y="3079"/>
                  </a:cubicBezTo>
                  <a:cubicBezTo>
                    <a:pt x="1805" y="3096"/>
                    <a:pt x="1819" y="3110"/>
                    <a:pt x="1833" y="3138"/>
                  </a:cubicBezTo>
                  <a:cubicBezTo>
                    <a:pt x="1952" y="3286"/>
                    <a:pt x="2068" y="3462"/>
                    <a:pt x="2184" y="3624"/>
                  </a:cubicBezTo>
                  <a:cubicBezTo>
                    <a:pt x="2420" y="3958"/>
                    <a:pt x="2638" y="4296"/>
                    <a:pt x="2846" y="4633"/>
                  </a:cubicBezTo>
                  <a:cubicBezTo>
                    <a:pt x="2962" y="4823"/>
                    <a:pt x="3064" y="5013"/>
                    <a:pt x="3183" y="5207"/>
                  </a:cubicBezTo>
                  <a:cubicBezTo>
                    <a:pt x="3183" y="5221"/>
                    <a:pt x="3197" y="5221"/>
                    <a:pt x="3226" y="5221"/>
                  </a:cubicBezTo>
                  <a:lnTo>
                    <a:pt x="3240" y="5221"/>
                  </a:lnTo>
                  <a:lnTo>
                    <a:pt x="3254" y="5207"/>
                  </a:lnTo>
                  <a:cubicBezTo>
                    <a:pt x="3299" y="5295"/>
                    <a:pt x="3328" y="5365"/>
                    <a:pt x="3359" y="5425"/>
                  </a:cubicBezTo>
                  <a:cubicBezTo>
                    <a:pt x="3373" y="5471"/>
                    <a:pt x="3387" y="5499"/>
                    <a:pt x="3401" y="5541"/>
                  </a:cubicBezTo>
                  <a:cubicBezTo>
                    <a:pt x="3416" y="5559"/>
                    <a:pt x="3416" y="5559"/>
                    <a:pt x="3430" y="5573"/>
                  </a:cubicBezTo>
                  <a:lnTo>
                    <a:pt x="3475" y="5573"/>
                  </a:lnTo>
                  <a:cubicBezTo>
                    <a:pt x="3489" y="5573"/>
                    <a:pt x="3489" y="5559"/>
                    <a:pt x="3503" y="5541"/>
                  </a:cubicBezTo>
                  <a:lnTo>
                    <a:pt x="3503" y="5513"/>
                  </a:lnTo>
                  <a:cubicBezTo>
                    <a:pt x="3461" y="5383"/>
                    <a:pt x="3401" y="5263"/>
                    <a:pt x="3328" y="5133"/>
                  </a:cubicBezTo>
                  <a:lnTo>
                    <a:pt x="3328" y="5133"/>
                  </a:lnTo>
                  <a:cubicBezTo>
                    <a:pt x="3359" y="5147"/>
                    <a:pt x="3401" y="5147"/>
                    <a:pt x="3430" y="5147"/>
                  </a:cubicBezTo>
                  <a:cubicBezTo>
                    <a:pt x="3518" y="5147"/>
                    <a:pt x="3605" y="5133"/>
                    <a:pt x="3693" y="5119"/>
                  </a:cubicBezTo>
                  <a:cubicBezTo>
                    <a:pt x="3841" y="5073"/>
                    <a:pt x="3975" y="5013"/>
                    <a:pt x="4105" y="4943"/>
                  </a:cubicBezTo>
                  <a:cubicBezTo>
                    <a:pt x="4239" y="4869"/>
                    <a:pt x="4369" y="4767"/>
                    <a:pt x="4471" y="4662"/>
                  </a:cubicBezTo>
                  <a:cubicBezTo>
                    <a:pt x="4590" y="4545"/>
                    <a:pt x="4678" y="4415"/>
                    <a:pt x="4735" y="4296"/>
                  </a:cubicBezTo>
                  <a:cubicBezTo>
                    <a:pt x="4794" y="4194"/>
                    <a:pt x="4823" y="4106"/>
                    <a:pt x="4837" y="4018"/>
                  </a:cubicBezTo>
                  <a:lnTo>
                    <a:pt x="4868" y="4064"/>
                  </a:lnTo>
                  <a:cubicBezTo>
                    <a:pt x="4882" y="4078"/>
                    <a:pt x="4896" y="4092"/>
                    <a:pt x="4910" y="4092"/>
                  </a:cubicBezTo>
                  <a:cubicBezTo>
                    <a:pt x="4925" y="4092"/>
                    <a:pt x="4925" y="4092"/>
                    <a:pt x="4942" y="4078"/>
                  </a:cubicBezTo>
                  <a:cubicBezTo>
                    <a:pt x="4956" y="4078"/>
                    <a:pt x="4956" y="4064"/>
                    <a:pt x="4956" y="4046"/>
                  </a:cubicBezTo>
                  <a:cubicBezTo>
                    <a:pt x="4970" y="4032"/>
                    <a:pt x="4970" y="4018"/>
                    <a:pt x="4956" y="4018"/>
                  </a:cubicBezTo>
                  <a:cubicBezTo>
                    <a:pt x="4925" y="3958"/>
                    <a:pt x="4896" y="3916"/>
                    <a:pt x="4854" y="3856"/>
                  </a:cubicBezTo>
                  <a:cubicBezTo>
                    <a:pt x="4854" y="3842"/>
                    <a:pt x="4854" y="3828"/>
                    <a:pt x="4837" y="3828"/>
                  </a:cubicBezTo>
                  <a:cubicBezTo>
                    <a:pt x="4678" y="3592"/>
                    <a:pt x="4517" y="3360"/>
                    <a:pt x="4327" y="3124"/>
                  </a:cubicBezTo>
                  <a:cubicBezTo>
                    <a:pt x="4091" y="2846"/>
                    <a:pt x="3841" y="2569"/>
                    <a:pt x="3563" y="2273"/>
                  </a:cubicBezTo>
                  <a:cubicBezTo>
                    <a:pt x="3064" y="1760"/>
                    <a:pt x="2494" y="1250"/>
                    <a:pt x="1864" y="750"/>
                  </a:cubicBezTo>
                  <a:cubicBezTo>
                    <a:pt x="1541" y="500"/>
                    <a:pt x="1217" y="251"/>
                    <a:pt x="865" y="18"/>
                  </a:cubicBezTo>
                  <a:cubicBezTo>
                    <a:pt x="865" y="1"/>
                    <a:pt x="851" y="1"/>
                    <a:pt x="851" y="1"/>
                  </a:cubicBezTo>
                  <a:cubicBezTo>
                    <a:pt x="837" y="1"/>
                    <a:pt x="837" y="1"/>
                    <a:pt x="837" y="18"/>
                  </a:cubicBezTo>
                  <a:lnTo>
                    <a:pt x="82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83"/>
            <p:cNvSpPr/>
            <p:nvPr/>
          </p:nvSpPr>
          <p:spPr>
            <a:xfrm>
              <a:off x="2957078" y="2954372"/>
              <a:ext cx="1021864" cy="571119"/>
            </a:xfrm>
            <a:custGeom>
              <a:avLst/>
              <a:gdLst/>
              <a:ahLst/>
              <a:cxnLst/>
              <a:rect l="l" t="t" r="r" b="b"/>
              <a:pathLst>
                <a:path w="10832" h="6054" extrusionOk="0">
                  <a:moveTo>
                    <a:pt x="3694" y="0"/>
                  </a:moveTo>
                  <a:cubicBezTo>
                    <a:pt x="3680" y="0"/>
                    <a:pt x="3680" y="0"/>
                    <a:pt x="3666" y="14"/>
                  </a:cubicBezTo>
                  <a:lnTo>
                    <a:pt x="3652" y="32"/>
                  </a:lnTo>
                  <a:cubicBezTo>
                    <a:pt x="3139" y="264"/>
                    <a:pt x="2625" y="630"/>
                    <a:pt x="2126" y="1129"/>
                  </a:cubicBezTo>
                  <a:cubicBezTo>
                    <a:pt x="1658" y="1597"/>
                    <a:pt x="1232" y="2142"/>
                    <a:pt x="866" y="2740"/>
                  </a:cubicBezTo>
                  <a:cubicBezTo>
                    <a:pt x="690" y="3036"/>
                    <a:pt x="529" y="3328"/>
                    <a:pt x="398" y="3637"/>
                  </a:cubicBezTo>
                  <a:cubicBezTo>
                    <a:pt x="251" y="3929"/>
                    <a:pt x="149" y="4235"/>
                    <a:pt x="61" y="4517"/>
                  </a:cubicBezTo>
                  <a:cubicBezTo>
                    <a:pt x="47" y="4573"/>
                    <a:pt x="29" y="4619"/>
                    <a:pt x="15" y="4675"/>
                  </a:cubicBezTo>
                  <a:cubicBezTo>
                    <a:pt x="15" y="4693"/>
                    <a:pt x="1" y="4707"/>
                    <a:pt x="15" y="4721"/>
                  </a:cubicBezTo>
                  <a:cubicBezTo>
                    <a:pt x="15" y="4721"/>
                    <a:pt x="29" y="4735"/>
                    <a:pt x="47" y="4735"/>
                  </a:cubicBezTo>
                  <a:cubicBezTo>
                    <a:pt x="47" y="4749"/>
                    <a:pt x="47" y="4749"/>
                    <a:pt x="61" y="4749"/>
                  </a:cubicBezTo>
                  <a:cubicBezTo>
                    <a:pt x="163" y="4780"/>
                    <a:pt x="279" y="4780"/>
                    <a:pt x="398" y="4780"/>
                  </a:cubicBezTo>
                  <a:cubicBezTo>
                    <a:pt x="574" y="4780"/>
                    <a:pt x="750" y="4763"/>
                    <a:pt x="940" y="4721"/>
                  </a:cubicBezTo>
                  <a:cubicBezTo>
                    <a:pt x="1084" y="4675"/>
                    <a:pt x="1232" y="4619"/>
                    <a:pt x="1394" y="4559"/>
                  </a:cubicBezTo>
                  <a:cubicBezTo>
                    <a:pt x="1542" y="4485"/>
                    <a:pt x="1686" y="4411"/>
                    <a:pt x="1820" y="4323"/>
                  </a:cubicBezTo>
                  <a:cubicBezTo>
                    <a:pt x="2024" y="4207"/>
                    <a:pt x="2213" y="4045"/>
                    <a:pt x="2389" y="3884"/>
                  </a:cubicBezTo>
                  <a:cubicBezTo>
                    <a:pt x="2463" y="3796"/>
                    <a:pt x="2551" y="3708"/>
                    <a:pt x="2611" y="3620"/>
                  </a:cubicBezTo>
                  <a:cubicBezTo>
                    <a:pt x="2639" y="3606"/>
                    <a:pt x="2653" y="3577"/>
                    <a:pt x="2667" y="3549"/>
                  </a:cubicBezTo>
                  <a:lnTo>
                    <a:pt x="2667" y="3549"/>
                  </a:lnTo>
                  <a:cubicBezTo>
                    <a:pt x="2653" y="3592"/>
                    <a:pt x="2653" y="3620"/>
                    <a:pt x="2653" y="3679"/>
                  </a:cubicBezTo>
                  <a:cubicBezTo>
                    <a:pt x="2639" y="3796"/>
                    <a:pt x="2639" y="3929"/>
                    <a:pt x="2653" y="4077"/>
                  </a:cubicBezTo>
                  <a:cubicBezTo>
                    <a:pt x="2667" y="4323"/>
                    <a:pt x="2713" y="4587"/>
                    <a:pt x="2801" y="4837"/>
                  </a:cubicBezTo>
                  <a:cubicBezTo>
                    <a:pt x="2903" y="5086"/>
                    <a:pt x="3019" y="5322"/>
                    <a:pt x="3181" y="5512"/>
                  </a:cubicBezTo>
                  <a:cubicBezTo>
                    <a:pt x="3255" y="5600"/>
                    <a:pt x="3357" y="5688"/>
                    <a:pt x="3445" y="5762"/>
                  </a:cubicBezTo>
                  <a:cubicBezTo>
                    <a:pt x="3547" y="5836"/>
                    <a:pt x="3652" y="5892"/>
                    <a:pt x="3768" y="5952"/>
                  </a:cubicBezTo>
                  <a:cubicBezTo>
                    <a:pt x="3884" y="5994"/>
                    <a:pt x="4018" y="6026"/>
                    <a:pt x="4148" y="6040"/>
                  </a:cubicBezTo>
                  <a:cubicBezTo>
                    <a:pt x="4222" y="6054"/>
                    <a:pt x="4282" y="6054"/>
                    <a:pt x="4356" y="6054"/>
                  </a:cubicBezTo>
                  <a:lnTo>
                    <a:pt x="4532" y="6054"/>
                  </a:lnTo>
                  <a:cubicBezTo>
                    <a:pt x="4676" y="6040"/>
                    <a:pt x="4823" y="6012"/>
                    <a:pt x="4954" y="5980"/>
                  </a:cubicBezTo>
                  <a:cubicBezTo>
                    <a:pt x="5101" y="5938"/>
                    <a:pt x="5217" y="5878"/>
                    <a:pt x="5323" y="5804"/>
                  </a:cubicBezTo>
                  <a:cubicBezTo>
                    <a:pt x="5365" y="5762"/>
                    <a:pt x="5411" y="5702"/>
                    <a:pt x="5439" y="5660"/>
                  </a:cubicBezTo>
                  <a:lnTo>
                    <a:pt x="5439" y="5642"/>
                  </a:lnTo>
                  <a:cubicBezTo>
                    <a:pt x="5453" y="5628"/>
                    <a:pt x="5467" y="5614"/>
                    <a:pt x="5453" y="5600"/>
                  </a:cubicBezTo>
                  <a:cubicBezTo>
                    <a:pt x="5439" y="5540"/>
                    <a:pt x="5439" y="5452"/>
                    <a:pt x="5425" y="5378"/>
                  </a:cubicBezTo>
                  <a:cubicBezTo>
                    <a:pt x="5411" y="5308"/>
                    <a:pt x="5411" y="5234"/>
                    <a:pt x="5393" y="5160"/>
                  </a:cubicBezTo>
                  <a:cubicBezTo>
                    <a:pt x="5379" y="5027"/>
                    <a:pt x="5365" y="4882"/>
                    <a:pt x="5365" y="4749"/>
                  </a:cubicBezTo>
                  <a:cubicBezTo>
                    <a:pt x="5337" y="4309"/>
                    <a:pt x="5351" y="3841"/>
                    <a:pt x="5425" y="3388"/>
                  </a:cubicBezTo>
                  <a:lnTo>
                    <a:pt x="5499" y="3373"/>
                  </a:lnTo>
                  <a:cubicBezTo>
                    <a:pt x="5587" y="3356"/>
                    <a:pt x="5675" y="3342"/>
                    <a:pt x="5763" y="3328"/>
                  </a:cubicBezTo>
                  <a:cubicBezTo>
                    <a:pt x="5893" y="3300"/>
                    <a:pt x="6026" y="3286"/>
                    <a:pt x="6157" y="3268"/>
                  </a:cubicBezTo>
                  <a:cubicBezTo>
                    <a:pt x="6406" y="3226"/>
                    <a:pt x="6670" y="3212"/>
                    <a:pt x="6948" y="3198"/>
                  </a:cubicBezTo>
                  <a:lnTo>
                    <a:pt x="7170" y="3198"/>
                  </a:lnTo>
                  <a:cubicBezTo>
                    <a:pt x="7873" y="3198"/>
                    <a:pt x="8633" y="3286"/>
                    <a:pt x="9396" y="3461"/>
                  </a:cubicBezTo>
                  <a:lnTo>
                    <a:pt x="9558" y="3504"/>
                  </a:lnTo>
                  <a:cubicBezTo>
                    <a:pt x="9822" y="3563"/>
                    <a:pt x="10072" y="3637"/>
                    <a:pt x="10290" y="3708"/>
                  </a:cubicBezTo>
                  <a:lnTo>
                    <a:pt x="10304" y="3708"/>
                  </a:lnTo>
                  <a:cubicBezTo>
                    <a:pt x="10318" y="3708"/>
                    <a:pt x="10335" y="3708"/>
                    <a:pt x="10335" y="3694"/>
                  </a:cubicBezTo>
                  <a:lnTo>
                    <a:pt x="10350" y="3694"/>
                  </a:lnTo>
                  <a:cubicBezTo>
                    <a:pt x="10437" y="3637"/>
                    <a:pt x="10494" y="3563"/>
                    <a:pt x="10568" y="3475"/>
                  </a:cubicBezTo>
                  <a:cubicBezTo>
                    <a:pt x="10627" y="3373"/>
                    <a:pt x="10687" y="3268"/>
                    <a:pt x="10729" y="3152"/>
                  </a:cubicBezTo>
                  <a:cubicBezTo>
                    <a:pt x="10775" y="3036"/>
                    <a:pt x="10803" y="2934"/>
                    <a:pt x="10817" y="2814"/>
                  </a:cubicBezTo>
                  <a:cubicBezTo>
                    <a:pt x="10831" y="2726"/>
                    <a:pt x="10831" y="2638"/>
                    <a:pt x="10831" y="2564"/>
                  </a:cubicBezTo>
                  <a:lnTo>
                    <a:pt x="10817" y="2536"/>
                  </a:lnTo>
                  <a:lnTo>
                    <a:pt x="10817" y="2508"/>
                  </a:lnTo>
                  <a:cubicBezTo>
                    <a:pt x="10803" y="2476"/>
                    <a:pt x="10803" y="2462"/>
                    <a:pt x="10803" y="2448"/>
                  </a:cubicBezTo>
                  <a:lnTo>
                    <a:pt x="10789" y="2434"/>
                  </a:lnTo>
                  <a:cubicBezTo>
                    <a:pt x="10202" y="2083"/>
                    <a:pt x="9544" y="1805"/>
                    <a:pt x="8795" y="1615"/>
                  </a:cubicBezTo>
                  <a:cubicBezTo>
                    <a:pt x="8077" y="1421"/>
                    <a:pt x="7346" y="1305"/>
                    <a:pt x="6596" y="1277"/>
                  </a:cubicBezTo>
                  <a:cubicBezTo>
                    <a:pt x="6508" y="1277"/>
                    <a:pt x="6392" y="1277"/>
                    <a:pt x="6273" y="1263"/>
                  </a:cubicBezTo>
                  <a:lnTo>
                    <a:pt x="6055" y="1263"/>
                  </a:lnTo>
                  <a:lnTo>
                    <a:pt x="6026" y="1277"/>
                  </a:lnTo>
                  <a:lnTo>
                    <a:pt x="6026" y="1277"/>
                  </a:lnTo>
                  <a:lnTo>
                    <a:pt x="6055" y="1203"/>
                  </a:lnTo>
                  <a:cubicBezTo>
                    <a:pt x="6083" y="1129"/>
                    <a:pt x="6128" y="1055"/>
                    <a:pt x="6157" y="999"/>
                  </a:cubicBezTo>
                  <a:lnTo>
                    <a:pt x="6157" y="953"/>
                  </a:lnTo>
                  <a:lnTo>
                    <a:pt x="6128" y="925"/>
                  </a:lnTo>
                  <a:lnTo>
                    <a:pt x="6114" y="925"/>
                  </a:lnTo>
                  <a:cubicBezTo>
                    <a:pt x="5967" y="837"/>
                    <a:pt x="5777" y="778"/>
                    <a:pt x="5555" y="778"/>
                  </a:cubicBezTo>
                  <a:cubicBezTo>
                    <a:pt x="5527" y="778"/>
                    <a:pt x="5481" y="778"/>
                    <a:pt x="5453" y="792"/>
                  </a:cubicBezTo>
                  <a:cubicBezTo>
                    <a:pt x="5439" y="792"/>
                    <a:pt x="5425" y="792"/>
                    <a:pt x="5411" y="806"/>
                  </a:cubicBezTo>
                  <a:cubicBezTo>
                    <a:pt x="5411" y="806"/>
                    <a:pt x="5411" y="823"/>
                    <a:pt x="5393" y="837"/>
                  </a:cubicBezTo>
                  <a:lnTo>
                    <a:pt x="5379" y="837"/>
                  </a:lnTo>
                  <a:cubicBezTo>
                    <a:pt x="5309" y="961"/>
                    <a:pt x="5242" y="1059"/>
                    <a:pt x="5146" y="1159"/>
                  </a:cubicBezTo>
                  <a:lnTo>
                    <a:pt x="5146" y="1159"/>
                  </a:lnTo>
                  <a:cubicBezTo>
                    <a:pt x="5041" y="1246"/>
                    <a:pt x="4953" y="1334"/>
                    <a:pt x="4852" y="1393"/>
                  </a:cubicBezTo>
                  <a:cubicBezTo>
                    <a:pt x="4764" y="1439"/>
                    <a:pt x="4662" y="1481"/>
                    <a:pt x="4560" y="1527"/>
                  </a:cubicBezTo>
                  <a:cubicBezTo>
                    <a:pt x="4472" y="1541"/>
                    <a:pt x="4398" y="1555"/>
                    <a:pt x="4324" y="1555"/>
                  </a:cubicBezTo>
                  <a:cubicBezTo>
                    <a:pt x="4268" y="1555"/>
                    <a:pt x="4208" y="1555"/>
                    <a:pt x="4148" y="1541"/>
                  </a:cubicBezTo>
                  <a:cubicBezTo>
                    <a:pt x="4106" y="1527"/>
                    <a:pt x="4074" y="1509"/>
                    <a:pt x="4032" y="1495"/>
                  </a:cubicBezTo>
                  <a:cubicBezTo>
                    <a:pt x="4004" y="1467"/>
                    <a:pt x="3958" y="1439"/>
                    <a:pt x="3930" y="1421"/>
                  </a:cubicBezTo>
                  <a:cubicBezTo>
                    <a:pt x="3898" y="1379"/>
                    <a:pt x="3870" y="1351"/>
                    <a:pt x="3856" y="1319"/>
                  </a:cubicBezTo>
                  <a:cubicBezTo>
                    <a:pt x="3828" y="1277"/>
                    <a:pt x="3810" y="1231"/>
                    <a:pt x="3796" y="1189"/>
                  </a:cubicBezTo>
                  <a:cubicBezTo>
                    <a:pt x="3782" y="1129"/>
                    <a:pt x="3768" y="1069"/>
                    <a:pt x="3768" y="1013"/>
                  </a:cubicBezTo>
                  <a:cubicBezTo>
                    <a:pt x="3768" y="939"/>
                    <a:pt x="3782" y="851"/>
                    <a:pt x="3796" y="763"/>
                  </a:cubicBezTo>
                  <a:cubicBezTo>
                    <a:pt x="3810" y="676"/>
                    <a:pt x="3856" y="602"/>
                    <a:pt x="3898" y="514"/>
                  </a:cubicBezTo>
                  <a:lnTo>
                    <a:pt x="3898" y="500"/>
                  </a:lnTo>
                  <a:lnTo>
                    <a:pt x="3916" y="471"/>
                  </a:lnTo>
                  <a:lnTo>
                    <a:pt x="3944" y="454"/>
                  </a:lnTo>
                  <a:lnTo>
                    <a:pt x="3944" y="412"/>
                  </a:lnTo>
                  <a:lnTo>
                    <a:pt x="3944" y="384"/>
                  </a:lnTo>
                  <a:lnTo>
                    <a:pt x="3944" y="352"/>
                  </a:lnTo>
                  <a:cubicBezTo>
                    <a:pt x="3930" y="296"/>
                    <a:pt x="3898" y="236"/>
                    <a:pt x="3870" y="176"/>
                  </a:cubicBezTo>
                  <a:cubicBezTo>
                    <a:pt x="3828" y="120"/>
                    <a:pt x="3796" y="74"/>
                    <a:pt x="3740" y="14"/>
                  </a:cubicBezTo>
                  <a:cubicBezTo>
                    <a:pt x="3722" y="0"/>
                    <a:pt x="3708" y="0"/>
                    <a:pt x="369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83"/>
            <p:cNvSpPr/>
            <p:nvPr/>
          </p:nvSpPr>
          <p:spPr>
            <a:xfrm>
              <a:off x="3340089" y="3081728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83"/>
            <p:cNvSpPr/>
            <p:nvPr/>
          </p:nvSpPr>
          <p:spPr>
            <a:xfrm>
              <a:off x="3197733" y="3090030"/>
              <a:ext cx="139808" cy="217165"/>
            </a:xfrm>
            <a:custGeom>
              <a:avLst/>
              <a:gdLst/>
              <a:ahLst/>
              <a:cxnLst/>
              <a:rect l="l" t="t" r="r" b="b"/>
              <a:pathLst>
                <a:path w="1482" h="2302" extrusionOk="0">
                  <a:moveTo>
                    <a:pt x="1393" y="1"/>
                  </a:moveTo>
                  <a:cubicBezTo>
                    <a:pt x="1171" y="265"/>
                    <a:pt x="953" y="543"/>
                    <a:pt x="763" y="820"/>
                  </a:cubicBezTo>
                  <a:cubicBezTo>
                    <a:pt x="542" y="1144"/>
                    <a:pt x="338" y="1478"/>
                    <a:pt x="176" y="1848"/>
                  </a:cubicBezTo>
                  <a:cubicBezTo>
                    <a:pt x="102" y="1978"/>
                    <a:pt x="60" y="2125"/>
                    <a:pt x="0" y="2256"/>
                  </a:cubicBezTo>
                  <a:lnTo>
                    <a:pt x="60" y="2256"/>
                  </a:lnTo>
                  <a:cubicBezTo>
                    <a:pt x="74" y="2256"/>
                    <a:pt x="88" y="2270"/>
                    <a:pt x="88" y="2287"/>
                  </a:cubicBezTo>
                  <a:lnTo>
                    <a:pt x="88" y="2301"/>
                  </a:lnTo>
                  <a:cubicBezTo>
                    <a:pt x="134" y="2199"/>
                    <a:pt x="176" y="2094"/>
                    <a:pt x="222" y="1978"/>
                  </a:cubicBezTo>
                  <a:cubicBezTo>
                    <a:pt x="352" y="1672"/>
                    <a:pt x="514" y="1376"/>
                    <a:pt x="690" y="1098"/>
                  </a:cubicBezTo>
                  <a:cubicBezTo>
                    <a:pt x="865" y="820"/>
                    <a:pt x="1069" y="557"/>
                    <a:pt x="1277" y="307"/>
                  </a:cubicBezTo>
                  <a:lnTo>
                    <a:pt x="1277" y="293"/>
                  </a:lnTo>
                  <a:cubicBezTo>
                    <a:pt x="1347" y="205"/>
                    <a:pt x="1407" y="131"/>
                    <a:pt x="1481" y="57"/>
                  </a:cubicBezTo>
                  <a:cubicBezTo>
                    <a:pt x="1453" y="43"/>
                    <a:pt x="1435" y="29"/>
                    <a:pt x="1421" y="15"/>
                  </a:cubicBezTo>
                  <a:cubicBezTo>
                    <a:pt x="1421" y="15"/>
                    <a:pt x="1407" y="15"/>
                    <a:pt x="140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83"/>
            <p:cNvSpPr/>
            <p:nvPr/>
          </p:nvSpPr>
          <p:spPr>
            <a:xfrm>
              <a:off x="3200375" y="3305780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83"/>
            <p:cNvSpPr/>
            <p:nvPr/>
          </p:nvSpPr>
          <p:spPr>
            <a:xfrm>
              <a:off x="3197733" y="330842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83"/>
            <p:cNvSpPr/>
            <p:nvPr/>
          </p:nvSpPr>
          <p:spPr>
            <a:xfrm>
              <a:off x="3197733" y="330842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83"/>
            <p:cNvSpPr/>
            <p:nvPr/>
          </p:nvSpPr>
          <p:spPr>
            <a:xfrm>
              <a:off x="3273675" y="3094086"/>
              <a:ext cx="22358" cy="22264"/>
            </a:xfrm>
            <a:custGeom>
              <a:avLst/>
              <a:gdLst/>
              <a:ahLst/>
              <a:cxnLst/>
              <a:rect l="l" t="t" r="r" b="b"/>
              <a:pathLst>
                <a:path w="237" h="236" extrusionOk="0">
                  <a:moveTo>
                    <a:pt x="134" y="0"/>
                  </a:moveTo>
                  <a:cubicBezTo>
                    <a:pt x="75" y="0"/>
                    <a:pt x="15" y="46"/>
                    <a:pt x="1" y="116"/>
                  </a:cubicBezTo>
                  <a:cubicBezTo>
                    <a:pt x="1" y="176"/>
                    <a:pt x="60" y="236"/>
                    <a:pt x="120" y="236"/>
                  </a:cubicBezTo>
                  <a:cubicBezTo>
                    <a:pt x="177" y="236"/>
                    <a:pt x="236" y="190"/>
                    <a:pt x="236" y="134"/>
                  </a:cubicBezTo>
                  <a:cubicBezTo>
                    <a:pt x="236" y="74"/>
                    <a:pt x="191" y="0"/>
                    <a:pt x="13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83"/>
            <p:cNvSpPr/>
            <p:nvPr/>
          </p:nvSpPr>
          <p:spPr>
            <a:xfrm>
              <a:off x="3239148" y="3143802"/>
              <a:ext cx="22358" cy="21037"/>
            </a:xfrm>
            <a:custGeom>
              <a:avLst/>
              <a:gdLst/>
              <a:ahLst/>
              <a:cxnLst/>
              <a:rect l="l" t="t" r="r" b="b"/>
              <a:pathLst>
                <a:path w="237" h="223" extrusionOk="0">
                  <a:moveTo>
                    <a:pt x="117" y="1"/>
                  </a:moveTo>
                  <a:cubicBezTo>
                    <a:pt x="61" y="1"/>
                    <a:pt x="1" y="46"/>
                    <a:pt x="1" y="103"/>
                  </a:cubicBezTo>
                  <a:cubicBezTo>
                    <a:pt x="1" y="162"/>
                    <a:pt x="47" y="222"/>
                    <a:pt x="103" y="222"/>
                  </a:cubicBezTo>
                  <a:cubicBezTo>
                    <a:pt x="177" y="222"/>
                    <a:pt x="222" y="177"/>
                    <a:pt x="237" y="117"/>
                  </a:cubicBezTo>
                  <a:cubicBezTo>
                    <a:pt x="237" y="60"/>
                    <a:pt x="191" y="1"/>
                    <a:pt x="11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83"/>
            <p:cNvSpPr/>
            <p:nvPr/>
          </p:nvSpPr>
          <p:spPr>
            <a:xfrm>
              <a:off x="3206035" y="3192292"/>
              <a:ext cx="22264" cy="22264"/>
            </a:xfrm>
            <a:custGeom>
              <a:avLst/>
              <a:gdLst/>
              <a:ahLst/>
              <a:cxnLst/>
              <a:rect l="l" t="t" r="r" b="b"/>
              <a:pathLst>
                <a:path w="236" h="236" extrusionOk="0">
                  <a:moveTo>
                    <a:pt x="134" y="0"/>
                  </a:moveTo>
                  <a:cubicBezTo>
                    <a:pt x="60" y="0"/>
                    <a:pt x="14" y="42"/>
                    <a:pt x="0" y="116"/>
                  </a:cubicBezTo>
                  <a:cubicBezTo>
                    <a:pt x="0" y="176"/>
                    <a:pt x="60" y="236"/>
                    <a:pt x="116" y="236"/>
                  </a:cubicBezTo>
                  <a:cubicBezTo>
                    <a:pt x="176" y="236"/>
                    <a:pt x="236" y="190"/>
                    <a:pt x="236" y="130"/>
                  </a:cubicBezTo>
                  <a:cubicBezTo>
                    <a:pt x="236" y="74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83"/>
            <p:cNvSpPr/>
            <p:nvPr/>
          </p:nvSpPr>
          <p:spPr>
            <a:xfrm>
              <a:off x="3175470" y="3247668"/>
              <a:ext cx="22358" cy="21981"/>
            </a:xfrm>
            <a:custGeom>
              <a:avLst/>
              <a:gdLst/>
              <a:ahLst/>
              <a:cxnLst/>
              <a:rect l="l" t="t" r="r" b="b"/>
              <a:pathLst>
                <a:path w="237" h="233" extrusionOk="0">
                  <a:moveTo>
                    <a:pt x="120" y="1"/>
                  </a:moveTo>
                  <a:cubicBezTo>
                    <a:pt x="60" y="1"/>
                    <a:pt x="0" y="43"/>
                    <a:pt x="0" y="117"/>
                  </a:cubicBezTo>
                  <a:cubicBezTo>
                    <a:pt x="0" y="177"/>
                    <a:pt x="46" y="233"/>
                    <a:pt x="106" y="233"/>
                  </a:cubicBezTo>
                  <a:cubicBezTo>
                    <a:pt x="176" y="233"/>
                    <a:pt x="222" y="191"/>
                    <a:pt x="236" y="117"/>
                  </a:cubicBezTo>
                  <a:cubicBezTo>
                    <a:pt x="236" y="57"/>
                    <a:pt x="176" y="1"/>
                    <a:pt x="12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83"/>
            <p:cNvSpPr/>
            <p:nvPr/>
          </p:nvSpPr>
          <p:spPr>
            <a:xfrm>
              <a:off x="3438294" y="3040314"/>
              <a:ext cx="117545" cy="317917"/>
            </a:xfrm>
            <a:custGeom>
              <a:avLst/>
              <a:gdLst/>
              <a:ahLst/>
              <a:cxnLst/>
              <a:rect l="l" t="t" r="r" b="b"/>
              <a:pathLst>
                <a:path w="1246" h="3370" extrusionOk="0">
                  <a:moveTo>
                    <a:pt x="1158" y="0"/>
                  </a:moveTo>
                  <a:cubicBezTo>
                    <a:pt x="1115" y="28"/>
                    <a:pt x="1070" y="71"/>
                    <a:pt x="1027" y="102"/>
                  </a:cubicBezTo>
                  <a:cubicBezTo>
                    <a:pt x="996" y="88"/>
                    <a:pt x="982" y="88"/>
                    <a:pt x="954" y="88"/>
                  </a:cubicBezTo>
                  <a:cubicBezTo>
                    <a:pt x="925" y="71"/>
                    <a:pt x="894" y="71"/>
                    <a:pt x="866" y="71"/>
                  </a:cubicBezTo>
                  <a:lnTo>
                    <a:pt x="866" y="56"/>
                  </a:lnTo>
                  <a:cubicBezTo>
                    <a:pt x="852" y="42"/>
                    <a:pt x="838" y="42"/>
                    <a:pt x="820" y="42"/>
                  </a:cubicBezTo>
                  <a:lnTo>
                    <a:pt x="792" y="42"/>
                  </a:lnTo>
                  <a:cubicBezTo>
                    <a:pt x="764" y="56"/>
                    <a:pt x="750" y="71"/>
                    <a:pt x="718" y="88"/>
                  </a:cubicBezTo>
                  <a:cubicBezTo>
                    <a:pt x="704" y="102"/>
                    <a:pt x="690" y="102"/>
                    <a:pt x="676" y="102"/>
                  </a:cubicBezTo>
                  <a:cubicBezTo>
                    <a:pt x="644" y="116"/>
                    <a:pt x="630" y="130"/>
                    <a:pt x="644" y="158"/>
                  </a:cubicBezTo>
                  <a:cubicBezTo>
                    <a:pt x="588" y="204"/>
                    <a:pt x="528" y="264"/>
                    <a:pt x="468" y="320"/>
                  </a:cubicBezTo>
                  <a:cubicBezTo>
                    <a:pt x="380" y="422"/>
                    <a:pt x="310" y="542"/>
                    <a:pt x="236" y="672"/>
                  </a:cubicBezTo>
                  <a:cubicBezTo>
                    <a:pt x="176" y="792"/>
                    <a:pt x="134" y="922"/>
                    <a:pt x="88" y="1070"/>
                  </a:cubicBezTo>
                  <a:cubicBezTo>
                    <a:pt x="60" y="1200"/>
                    <a:pt x="29" y="1347"/>
                    <a:pt x="29" y="1495"/>
                  </a:cubicBezTo>
                  <a:cubicBezTo>
                    <a:pt x="0" y="1773"/>
                    <a:pt x="29" y="2065"/>
                    <a:pt x="102" y="2329"/>
                  </a:cubicBezTo>
                  <a:cubicBezTo>
                    <a:pt x="134" y="2477"/>
                    <a:pt x="190" y="2607"/>
                    <a:pt x="264" y="2783"/>
                  </a:cubicBezTo>
                  <a:cubicBezTo>
                    <a:pt x="352" y="2973"/>
                    <a:pt x="454" y="3134"/>
                    <a:pt x="556" y="3268"/>
                  </a:cubicBezTo>
                  <a:cubicBezTo>
                    <a:pt x="588" y="3296"/>
                    <a:pt x="602" y="3324"/>
                    <a:pt x="630" y="3356"/>
                  </a:cubicBezTo>
                  <a:lnTo>
                    <a:pt x="676" y="3356"/>
                  </a:lnTo>
                  <a:cubicBezTo>
                    <a:pt x="704" y="3370"/>
                    <a:pt x="718" y="3370"/>
                    <a:pt x="750" y="3370"/>
                  </a:cubicBezTo>
                  <a:lnTo>
                    <a:pt x="838" y="3370"/>
                  </a:lnTo>
                  <a:cubicBezTo>
                    <a:pt x="852" y="3370"/>
                    <a:pt x="880" y="3356"/>
                    <a:pt x="908" y="3356"/>
                  </a:cubicBezTo>
                  <a:cubicBezTo>
                    <a:pt x="925" y="3356"/>
                    <a:pt x="954" y="3342"/>
                    <a:pt x="968" y="3342"/>
                  </a:cubicBezTo>
                  <a:cubicBezTo>
                    <a:pt x="982" y="3324"/>
                    <a:pt x="996" y="3324"/>
                    <a:pt x="1013" y="3310"/>
                  </a:cubicBezTo>
                  <a:cubicBezTo>
                    <a:pt x="1027" y="3310"/>
                    <a:pt x="1042" y="3296"/>
                    <a:pt x="1056" y="3296"/>
                  </a:cubicBezTo>
                  <a:cubicBezTo>
                    <a:pt x="1070" y="3282"/>
                    <a:pt x="1084" y="3268"/>
                    <a:pt x="1101" y="3268"/>
                  </a:cubicBezTo>
                  <a:cubicBezTo>
                    <a:pt x="1101" y="3254"/>
                    <a:pt x="1084" y="3254"/>
                    <a:pt x="1084" y="3254"/>
                  </a:cubicBezTo>
                  <a:cubicBezTo>
                    <a:pt x="996" y="3134"/>
                    <a:pt x="908" y="3018"/>
                    <a:pt x="820" y="2885"/>
                  </a:cubicBezTo>
                  <a:lnTo>
                    <a:pt x="820" y="2885"/>
                  </a:lnTo>
                  <a:lnTo>
                    <a:pt x="838" y="2902"/>
                  </a:lnTo>
                  <a:cubicBezTo>
                    <a:pt x="778" y="2783"/>
                    <a:pt x="718" y="2666"/>
                    <a:pt x="662" y="2519"/>
                  </a:cubicBezTo>
                  <a:cubicBezTo>
                    <a:pt x="616" y="2431"/>
                    <a:pt x="588" y="2329"/>
                    <a:pt x="556" y="2241"/>
                  </a:cubicBezTo>
                  <a:cubicBezTo>
                    <a:pt x="514" y="2037"/>
                    <a:pt x="486" y="1829"/>
                    <a:pt x="486" y="1611"/>
                  </a:cubicBezTo>
                  <a:cubicBezTo>
                    <a:pt x="500" y="1390"/>
                    <a:pt x="528" y="1186"/>
                    <a:pt x="574" y="996"/>
                  </a:cubicBezTo>
                  <a:cubicBezTo>
                    <a:pt x="630" y="834"/>
                    <a:pt x="690" y="686"/>
                    <a:pt x="764" y="556"/>
                  </a:cubicBezTo>
                  <a:cubicBezTo>
                    <a:pt x="838" y="440"/>
                    <a:pt x="925" y="334"/>
                    <a:pt x="1013" y="246"/>
                  </a:cubicBezTo>
                  <a:cubicBezTo>
                    <a:pt x="1070" y="190"/>
                    <a:pt x="1144" y="130"/>
                    <a:pt x="1217" y="88"/>
                  </a:cubicBezTo>
                  <a:cubicBezTo>
                    <a:pt x="1231" y="71"/>
                    <a:pt x="1246" y="71"/>
                    <a:pt x="1246" y="56"/>
                  </a:cubicBezTo>
                  <a:cubicBezTo>
                    <a:pt x="1246" y="42"/>
                    <a:pt x="1246" y="28"/>
                    <a:pt x="1231" y="14"/>
                  </a:cubicBezTo>
                  <a:cubicBezTo>
                    <a:pt x="1231" y="0"/>
                    <a:pt x="1217" y="0"/>
                    <a:pt x="1203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83"/>
            <p:cNvSpPr/>
            <p:nvPr/>
          </p:nvSpPr>
          <p:spPr>
            <a:xfrm>
              <a:off x="3482444" y="3320685"/>
              <a:ext cx="77734" cy="47169"/>
            </a:xfrm>
            <a:custGeom>
              <a:avLst/>
              <a:gdLst/>
              <a:ahLst/>
              <a:cxnLst/>
              <a:rect l="l" t="t" r="r" b="b"/>
              <a:pathLst>
                <a:path w="824" h="500" extrusionOk="0">
                  <a:moveTo>
                    <a:pt x="690" y="1"/>
                  </a:moveTo>
                  <a:cubicBezTo>
                    <a:pt x="647" y="1"/>
                    <a:pt x="616" y="18"/>
                    <a:pt x="588" y="46"/>
                  </a:cubicBezTo>
                  <a:cubicBezTo>
                    <a:pt x="588" y="60"/>
                    <a:pt x="574" y="74"/>
                    <a:pt x="574" y="74"/>
                  </a:cubicBezTo>
                  <a:cubicBezTo>
                    <a:pt x="545" y="106"/>
                    <a:pt x="528" y="134"/>
                    <a:pt x="500" y="148"/>
                  </a:cubicBezTo>
                  <a:cubicBezTo>
                    <a:pt x="472" y="176"/>
                    <a:pt x="426" y="194"/>
                    <a:pt x="398" y="208"/>
                  </a:cubicBezTo>
                  <a:cubicBezTo>
                    <a:pt x="338" y="236"/>
                    <a:pt x="282" y="250"/>
                    <a:pt x="222" y="264"/>
                  </a:cubicBezTo>
                  <a:lnTo>
                    <a:pt x="120" y="264"/>
                  </a:lnTo>
                  <a:cubicBezTo>
                    <a:pt x="60" y="264"/>
                    <a:pt x="0" y="324"/>
                    <a:pt x="0" y="384"/>
                  </a:cubicBezTo>
                  <a:cubicBezTo>
                    <a:pt x="0" y="440"/>
                    <a:pt x="60" y="500"/>
                    <a:pt x="120" y="500"/>
                  </a:cubicBezTo>
                  <a:cubicBezTo>
                    <a:pt x="250" y="500"/>
                    <a:pt x="370" y="472"/>
                    <a:pt x="500" y="412"/>
                  </a:cubicBezTo>
                  <a:cubicBezTo>
                    <a:pt x="559" y="398"/>
                    <a:pt x="602" y="352"/>
                    <a:pt x="661" y="324"/>
                  </a:cubicBezTo>
                  <a:cubicBezTo>
                    <a:pt x="721" y="282"/>
                    <a:pt x="749" y="222"/>
                    <a:pt x="792" y="162"/>
                  </a:cubicBezTo>
                  <a:cubicBezTo>
                    <a:pt x="823" y="120"/>
                    <a:pt x="809" y="46"/>
                    <a:pt x="749" y="18"/>
                  </a:cubicBezTo>
                  <a:cubicBezTo>
                    <a:pt x="735" y="1"/>
                    <a:pt x="704" y="1"/>
                    <a:pt x="69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83"/>
            <p:cNvSpPr/>
            <p:nvPr/>
          </p:nvSpPr>
          <p:spPr>
            <a:xfrm>
              <a:off x="3075943" y="2937769"/>
              <a:ext cx="227070" cy="220089"/>
            </a:xfrm>
            <a:custGeom>
              <a:avLst/>
              <a:gdLst/>
              <a:ahLst/>
              <a:cxnLst/>
              <a:rect l="l" t="t" r="r" b="b"/>
              <a:pathLst>
                <a:path w="2407" h="2333" extrusionOk="0">
                  <a:moveTo>
                    <a:pt x="1879" y="0"/>
                  </a:moveTo>
                  <a:cubicBezTo>
                    <a:pt x="1865" y="0"/>
                    <a:pt x="1847" y="0"/>
                    <a:pt x="1833" y="14"/>
                  </a:cubicBezTo>
                  <a:cubicBezTo>
                    <a:pt x="1759" y="32"/>
                    <a:pt x="1689" y="46"/>
                    <a:pt x="1601" y="60"/>
                  </a:cubicBezTo>
                  <a:cubicBezTo>
                    <a:pt x="1481" y="88"/>
                    <a:pt x="1351" y="148"/>
                    <a:pt x="1217" y="208"/>
                  </a:cubicBezTo>
                  <a:cubicBezTo>
                    <a:pt x="1101" y="278"/>
                    <a:pt x="985" y="352"/>
                    <a:pt x="866" y="454"/>
                  </a:cubicBezTo>
                  <a:cubicBezTo>
                    <a:pt x="764" y="542"/>
                    <a:pt x="662" y="647"/>
                    <a:pt x="574" y="764"/>
                  </a:cubicBezTo>
                  <a:cubicBezTo>
                    <a:pt x="398" y="982"/>
                    <a:pt x="250" y="1231"/>
                    <a:pt x="162" y="1495"/>
                  </a:cubicBezTo>
                  <a:cubicBezTo>
                    <a:pt x="106" y="1629"/>
                    <a:pt x="74" y="1759"/>
                    <a:pt x="46" y="1949"/>
                  </a:cubicBezTo>
                  <a:cubicBezTo>
                    <a:pt x="18" y="2083"/>
                    <a:pt x="0" y="2213"/>
                    <a:pt x="0" y="2332"/>
                  </a:cubicBezTo>
                  <a:cubicBezTo>
                    <a:pt x="32" y="2287"/>
                    <a:pt x="60" y="2244"/>
                    <a:pt x="88" y="2199"/>
                  </a:cubicBezTo>
                  <a:lnTo>
                    <a:pt x="134" y="2157"/>
                  </a:lnTo>
                  <a:cubicBezTo>
                    <a:pt x="162" y="2111"/>
                    <a:pt x="194" y="2069"/>
                    <a:pt x="222" y="2037"/>
                  </a:cubicBezTo>
                  <a:cubicBezTo>
                    <a:pt x="236" y="2023"/>
                    <a:pt x="236" y="2009"/>
                    <a:pt x="250" y="1995"/>
                  </a:cubicBezTo>
                  <a:cubicBezTo>
                    <a:pt x="264" y="1967"/>
                    <a:pt x="296" y="1949"/>
                    <a:pt x="310" y="1921"/>
                  </a:cubicBezTo>
                  <a:cubicBezTo>
                    <a:pt x="338" y="1893"/>
                    <a:pt x="352" y="1861"/>
                    <a:pt x="384" y="1833"/>
                  </a:cubicBezTo>
                  <a:cubicBezTo>
                    <a:pt x="384" y="1833"/>
                    <a:pt x="398" y="1819"/>
                    <a:pt x="398" y="1805"/>
                  </a:cubicBezTo>
                  <a:lnTo>
                    <a:pt x="486" y="1717"/>
                  </a:lnTo>
                  <a:lnTo>
                    <a:pt x="500" y="1703"/>
                  </a:lnTo>
                  <a:cubicBezTo>
                    <a:pt x="514" y="1685"/>
                    <a:pt x="528" y="1657"/>
                    <a:pt x="545" y="1643"/>
                  </a:cubicBezTo>
                  <a:lnTo>
                    <a:pt x="560" y="1629"/>
                  </a:lnTo>
                  <a:cubicBezTo>
                    <a:pt x="588" y="1583"/>
                    <a:pt x="616" y="1555"/>
                    <a:pt x="662" y="1509"/>
                  </a:cubicBezTo>
                  <a:cubicBezTo>
                    <a:pt x="721" y="1379"/>
                    <a:pt x="792" y="1245"/>
                    <a:pt x="880" y="1115"/>
                  </a:cubicBezTo>
                  <a:cubicBezTo>
                    <a:pt x="1013" y="954"/>
                    <a:pt x="1161" y="792"/>
                    <a:pt x="1305" y="676"/>
                  </a:cubicBezTo>
                  <a:cubicBezTo>
                    <a:pt x="1439" y="574"/>
                    <a:pt x="1569" y="486"/>
                    <a:pt x="1717" y="426"/>
                  </a:cubicBezTo>
                  <a:lnTo>
                    <a:pt x="1717" y="412"/>
                  </a:lnTo>
                  <a:cubicBezTo>
                    <a:pt x="1833" y="366"/>
                    <a:pt x="1967" y="324"/>
                    <a:pt x="2083" y="310"/>
                  </a:cubicBezTo>
                  <a:cubicBezTo>
                    <a:pt x="2171" y="296"/>
                    <a:pt x="2258" y="296"/>
                    <a:pt x="2346" y="296"/>
                  </a:cubicBezTo>
                  <a:cubicBezTo>
                    <a:pt x="2360" y="296"/>
                    <a:pt x="2375" y="296"/>
                    <a:pt x="2375" y="278"/>
                  </a:cubicBezTo>
                  <a:cubicBezTo>
                    <a:pt x="2392" y="278"/>
                    <a:pt x="2406" y="264"/>
                    <a:pt x="2406" y="250"/>
                  </a:cubicBezTo>
                  <a:cubicBezTo>
                    <a:pt x="2406" y="236"/>
                    <a:pt x="2392" y="222"/>
                    <a:pt x="2392" y="208"/>
                  </a:cubicBezTo>
                  <a:lnTo>
                    <a:pt x="2375" y="208"/>
                  </a:lnTo>
                  <a:cubicBezTo>
                    <a:pt x="2360" y="208"/>
                    <a:pt x="2360" y="190"/>
                    <a:pt x="2346" y="190"/>
                  </a:cubicBezTo>
                  <a:lnTo>
                    <a:pt x="2185" y="190"/>
                  </a:lnTo>
                  <a:lnTo>
                    <a:pt x="2128" y="134"/>
                  </a:lnTo>
                  <a:cubicBezTo>
                    <a:pt x="2111" y="120"/>
                    <a:pt x="2083" y="102"/>
                    <a:pt x="2069" y="88"/>
                  </a:cubicBezTo>
                  <a:lnTo>
                    <a:pt x="2069" y="60"/>
                  </a:lnTo>
                  <a:cubicBezTo>
                    <a:pt x="2069" y="60"/>
                    <a:pt x="2069" y="46"/>
                    <a:pt x="2054" y="32"/>
                  </a:cubicBezTo>
                  <a:cubicBezTo>
                    <a:pt x="2040" y="14"/>
                    <a:pt x="2023" y="14"/>
                    <a:pt x="2023" y="14"/>
                  </a:cubicBezTo>
                  <a:lnTo>
                    <a:pt x="1935" y="14"/>
                  </a:lnTo>
                  <a:cubicBezTo>
                    <a:pt x="1921" y="14"/>
                    <a:pt x="1907" y="0"/>
                    <a:pt x="1893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83"/>
            <p:cNvSpPr/>
            <p:nvPr/>
          </p:nvSpPr>
          <p:spPr>
            <a:xfrm>
              <a:off x="3152263" y="2564475"/>
              <a:ext cx="122827" cy="153676"/>
            </a:xfrm>
            <a:custGeom>
              <a:avLst/>
              <a:gdLst/>
              <a:ahLst/>
              <a:cxnLst/>
              <a:rect l="l" t="t" r="r" b="b"/>
              <a:pathLst>
                <a:path w="1302" h="1629" extrusionOk="0">
                  <a:moveTo>
                    <a:pt x="718" y="0"/>
                  </a:moveTo>
                  <a:cubicBezTo>
                    <a:pt x="658" y="0"/>
                    <a:pt x="616" y="14"/>
                    <a:pt x="556" y="32"/>
                  </a:cubicBezTo>
                  <a:cubicBezTo>
                    <a:pt x="422" y="60"/>
                    <a:pt x="320" y="120"/>
                    <a:pt x="232" y="208"/>
                  </a:cubicBezTo>
                  <a:cubicBezTo>
                    <a:pt x="71" y="366"/>
                    <a:pt x="0" y="602"/>
                    <a:pt x="0" y="865"/>
                  </a:cubicBezTo>
                  <a:cubicBezTo>
                    <a:pt x="14" y="1115"/>
                    <a:pt x="116" y="1351"/>
                    <a:pt x="278" y="1527"/>
                  </a:cubicBezTo>
                  <a:cubicBezTo>
                    <a:pt x="306" y="1555"/>
                    <a:pt x="334" y="1569"/>
                    <a:pt x="380" y="1597"/>
                  </a:cubicBezTo>
                  <a:cubicBezTo>
                    <a:pt x="380" y="1615"/>
                    <a:pt x="394" y="1615"/>
                    <a:pt x="394" y="1615"/>
                  </a:cubicBezTo>
                  <a:lnTo>
                    <a:pt x="408" y="1615"/>
                  </a:lnTo>
                  <a:cubicBezTo>
                    <a:pt x="422" y="1597"/>
                    <a:pt x="422" y="1597"/>
                    <a:pt x="440" y="1597"/>
                  </a:cubicBezTo>
                  <a:cubicBezTo>
                    <a:pt x="468" y="1597"/>
                    <a:pt x="482" y="1615"/>
                    <a:pt x="510" y="1615"/>
                  </a:cubicBezTo>
                  <a:cubicBezTo>
                    <a:pt x="542" y="1629"/>
                    <a:pt x="584" y="1629"/>
                    <a:pt x="616" y="1629"/>
                  </a:cubicBezTo>
                  <a:lnTo>
                    <a:pt x="644" y="1629"/>
                  </a:lnTo>
                  <a:cubicBezTo>
                    <a:pt x="718" y="1629"/>
                    <a:pt x="792" y="1597"/>
                    <a:pt x="862" y="1569"/>
                  </a:cubicBezTo>
                  <a:cubicBezTo>
                    <a:pt x="922" y="1527"/>
                    <a:pt x="996" y="1481"/>
                    <a:pt x="1056" y="1421"/>
                  </a:cubicBezTo>
                  <a:cubicBezTo>
                    <a:pt x="1112" y="1365"/>
                    <a:pt x="1158" y="1291"/>
                    <a:pt x="1186" y="1217"/>
                  </a:cubicBezTo>
                  <a:cubicBezTo>
                    <a:pt x="1245" y="1129"/>
                    <a:pt x="1274" y="1013"/>
                    <a:pt x="1288" y="893"/>
                  </a:cubicBezTo>
                  <a:cubicBezTo>
                    <a:pt x="1302" y="777"/>
                    <a:pt x="1302" y="661"/>
                    <a:pt x="1274" y="542"/>
                  </a:cubicBezTo>
                  <a:cubicBezTo>
                    <a:pt x="1245" y="426"/>
                    <a:pt x="1200" y="324"/>
                    <a:pt x="1143" y="236"/>
                  </a:cubicBezTo>
                  <a:cubicBezTo>
                    <a:pt x="1112" y="190"/>
                    <a:pt x="1084" y="148"/>
                    <a:pt x="1038" y="120"/>
                  </a:cubicBezTo>
                  <a:cubicBezTo>
                    <a:pt x="996" y="88"/>
                    <a:pt x="950" y="60"/>
                    <a:pt x="894" y="46"/>
                  </a:cubicBezTo>
                  <a:cubicBezTo>
                    <a:pt x="848" y="14"/>
                    <a:pt x="792" y="0"/>
                    <a:pt x="718" y="0"/>
                  </a:cubicBez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83"/>
            <p:cNvSpPr/>
            <p:nvPr/>
          </p:nvSpPr>
          <p:spPr>
            <a:xfrm>
              <a:off x="3208677" y="2580985"/>
              <a:ext cx="37546" cy="72168"/>
            </a:xfrm>
            <a:custGeom>
              <a:avLst/>
              <a:gdLst/>
              <a:ahLst/>
              <a:cxnLst/>
              <a:rect l="l" t="t" r="r" b="b"/>
              <a:pathLst>
                <a:path w="398" h="765" extrusionOk="0">
                  <a:moveTo>
                    <a:pt x="32" y="1"/>
                  </a:moveTo>
                  <a:cubicBezTo>
                    <a:pt x="32" y="1"/>
                    <a:pt x="18" y="1"/>
                    <a:pt x="18" y="15"/>
                  </a:cubicBezTo>
                  <a:cubicBezTo>
                    <a:pt x="0" y="33"/>
                    <a:pt x="18" y="47"/>
                    <a:pt x="32" y="47"/>
                  </a:cubicBezTo>
                  <a:cubicBezTo>
                    <a:pt x="46" y="61"/>
                    <a:pt x="60" y="61"/>
                    <a:pt x="74" y="75"/>
                  </a:cubicBezTo>
                  <a:cubicBezTo>
                    <a:pt x="106" y="89"/>
                    <a:pt x="134" y="121"/>
                    <a:pt x="162" y="149"/>
                  </a:cubicBezTo>
                  <a:cubicBezTo>
                    <a:pt x="176" y="177"/>
                    <a:pt x="208" y="208"/>
                    <a:pt x="222" y="237"/>
                  </a:cubicBezTo>
                  <a:cubicBezTo>
                    <a:pt x="236" y="279"/>
                    <a:pt x="250" y="325"/>
                    <a:pt x="264" y="367"/>
                  </a:cubicBezTo>
                  <a:cubicBezTo>
                    <a:pt x="282" y="455"/>
                    <a:pt x="296" y="560"/>
                    <a:pt x="282" y="662"/>
                  </a:cubicBezTo>
                  <a:lnTo>
                    <a:pt x="282" y="704"/>
                  </a:lnTo>
                  <a:cubicBezTo>
                    <a:pt x="282" y="718"/>
                    <a:pt x="282" y="736"/>
                    <a:pt x="296" y="750"/>
                  </a:cubicBezTo>
                  <a:cubicBezTo>
                    <a:pt x="296" y="750"/>
                    <a:pt x="310" y="764"/>
                    <a:pt x="324" y="764"/>
                  </a:cubicBezTo>
                  <a:cubicBezTo>
                    <a:pt x="338" y="764"/>
                    <a:pt x="352" y="764"/>
                    <a:pt x="352" y="750"/>
                  </a:cubicBezTo>
                  <a:cubicBezTo>
                    <a:pt x="370" y="750"/>
                    <a:pt x="384" y="736"/>
                    <a:pt x="384" y="718"/>
                  </a:cubicBezTo>
                  <a:cubicBezTo>
                    <a:pt x="398" y="588"/>
                    <a:pt x="384" y="441"/>
                    <a:pt x="324" y="296"/>
                  </a:cubicBezTo>
                  <a:cubicBezTo>
                    <a:pt x="296" y="237"/>
                    <a:pt x="264" y="177"/>
                    <a:pt x="222" y="135"/>
                  </a:cubicBezTo>
                  <a:cubicBezTo>
                    <a:pt x="162" y="75"/>
                    <a:pt x="120" y="33"/>
                    <a:pt x="46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83"/>
            <p:cNvSpPr/>
            <p:nvPr/>
          </p:nvSpPr>
          <p:spPr>
            <a:xfrm>
              <a:off x="3154904" y="2354386"/>
              <a:ext cx="731493" cy="745361"/>
            </a:xfrm>
            <a:custGeom>
              <a:avLst/>
              <a:gdLst/>
              <a:ahLst/>
              <a:cxnLst/>
              <a:rect l="l" t="t" r="r" b="b"/>
              <a:pathLst>
                <a:path w="7754" h="7901" extrusionOk="0">
                  <a:moveTo>
                    <a:pt x="2828" y="0"/>
                  </a:moveTo>
                  <a:cubicBezTo>
                    <a:pt x="2565" y="131"/>
                    <a:pt x="2347" y="306"/>
                    <a:pt x="2139" y="514"/>
                  </a:cubicBezTo>
                  <a:cubicBezTo>
                    <a:pt x="2023" y="630"/>
                    <a:pt x="1921" y="778"/>
                    <a:pt x="1819" y="922"/>
                  </a:cubicBezTo>
                  <a:cubicBezTo>
                    <a:pt x="1731" y="1056"/>
                    <a:pt x="1643" y="1218"/>
                    <a:pt x="1569" y="1379"/>
                  </a:cubicBezTo>
                  <a:cubicBezTo>
                    <a:pt x="1495" y="1524"/>
                    <a:pt x="1421" y="1685"/>
                    <a:pt x="1348" y="1875"/>
                  </a:cubicBezTo>
                  <a:cubicBezTo>
                    <a:pt x="1319" y="1963"/>
                    <a:pt x="1274" y="2037"/>
                    <a:pt x="1246" y="2125"/>
                  </a:cubicBezTo>
                  <a:lnTo>
                    <a:pt x="1232" y="2153"/>
                  </a:lnTo>
                  <a:lnTo>
                    <a:pt x="1232" y="2171"/>
                  </a:lnTo>
                  <a:cubicBezTo>
                    <a:pt x="1203" y="2227"/>
                    <a:pt x="1172" y="2301"/>
                    <a:pt x="1144" y="2375"/>
                  </a:cubicBezTo>
                  <a:cubicBezTo>
                    <a:pt x="1010" y="2639"/>
                    <a:pt x="834" y="2874"/>
                    <a:pt x="658" y="3106"/>
                  </a:cubicBezTo>
                  <a:lnTo>
                    <a:pt x="570" y="3208"/>
                  </a:lnTo>
                  <a:cubicBezTo>
                    <a:pt x="454" y="3370"/>
                    <a:pt x="352" y="3504"/>
                    <a:pt x="264" y="3634"/>
                  </a:cubicBezTo>
                  <a:cubicBezTo>
                    <a:pt x="176" y="3810"/>
                    <a:pt x="102" y="3958"/>
                    <a:pt x="60" y="4105"/>
                  </a:cubicBezTo>
                  <a:cubicBezTo>
                    <a:pt x="29" y="4193"/>
                    <a:pt x="14" y="4281"/>
                    <a:pt x="14" y="4369"/>
                  </a:cubicBezTo>
                  <a:cubicBezTo>
                    <a:pt x="0" y="4457"/>
                    <a:pt x="0" y="4545"/>
                    <a:pt x="14" y="4633"/>
                  </a:cubicBezTo>
                  <a:cubicBezTo>
                    <a:pt x="14" y="4721"/>
                    <a:pt x="29" y="4809"/>
                    <a:pt x="60" y="4897"/>
                  </a:cubicBezTo>
                  <a:cubicBezTo>
                    <a:pt x="74" y="4985"/>
                    <a:pt x="102" y="5055"/>
                    <a:pt x="116" y="5129"/>
                  </a:cubicBezTo>
                  <a:cubicBezTo>
                    <a:pt x="176" y="5291"/>
                    <a:pt x="236" y="5439"/>
                    <a:pt x="324" y="5569"/>
                  </a:cubicBezTo>
                  <a:cubicBezTo>
                    <a:pt x="394" y="5702"/>
                    <a:pt x="482" y="5847"/>
                    <a:pt x="588" y="5966"/>
                  </a:cubicBezTo>
                  <a:cubicBezTo>
                    <a:pt x="778" y="6216"/>
                    <a:pt x="1010" y="6434"/>
                    <a:pt x="1274" y="6624"/>
                  </a:cubicBezTo>
                  <a:cubicBezTo>
                    <a:pt x="1759" y="6976"/>
                    <a:pt x="2347" y="7254"/>
                    <a:pt x="3018" y="7415"/>
                  </a:cubicBezTo>
                  <a:cubicBezTo>
                    <a:pt x="3194" y="7475"/>
                    <a:pt x="3356" y="7503"/>
                    <a:pt x="3518" y="7535"/>
                  </a:cubicBezTo>
                  <a:cubicBezTo>
                    <a:pt x="3708" y="7563"/>
                    <a:pt x="3870" y="7577"/>
                    <a:pt x="4031" y="7577"/>
                  </a:cubicBezTo>
                  <a:cubicBezTo>
                    <a:pt x="4207" y="7577"/>
                    <a:pt x="4369" y="7563"/>
                    <a:pt x="4527" y="7517"/>
                  </a:cubicBezTo>
                  <a:cubicBezTo>
                    <a:pt x="4675" y="7489"/>
                    <a:pt x="4823" y="7447"/>
                    <a:pt x="4939" y="7387"/>
                  </a:cubicBezTo>
                  <a:cubicBezTo>
                    <a:pt x="4967" y="7429"/>
                    <a:pt x="5013" y="7475"/>
                    <a:pt x="5055" y="7517"/>
                  </a:cubicBezTo>
                  <a:cubicBezTo>
                    <a:pt x="5101" y="7577"/>
                    <a:pt x="5161" y="7623"/>
                    <a:pt x="5217" y="7665"/>
                  </a:cubicBezTo>
                  <a:cubicBezTo>
                    <a:pt x="5336" y="7753"/>
                    <a:pt x="5467" y="7813"/>
                    <a:pt x="5600" y="7855"/>
                  </a:cubicBezTo>
                  <a:cubicBezTo>
                    <a:pt x="5730" y="7887"/>
                    <a:pt x="5847" y="7901"/>
                    <a:pt x="5966" y="7901"/>
                  </a:cubicBezTo>
                  <a:lnTo>
                    <a:pt x="6082" y="7901"/>
                  </a:lnTo>
                  <a:cubicBezTo>
                    <a:pt x="6170" y="7887"/>
                    <a:pt x="6244" y="7869"/>
                    <a:pt x="6304" y="7855"/>
                  </a:cubicBezTo>
                  <a:cubicBezTo>
                    <a:pt x="6392" y="7841"/>
                    <a:pt x="6448" y="7813"/>
                    <a:pt x="6508" y="7781"/>
                  </a:cubicBezTo>
                  <a:cubicBezTo>
                    <a:pt x="6610" y="7725"/>
                    <a:pt x="6698" y="7665"/>
                    <a:pt x="6786" y="7577"/>
                  </a:cubicBezTo>
                  <a:cubicBezTo>
                    <a:pt x="6874" y="7489"/>
                    <a:pt x="6948" y="7387"/>
                    <a:pt x="7007" y="7285"/>
                  </a:cubicBezTo>
                  <a:cubicBezTo>
                    <a:pt x="7064" y="7166"/>
                    <a:pt x="7095" y="7064"/>
                    <a:pt x="7109" y="6962"/>
                  </a:cubicBezTo>
                  <a:cubicBezTo>
                    <a:pt x="7123" y="6846"/>
                    <a:pt x="7095" y="6726"/>
                    <a:pt x="7050" y="6638"/>
                  </a:cubicBezTo>
                  <a:cubicBezTo>
                    <a:pt x="7021" y="6582"/>
                    <a:pt x="6990" y="6536"/>
                    <a:pt x="6948" y="6494"/>
                  </a:cubicBezTo>
                  <a:cubicBezTo>
                    <a:pt x="6902" y="6434"/>
                    <a:pt x="6845" y="6392"/>
                    <a:pt x="6786" y="6360"/>
                  </a:cubicBezTo>
                  <a:cubicBezTo>
                    <a:pt x="6758" y="6346"/>
                    <a:pt x="6712" y="6332"/>
                    <a:pt x="6670" y="6318"/>
                  </a:cubicBezTo>
                  <a:cubicBezTo>
                    <a:pt x="6624" y="6304"/>
                    <a:pt x="6582" y="6286"/>
                    <a:pt x="6536" y="6286"/>
                  </a:cubicBezTo>
                  <a:cubicBezTo>
                    <a:pt x="6610" y="6216"/>
                    <a:pt x="6698" y="6142"/>
                    <a:pt x="6800" y="6040"/>
                  </a:cubicBezTo>
                  <a:cubicBezTo>
                    <a:pt x="6919" y="5920"/>
                    <a:pt x="7021" y="5790"/>
                    <a:pt x="7123" y="5657"/>
                  </a:cubicBezTo>
                  <a:cubicBezTo>
                    <a:pt x="7225" y="5512"/>
                    <a:pt x="7327" y="5365"/>
                    <a:pt x="7401" y="5217"/>
                  </a:cubicBezTo>
                  <a:cubicBezTo>
                    <a:pt x="7489" y="5055"/>
                    <a:pt x="7563" y="4911"/>
                    <a:pt x="7605" y="4763"/>
                  </a:cubicBezTo>
                  <a:cubicBezTo>
                    <a:pt x="7665" y="4615"/>
                    <a:pt x="7711" y="4471"/>
                    <a:pt x="7725" y="4338"/>
                  </a:cubicBezTo>
                  <a:cubicBezTo>
                    <a:pt x="7753" y="4221"/>
                    <a:pt x="7753" y="4105"/>
                    <a:pt x="7753" y="3972"/>
                  </a:cubicBezTo>
                  <a:cubicBezTo>
                    <a:pt x="7739" y="3532"/>
                    <a:pt x="7563" y="3064"/>
                    <a:pt x="7225" y="2610"/>
                  </a:cubicBezTo>
                  <a:cubicBezTo>
                    <a:pt x="7078" y="2389"/>
                    <a:pt x="6902" y="2185"/>
                    <a:pt x="6712" y="1995"/>
                  </a:cubicBezTo>
                  <a:cubicBezTo>
                    <a:pt x="6522" y="1787"/>
                    <a:pt x="6304" y="1611"/>
                    <a:pt x="6082" y="1436"/>
                  </a:cubicBezTo>
                  <a:cubicBezTo>
                    <a:pt x="5878" y="1274"/>
                    <a:pt x="5643" y="1116"/>
                    <a:pt x="5424" y="982"/>
                  </a:cubicBezTo>
                  <a:cubicBezTo>
                    <a:pt x="5189" y="852"/>
                    <a:pt x="4967" y="732"/>
                    <a:pt x="4763" y="630"/>
                  </a:cubicBezTo>
                  <a:cubicBezTo>
                    <a:pt x="4661" y="588"/>
                    <a:pt x="4559" y="542"/>
                    <a:pt x="4457" y="500"/>
                  </a:cubicBezTo>
                  <a:cubicBezTo>
                    <a:pt x="4250" y="426"/>
                    <a:pt x="4074" y="366"/>
                    <a:pt x="3912" y="306"/>
                  </a:cubicBezTo>
                  <a:lnTo>
                    <a:pt x="3884" y="306"/>
                  </a:lnTo>
                  <a:cubicBezTo>
                    <a:pt x="3490" y="176"/>
                    <a:pt x="3180" y="117"/>
                    <a:pt x="2888" y="102"/>
                  </a:cubicBezTo>
                  <a:lnTo>
                    <a:pt x="2916" y="74"/>
                  </a:lnTo>
                  <a:cubicBezTo>
                    <a:pt x="2916" y="60"/>
                    <a:pt x="2916" y="43"/>
                    <a:pt x="2902" y="29"/>
                  </a:cubicBezTo>
                  <a:cubicBezTo>
                    <a:pt x="2902" y="15"/>
                    <a:pt x="2888" y="0"/>
                    <a:pt x="2874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83"/>
            <p:cNvSpPr/>
            <p:nvPr/>
          </p:nvSpPr>
          <p:spPr>
            <a:xfrm>
              <a:off x="3670554" y="2970976"/>
              <a:ext cx="85753" cy="72074"/>
            </a:xfrm>
            <a:custGeom>
              <a:avLst/>
              <a:gdLst/>
              <a:ahLst/>
              <a:cxnLst/>
              <a:rect l="l" t="t" r="r" b="b"/>
              <a:pathLst>
                <a:path w="909" h="764" extrusionOk="0">
                  <a:moveTo>
                    <a:pt x="852" y="0"/>
                  </a:moveTo>
                  <a:cubicBezTo>
                    <a:pt x="838" y="0"/>
                    <a:pt x="820" y="0"/>
                    <a:pt x="806" y="14"/>
                  </a:cubicBezTo>
                  <a:cubicBezTo>
                    <a:pt x="792" y="32"/>
                    <a:pt x="792" y="32"/>
                    <a:pt x="792" y="46"/>
                  </a:cubicBezTo>
                  <a:lnTo>
                    <a:pt x="792" y="74"/>
                  </a:lnTo>
                  <a:cubicBezTo>
                    <a:pt x="764" y="148"/>
                    <a:pt x="732" y="222"/>
                    <a:pt x="690" y="278"/>
                  </a:cubicBezTo>
                  <a:cubicBezTo>
                    <a:pt x="662" y="352"/>
                    <a:pt x="602" y="412"/>
                    <a:pt x="556" y="454"/>
                  </a:cubicBezTo>
                  <a:cubicBezTo>
                    <a:pt x="500" y="514"/>
                    <a:pt x="440" y="559"/>
                    <a:pt x="366" y="602"/>
                  </a:cubicBezTo>
                  <a:cubicBezTo>
                    <a:pt x="310" y="630"/>
                    <a:pt x="250" y="661"/>
                    <a:pt x="191" y="675"/>
                  </a:cubicBezTo>
                  <a:cubicBezTo>
                    <a:pt x="134" y="689"/>
                    <a:pt x="74" y="689"/>
                    <a:pt x="29" y="689"/>
                  </a:cubicBezTo>
                  <a:cubicBezTo>
                    <a:pt x="1" y="689"/>
                    <a:pt x="1" y="718"/>
                    <a:pt x="1" y="735"/>
                  </a:cubicBezTo>
                  <a:cubicBezTo>
                    <a:pt x="1" y="735"/>
                    <a:pt x="1" y="749"/>
                    <a:pt x="15" y="749"/>
                  </a:cubicBezTo>
                  <a:cubicBezTo>
                    <a:pt x="15" y="763"/>
                    <a:pt x="29" y="763"/>
                    <a:pt x="29" y="763"/>
                  </a:cubicBezTo>
                  <a:cubicBezTo>
                    <a:pt x="236" y="763"/>
                    <a:pt x="426" y="689"/>
                    <a:pt x="574" y="573"/>
                  </a:cubicBezTo>
                  <a:cubicBezTo>
                    <a:pt x="662" y="500"/>
                    <a:pt x="732" y="426"/>
                    <a:pt x="778" y="338"/>
                  </a:cubicBezTo>
                  <a:cubicBezTo>
                    <a:pt x="838" y="264"/>
                    <a:pt x="880" y="162"/>
                    <a:pt x="894" y="60"/>
                  </a:cubicBezTo>
                  <a:cubicBezTo>
                    <a:pt x="908" y="32"/>
                    <a:pt x="880" y="0"/>
                    <a:pt x="852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83"/>
            <p:cNvSpPr/>
            <p:nvPr/>
          </p:nvSpPr>
          <p:spPr>
            <a:xfrm>
              <a:off x="3746590" y="2970976"/>
              <a:ext cx="56791" cy="47169"/>
            </a:xfrm>
            <a:custGeom>
              <a:avLst/>
              <a:gdLst/>
              <a:ahLst/>
              <a:cxnLst/>
              <a:rect l="l" t="t" r="r" b="b"/>
              <a:pathLst>
                <a:path w="602" h="500" extrusionOk="0">
                  <a:moveTo>
                    <a:pt x="46" y="0"/>
                  </a:moveTo>
                  <a:cubicBezTo>
                    <a:pt x="14" y="0"/>
                    <a:pt x="0" y="14"/>
                    <a:pt x="0" y="46"/>
                  </a:cubicBezTo>
                  <a:lnTo>
                    <a:pt x="0" y="60"/>
                  </a:lnTo>
                  <a:cubicBezTo>
                    <a:pt x="0" y="74"/>
                    <a:pt x="14" y="88"/>
                    <a:pt x="32" y="88"/>
                  </a:cubicBezTo>
                  <a:cubicBezTo>
                    <a:pt x="46" y="102"/>
                    <a:pt x="74" y="102"/>
                    <a:pt x="102" y="120"/>
                  </a:cubicBezTo>
                  <a:cubicBezTo>
                    <a:pt x="120" y="120"/>
                    <a:pt x="148" y="134"/>
                    <a:pt x="162" y="134"/>
                  </a:cubicBezTo>
                  <a:cubicBezTo>
                    <a:pt x="222" y="162"/>
                    <a:pt x="278" y="190"/>
                    <a:pt x="338" y="222"/>
                  </a:cubicBezTo>
                  <a:cubicBezTo>
                    <a:pt x="384" y="250"/>
                    <a:pt x="426" y="295"/>
                    <a:pt x="454" y="324"/>
                  </a:cubicBezTo>
                  <a:cubicBezTo>
                    <a:pt x="471" y="352"/>
                    <a:pt x="500" y="383"/>
                    <a:pt x="514" y="412"/>
                  </a:cubicBezTo>
                  <a:cubicBezTo>
                    <a:pt x="528" y="440"/>
                    <a:pt x="528" y="454"/>
                    <a:pt x="542" y="485"/>
                  </a:cubicBezTo>
                  <a:cubicBezTo>
                    <a:pt x="542" y="500"/>
                    <a:pt x="559" y="500"/>
                    <a:pt x="573" y="500"/>
                  </a:cubicBezTo>
                  <a:cubicBezTo>
                    <a:pt x="602" y="485"/>
                    <a:pt x="602" y="471"/>
                    <a:pt x="602" y="454"/>
                  </a:cubicBezTo>
                  <a:cubicBezTo>
                    <a:pt x="559" y="338"/>
                    <a:pt x="486" y="236"/>
                    <a:pt x="398" y="148"/>
                  </a:cubicBezTo>
                  <a:cubicBezTo>
                    <a:pt x="352" y="102"/>
                    <a:pt x="296" y="74"/>
                    <a:pt x="236" y="46"/>
                  </a:cubicBezTo>
                  <a:cubicBezTo>
                    <a:pt x="208" y="32"/>
                    <a:pt x="176" y="32"/>
                    <a:pt x="134" y="14"/>
                  </a:cubicBezTo>
                  <a:cubicBezTo>
                    <a:pt x="102" y="0"/>
                    <a:pt x="74" y="0"/>
                    <a:pt x="46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83"/>
            <p:cNvSpPr/>
            <p:nvPr/>
          </p:nvSpPr>
          <p:spPr>
            <a:xfrm>
              <a:off x="3590272" y="2340424"/>
              <a:ext cx="358482" cy="339898"/>
            </a:xfrm>
            <a:custGeom>
              <a:avLst/>
              <a:gdLst/>
              <a:ahLst/>
              <a:cxnLst/>
              <a:rect l="l" t="t" r="r" b="b"/>
              <a:pathLst>
                <a:path w="3800" h="3603" extrusionOk="0">
                  <a:moveTo>
                    <a:pt x="32" y="1"/>
                  </a:moveTo>
                  <a:cubicBezTo>
                    <a:pt x="18" y="1"/>
                    <a:pt x="0" y="15"/>
                    <a:pt x="0" y="32"/>
                  </a:cubicBezTo>
                  <a:cubicBezTo>
                    <a:pt x="0" y="42"/>
                    <a:pt x="9" y="52"/>
                    <a:pt x="19" y="52"/>
                  </a:cubicBezTo>
                  <a:cubicBezTo>
                    <a:pt x="24" y="52"/>
                    <a:pt x="28" y="51"/>
                    <a:pt x="32" y="46"/>
                  </a:cubicBezTo>
                  <a:cubicBezTo>
                    <a:pt x="194" y="46"/>
                    <a:pt x="370" y="61"/>
                    <a:pt x="546" y="89"/>
                  </a:cubicBezTo>
                  <a:lnTo>
                    <a:pt x="528" y="89"/>
                  </a:lnTo>
                  <a:cubicBezTo>
                    <a:pt x="750" y="120"/>
                    <a:pt x="954" y="191"/>
                    <a:pt x="1144" y="279"/>
                  </a:cubicBezTo>
                  <a:cubicBezTo>
                    <a:pt x="1379" y="384"/>
                    <a:pt x="1583" y="514"/>
                    <a:pt x="1791" y="676"/>
                  </a:cubicBezTo>
                  <a:lnTo>
                    <a:pt x="1777" y="676"/>
                  </a:lnTo>
                  <a:cubicBezTo>
                    <a:pt x="1847" y="736"/>
                    <a:pt x="1921" y="792"/>
                    <a:pt x="1995" y="866"/>
                  </a:cubicBezTo>
                  <a:cubicBezTo>
                    <a:pt x="2069" y="926"/>
                    <a:pt x="2143" y="1000"/>
                    <a:pt x="2199" y="1070"/>
                  </a:cubicBezTo>
                  <a:cubicBezTo>
                    <a:pt x="2333" y="1218"/>
                    <a:pt x="2463" y="1380"/>
                    <a:pt x="2582" y="1541"/>
                  </a:cubicBezTo>
                  <a:cubicBezTo>
                    <a:pt x="2670" y="1657"/>
                    <a:pt x="2744" y="1774"/>
                    <a:pt x="2814" y="1907"/>
                  </a:cubicBezTo>
                  <a:cubicBezTo>
                    <a:pt x="2888" y="2023"/>
                    <a:pt x="2962" y="2157"/>
                    <a:pt x="3036" y="2287"/>
                  </a:cubicBezTo>
                  <a:cubicBezTo>
                    <a:pt x="3184" y="2537"/>
                    <a:pt x="3300" y="2787"/>
                    <a:pt x="3416" y="3050"/>
                  </a:cubicBezTo>
                  <a:cubicBezTo>
                    <a:pt x="3448" y="3138"/>
                    <a:pt x="3476" y="3212"/>
                    <a:pt x="3504" y="3286"/>
                  </a:cubicBezTo>
                  <a:cubicBezTo>
                    <a:pt x="3535" y="3356"/>
                    <a:pt x="3564" y="3430"/>
                    <a:pt x="3592" y="3504"/>
                  </a:cubicBezTo>
                  <a:lnTo>
                    <a:pt x="3592" y="3518"/>
                  </a:lnTo>
                  <a:cubicBezTo>
                    <a:pt x="3606" y="3550"/>
                    <a:pt x="3623" y="3578"/>
                    <a:pt x="3638" y="3592"/>
                  </a:cubicBezTo>
                  <a:cubicBezTo>
                    <a:pt x="3652" y="3599"/>
                    <a:pt x="3666" y="3603"/>
                    <a:pt x="3678" y="3603"/>
                  </a:cubicBezTo>
                  <a:cubicBezTo>
                    <a:pt x="3691" y="3603"/>
                    <a:pt x="3703" y="3599"/>
                    <a:pt x="3711" y="3592"/>
                  </a:cubicBezTo>
                  <a:cubicBezTo>
                    <a:pt x="3740" y="3592"/>
                    <a:pt x="3768" y="3578"/>
                    <a:pt x="3782" y="3550"/>
                  </a:cubicBezTo>
                  <a:cubicBezTo>
                    <a:pt x="3782" y="3532"/>
                    <a:pt x="3799" y="3504"/>
                    <a:pt x="3782" y="3476"/>
                  </a:cubicBezTo>
                  <a:cubicBezTo>
                    <a:pt x="3782" y="3444"/>
                    <a:pt x="3768" y="3416"/>
                    <a:pt x="3768" y="3388"/>
                  </a:cubicBezTo>
                  <a:cubicBezTo>
                    <a:pt x="3754" y="3356"/>
                    <a:pt x="3740" y="3328"/>
                    <a:pt x="3740" y="3300"/>
                  </a:cubicBezTo>
                  <a:cubicBezTo>
                    <a:pt x="3711" y="3240"/>
                    <a:pt x="3694" y="3166"/>
                    <a:pt x="3666" y="3110"/>
                  </a:cubicBezTo>
                  <a:cubicBezTo>
                    <a:pt x="3623" y="2977"/>
                    <a:pt x="3564" y="2846"/>
                    <a:pt x="3504" y="2713"/>
                  </a:cubicBezTo>
                  <a:cubicBezTo>
                    <a:pt x="3374" y="2435"/>
                    <a:pt x="3240" y="2185"/>
                    <a:pt x="3078" y="1935"/>
                  </a:cubicBezTo>
                  <a:cubicBezTo>
                    <a:pt x="2990" y="1805"/>
                    <a:pt x="2902" y="1686"/>
                    <a:pt x="2814" y="1570"/>
                  </a:cubicBezTo>
                  <a:cubicBezTo>
                    <a:pt x="2726" y="1453"/>
                    <a:pt x="2624" y="1334"/>
                    <a:pt x="2522" y="1218"/>
                  </a:cubicBezTo>
                  <a:cubicBezTo>
                    <a:pt x="2333" y="1000"/>
                    <a:pt x="2111" y="792"/>
                    <a:pt x="1879" y="616"/>
                  </a:cubicBezTo>
                  <a:cubicBezTo>
                    <a:pt x="1657" y="440"/>
                    <a:pt x="1407" y="310"/>
                    <a:pt x="1144" y="191"/>
                  </a:cubicBezTo>
                  <a:cubicBezTo>
                    <a:pt x="1028" y="148"/>
                    <a:pt x="897" y="103"/>
                    <a:pt x="750" y="61"/>
                  </a:cubicBezTo>
                  <a:cubicBezTo>
                    <a:pt x="616" y="32"/>
                    <a:pt x="486" y="15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83"/>
            <p:cNvSpPr/>
            <p:nvPr/>
          </p:nvSpPr>
          <p:spPr>
            <a:xfrm>
              <a:off x="3963566" y="2789753"/>
              <a:ext cx="68112" cy="327257"/>
            </a:xfrm>
            <a:custGeom>
              <a:avLst/>
              <a:gdLst/>
              <a:ahLst/>
              <a:cxnLst/>
              <a:rect l="l" t="t" r="r" b="b"/>
              <a:pathLst>
                <a:path w="722" h="3469" extrusionOk="0">
                  <a:moveTo>
                    <a:pt x="282" y="648"/>
                  </a:moveTo>
                  <a:cubicBezTo>
                    <a:pt x="296" y="662"/>
                    <a:pt x="296" y="662"/>
                    <a:pt x="296" y="676"/>
                  </a:cubicBezTo>
                  <a:lnTo>
                    <a:pt x="296" y="662"/>
                  </a:lnTo>
                  <a:lnTo>
                    <a:pt x="282" y="648"/>
                  </a:lnTo>
                  <a:close/>
                  <a:moveTo>
                    <a:pt x="32" y="0"/>
                  </a:moveTo>
                  <a:cubicBezTo>
                    <a:pt x="18" y="0"/>
                    <a:pt x="1" y="32"/>
                    <a:pt x="18" y="46"/>
                  </a:cubicBezTo>
                  <a:cubicBezTo>
                    <a:pt x="120" y="236"/>
                    <a:pt x="208" y="440"/>
                    <a:pt x="296" y="662"/>
                  </a:cubicBezTo>
                  <a:cubicBezTo>
                    <a:pt x="412" y="999"/>
                    <a:pt x="514" y="1351"/>
                    <a:pt x="546" y="1703"/>
                  </a:cubicBezTo>
                  <a:cubicBezTo>
                    <a:pt x="574" y="1935"/>
                    <a:pt x="560" y="2157"/>
                    <a:pt x="514" y="2375"/>
                  </a:cubicBezTo>
                  <a:cubicBezTo>
                    <a:pt x="500" y="2523"/>
                    <a:pt x="458" y="2670"/>
                    <a:pt x="384" y="2800"/>
                  </a:cubicBezTo>
                  <a:cubicBezTo>
                    <a:pt x="324" y="2934"/>
                    <a:pt x="250" y="3050"/>
                    <a:pt x="162" y="3166"/>
                  </a:cubicBezTo>
                  <a:lnTo>
                    <a:pt x="32" y="3300"/>
                  </a:lnTo>
                  <a:cubicBezTo>
                    <a:pt x="1" y="3342"/>
                    <a:pt x="1" y="3402"/>
                    <a:pt x="32" y="3448"/>
                  </a:cubicBezTo>
                  <a:cubicBezTo>
                    <a:pt x="53" y="3462"/>
                    <a:pt x="79" y="3469"/>
                    <a:pt x="104" y="3469"/>
                  </a:cubicBezTo>
                  <a:cubicBezTo>
                    <a:pt x="130" y="3469"/>
                    <a:pt x="155" y="3462"/>
                    <a:pt x="176" y="3448"/>
                  </a:cubicBezTo>
                  <a:cubicBezTo>
                    <a:pt x="296" y="3328"/>
                    <a:pt x="398" y="3198"/>
                    <a:pt x="472" y="3050"/>
                  </a:cubicBezTo>
                  <a:cubicBezTo>
                    <a:pt x="546" y="2920"/>
                    <a:pt x="602" y="2786"/>
                    <a:pt x="648" y="2625"/>
                  </a:cubicBezTo>
                  <a:cubicBezTo>
                    <a:pt x="690" y="2480"/>
                    <a:pt x="704" y="2333"/>
                    <a:pt x="704" y="2171"/>
                  </a:cubicBezTo>
                  <a:cubicBezTo>
                    <a:pt x="722" y="2023"/>
                    <a:pt x="704" y="1865"/>
                    <a:pt x="676" y="1717"/>
                  </a:cubicBezTo>
                  <a:cubicBezTo>
                    <a:pt x="634" y="1407"/>
                    <a:pt x="546" y="1116"/>
                    <a:pt x="440" y="824"/>
                  </a:cubicBezTo>
                  <a:cubicBezTo>
                    <a:pt x="324" y="546"/>
                    <a:pt x="194" y="282"/>
                    <a:pt x="60" y="18"/>
                  </a:cubicBezTo>
                  <a:cubicBezTo>
                    <a:pt x="46" y="18"/>
                    <a:pt x="46" y="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83"/>
            <p:cNvSpPr/>
            <p:nvPr/>
          </p:nvSpPr>
          <p:spPr>
            <a:xfrm>
              <a:off x="3883568" y="2958618"/>
              <a:ext cx="66508" cy="148676"/>
            </a:xfrm>
            <a:custGeom>
              <a:avLst/>
              <a:gdLst/>
              <a:ahLst/>
              <a:cxnLst/>
              <a:rect l="l" t="t" r="r" b="b"/>
              <a:pathLst>
                <a:path w="705" h="1576" extrusionOk="0">
                  <a:moveTo>
                    <a:pt x="659" y="1"/>
                  </a:moveTo>
                  <a:cubicBezTo>
                    <a:pt x="631" y="1"/>
                    <a:pt x="616" y="15"/>
                    <a:pt x="616" y="43"/>
                  </a:cubicBezTo>
                  <a:cubicBezTo>
                    <a:pt x="616" y="163"/>
                    <a:pt x="602" y="279"/>
                    <a:pt x="585" y="381"/>
                  </a:cubicBezTo>
                  <a:cubicBezTo>
                    <a:pt x="557" y="557"/>
                    <a:pt x="497" y="718"/>
                    <a:pt x="441" y="866"/>
                  </a:cubicBezTo>
                  <a:lnTo>
                    <a:pt x="441" y="849"/>
                  </a:lnTo>
                  <a:cubicBezTo>
                    <a:pt x="367" y="996"/>
                    <a:pt x="293" y="1144"/>
                    <a:pt x="191" y="1260"/>
                  </a:cubicBezTo>
                  <a:cubicBezTo>
                    <a:pt x="131" y="1320"/>
                    <a:pt x="89" y="1376"/>
                    <a:pt x="29" y="1422"/>
                  </a:cubicBezTo>
                  <a:cubicBezTo>
                    <a:pt x="1" y="1464"/>
                    <a:pt x="1" y="1510"/>
                    <a:pt x="29" y="1552"/>
                  </a:cubicBezTo>
                  <a:cubicBezTo>
                    <a:pt x="43" y="1568"/>
                    <a:pt x="65" y="1576"/>
                    <a:pt x="89" y="1576"/>
                  </a:cubicBezTo>
                  <a:cubicBezTo>
                    <a:pt x="113" y="1576"/>
                    <a:pt x="140" y="1568"/>
                    <a:pt x="163" y="1552"/>
                  </a:cubicBezTo>
                  <a:cubicBezTo>
                    <a:pt x="353" y="1348"/>
                    <a:pt x="483" y="1112"/>
                    <a:pt x="585" y="849"/>
                  </a:cubicBezTo>
                  <a:cubicBezTo>
                    <a:pt x="631" y="718"/>
                    <a:pt x="659" y="585"/>
                    <a:pt x="673" y="455"/>
                  </a:cubicBezTo>
                  <a:cubicBezTo>
                    <a:pt x="690" y="307"/>
                    <a:pt x="704" y="177"/>
                    <a:pt x="690" y="43"/>
                  </a:cubicBezTo>
                  <a:cubicBezTo>
                    <a:pt x="690" y="29"/>
                    <a:pt x="673" y="1"/>
                    <a:pt x="6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83"/>
            <p:cNvSpPr/>
            <p:nvPr/>
          </p:nvSpPr>
          <p:spPr>
            <a:xfrm>
              <a:off x="3299901" y="2357027"/>
              <a:ext cx="138487" cy="52923"/>
            </a:xfrm>
            <a:custGeom>
              <a:avLst/>
              <a:gdLst/>
              <a:ahLst/>
              <a:cxnLst/>
              <a:rect l="l" t="t" r="r" b="b"/>
              <a:pathLst>
                <a:path w="1468" h="561" extrusionOk="0">
                  <a:moveTo>
                    <a:pt x="1232" y="1"/>
                  </a:moveTo>
                  <a:cubicBezTo>
                    <a:pt x="1056" y="1"/>
                    <a:pt x="880" y="46"/>
                    <a:pt x="722" y="103"/>
                  </a:cubicBezTo>
                  <a:cubicBezTo>
                    <a:pt x="588" y="148"/>
                    <a:pt x="472" y="191"/>
                    <a:pt x="352" y="264"/>
                  </a:cubicBezTo>
                  <a:cubicBezTo>
                    <a:pt x="296" y="296"/>
                    <a:pt x="236" y="324"/>
                    <a:pt x="194" y="352"/>
                  </a:cubicBezTo>
                  <a:cubicBezTo>
                    <a:pt x="162" y="366"/>
                    <a:pt x="134" y="384"/>
                    <a:pt x="106" y="398"/>
                  </a:cubicBezTo>
                  <a:cubicBezTo>
                    <a:pt x="74" y="412"/>
                    <a:pt x="60" y="440"/>
                    <a:pt x="32" y="454"/>
                  </a:cubicBezTo>
                  <a:lnTo>
                    <a:pt x="1" y="486"/>
                  </a:lnTo>
                  <a:cubicBezTo>
                    <a:pt x="1" y="500"/>
                    <a:pt x="1" y="528"/>
                    <a:pt x="18" y="528"/>
                  </a:cubicBezTo>
                  <a:cubicBezTo>
                    <a:pt x="27" y="547"/>
                    <a:pt x="46" y="560"/>
                    <a:pt x="66" y="560"/>
                  </a:cubicBezTo>
                  <a:cubicBezTo>
                    <a:pt x="80" y="560"/>
                    <a:pt x="94" y="555"/>
                    <a:pt x="106" y="542"/>
                  </a:cubicBezTo>
                  <a:cubicBezTo>
                    <a:pt x="134" y="528"/>
                    <a:pt x="162" y="500"/>
                    <a:pt x="194" y="472"/>
                  </a:cubicBezTo>
                  <a:cubicBezTo>
                    <a:pt x="222" y="454"/>
                    <a:pt x="264" y="426"/>
                    <a:pt x="296" y="398"/>
                  </a:cubicBezTo>
                  <a:cubicBezTo>
                    <a:pt x="370" y="352"/>
                    <a:pt x="458" y="310"/>
                    <a:pt x="528" y="264"/>
                  </a:cubicBezTo>
                  <a:cubicBezTo>
                    <a:pt x="676" y="191"/>
                    <a:pt x="838" y="120"/>
                    <a:pt x="1000" y="89"/>
                  </a:cubicBezTo>
                  <a:cubicBezTo>
                    <a:pt x="1102" y="74"/>
                    <a:pt x="1189" y="60"/>
                    <a:pt x="1291" y="60"/>
                  </a:cubicBezTo>
                  <a:cubicBezTo>
                    <a:pt x="1337" y="60"/>
                    <a:pt x="1393" y="74"/>
                    <a:pt x="1439" y="74"/>
                  </a:cubicBezTo>
                  <a:cubicBezTo>
                    <a:pt x="1443" y="79"/>
                    <a:pt x="1447" y="80"/>
                    <a:pt x="1451" y="80"/>
                  </a:cubicBezTo>
                  <a:cubicBezTo>
                    <a:pt x="1460" y="80"/>
                    <a:pt x="1467" y="70"/>
                    <a:pt x="1467" y="60"/>
                  </a:cubicBezTo>
                  <a:cubicBezTo>
                    <a:pt x="1467" y="46"/>
                    <a:pt x="1453" y="32"/>
                    <a:pt x="1439" y="32"/>
                  </a:cubicBezTo>
                  <a:cubicBezTo>
                    <a:pt x="1379" y="15"/>
                    <a:pt x="1306" y="1"/>
                    <a:pt x="12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83"/>
            <p:cNvSpPr/>
            <p:nvPr/>
          </p:nvSpPr>
          <p:spPr>
            <a:xfrm>
              <a:off x="2606048" y="3231065"/>
              <a:ext cx="214429" cy="229429"/>
            </a:xfrm>
            <a:custGeom>
              <a:avLst/>
              <a:gdLst/>
              <a:ahLst/>
              <a:cxnLst/>
              <a:rect l="l" t="t" r="r" b="b"/>
              <a:pathLst>
                <a:path w="2273" h="2432" extrusionOk="0">
                  <a:moveTo>
                    <a:pt x="2111" y="1"/>
                  </a:moveTo>
                  <a:cubicBezTo>
                    <a:pt x="2097" y="1"/>
                    <a:pt x="2097" y="15"/>
                    <a:pt x="2079" y="15"/>
                  </a:cubicBezTo>
                  <a:cubicBezTo>
                    <a:pt x="2023" y="71"/>
                    <a:pt x="1963" y="131"/>
                    <a:pt x="1875" y="177"/>
                  </a:cubicBezTo>
                  <a:cubicBezTo>
                    <a:pt x="1801" y="233"/>
                    <a:pt x="1728" y="279"/>
                    <a:pt x="1640" y="307"/>
                  </a:cubicBezTo>
                  <a:cubicBezTo>
                    <a:pt x="1569" y="353"/>
                    <a:pt x="1481" y="395"/>
                    <a:pt x="1407" y="423"/>
                  </a:cubicBezTo>
                  <a:cubicBezTo>
                    <a:pt x="1319" y="469"/>
                    <a:pt x="1232" y="497"/>
                    <a:pt x="1158" y="528"/>
                  </a:cubicBezTo>
                  <a:cubicBezTo>
                    <a:pt x="1070" y="557"/>
                    <a:pt x="982" y="599"/>
                    <a:pt x="894" y="630"/>
                  </a:cubicBezTo>
                  <a:cubicBezTo>
                    <a:pt x="704" y="718"/>
                    <a:pt x="542" y="806"/>
                    <a:pt x="408" y="894"/>
                  </a:cubicBezTo>
                  <a:cubicBezTo>
                    <a:pt x="292" y="982"/>
                    <a:pt x="176" y="1098"/>
                    <a:pt x="117" y="1232"/>
                  </a:cubicBezTo>
                  <a:cubicBezTo>
                    <a:pt x="43" y="1348"/>
                    <a:pt x="0" y="1478"/>
                    <a:pt x="0" y="1612"/>
                  </a:cubicBezTo>
                  <a:cubicBezTo>
                    <a:pt x="0" y="1742"/>
                    <a:pt x="29" y="1876"/>
                    <a:pt x="102" y="1978"/>
                  </a:cubicBezTo>
                  <a:cubicBezTo>
                    <a:pt x="176" y="2111"/>
                    <a:pt x="278" y="2213"/>
                    <a:pt x="426" y="2287"/>
                  </a:cubicBezTo>
                  <a:cubicBezTo>
                    <a:pt x="496" y="2343"/>
                    <a:pt x="584" y="2375"/>
                    <a:pt x="658" y="2403"/>
                  </a:cubicBezTo>
                  <a:cubicBezTo>
                    <a:pt x="732" y="2417"/>
                    <a:pt x="806" y="2431"/>
                    <a:pt x="880" y="2431"/>
                  </a:cubicBezTo>
                  <a:lnTo>
                    <a:pt x="922" y="2431"/>
                  </a:lnTo>
                  <a:cubicBezTo>
                    <a:pt x="1084" y="2417"/>
                    <a:pt x="1246" y="2358"/>
                    <a:pt x="1407" y="2270"/>
                  </a:cubicBezTo>
                  <a:cubicBezTo>
                    <a:pt x="1552" y="2182"/>
                    <a:pt x="1685" y="2080"/>
                    <a:pt x="1801" y="1935"/>
                  </a:cubicBezTo>
                  <a:cubicBezTo>
                    <a:pt x="2023" y="1672"/>
                    <a:pt x="2185" y="1320"/>
                    <a:pt x="2227" y="951"/>
                  </a:cubicBezTo>
                  <a:cubicBezTo>
                    <a:pt x="2273" y="673"/>
                    <a:pt x="2241" y="367"/>
                    <a:pt x="2139" y="29"/>
                  </a:cubicBezTo>
                  <a:cubicBezTo>
                    <a:pt x="2139" y="15"/>
                    <a:pt x="2125" y="15"/>
                    <a:pt x="2111" y="15"/>
                  </a:cubicBezTo>
                  <a:lnTo>
                    <a:pt x="2111" y="1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83"/>
            <p:cNvSpPr/>
            <p:nvPr/>
          </p:nvSpPr>
          <p:spPr>
            <a:xfrm>
              <a:off x="2596425" y="3243328"/>
              <a:ext cx="207448" cy="235749"/>
            </a:xfrm>
            <a:custGeom>
              <a:avLst/>
              <a:gdLst/>
              <a:ahLst/>
              <a:cxnLst/>
              <a:rect l="l" t="t" r="r" b="b"/>
              <a:pathLst>
                <a:path w="2199" h="2499" extrusionOk="0">
                  <a:moveTo>
                    <a:pt x="2167" y="1"/>
                  </a:moveTo>
                  <a:cubicBezTo>
                    <a:pt x="2153" y="1"/>
                    <a:pt x="2153" y="1"/>
                    <a:pt x="2153" y="15"/>
                  </a:cubicBezTo>
                  <a:cubicBezTo>
                    <a:pt x="2125" y="61"/>
                    <a:pt x="2093" y="103"/>
                    <a:pt x="2065" y="135"/>
                  </a:cubicBezTo>
                  <a:cubicBezTo>
                    <a:pt x="1935" y="339"/>
                    <a:pt x="1787" y="529"/>
                    <a:pt x="1626" y="690"/>
                  </a:cubicBezTo>
                  <a:cubicBezTo>
                    <a:pt x="1552" y="778"/>
                    <a:pt x="1464" y="866"/>
                    <a:pt x="1376" y="954"/>
                  </a:cubicBezTo>
                  <a:cubicBezTo>
                    <a:pt x="1334" y="996"/>
                    <a:pt x="1288" y="1028"/>
                    <a:pt x="1246" y="1070"/>
                  </a:cubicBezTo>
                  <a:lnTo>
                    <a:pt x="1112" y="1204"/>
                  </a:lnTo>
                  <a:lnTo>
                    <a:pt x="1112" y="1190"/>
                  </a:lnTo>
                  <a:cubicBezTo>
                    <a:pt x="1010" y="1278"/>
                    <a:pt x="922" y="1366"/>
                    <a:pt x="820" y="1454"/>
                  </a:cubicBezTo>
                  <a:cubicBezTo>
                    <a:pt x="760" y="1496"/>
                    <a:pt x="718" y="1542"/>
                    <a:pt x="658" y="1584"/>
                  </a:cubicBezTo>
                  <a:cubicBezTo>
                    <a:pt x="616" y="1630"/>
                    <a:pt x="556" y="1686"/>
                    <a:pt x="496" y="1732"/>
                  </a:cubicBezTo>
                  <a:cubicBezTo>
                    <a:pt x="394" y="1834"/>
                    <a:pt x="306" y="1936"/>
                    <a:pt x="219" y="2038"/>
                  </a:cubicBezTo>
                  <a:cubicBezTo>
                    <a:pt x="176" y="2097"/>
                    <a:pt x="145" y="2157"/>
                    <a:pt x="102" y="2213"/>
                  </a:cubicBezTo>
                  <a:cubicBezTo>
                    <a:pt x="71" y="2273"/>
                    <a:pt x="43" y="2333"/>
                    <a:pt x="14" y="2389"/>
                  </a:cubicBezTo>
                  <a:cubicBezTo>
                    <a:pt x="0" y="2403"/>
                    <a:pt x="0" y="2435"/>
                    <a:pt x="14" y="2449"/>
                  </a:cubicBezTo>
                  <a:cubicBezTo>
                    <a:pt x="14" y="2463"/>
                    <a:pt x="29" y="2477"/>
                    <a:pt x="43" y="2491"/>
                  </a:cubicBezTo>
                  <a:cubicBezTo>
                    <a:pt x="50" y="2496"/>
                    <a:pt x="58" y="2498"/>
                    <a:pt x="67" y="2498"/>
                  </a:cubicBezTo>
                  <a:cubicBezTo>
                    <a:pt x="92" y="2498"/>
                    <a:pt x="120" y="2480"/>
                    <a:pt x="131" y="2449"/>
                  </a:cubicBezTo>
                  <a:cubicBezTo>
                    <a:pt x="176" y="2389"/>
                    <a:pt x="204" y="2333"/>
                    <a:pt x="247" y="2259"/>
                  </a:cubicBezTo>
                  <a:cubicBezTo>
                    <a:pt x="335" y="2126"/>
                    <a:pt x="454" y="1995"/>
                    <a:pt x="570" y="1876"/>
                  </a:cubicBezTo>
                  <a:cubicBezTo>
                    <a:pt x="630" y="1819"/>
                    <a:pt x="686" y="1746"/>
                    <a:pt x="760" y="1686"/>
                  </a:cubicBezTo>
                  <a:cubicBezTo>
                    <a:pt x="820" y="1630"/>
                    <a:pt x="880" y="1570"/>
                    <a:pt x="950" y="1510"/>
                  </a:cubicBezTo>
                  <a:cubicBezTo>
                    <a:pt x="1010" y="1454"/>
                    <a:pt x="1070" y="1394"/>
                    <a:pt x="1126" y="1320"/>
                  </a:cubicBezTo>
                  <a:cubicBezTo>
                    <a:pt x="1200" y="1260"/>
                    <a:pt x="1260" y="1190"/>
                    <a:pt x="1334" y="1116"/>
                  </a:cubicBezTo>
                  <a:cubicBezTo>
                    <a:pt x="1390" y="1056"/>
                    <a:pt x="1464" y="982"/>
                    <a:pt x="1524" y="908"/>
                  </a:cubicBezTo>
                  <a:cubicBezTo>
                    <a:pt x="1597" y="838"/>
                    <a:pt x="1654" y="764"/>
                    <a:pt x="1713" y="690"/>
                  </a:cubicBezTo>
                  <a:cubicBezTo>
                    <a:pt x="1801" y="588"/>
                    <a:pt x="1889" y="486"/>
                    <a:pt x="1963" y="381"/>
                  </a:cubicBezTo>
                  <a:cubicBezTo>
                    <a:pt x="2037" y="265"/>
                    <a:pt x="2125" y="149"/>
                    <a:pt x="2181" y="29"/>
                  </a:cubicBezTo>
                  <a:cubicBezTo>
                    <a:pt x="2199" y="15"/>
                    <a:pt x="2181" y="15"/>
                    <a:pt x="216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83"/>
            <p:cNvSpPr/>
            <p:nvPr/>
          </p:nvSpPr>
          <p:spPr>
            <a:xfrm>
              <a:off x="2751045" y="3269554"/>
              <a:ext cx="18018" cy="37641"/>
            </a:xfrm>
            <a:custGeom>
              <a:avLst/>
              <a:gdLst/>
              <a:ahLst/>
              <a:cxnLst/>
              <a:rect l="l" t="t" r="r" b="b"/>
              <a:pathLst>
                <a:path w="191" h="399" extrusionOk="0">
                  <a:moveTo>
                    <a:pt x="148" y="1"/>
                  </a:moveTo>
                  <a:cubicBezTo>
                    <a:pt x="120" y="61"/>
                    <a:pt x="89" y="120"/>
                    <a:pt x="74" y="177"/>
                  </a:cubicBezTo>
                  <a:cubicBezTo>
                    <a:pt x="46" y="251"/>
                    <a:pt x="15" y="310"/>
                    <a:pt x="1" y="384"/>
                  </a:cubicBezTo>
                  <a:lnTo>
                    <a:pt x="15" y="398"/>
                  </a:lnTo>
                  <a:cubicBezTo>
                    <a:pt x="32" y="398"/>
                    <a:pt x="46" y="398"/>
                    <a:pt x="46" y="384"/>
                  </a:cubicBezTo>
                  <a:cubicBezTo>
                    <a:pt x="46" y="338"/>
                    <a:pt x="60" y="310"/>
                    <a:pt x="74" y="265"/>
                  </a:cubicBezTo>
                  <a:lnTo>
                    <a:pt x="74" y="279"/>
                  </a:lnTo>
                  <a:cubicBezTo>
                    <a:pt x="89" y="236"/>
                    <a:pt x="103" y="191"/>
                    <a:pt x="120" y="149"/>
                  </a:cubicBezTo>
                  <a:cubicBezTo>
                    <a:pt x="134" y="103"/>
                    <a:pt x="162" y="61"/>
                    <a:pt x="176" y="15"/>
                  </a:cubicBezTo>
                  <a:cubicBezTo>
                    <a:pt x="191" y="15"/>
                    <a:pt x="176" y="1"/>
                    <a:pt x="17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83"/>
            <p:cNvSpPr/>
            <p:nvPr/>
          </p:nvSpPr>
          <p:spPr>
            <a:xfrm>
              <a:off x="2688970" y="3302761"/>
              <a:ext cx="23679" cy="63772"/>
            </a:xfrm>
            <a:custGeom>
              <a:avLst/>
              <a:gdLst/>
              <a:ahLst/>
              <a:cxnLst/>
              <a:rect l="l" t="t" r="r" b="b"/>
              <a:pathLst>
                <a:path w="251" h="676" extrusionOk="0">
                  <a:moveTo>
                    <a:pt x="205" y="1"/>
                  </a:moveTo>
                  <a:cubicBezTo>
                    <a:pt x="163" y="103"/>
                    <a:pt x="117" y="208"/>
                    <a:pt x="75" y="324"/>
                  </a:cubicBezTo>
                  <a:cubicBezTo>
                    <a:pt x="57" y="366"/>
                    <a:pt x="43" y="426"/>
                    <a:pt x="29" y="472"/>
                  </a:cubicBezTo>
                  <a:cubicBezTo>
                    <a:pt x="15" y="528"/>
                    <a:pt x="1" y="588"/>
                    <a:pt x="1" y="648"/>
                  </a:cubicBezTo>
                  <a:cubicBezTo>
                    <a:pt x="1" y="662"/>
                    <a:pt x="1" y="676"/>
                    <a:pt x="15" y="676"/>
                  </a:cubicBezTo>
                  <a:cubicBezTo>
                    <a:pt x="29" y="676"/>
                    <a:pt x="43" y="662"/>
                    <a:pt x="43" y="662"/>
                  </a:cubicBezTo>
                  <a:cubicBezTo>
                    <a:pt x="57" y="588"/>
                    <a:pt x="75" y="528"/>
                    <a:pt x="89" y="454"/>
                  </a:cubicBezTo>
                  <a:cubicBezTo>
                    <a:pt x="103" y="398"/>
                    <a:pt x="117" y="324"/>
                    <a:pt x="145" y="264"/>
                  </a:cubicBezTo>
                  <a:cubicBezTo>
                    <a:pt x="177" y="176"/>
                    <a:pt x="205" y="103"/>
                    <a:pt x="233" y="15"/>
                  </a:cubicBezTo>
                  <a:cubicBezTo>
                    <a:pt x="251" y="15"/>
                    <a:pt x="233" y="1"/>
                    <a:pt x="23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83"/>
            <p:cNvSpPr/>
            <p:nvPr/>
          </p:nvSpPr>
          <p:spPr>
            <a:xfrm>
              <a:off x="2644537" y="3349930"/>
              <a:ext cx="11415" cy="56791"/>
            </a:xfrm>
            <a:custGeom>
              <a:avLst/>
              <a:gdLst/>
              <a:ahLst/>
              <a:cxnLst/>
              <a:rect l="l" t="t" r="r" b="b"/>
              <a:pathLst>
                <a:path w="121" h="602" extrusionOk="0">
                  <a:moveTo>
                    <a:pt x="88" y="0"/>
                  </a:moveTo>
                  <a:cubicBezTo>
                    <a:pt x="74" y="0"/>
                    <a:pt x="74" y="0"/>
                    <a:pt x="60" y="14"/>
                  </a:cubicBezTo>
                  <a:cubicBezTo>
                    <a:pt x="32" y="102"/>
                    <a:pt x="0" y="190"/>
                    <a:pt x="0" y="292"/>
                  </a:cubicBezTo>
                  <a:lnTo>
                    <a:pt x="0" y="426"/>
                  </a:lnTo>
                  <a:cubicBezTo>
                    <a:pt x="0" y="468"/>
                    <a:pt x="0" y="528"/>
                    <a:pt x="18" y="570"/>
                  </a:cubicBezTo>
                  <a:lnTo>
                    <a:pt x="18" y="602"/>
                  </a:lnTo>
                  <a:lnTo>
                    <a:pt x="46" y="602"/>
                  </a:lnTo>
                  <a:cubicBezTo>
                    <a:pt x="60" y="602"/>
                    <a:pt x="74" y="587"/>
                    <a:pt x="74" y="570"/>
                  </a:cubicBezTo>
                  <a:cubicBezTo>
                    <a:pt x="74" y="514"/>
                    <a:pt x="60" y="468"/>
                    <a:pt x="60" y="426"/>
                  </a:cubicBezTo>
                  <a:cubicBezTo>
                    <a:pt x="60" y="366"/>
                    <a:pt x="46" y="306"/>
                    <a:pt x="60" y="264"/>
                  </a:cubicBezTo>
                  <a:lnTo>
                    <a:pt x="60" y="190"/>
                  </a:lnTo>
                  <a:cubicBezTo>
                    <a:pt x="74" y="162"/>
                    <a:pt x="74" y="130"/>
                    <a:pt x="88" y="102"/>
                  </a:cubicBezTo>
                  <a:cubicBezTo>
                    <a:pt x="88" y="74"/>
                    <a:pt x="106" y="60"/>
                    <a:pt x="106" y="28"/>
                  </a:cubicBezTo>
                  <a:cubicBezTo>
                    <a:pt x="120" y="28"/>
                    <a:pt x="106" y="14"/>
                    <a:pt x="10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83"/>
            <p:cNvSpPr/>
            <p:nvPr/>
          </p:nvSpPr>
          <p:spPr>
            <a:xfrm>
              <a:off x="2752365" y="3289176"/>
              <a:ext cx="48584" cy="26320"/>
            </a:xfrm>
            <a:custGeom>
              <a:avLst/>
              <a:gdLst/>
              <a:ahLst/>
              <a:cxnLst/>
              <a:rect l="l" t="t" r="r" b="b"/>
              <a:pathLst>
                <a:path w="515" h="279" extrusionOk="0">
                  <a:moveTo>
                    <a:pt x="486" y="0"/>
                  </a:moveTo>
                  <a:cubicBezTo>
                    <a:pt x="458" y="28"/>
                    <a:pt x="412" y="57"/>
                    <a:pt x="384" y="88"/>
                  </a:cubicBezTo>
                  <a:cubicBezTo>
                    <a:pt x="352" y="102"/>
                    <a:pt x="310" y="130"/>
                    <a:pt x="282" y="145"/>
                  </a:cubicBezTo>
                  <a:cubicBezTo>
                    <a:pt x="208" y="176"/>
                    <a:pt x="120" y="204"/>
                    <a:pt x="46" y="218"/>
                  </a:cubicBezTo>
                  <a:cubicBezTo>
                    <a:pt x="46" y="218"/>
                    <a:pt x="32" y="218"/>
                    <a:pt x="18" y="232"/>
                  </a:cubicBezTo>
                  <a:lnTo>
                    <a:pt x="1" y="232"/>
                  </a:lnTo>
                  <a:lnTo>
                    <a:pt x="1" y="247"/>
                  </a:lnTo>
                  <a:lnTo>
                    <a:pt x="1" y="264"/>
                  </a:lnTo>
                  <a:cubicBezTo>
                    <a:pt x="18" y="278"/>
                    <a:pt x="18" y="278"/>
                    <a:pt x="32" y="278"/>
                  </a:cubicBezTo>
                  <a:cubicBezTo>
                    <a:pt x="75" y="264"/>
                    <a:pt x="120" y="247"/>
                    <a:pt x="162" y="232"/>
                  </a:cubicBezTo>
                  <a:cubicBezTo>
                    <a:pt x="208" y="218"/>
                    <a:pt x="236" y="204"/>
                    <a:pt x="282" y="176"/>
                  </a:cubicBezTo>
                  <a:cubicBezTo>
                    <a:pt x="324" y="159"/>
                    <a:pt x="370" y="130"/>
                    <a:pt x="398" y="116"/>
                  </a:cubicBezTo>
                  <a:cubicBezTo>
                    <a:pt x="440" y="88"/>
                    <a:pt x="486" y="57"/>
                    <a:pt x="514" y="14"/>
                  </a:cubicBezTo>
                  <a:lnTo>
                    <a:pt x="514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83"/>
            <p:cNvSpPr/>
            <p:nvPr/>
          </p:nvSpPr>
          <p:spPr>
            <a:xfrm>
              <a:off x="2698593" y="3340307"/>
              <a:ext cx="85753" cy="30282"/>
            </a:xfrm>
            <a:custGeom>
              <a:avLst/>
              <a:gdLst/>
              <a:ahLst/>
              <a:cxnLst/>
              <a:rect l="l" t="t" r="r" b="b"/>
              <a:pathLst>
                <a:path w="909" h="321" extrusionOk="0">
                  <a:moveTo>
                    <a:pt x="894" y="0"/>
                  </a:moveTo>
                  <a:lnTo>
                    <a:pt x="880" y="14"/>
                  </a:lnTo>
                  <a:cubicBezTo>
                    <a:pt x="834" y="42"/>
                    <a:pt x="778" y="74"/>
                    <a:pt x="732" y="102"/>
                  </a:cubicBezTo>
                  <a:cubicBezTo>
                    <a:pt x="676" y="116"/>
                    <a:pt x="616" y="144"/>
                    <a:pt x="571" y="162"/>
                  </a:cubicBezTo>
                  <a:cubicBezTo>
                    <a:pt x="514" y="190"/>
                    <a:pt x="455" y="204"/>
                    <a:pt x="381" y="204"/>
                  </a:cubicBezTo>
                  <a:cubicBezTo>
                    <a:pt x="324" y="218"/>
                    <a:pt x="279" y="232"/>
                    <a:pt x="219" y="232"/>
                  </a:cubicBezTo>
                  <a:cubicBezTo>
                    <a:pt x="149" y="250"/>
                    <a:pt x="89" y="250"/>
                    <a:pt x="29" y="250"/>
                  </a:cubicBezTo>
                  <a:cubicBezTo>
                    <a:pt x="15" y="250"/>
                    <a:pt x="1" y="264"/>
                    <a:pt x="1" y="292"/>
                  </a:cubicBezTo>
                  <a:cubicBezTo>
                    <a:pt x="1" y="306"/>
                    <a:pt x="15" y="320"/>
                    <a:pt x="29" y="320"/>
                  </a:cubicBezTo>
                  <a:cubicBezTo>
                    <a:pt x="103" y="306"/>
                    <a:pt x="191" y="306"/>
                    <a:pt x="265" y="292"/>
                  </a:cubicBezTo>
                  <a:cubicBezTo>
                    <a:pt x="338" y="278"/>
                    <a:pt x="412" y="264"/>
                    <a:pt x="483" y="232"/>
                  </a:cubicBezTo>
                  <a:cubicBezTo>
                    <a:pt x="557" y="204"/>
                    <a:pt x="630" y="190"/>
                    <a:pt x="704" y="144"/>
                  </a:cubicBezTo>
                  <a:cubicBezTo>
                    <a:pt x="778" y="116"/>
                    <a:pt x="834" y="74"/>
                    <a:pt x="894" y="28"/>
                  </a:cubicBezTo>
                  <a:cubicBezTo>
                    <a:pt x="908" y="28"/>
                    <a:pt x="908" y="14"/>
                    <a:pt x="908" y="14"/>
                  </a:cubicBezTo>
                  <a:cubicBezTo>
                    <a:pt x="894" y="14"/>
                    <a:pt x="894" y="0"/>
                    <a:pt x="89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83"/>
            <p:cNvSpPr/>
            <p:nvPr/>
          </p:nvSpPr>
          <p:spPr>
            <a:xfrm>
              <a:off x="2648877" y="3398325"/>
              <a:ext cx="95281" cy="21981"/>
            </a:xfrm>
            <a:custGeom>
              <a:avLst/>
              <a:gdLst/>
              <a:ahLst/>
              <a:cxnLst/>
              <a:rect l="l" t="t" r="r" b="b"/>
              <a:pathLst>
                <a:path w="1010" h="233" extrusionOk="0">
                  <a:moveTo>
                    <a:pt x="982" y="1"/>
                  </a:moveTo>
                  <a:lnTo>
                    <a:pt x="982" y="15"/>
                  </a:lnTo>
                  <a:cubicBezTo>
                    <a:pt x="953" y="15"/>
                    <a:pt x="939" y="29"/>
                    <a:pt x="908" y="43"/>
                  </a:cubicBezTo>
                  <a:cubicBezTo>
                    <a:pt x="820" y="89"/>
                    <a:pt x="718" y="117"/>
                    <a:pt x="602" y="145"/>
                  </a:cubicBezTo>
                  <a:cubicBezTo>
                    <a:pt x="500" y="162"/>
                    <a:pt x="380" y="176"/>
                    <a:pt x="278" y="176"/>
                  </a:cubicBezTo>
                  <a:cubicBezTo>
                    <a:pt x="250" y="162"/>
                    <a:pt x="204" y="162"/>
                    <a:pt x="176" y="162"/>
                  </a:cubicBezTo>
                  <a:cubicBezTo>
                    <a:pt x="130" y="145"/>
                    <a:pt x="102" y="145"/>
                    <a:pt x="60" y="131"/>
                  </a:cubicBezTo>
                  <a:cubicBezTo>
                    <a:pt x="28" y="131"/>
                    <a:pt x="14" y="145"/>
                    <a:pt x="14" y="162"/>
                  </a:cubicBezTo>
                  <a:cubicBezTo>
                    <a:pt x="0" y="191"/>
                    <a:pt x="14" y="205"/>
                    <a:pt x="42" y="219"/>
                  </a:cubicBezTo>
                  <a:cubicBezTo>
                    <a:pt x="74" y="219"/>
                    <a:pt x="116" y="233"/>
                    <a:pt x="162" y="233"/>
                  </a:cubicBezTo>
                  <a:lnTo>
                    <a:pt x="278" y="233"/>
                  </a:lnTo>
                  <a:cubicBezTo>
                    <a:pt x="366" y="233"/>
                    <a:pt x="454" y="219"/>
                    <a:pt x="542" y="205"/>
                  </a:cubicBezTo>
                  <a:cubicBezTo>
                    <a:pt x="616" y="191"/>
                    <a:pt x="704" y="176"/>
                    <a:pt x="778" y="145"/>
                  </a:cubicBezTo>
                  <a:cubicBezTo>
                    <a:pt x="851" y="117"/>
                    <a:pt x="922" y="89"/>
                    <a:pt x="996" y="43"/>
                  </a:cubicBezTo>
                  <a:cubicBezTo>
                    <a:pt x="1010" y="29"/>
                    <a:pt x="1010" y="29"/>
                    <a:pt x="1010" y="15"/>
                  </a:cubicBezTo>
                  <a:cubicBezTo>
                    <a:pt x="996" y="15"/>
                    <a:pt x="996" y="1"/>
                    <a:pt x="982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83"/>
            <p:cNvSpPr/>
            <p:nvPr/>
          </p:nvSpPr>
          <p:spPr>
            <a:xfrm>
              <a:off x="3763193" y="4028783"/>
              <a:ext cx="229712" cy="224146"/>
            </a:xfrm>
            <a:custGeom>
              <a:avLst/>
              <a:gdLst/>
              <a:ahLst/>
              <a:cxnLst/>
              <a:rect l="l" t="t" r="r" b="b"/>
              <a:pathLst>
                <a:path w="2435" h="2376" extrusionOk="0">
                  <a:moveTo>
                    <a:pt x="1379" y="1"/>
                  </a:moveTo>
                  <a:cubicBezTo>
                    <a:pt x="1365" y="1"/>
                    <a:pt x="1351" y="1"/>
                    <a:pt x="1319" y="15"/>
                  </a:cubicBezTo>
                  <a:lnTo>
                    <a:pt x="1305" y="15"/>
                  </a:lnTo>
                  <a:cubicBezTo>
                    <a:pt x="1263" y="29"/>
                    <a:pt x="1217" y="57"/>
                    <a:pt x="1175" y="103"/>
                  </a:cubicBezTo>
                  <a:cubicBezTo>
                    <a:pt x="1143" y="131"/>
                    <a:pt x="1101" y="177"/>
                    <a:pt x="1069" y="219"/>
                  </a:cubicBezTo>
                  <a:cubicBezTo>
                    <a:pt x="1027" y="265"/>
                    <a:pt x="999" y="321"/>
                    <a:pt x="967" y="367"/>
                  </a:cubicBezTo>
                  <a:cubicBezTo>
                    <a:pt x="939" y="427"/>
                    <a:pt x="911" y="469"/>
                    <a:pt x="879" y="514"/>
                  </a:cubicBezTo>
                  <a:lnTo>
                    <a:pt x="879" y="529"/>
                  </a:lnTo>
                  <a:lnTo>
                    <a:pt x="865" y="543"/>
                  </a:lnTo>
                  <a:lnTo>
                    <a:pt x="837" y="585"/>
                  </a:lnTo>
                  <a:lnTo>
                    <a:pt x="471" y="585"/>
                  </a:lnTo>
                  <a:cubicBezTo>
                    <a:pt x="412" y="602"/>
                    <a:pt x="352" y="602"/>
                    <a:pt x="295" y="616"/>
                  </a:cubicBezTo>
                  <a:lnTo>
                    <a:pt x="264" y="616"/>
                  </a:lnTo>
                  <a:cubicBezTo>
                    <a:pt x="236" y="631"/>
                    <a:pt x="222" y="631"/>
                    <a:pt x="208" y="645"/>
                  </a:cubicBezTo>
                  <a:cubicBezTo>
                    <a:pt x="176" y="645"/>
                    <a:pt x="162" y="659"/>
                    <a:pt x="134" y="673"/>
                  </a:cubicBezTo>
                  <a:cubicBezTo>
                    <a:pt x="120" y="673"/>
                    <a:pt x="88" y="690"/>
                    <a:pt x="74" y="718"/>
                  </a:cubicBezTo>
                  <a:cubicBezTo>
                    <a:pt x="60" y="733"/>
                    <a:pt x="46" y="761"/>
                    <a:pt x="32" y="792"/>
                  </a:cubicBezTo>
                  <a:cubicBezTo>
                    <a:pt x="14" y="835"/>
                    <a:pt x="0" y="894"/>
                    <a:pt x="14" y="937"/>
                  </a:cubicBezTo>
                  <a:cubicBezTo>
                    <a:pt x="32" y="982"/>
                    <a:pt x="60" y="1025"/>
                    <a:pt x="102" y="1070"/>
                  </a:cubicBezTo>
                  <a:cubicBezTo>
                    <a:pt x="134" y="1112"/>
                    <a:pt x="176" y="1158"/>
                    <a:pt x="222" y="1186"/>
                  </a:cubicBezTo>
                  <a:cubicBezTo>
                    <a:pt x="264" y="1218"/>
                    <a:pt x="310" y="1246"/>
                    <a:pt x="352" y="1274"/>
                  </a:cubicBezTo>
                  <a:lnTo>
                    <a:pt x="383" y="1306"/>
                  </a:lnTo>
                  <a:cubicBezTo>
                    <a:pt x="412" y="1306"/>
                    <a:pt x="426" y="1320"/>
                    <a:pt x="440" y="1334"/>
                  </a:cubicBezTo>
                  <a:cubicBezTo>
                    <a:pt x="412" y="1376"/>
                    <a:pt x="366" y="1436"/>
                    <a:pt x="324" y="1510"/>
                  </a:cubicBezTo>
                  <a:cubicBezTo>
                    <a:pt x="295" y="1570"/>
                    <a:pt x="278" y="1612"/>
                    <a:pt x="250" y="1640"/>
                  </a:cubicBezTo>
                  <a:cubicBezTo>
                    <a:pt x="236" y="1686"/>
                    <a:pt x="222" y="1746"/>
                    <a:pt x="208" y="1802"/>
                  </a:cubicBezTo>
                  <a:cubicBezTo>
                    <a:pt x="190" y="1862"/>
                    <a:pt x="190" y="1904"/>
                    <a:pt x="208" y="1950"/>
                  </a:cubicBezTo>
                  <a:cubicBezTo>
                    <a:pt x="222" y="2009"/>
                    <a:pt x="264" y="2052"/>
                    <a:pt x="295" y="2080"/>
                  </a:cubicBezTo>
                  <a:cubicBezTo>
                    <a:pt x="338" y="2111"/>
                    <a:pt x="397" y="2126"/>
                    <a:pt x="440" y="2126"/>
                  </a:cubicBezTo>
                  <a:lnTo>
                    <a:pt x="454" y="2126"/>
                  </a:lnTo>
                  <a:cubicBezTo>
                    <a:pt x="485" y="2126"/>
                    <a:pt x="514" y="2126"/>
                    <a:pt x="542" y="2111"/>
                  </a:cubicBezTo>
                  <a:cubicBezTo>
                    <a:pt x="559" y="2111"/>
                    <a:pt x="573" y="2097"/>
                    <a:pt x="587" y="2097"/>
                  </a:cubicBezTo>
                  <a:cubicBezTo>
                    <a:pt x="704" y="2052"/>
                    <a:pt x="806" y="1992"/>
                    <a:pt x="879" y="1936"/>
                  </a:cubicBezTo>
                  <a:cubicBezTo>
                    <a:pt x="925" y="1904"/>
                    <a:pt x="953" y="1890"/>
                    <a:pt x="981" y="1862"/>
                  </a:cubicBezTo>
                  <a:lnTo>
                    <a:pt x="1013" y="1848"/>
                  </a:lnTo>
                  <a:lnTo>
                    <a:pt x="1027" y="1834"/>
                  </a:lnTo>
                  <a:lnTo>
                    <a:pt x="1069" y="1802"/>
                  </a:lnTo>
                  <a:lnTo>
                    <a:pt x="1087" y="1848"/>
                  </a:lnTo>
                  <a:cubicBezTo>
                    <a:pt x="1101" y="1904"/>
                    <a:pt x="1129" y="1950"/>
                    <a:pt x="1143" y="1992"/>
                  </a:cubicBezTo>
                  <a:cubicBezTo>
                    <a:pt x="1189" y="2097"/>
                    <a:pt x="1245" y="2199"/>
                    <a:pt x="1319" y="2273"/>
                  </a:cubicBezTo>
                  <a:cubicBezTo>
                    <a:pt x="1365" y="2315"/>
                    <a:pt x="1393" y="2344"/>
                    <a:pt x="1421" y="2361"/>
                  </a:cubicBezTo>
                  <a:cubicBezTo>
                    <a:pt x="1453" y="2361"/>
                    <a:pt x="1467" y="2375"/>
                    <a:pt x="1495" y="2375"/>
                  </a:cubicBezTo>
                  <a:lnTo>
                    <a:pt x="1583" y="2375"/>
                  </a:lnTo>
                  <a:cubicBezTo>
                    <a:pt x="1685" y="2344"/>
                    <a:pt x="1731" y="2242"/>
                    <a:pt x="1745" y="2199"/>
                  </a:cubicBezTo>
                  <a:cubicBezTo>
                    <a:pt x="1805" y="2038"/>
                    <a:pt x="1819" y="1876"/>
                    <a:pt x="1833" y="1728"/>
                  </a:cubicBezTo>
                  <a:lnTo>
                    <a:pt x="1833" y="1686"/>
                  </a:lnTo>
                  <a:cubicBezTo>
                    <a:pt x="1966" y="1640"/>
                    <a:pt x="2096" y="1584"/>
                    <a:pt x="2230" y="1510"/>
                  </a:cubicBezTo>
                  <a:cubicBezTo>
                    <a:pt x="2286" y="1464"/>
                    <a:pt x="2374" y="1408"/>
                    <a:pt x="2420" y="1320"/>
                  </a:cubicBezTo>
                  <a:cubicBezTo>
                    <a:pt x="2434" y="1274"/>
                    <a:pt x="2434" y="1232"/>
                    <a:pt x="2434" y="1186"/>
                  </a:cubicBezTo>
                  <a:cubicBezTo>
                    <a:pt x="2434" y="1144"/>
                    <a:pt x="2406" y="1084"/>
                    <a:pt x="2374" y="1056"/>
                  </a:cubicBezTo>
                  <a:cubicBezTo>
                    <a:pt x="2346" y="1025"/>
                    <a:pt x="2300" y="982"/>
                    <a:pt x="2244" y="954"/>
                  </a:cubicBezTo>
                  <a:cubicBezTo>
                    <a:pt x="2198" y="923"/>
                    <a:pt x="2142" y="908"/>
                    <a:pt x="2068" y="894"/>
                  </a:cubicBezTo>
                  <a:cubicBezTo>
                    <a:pt x="1980" y="866"/>
                    <a:pt x="1878" y="849"/>
                    <a:pt x="1805" y="835"/>
                  </a:cubicBezTo>
                  <a:lnTo>
                    <a:pt x="1759" y="821"/>
                  </a:lnTo>
                  <a:cubicBezTo>
                    <a:pt x="1745" y="747"/>
                    <a:pt x="1745" y="659"/>
                    <a:pt x="1731" y="585"/>
                  </a:cubicBezTo>
                  <a:cubicBezTo>
                    <a:pt x="1717" y="497"/>
                    <a:pt x="1702" y="441"/>
                    <a:pt x="1685" y="381"/>
                  </a:cubicBezTo>
                  <a:cubicBezTo>
                    <a:pt x="1671" y="307"/>
                    <a:pt x="1657" y="251"/>
                    <a:pt x="1629" y="205"/>
                  </a:cubicBezTo>
                  <a:cubicBezTo>
                    <a:pt x="1615" y="163"/>
                    <a:pt x="1583" y="117"/>
                    <a:pt x="1555" y="89"/>
                  </a:cubicBezTo>
                  <a:cubicBezTo>
                    <a:pt x="1527" y="57"/>
                    <a:pt x="1481" y="29"/>
                    <a:pt x="1453" y="15"/>
                  </a:cubicBezTo>
                  <a:cubicBezTo>
                    <a:pt x="1421" y="15"/>
                    <a:pt x="1407" y="1"/>
                    <a:pt x="137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83"/>
            <p:cNvSpPr/>
            <p:nvPr/>
          </p:nvSpPr>
          <p:spPr>
            <a:xfrm>
              <a:off x="3862719" y="4041141"/>
              <a:ext cx="30565" cy="42829"/>
            </a:xfrm>
            <a:custGeom>
              <a:avLst/>
              <a:gdLst/>
              <a:ahLst/>
              <a:cxnLst/>
              <a:rect l="l" t="t" r="r" b="b"/>
              <a:pathLst>
                <a:path w="324" h="454" extrusionOk="0">
                  <a:moveTo>
                    <a:pt x="264" y="0"/>
                  </a:moveTo>
                  <a:cubicBezTo>
                    <a:pt x="208" y="60"/>
                    <a:pt x="162" y="120"/>
                    <a:pt x="120" y="190"/>
                  </a:cubicBezTo>
                  <a:cubicBezTo>
                    <a:pt x="88" y="222"/>
                    <a:pt x="74" y="250"/>
                    <a:pt x="60" y="296"/>
                  </a:cubicBezTo>
                  <a:cubicBezTo>
                    <a:pt x="32" y="324"/>
                    <a:pt x="14" y="366"/>
                    <a:pt x="0" y="398"/>
                  </a:cubicBezTo>
                  <a:lnTo>
                    <a:pt x="0" y="426"/>
                  </a:lnTo>
                  <a:cubicBezTo>
                    <a:pt x="0" y="440"/>
                    <a:pt x="14" y="454"/>
                    <a:pt x="14" y="454"/>
                  </a:cubicBezTo>
                  <a:lnTo>
                    <a:pt x="32" y="454"/>
                  </a:lnTo>
                  <a:cubicBezTo>
                    <a:pt x="46" y="454"/>
                    <a:pt x="60" y="454"/>
                    <a:pt x="74" y="440"/>
                  </a:cubicBezTo>
                  <a:cubicBezTo>
                    <a:pt x="88" y="398"/>
                    <a:pt x="102" y="352"/>
                    <a:pt x="120" y="324"/>
                  </a:cubicBezTo>
                  <a:cubicBezTo>
                    <a:pt x="134" y="278"/>
                    <a:pt x="162" y="250"/>
                    <a:pt x="176" y="222"/>
                  </a:cubicBezTo>
                  <a:cubicBezTo>
                    <a:pt x="222" y="162"/>
                    <a:pt x="264" y="102"/>
                    <a:pt x="310" y="46"/>
                  </a:cubicBezTo>
                  <a:cubicBezTo>
                    <a:pt x="324" y="32"/>
                    <a:pt x="310" y="14"/>
                    <a:pt x="310" y="0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83"/>
            <p:cNvSpPr/>
            <p:nvPr/>
          </p:nvSpPr>
          <p:spPr>
            <a:xfrm>
              <a:off x="3781023" y="4096517"/>
              <a:ext cx="51603" cy="15377"/>
            </a:xfrm>
            <a:custGeom>
              <a:avLst/>
              <a:gdLst/>
              <a:ahLst/>
              <a:cxnLst/>
              <a:rect l="l" t="t" r="r" b="b"/>
              <a:pathLst>
                <a:path w="547" h="163" extrusionOk="0">
                  <a:moveTo>
                    <a:pt x="398" y="0"/>
                  </a:moveTo>
                  <a:cubicBezTo>
                    <a:pt x="353" y="0"/>
                    <a:pt x="311" y="15"/>
                    <a:pt x="265" y="15"/>
                  </a:cubicBezTo>
                  <a:cubicBezTo>
                    <a:pt x="177" y="29"/>
                    <a:pt x="89" y="60"/>
                    <a:pt x="19" y="103"/>
                  </a:cubicBezTo>
                  <a:lnTo>
                    <a:pt x="1" y="117"/>
                  </a:lnTo>
                  <a:cubicBezTo>
                    <a:pt x="1" y="131"/>
                    <a:pt x="1" y="148"/>
                    <a:pt x="19" y="148"/>
                  </a:cubicBezTo>
                  <a:cubicBezTo>
                    <a:pt x="19" y="162"/>
                    <a:pt x="33" y="162"/>
                    <a:pt x="47" y="162"/>
                  </a:cubicBezTo>
                  <a:lnTo>
                    <a:pt x="61" y="162"/>
                  </a:lnTo>
                  <a:cubicBezTo>
                    <a:pt x="75" y="148"/>
                    <a:pt x="106" y="131"/>
                    <a:pt x="121" y="117"/>
                  </a:cubicBezTo>
                  <a:cubicBezTo>
                    <a:pt x="163" y="88"/>
                    <a:pt x="223" y="74"/>
                    <a:pt x="265" y="60"/>
                  </a:cubicBezTo>
                  <a:cubicBezTo>
                    <a:pt x="311" y="60"/>
                    <a:pt x="339" y="43"/>
                    <a:pt x="370" y="43"/>
                  </a:cubicBezTo>
                  <a:lnTo>
                    <a:pt x="515" y="43"/>
                  </a:lnTo>
                  <a:cubicBezTo>
                    <a:pt x="529" y="43"/>
                    <a:pt x="546" y="43"/>
                    <a:pt x="546" y="29"/>
                  </a:cubicBezTo>
                  <a:cubicBezTo>
                    <a:pt x="546" y="15"/>
                    <a:pt x="529" y="15"/>
                    <a:pt x="529" y="15"/>
                  </a:cubicBezTo>
                  <a:cubicBezTo>
                    <a:pt x="486" y="0"/>
                    <a:pt x="441" y="0"/>
                    <a:pt x="398" y="0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83"/>
            <p:cNvSpPr/>
            <p:nvPr/>
          </p:nvSpPr>
          <p:spPr>
            <a:xfrm>
              <a:off x="3794985" y="4168497"/>
              <a:ext cx="24999" cy="38584"/>
            </a:xfrm>
            <a:custGeom>
              <a:avLst/>
              <a:gdLst/>
              <a:ahLst/>
              <a:cxnLst/>
              <a:rect l="l" t="t" r="r" b="b"/>
              <a:pathLst>
                <a:path w="265" h="409" extrusionOk="0">
                  <a:moveTo>
                    <a:pt x="205" y="1"/>
                  </a:moveTo>
                  <a:cubicBezTo>
                    <a:pt x="163" y="57"/>
                    <a:pt x="134" y="117"/>
                    <a:pt x="89" y="177"/>
                  </a:cubicBezTo>
                  <a:cubicBezTo>
                    <a:pt x="60" y="233"/>
                    <a:pt x="29" y="293"/>
                    <a:pt x="1" y="367"/>
                  </a:cubicBezTo>
                  <a:lnTo>
                    <a:pt x="1" y="395"/>
                  </a:lnTo>
                  <a:lnTo>
                    <a:pt x="15" y="409"/>
                  </a:lnTo>
                  <a:lnTo>
                    <a:pt x="46" y="409"/>
                  </a:lnTo>
                  <a:cubicBezTo>
                    <a:pt x="60" y="409"/>
                    <a:pt x="75" y="395"/>
                    <a:pt x="75" y="381"/>
                  </a:cubicBezTo>
                  <a:lnTo>
                    <a:pt x="75" y="353"/>
                  </a:lnTo>
                  <a:cubicBezTo>
                    <a:pt x="103" y="279"/>
                    <a:pt x="134" y="219"/>
                    <a:pt x="163" y="159"/>
                  </a:cubicBezTo>
                  <a:cubicBezTo>
                    <a:pt x="191" y="117"/>
                    <a:pt x="222" y="71"/>
                    <a:pt x="250" y="43"/>
                  </a:cubicBezTo>
                  <a:cubicBezTo>
                    <a:pt x="265" y="29"/>
                    <a:pt x="265" y="15"/>
                    <a:pt x="250" y="1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83"/>
            <p:cNvSpPr/>
            <p:nvPr/>
          </p:nvSpPr>
          <p:spPr>
            <a:xfrm>
              <a:off x="3880644" y="4198685"/>
              <a:ext cx="22264" cy="37641"/>
            </a:xfrm>
            <a:custGeom>
              <a:avLst/>
              <a:gdLst/>
              <a:ahLst/>
              <a:cxnLst/>
              <a:rect l="l" t="t" r="r" b="b"/>
              <a:pathLst>
                <a:path w="236" h="399" extrusionOk="0">
                  <a:moveTo>
                    <a:pt x="46" y="1"/>
                  </a:moveTo>
                  <a:lnTo>
                    <a:pt x="32" y="15"/>
                  </a:lnTo>
                  <a:cubicBezTo>
                    <a:pt x="18" y="15"/>
                    <a:pt x="0" y="33"/>
                    <a:pt x="18" y="47"/>
                  </a:cubicBezTo>
                  <a:cubicBezTo>
                    <a:pt x="32" y="103"/>
                    <a:pt x="46" y="163"/>
                    <a:pt x="60" y="223"/>
                  </a:cubicBezTo>
                  <a:cubicBezTo>
                    <a:pt x="74" y="251"/>
                    <a:pt x="88" y="279"/>
                    <a:pt x="106" y="310"/>
                  </a:cubicBezTo>
                  <a:cubicBezTo>
                    <a:pt x="120" y="339"/>
                    <a:pt x="148" y="367"/>
                    <a:pt x="162" y="398"/>
                  </a:cubicBezTo>
                  <a:lnTo>
                    <a:pt x="194" y="398"/>
                  </a:lnTo>
                  <a:cubicBezTo>
                    <a:pt x="208" y="398"/>
                    <a:pt x="222" y="398"/>
                    <a:pt x="222" y="384"/>
                  </a:cubicBezTo>
                  <a:cubicBezTo>
                    <a:pt x="236" y="384"/>
                    <a:pt x="236" y="367"/>
                    <a:pt x="236" y="353"/>
                  </a:cubicBezTo>
                  <a:lnTo>
                    <a:pt x="222" y="339"/>
                  </a:lnTo>
                  <a:lnTo>
                    <a:pt x="208" y="325"/>
                  </a:lnTo>
                  <a:cubicBezTo>
                    <a:pt x="176" y="296"/>
                    <a:pt x="148" y="265"/>
                    <a:pt x="134" y="223"/>
                  </a:cubicBezTo>
                  <a:cubicBezTo>
                    <a:pt x="106" y="177"/>
                    <a:pt x="88" y="120"/>
                    <a:pt x="74" y="61"/>
                  </a:cubicBezTo>
                  <a:lnTo>
                    <a:pt x="74" y="33"/>
                  </a:lnTo>
                  <a:lnTo>
                    <a:pt x="60" y="1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83"/>
            <p:cNvSpPr/>
            <p:nvPr/>
          </p:nvSpPr>
          <p:spPr>
            <a:xfrm>
              <a:off x="4195826" y="2414101"/>
              <a:ext cx="189618" cy="186600"/>
            </a:xfrm>
            <a:custGeom>
              <a:avLst/>
              <a:gdLst/>
              <a:ahLst/>
              <a:cxnLst/>
              <a:rect l="l" t="t" r="r" b="b"/>
              <a:pathLst>
                <a:path w="2010" h="1978" extrusionOk="0">
                  <a:moveTo>
                    <a:pt x="845" y="1"/>
                  </a:moveTo>
                  <a:cubicBezTo>
                    <a:pt x="827" y="1"/>
                    <a:pt x="808" y="4"/>
                    <a:pt x="792" y="11"/>
                  </a:cubicBezTo>
                  <a:cubicBezTo>
                    <a:pt x="764" y="25"/>
                    <a:pt x="736" y="43"/>
                    <a:pt x="704" y="71"/>
                  </a:cubicBezTo>
                  <a:cubicBezTo>
                    <a:pt x="690" y="99"/>
                    <a:pt x="676" y="131"/>
                    <a:pt x="648" y="173"/>
                  </a:cubicBezTo>
                  <a:cubicBezTo>
                    <a:pt x="634" y="219"/>
                    <a:pt x="616" y="261"/>
                    <a:pt x="602" y="321"/>
                  </a:cubicBezTo>
                  <a:cubicBezTo>
                    <a:pt x="588" y="377"/>
                    <a:pt x="588" y="423"/>
                    <a:pt x="574" y="497"/>
                  </a:cubicBezTo>
                  <a:cubicBezTo>
                    <a:pt x="574" y="553"/>
                    <a:pt x="560" y="627"/>
                    <a:pt x="560" y="701"/>
                  </a:cubicBezTo>
                  <a:lnTo>
                    <a:pt x="528" y="701"/>
                  </a:lnTo>
                  <a:cubicBezTo>
                    <a:pt x="458" y="715"/>
                    <a:pt x="370" y="729"/>
                    <a:pt x="296" y="760"/>
                  </a:cubicBezTo>
                  <a:cubicBezTo>
                    <a:pt x="251" y="774"/>
                    <a:pt x="208" y="789"/>
                    <a:pt x="163" y="817"/>
                  </a:cubicBezTo>
                  <a:cubicBezTo>
                    <a:pt x="120" y="848"/>
                    <a:pt x="75" y="876"/>
                    <a:pt x="47" y="905"/>
                  </a:cubicBezTo>
                  <a:cubicBezTo>
                    <a:pt x="33" y="936"/>
                    <a:pt x="18" y="964"/>
                    <a:pt x="18" y="1024"/>
                  </a:cubicBezTo>
                  <a:cubicBezTo>
                    <a:pt x="1" y="1052"/>
                    <a:pt x="18" y="1080"/>
                    <a:pt x="33" y="1112"/>
                  </a:cubicBezTo>
                  <a:cubicBezTo>
                    <a:pt x="61" y="1186"/>
                    <a:pt x="135" y="1242"/>
                    <a:pt x="194" y="1274"/>
                  </a:cubicBezTo>
                  <a:cubicBezTo>
                    <a:pt x="296" y="1330"/>
                    <a:pt x="426" y="1376"/>
                    <a:pt x="528" y="1404"/>
                  </a:cubicBezTo>
                  <a:lnTo>
                    <a:pt x="528" y="1450"/>
                  </a:lnTo>
                  <a:cubicBezTo>
                    <a:pt x="546" y="1566"/>
                    <a:pt x="546" y="1714"/>
                    <a:pt x="602" y="1830"/>
                  </a:cubicBezTo>
                  <a:cubicBezTo>
                    <a:pt x="616" y="1858"/>
                    <a:pt x="662" y="1946"/>
                    <a:pt x="750" y="1977"/>
                  </a:cubicBezTo>
                  <a:lnTo>
                    <a:pt x="824" y="1977"/>
                  </a:lnTo>
                  <a:cubicBezTo>
                    <a:pt x="838" y="1977"/>
                    <a:pt x="852" y="1960"/>
                    <a:pt x="866" y="1960"/>
                  </a:cubicBezTo>
                  <a:cubicBezTo>
                    <a:pt x="898" y="1946"/>
                    <a:pt x="926" y="1918"/>
                    <a:pt x="954" y="1890"/>
                  </a:cubicBezTo>
                  <a:cubicBezTo>
                    <a:pt x="1028" y="1816"/>
                    <a:pt x="1056" y="1728"/>
                    <a:pt x="1102" y="1654"/>
                  </a:cubicBezTo>
                  <a:cubicBezTo>
                    <a:pt x="1116" y="1608"/>
                    <a:pt x="1130" y="1566"/>
                    <a:pt x="1144" y="1520"/>
                  </a:cubicBezTo>
                  <a:lnTo>
                    <a:pt x="1162" y="1492"/>
                  </a:lnTo>
                  <a:cubicBezTo>
                    <a:pt x="1176" y="1492"/>
                    <a:pt x="1190" y="1506"/>
                    <a:pt x="1204" y="1520"/>
                  </a:cubicBezTo>
                  <a:lnTo>
                    <a:pt x="1232" y="1538"/>
                  </a:lnTo>
                  <a:cubicBezTo>
                    <a:pt x="1264" y="1552"/>
                    <a:pt x="1292" y="1566"/>
                    <a:pt x="1320" y="1594"/>
                  </a:cubicBezTo>
                  <a:cubicBezTo>
                    <a:pt x="1380" y="1640"/>
                    <a:pt x="1468" y="1682"/>
                    <a:pt x="1570" y="1714"/>
                  </a:cubicBezTo>
                  <a:cubicBezTo>
                    <a:pt x="1570" y="1728"/>
                    <a:pt x="1584" y="1728"/>
                    <a:pt x="1601" y="1728"/>
                  </a:cubicBezTo>
                  <a:cubicBezTo>
                    <a:pt x="1629" y="1728"/>
                    <a:pt x="1658" y="1742"/>
                    <a:pt x="1689" y="1742"/>
                  </a:cubicBezTo>
                  <a:cubicBezTo>
                    <a:pt x="1731" y="1728"/>
                    <a:pt x="1777" y="1714"/>
                    <a:pt x="1805" y="1696"/>
                  </a:cubicBezTo>
                  <a:cubicBezTo>
                    <a:pt x="1833" y="1668"/>
                    <a:pt x="1865" y="1626"/>
                    <a:pt x="1879" y="1594"/>
                  </a:cubicBezTo>
                  <a:lnTo>
                    <a:pt x="1879" y="1464"/>
                  </a:lnTo>
                  <a:cubicBezTo>
                    <a:pt x="1865" y="1418"/>
                    <a:pt x="1848" y="1376"/>
                    <a:pt x="1833" y="1330"/>
                  </a:cubicBezTo>
                  <a:cubicBezTo>
                    <a:pt x="1805" y="1302"/>
                    <a:pt x="1791" y="1274"/>
                    <a:pt x="1760" y="1228"/>
                  </a:cubicBezTo>
                  <a:cubicBezTo>
                    <a:pt x="1731" y="1168"/>
                    <a:pt x="1703" y="1126"/>
                    <a:pt x="1658" y="1080"/>
                  </a:cubicBezTo>
                  <a:cubicBezTo>
                    <a:pt x="1672" y="1066"/>
                    <a:pt x="1689" y="1052"/>
                    <a:pt x="1703" y="1052"/>
                  </a:cubicBezTo>
                  <a:lnTo>
                    <a:pt x="1731" y="1038"/>
                  </a:lnTo>
                  <a:cubicBezTo>
                    <a:pt x="1777" y="1010"/>
                    <a:pt x="1805" y="978"/>
                    <a:pt x="1833" y="950"/>
                  </a:cubicBezTo>
                  <a:cubicBezTo>
                    <a:pt x="1879" y="922"/>
                    <a:pt x="1921" y="891"/>
                    <a:pt x="1935" y="862"/>
                  </a:cubicBezTo>
                  <a:cubicBezTo>
                    <a:pt x="1967" y="817"/>
                    <a:pt x="1995" y="774"/>
                    <a:pt x="2009" y="746"/>
                  </a:cubicBezTo>
                  <a:cubicBezTo>
                    <a:pt x="2009" y="701"/>
                    <a:pt x="2009" y="658"/>
                    <a:pt x="1995" y="613"/>
                  </a:cubicBezTo>
                  <a:cubicBezTo>
                    <a:pt x="1981" y="599"/>
                    <a:pt x="1967" y="570"/>
                    <a:pt x="1953" y="553"/>
                  </a:cubicBezTo>
                  <a:cubicBezTo>
                    <a:pt x="1935" y="539"/>
                    <a:pt x="1921" y="525"/>
                    <a:pt x="1893" y="525"/>
                  </a:cubicBezTo>
                  <a:cubicBezTo>
                    <a:pt x="1879" y="511"/>
                    <a:pt x="1865" y="511"/>
                    <a:pt x="1848" y="497"/>
                  </a:cubicBezTo>
                  <a:cubicBezTo>
                    <a:pt x="1833" y="497"/>
                    <a:pt x="1819" y="497"/>
                    <a:pt x="1805" y="483"/>
                  </a:cubicBezTo>
                  <a:lnTo>
                    <a:pt x="1777" y="483"/>
                  </a:lnTo>
                  <a:cubicBezTo>
                    <a:pt x="1717" y="465"/>
                    <a:pt x="1672" y="465"/>
                    <a:pt x="1615" y="465"/>
                  </a:cubicBezTo>
                  <a:lnTo>
                    <a:pt x="1338" y="465"/>
                  </a:lnTo>
                  <a:cubicBezTo>
                    <a:pt x="1320" y="465"/>
                    <a:pt x="1320" y="465"/>
                    <a:pt x="1306" y="483"/>
                  </a:cubicBezTo>
                  <a:cubicBezTo>
                    <a:pt x="1306" y="451"/>
                    <a:pt x="1292" y="437"/>
                    <a:pt x="1278" y="423"/>
                  </a:cubicBezTo>
                  <a:lnTo>
                    <a:pt x="1278" y="409"/>
                  </a:lnTo>
                  <a:cubicBezTo>
                    <a:pt x="1250" y="377"/>
                    <a:pt x="1232" y="335"/>
                    <a:pt x="1204" y="289"/>
                  </a:cubicBezTo>
                  <a:cubicBezTo>
                    <a:pt x="1176" y="247"/>
                    <a:pt x="1144" y="219"/>
                    <a:pt x="1116" y="173"/>
                  </a:cubicBezTo>
                  <a:cubicBezTo>
                    <a:pt x="1088" y="131"/>
                    <a:pt x="1056" y="99"/>
                    <a:pt x="1028" y="71"/>
                  </a:cubicBezTo>
                  <a:cubicBezTo>
                    <a:pt x="986" y="43"/>
                    <a:pt x="954" y="25"/>
                    <a:pt x="912" y="11"/>
                  </a:cubicBezTo>
                  <a:lnTo>
                    <a:pt x="898" y="11"/>
                  </a:lnTo>
                  <a:cubicBezTo>
                    <a:pt x="882" y="4"/>
                    <a:pt x="864" y="1"/>
                    <a:pt x="84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83"/>
            <p:cNvSpPr/>
            <p:nvPr/>
          </p:nvSpPr>
          <p:spPr>
            <a:xfrm>
              <a:off x="4265258" y="2429007"/>
              <a:ext cx="11037" cy="47263"/>
            </a:xfrm>
            <a:custGeom>
              <a:avLst/>
              <a:gdLst/>
              <a:ahLst/>
              <a:cxnLst/>
              <a:rect l="l" t="t" r="r" b="b"/>
              <a:pathLst>
                <a:path w="117" h="501" extrusionOk="0">
                  <a:moveTo>
                    <a:pt x="74" y="1"/>
                  </a:moveTo>
                  <a:lnTo>
                    <a:pt x="56" y="15"/>
                  </a:lnTo>
                  <a:cubicBezTo>
                    <a:pt x="56" y="43"/>
                    <a:pt x="42" y="89"/>
                    <a:pt x="28" y="117"/>
                  </a:cubicBezTo>
                  <a:cubicBezTo>
                    <a:pt x="28" y="163"/>
                    <a:pt x="14" y="205"/>
                    <a:pt x="14" y="237"/>
                  </a:cubicBezTo>
                  <a:cubicBezTo>
                    <a:pt x="0" y="307"/>
                    <a:pt x="0" y="395"/>
                    <a:pt x="14" y="469"/>
                  </a:cubicBezTo>
                  <a:cubicBezTo>
                    <a:pt x="14" y="483"/>
                    <a:pt x="28" y="500"/>
                    <a:pt x="42" y="500"/>
                  </a:cubicBezTo>
                  <a:cubicBezTo>
                    <a:pt x="56" y="500"/>
                    <a:pt x="74" y="483"/>
                    <a:pt x="74" y="455"/>
                  </a:cubicBezTo>
                  <a:cubicBezTo>
                    <a:pt x="56" y="395"/>
                    <a:pt x="56" y="325"/>
                    <a:pt x="74" y="251"/>
                  </a:cubicBezTo>
                  <a:cubicBezTo>
                    <a:pt x="74" y="177"/>
                    <a:pt x="88" y="103"/>
                    <a:pt x="116" y="29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83"/>
            <p:cNvSpPr/>
            <p:nvPr/>
          </p:nvSpPr>
          <p:spPr>
            <a:xfrm>
              <a:off x="4218089" y="2492779"/>
              <a:ext cx="27641" cy="13679"/>
            </a:xfrm>
            <a:custGeom>
              <a:avLst/>
              <a:gdLst/>
              <a:ahLst/>
              <a:cxnLst/>
              <a:rect l="l" t="t" r="r" b="b"/>
              <a:pathLst>
                <a:path w="293" h="145" extrusionOk="0">
                  <a:moveTo>
                    <a:pt x="250" y="0"/>
                  </a:moveTo>
                  <a:cubicBezTo>
                    <a:pt x="222" y="14"/>
                    <a:pt x="176" y="14"/>
                    <a:pt x="134" y="28"/>
                  </a:cubicBezTo>
                  <a:cubicBezTo>
                    <a:pt x="88" y="42"/>
                    <a:pt x="60" y="57"/>
                    <a:pt x="15" y="88"/>
                  </a:cubicBezTo>
                  <a:cubicBezTo>
                    <a:pt x="1" y="88"/>
                    <a:pt x="1" y="116"/>
                    <a:pt x="15" y="130"/>
                  </a:cubicBezTo>
                  <a:cubicBezTo>
                    <a:pt x="15" y="130"/>
                    <a:pt x="15" y="144"/>
                    <a:pt x="29" y="144"/>
                  </a:cubicBezTo>
                  <a:lnTo>
                    <a:pt x="60" y="144"/>
                  </a:lnTo>
                  <a:cubicBezTo>
                    <a:pt x="88" y="116"/>
                    <a:pt x="103" y="102"/>
                    <a:pt x="134" y="88"/>
                  </a:cubicBezTo>
                  <a:cubicBezTo>
                    <a:pt x="162" y="88"/>
                    <a:pt x="176" y="71"/>
                    <a:pt x="205" y="71"/>
                  </a:cubicBezTo>
                  <a:cubicBezTo>
                    <a:pt x="222" y="71"/>
                    <a:pt x="236" y="71"/>
                    <a:pt x="264" y="57"/>
                  </a:cubicBezTo>
                  <a:cubicBezTo>
                    <a:pt x="278" y="57"/>
                    <a:pt x="292" y="42"/>
                    <a:pt x="278" y="28"/>
                  </a:cubicBezTo>
                  <a:cubicBezTo>
                    <a:pt x="278" y="14"/>
                    <a:pt x="264" y="0"/>
                    <a:pt x="250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83"/>
            <p:cNvSpPr/>
            <p:nvPr/>
          </p:nvSpPr>
          <p:spPr>
            <a:xfrm>
              <a:off x="4259598" y="2549193"/>
              <a:ext cx="9717" cy="29245"/>
            </a:xfrm>
            <a:custGeom>
              <a:avLst/>
              <a:gdLst/>
              <a:ahLst/>
              <a:cxnLst/>
              <a:rect l="l" t="t" r="r" b="b"/>
              <a:pathLst>
                <a:path w="103" h="310" extrusionOk="0">
                  <a:moveTo>
                    <a:pt x="28" y="0"/>
                  </a:moveTo>
                  <a:cubicBezTo>
                    <a:pt x="14" y="0"/>
                    <a:pt x="0" y="18"/>
                    <a:pt x="0" y="32"/>
                  </a:cubicBezTo>
                  <a:cubicBezTo>
                    <a:pt x="0" y="120"/>
                    <a:pt x="14" y="208"/>
                    <a:pt x="46" y="282"/>
                  </a:cubicBezTo>
                  <a:cubicBezTo>
                    <a:pt x="46" y="296"/>
                    <a:pt x="60" y="310"/>
                    <a:pt x="74" y="310"/>
                  </a:cubicBezTo>
                  <a:cubicBezTo>
                    <a:pt x="102" y="296"/>
                    <a:pt x="102" y="282"/>
                    <a:pt x="102" y="264"/>
                  </a:cubicBezTo>
                  <a:cubicBezTo>
                    <a:pt x="88" y="222"/>
                    <a:pt x="74" y="194"/>
                    <a:pt x="74" y="148"/>
                  </a:cubicBezTo>
                  <a:cubicBezTo>
                    <a:pt x="74" y="106"/>
                    <a:pt x="60" y="74"/>
                    <a:pt x="60" y="32"/>
                  </a:cubicBezTo>
                  <a:cubicBezTo>
                    <a:pt x="60" y="18"/>
                    <a:pt x="46" y="0"/>
                    <a:pt x="28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83"/>
            <p:cNvSpPr/>
            <p:nvPr/>
          </p:nvSpPr>
          <p:spPr>
            <a:xfrm>
              <a:off x="4324596" y="2543816"/>
              <a:ext cx="26320" cy="22075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29" y="75"/>
                    <a:pt x="75" y="117"/>
                    <a:pt x="117" y="145"/>
                  </a:cubicBezTo>
                  <a:cubicBezTo>
                    <a:pt x="131" y="163"/>
                    <a:pt x="148" y="177"/>
                    <a:pt x="177" y="191"/>
                  </a:cubicBezTo>
                  <a:cubicBezTo>
                    <a:pt x="191" y="205"/>
                    <a:pt x="219" y="219"/>
                    <a:pt x="250" y="219"/>
                  </a:cubicBezTo>
                  <a:lnTo>
                    <a:pt x="250" y="233"/>
                  </a:lnTo>
                  <a:cubicBezTo>
                    <a:pt x="264" y="233"/>
                    <a:pt x="264" y="219"/>
                    <a:pt x="264" y="219"/>
                  </a:cubicBezTo>
                  <a:cubicBezTo>
                    <a:pt x="279" y="219"/>
                    <a:pt x="279" y="219"/>
                    <a:pt x="279" y="205"/>
                  </a:cubicBezTo>
                  <a:lnTo>
                    <a:pt x="279" y="191"/>
                  </a:lnTo>
                  <a:cubicBezTo>
                    <a:pt x="279" y="177"/>
                    <a:pt x="264" y="177"/>
                    <a:pt x="264" y="177"/>
                  </a:cubicBezTo>
                  <a:cubicBezTo>
                    <a:pt x="250" y="177"/>
                    <a:pt x="250" y="177"/>
                    <a:pt x="236" y="163"/>
                  </a:cubicBezTo>
                  <a:cubicBezTo>
                    <a:pt x="205" y="163"/>
                    <a:pt x="177" y="131"/>
                    <a:pt x="148" y="117"/>
                  </a:cubicBezTo>
                  <a:cubicBezTo>
                    <a:pt x="117" y="103"/>
                    <a:pt x="103" y="75"/>
                    <a:pt x="75" y="57"/>
                  </a:cubicBezTo>
                  <a:cubicBezTo>
                    <a:pt x="60" y="43"/>
                    <a:pt x="60" y="29"/>
                    <a:pt x="43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83"/>
            <p:cNvSpPr/>
            <p:nvPr/>
          </p:nvSpPr>
          <p:spPr>
            <a:xfrm>
              <a:off x="3381503" y="2817583"/>
              <a:ext cx="76130" cy="59527"/>
            </a:xfrm>
            <a:custGeom>
              <a:avLst/>
              <a:gdLst/>
              <a:ahLst/>
              <a:cxnLst/>
              <a:rect l="l" t="t" r="r" b="b"/>
              <a:pathLst>
                <a:path w="807" h="631" extrusionOk="0">
                  <a:moveTo>
                    <a:pt x="33" y="1"/>
                  </a:moveTo>
                  <a:cubicBezTo>
                    <a:pt x="15" y="1"/>
                    <a:pt x="1" y="15"/>
                    <a:pt x="1" y="15"/>
                  </a:cubicBezTo>
                  <a:lnTo>
                    <a:pt x="1" y="75"/>
                  </a:lnTo>
                  <a:lnTo>
                    <a:pt x="1" y="205"/>
                  </a:lnTo>
                  <a:cubicBezTo>
                    <a:pt x="15" y="265"/>
                    <a:pt x="47" y="321"/>
                    <a:pt x="89" y="381"/>
                  </a:cubicBezTo>
                  <a:cubicBezTo>
                    <a:pt x="103" y="409"/>
                    <a:pt x="135" y="441"/>
                    <a:pt x="149" y="455"/>
                  </a:cubicBezTo>
                  <a:lnTo>
                    <a:pt x="191" y="497"/>
                  </a:lnTo>
                  <a:cubicBezTo>
                    <a:pt x="208" y="514"/>
                    <a:pt x="222" y="514"/>
                    <a:pt x="237" y="529"/>
                  </a:cubicBezTo>
                  <a:lnTo>
                    <a:pt x="296" y="557"/>
                  </a:lnTo>
                  <a:cubicBezTo>
                    <a:pt x="310" y="571"/>
                    <a:pt x="324" y="571"/>
                    <a:pt x="339" y="585"/>
                  </a:cubicBezTo>
                  <a:cubicBezTo>
                    <a:pt x="367" y="602"/>
                    <a:pt x="412" y="602"/>
                    <a:pt x="441" y="616"/>
                  </a:cubicBezTo>
                  <a:cubicBezTo>
                    <a:pt x="486" y="616"/>
                    <a:pt x="514" y="631"/>
                    <a:pt x="543" y="631"/>
                  </a:cubicBezTo>
                  <a:cubicBezTo>
                    <a:pt x="574" y="631"/>
                    <a:pt x="602" y="616"/>
                    <a:pt x="631" y="616"/>
                  </a:cubicBezTo>
                  <a:cubicBezTo>
                    <a:pt x="690" y="602"/>
                    <a:pt x="736" y="585"/>
                    <a:pt x="764" y="571"/>
                  </a:cubicBezTo>
                  <a:lnTo>
                    <a:pt x="792" y="543"/>
                  </a:lnTo>
                  <a:cubicBezTo>
                    <a:pt x="806" y="543"/>
                    <a:pt x="806" y="529"/>
                    <a:pt x="806" y="529"/>
                  </a:cubicBezTo>
                  <a:lnTo>
                    <a:pt x="806" y="514"/>
                  </a:lnTo>
                  <a:cubicBezTo>
                    <a:pt x="806" y="497"/>
                    <a:pt x="792" y="497"/>
                    <a:pt x="778" y="497"/>
                  </a:cubicBezTo>
                  <a:lnTo>
                    <a:pt x="778" y="514"/>
                  </a:lnTo>
                  <a:cubicBezTo>
                    <a:pt x="764" y="514"/>
                    <a:pt x="750" y="514"/>
                    <a:pt x="750" y="529"/>
                  </a:cubicBezTo>
                  <a:cubicBezTo>
                    <a:pt x="718" y="543"/>
                    <a:pt x="676" y="543"/>
                    <a:pt x="631" y="557"/>
                  </a:cubicBezTo>
                  <a:lnTo>
                    <a:pt x="543" y="557"/>
                  </a:lnTo>
                  <a:cubicBezTo>
                    <a:pt x="514" y="557"/>
                    <a:pt x="486" y="557"/>
                    <a:pt x="455" y="543"/>
                  </a:cubicBezTo>
                  <a:cubicBezTo>
                    <a:pt x="426" y="543"/>
                    <a:pt x="398" y="529"/>
                    <a:pt x="367" y="514"/>
                  </a:cubicBezTo>
                  <a:cubicBezTo>
                    <a:pt x="353" y="514"/>
                    <a:pt x="339" y="497"/>
                    <a:pt x="324" y="497"/>
                  </a:cubicBezTo>
                  <a:lnTo>
                    <a:pt x="279" y="469"/>
                  </a:lnTo>
                  <a:cubicBezTo>
                    <a:pt x="265" y="469"/>
                    <a:pt x="251" y="455"/>
                    <a:pt x="237" y="441"/>
                  </a:cubicBezTo>
                  <a:cubicBezTo>
                    <a:pt x="222" y="427"/>
                    <a:pt x="208" y="427"/>
                    <a:pt x="208" y="409"/>
                  </a:cubicBezTo>
                  <a:cubicBezTo>
                    <a:pt x="177" y="395"/>
                    <a:pt x="149" y="367"/>
                    <a:pt x="135" y="339"/>
                  </a:cubicBezTo>
                  <a:cubicBezTo>
                    <a:pt x="89" y="293"/>
                    <a:pt x="75" y="233"/>
                    <a:pt x="61" y="191"/>
                  </a:cubicBezTo>
                  <a:cubicBezTo>
                    <a:pt x="47" y="145"/>
                    <a:pt x="47" y="103"/>
                    <a:pt x="47" y="75"/>
                  </a:cubicBezTo>
                  <a:lnTo>
                    <a:pt x="47" y="29"/>
                  </a:lnTo>
                  <a:cubicBezTo>
                    <a:pt x="47" y="15"/>
                    <a:pt x="33" y="15"/>
                    <a:pt x="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83"/>
            <p:cNvSpPr/>
            <p:nvPr/>
          </p:nvSpPr>
          <p:spPr>
            <a:xfrm>
              <a:off x="3598574" y="2715038"/>
              <a:ext cx="102639" cy="142827"/>
            </a:xfrm>
            <a:custGeom>
              <a:avLst/>
              <a:gdLst/>
              <a:ahLst/>
              <a:cxnLst/>
              <a:rect l="l" t="t" r="r" b="b"/>
              <a:pathLst>
                <a:path w="1088" h="1514" extrusionOk="0">
                  <a:moveTo>
                    <a:pt x="479" y="1"/>
                  </a:moveTo>
                  <a:cubicBezTo>
                    <a:pt x="477" y="1"/>
                    <a:pt x="474" y="1"/>
                    <a:pt x="472" y="1"/>
                  </a:cubicBezTo>
                  <a:cubicBezTo>
                    <a:pt x="0" y="19"/>
                    <a:pt x="472" y="1014"/>
                    <a:pt x="560" y="1162"/>
                  </a:cubicBezTo>
                  <a:cubicBezTo>
                    <a:pt x="620" y="1251"/>
                    <a:pt x="824" y="1514"/>
                    <a:pt x="961" y="1514"/>
                  </a:cubicBezTo>
                  <a:cubicBezTo>
                    <a:pt x="1024" y="1514"/>
                    <a:pt x="1073" y="1459"/>
                    <a:pt x="1087" y="1306"/>
                  </a:cubicBezTo>
                  <a:cubicBezTo>
                    <a:pt x="1087" y="1306"/>
                    <a:pt x="941" y="1"/>
                    <a:pt x="4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83"/>
            <p:cNvSpPr/>
            <p:nvPr/>
          </p:nvSpPr>
          <p:spPr>
            <a:xfrm>
              <a:off x="3293297" y="2586267"/>
              <a:ext cx="184430" cy="55659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90" y="1"/>
                  </a:moveTo>
                  <a:cubicBezTo>
                    <a:pt x="893" y="1"/>
                    <a:pt x="440" y="121"/>
                    <a:pt x="440" y="121"/>
                  </a:cubicBezTo>
                  <a:cubicBezTo>
                    <a:pt x="0" y="328"/>
                    <a:pt x="598" y="532"/>
                    <a:pt x="760" y="560"/>
                  </a:cubicBezTo>
                  <a:cubicBezTo>
                    <a:pt x="811" y="572"/>
                    <a:pt x="978" y="589"/>
                    <a:pt x="1168" y="589"/>
                  </a:cubicBezTo>
                  <a:cubicBezTo>
                    <a:pt x="1522" y="589"/>
                    <a:pt x="1955" y="527"/>
                    <a:pt x="1861" y="240"/>
                  </a:cubicBezTo>
                  <a:cubicBezTo>
                    <a:pt x="1801" y="56"/>
                    <a:pt x="1558" y="1"/>
                    <a:pt x="129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83"/>
            <p:cNvSpPr/>
            <p:nvPr/>
          </p:nvSpPr>
          <p:spPr>
            <a:xfrm>
              <a:off x="3406408" y="2702774"/>
              <a:ext cx="134148" cy="129808"/>
            </a:xfrm>
            <a:custGeom>
              <a:avLst/>
              <a:gdLst/>
              <a:ahLst/>
              <a:cxnLst/>
              <a:rect l="l" t="t" r="r" b="b"/>
              <a:pathLst>
                <a:path w="1422" h="1376" extrusionOk="0">
                  <a:moveTo>
                    <a:pt x="1394" y="1"/>
                  </a:moveTo>
                  <a:cubicBezTo>
                    <a:pt x="1394" y="1"/>
                    <a:pt x="1365" y="43"/>
                    <a:pt x="1334" y="103"/>
                  </a:cubicBezTo>
                  <a:cubicBezTo>
                    <a:pt x="1292" y="163"/>
                    <a:pt x="1246" y="265"/>
                    <a:pt x="1176" y="367"/>
                  </a:cubicBezTo>
                  <a:cubicBezTo>
                    <a:pt x="1102" y="469"/>
                    <a:pt x="1028" y="602"/>
                    <a:pt x="926" y="718"/>
                  </a:cubicBezTo>
                  <a:cubicBezTo>
                    <a:pt x="912" y="747"/>
                    <a:pt x="880" y="778"/>
                    <a:pt x="852" y="806"/>
                  </a:cubicBezTo>
                  <a:cubicBezTo>
                    <a:pt x="824" y="835"/>
                    <a:pt x="792" y="866"/>
                    <a:pt x="764" y="880"/>
                  </a:cubicBezTo>
                  <a:cubicBezTo>
                    <a:pt x="750" y="880"/>
                    <a:pt x="736" y="894"/>
                    <a:pt x="718" y="894"/>
                  </a:cubicBezTo>
                  <a:lnTo>
                    <a:pt x="704" y="880"/>
                  </a:lnTo>
                  <a:lnTo>
                    <a:pt x="676" y="866"/>
                  </a:lnTo>
                  <a:cubicBezTo>
                    <a:pt x="662" y="852"/>
                    <a:pt x="630" y="820"/>
                    <a:pt x="602" y="778"/>
                  </a:cubicBezTo>
                  <a:cubicBezTo>
                    <a:pt x="560" y="718"/>
                    <a:pt x="514" y="645"/>
                    <a:pt x="440" y="588"/>
                  </a:cubicBezTo>
                  <a:cubicBezTo>
                    <a:pt x="412" y="557"/>
                    <a:pt x="352" y="528"/>
                    <a:pt x="310" y="528"/>
                  </a:cubicBezTo>
                  <a:cubicBezTo>
                    <a:pt x="250" y="528"/>
                    <a:pt x="208" y="557"/>
                    <a:pt x="177" y="571"/>
                  </a:cubicBezTo>
                  <a:cubicBezTo>
                    <a:pt x="103" y="630"/>
                    <a:pt x="60" y="690"/>
                    <a:pt x="32" y="778"/>
                  </a:cubicBezTo>
                  <a:cubicBezTo>
                    <a:pt x="1" y="852"/>
                    <a:pt x="1" y="922"/>
                    <a:pt x="32" y="996"/>
                  </a:cubicBezTo>
                  <a:cubicBezTo>
                    <a:pt x="60" y="1116"/>
                    <a:pt x="120" y="1218"/>
                    <a:pt x="162" y="1274"/>
                  </a:cubicBezTo>
                  <a:cubicBezTo>
                    <a:pt x="208" y="1334"/>
                    <a:pt x="236" y="1362"/>
                    <a:pt x="236" y="1362"/>
                  </a:cubicBezTo>
                  <a:cubicBezTo>
                    <a:pt x="236" y="1371"/>
                    <a:pt x="240" y="1375"/>
                    <a:pt x="243" y="1375"/>
                  </a:cubicBezTo>
                  <a:cubicBezTo>
                    <a:pt x="247" y="1375"/>
                    <a:pt x="250" y="1371"/>
                    <a:pt x="250" y="1362"/>
                  </a:cubicBezTo>
                  <a:cubicBezTo>
                    <a:pt x="264" y="1362"/>
                    <a:pt x="264" y="1348"/>
                    <a:pt x="250" y="1348"/>
                  </a:cubicBezTo>
                  <a:cubicBezTo>
                    <a:pt x="250" y="1348"/>
                    <a:pt x="236" y="1320"/>
                    <a:pt x="191" y="1260"/>
                  </a:cubicBezTo>
                  <a:cubicBezTo>
                    <a:pt x="177" y="1218"/>
                    <a:pt x="148" y="1186"/>
                    <a:pt x="134" y="1144"/>
                  </a:cubicBezTo>
                  <a:cubicBezTo>
                    <a:pt x="103" y="1098"/>
                    <a:pt x="89" y="1042"/>
                    <a:pt x="75" y="982"/>
                  </a:cubicBezTo>
                  <a:cubicBezTo>
                    <a:pt x="60" y="922"/>
                    <a:pt x="60" y="852"/>
                    <a:pt x="89" y="792"/>
                  </a:cubicBezTo>
                  <a:cubicBezTo>
                    <a:pt x="103" y="733"/>
                    <a:pt x="162" y="676"/>
                    <a:pt x="208" y="630"/>
                  </a:cubicBezTo>
                  <a:cubicBezTo>
                    <a:pt x="231" y="619"/>
                    <a:pt x="263" y="599"/>
                    <a:pt x="291" y="599"/>
                  </a:cubicBezTo>
                  <a:cubicBezTo>
                    <a:pt x="298" y="599"/>
                    <a:pt x="304" y="600"/>
                    <a:pt x="310" y="602"/>
                  </a:cubicBezTo>
                  <a:cubicBezTo>
                    <a:pt x="338" y="602"/>
                    <a:pt x="367" y="602"/>
                    <a:pt x="398" y="630"/>
                  </a:cubicBezTo>
                  <a:cubicBezTo>
                    <a:pt x="454" y="690"/>
                    <a:pt x="500" y="764"/>
                    <a:pt x="542" y="820"/>
                  </a:cubicBezTo>
                  <a:cubicBezTo>
                    <a:pt x="574" y="866"/>
                    <a:pt x="602" y="894"/>
                    <a:pt x="648" y="922"/>
                  </a:cubicBezTo>
                  <a:lnTo>
                    <a:pt x="676" y="940"/>
                  </a:lnTo>
                  <a:lnTo>
                    <a:pt x="676" y="954"/>
                  </a:lnTo>
                  <a:lnTo>
                    <a:pt x="718" y="954"/>
                  </a:lnTo>
                  <a:cubicBezTo>
                    <a:pt x="728" y="958"/>
                    <a:pt x="737" y="960"/>
                    <a:pt x="745" y="960"/>
                  </a:cubicBezTo>
                  <a:cubicBezTo>
                    <a:pt x="765" y="960"/>
                    <a:pt x="782" y="950"/>
                    <a:pt x="792" y="940"/>
                  </a:cubicBezTo>
                  <a:cubicBezTo>
                    <a:pt x="838" y="908"/>
                    <a:pt x="866" y="880"/>
                    <a:pt x="894" y="852"/>
                  </a:cubicBezTo>
                  <a:lnTo>
                    <a:pt x="982" y="764"/>
                  </a:lnTo>
                  <a:cubicBezTo>
                    <a:pt x="1028" y="690"/>
                    <a:pt x="1070" y="630"/>
                    <a:pt x="1116" y="571"/>
                  </a:cubicBezTo>
                  <a:cubicBezTo>
                    <a:pt x="1158" y="514"/>
                    <a:pt x="1190" y="455"/>
                    <a:pt x="1218" y="395"/>
                  </a:cubicBezTo>
                  <a:cubicBezTo>
                    <a:pt x="1292" y="279"/>
                    <a:pt x="1334" y="191"/>
                    <a:pt x="1365" y="117"/>
                  </a:cubicBezTo>
                  <a:cubicBezTo>
                    <a:pt x="1394" y="61"/>
                    <a:pt x="1422" y="15"/>
                    <a:pt x="1422" y="15"/>
                  </a:cubicBezTo>
                  <a:cubicBezTo>
                    <a:pt x="1422" y="15"/>
                    <a:pt x="1422" y="1"/>
                    <a:pt x="1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83"/>
            <p:cNvSpPr/>
            <p:nvPr/>
          </p:nvSpPr>
          <p:spPr>
            <a:xfrm>
              <a:off x="3294618" y="2660039"/>
              <a:ext cx="113205" cy="100564"/>
            </a:xfrm>
            <a:custGeom>
              <a:avLst/>
              <a:gdLst/>
              <a:ahLst/>
              <a:cxnLst/>
              <a:rect l="l" t="t" r="r" b="b"/>
              <a:pathLst>
                <a:path w="1200" h="1066" extrusionOk="0">
                  <a:moveTo>
                    <a:pt x="514" y="0"/>
                  </a:moveTo>
                  <a:cubicBezTo>
                    <a:pt x="454" y="0"/>
                    <a:pt x="394" y="14"/>
                    <a:pt x="338" y="42"/>
                  </a:cubicBezTo>
                  <a:cubicBezTo>
                    <a:pt x="278" y="56"/>
                    <a:pt x="232" y="88"/>
                    <a:pt x="190" y="116"/>
                  </a:cubicBezTo>
                  <a:cubicBezTo>
                    <a:pt x="176" y="130"/>
                    <a:pt x="144" y="144"/>
                    <a:pt x="130" y="162"/>
                  </a:cubicBezTo>
                  <a:cubicBezTo>
                    <a:pt x="116" y="176"/>
                    <a:pt x="102" y="190"/>
                    <a:pt x="88" y="218"/>
                  </a:cubicBezTo>
                  <a:cubicBezTo>
                    <a:pt x="74" y="250"/>
                    <a:pt x="42" y="278"/>
                    <a:pt x="28" y="306"/>
                  </a:cubicBezTo>
                  <a:cubicBezTo>
                    <a:pt x="14" y="320"/>
                    <a:pt x="14" y="352"/>
                    <a:pt x="14" y="366"/>
                  </a:cubicBezTo>
                  <a:lnTo>
                    <a:pt x="0" y="380"/>
                  </a:lnTo>
                  <a:cubicBezTo>
                    <a:pt x="0" y="394"/>
                    <a:pt x="0" y="408"/>
                    <a:pt x="14" y="426"/>
                  </a:cubicBezTo>
                  <a:cubicBezTo>
                    <a:pt x="28" y="426"/>
                    <a:pt x="42" y="426"/>
                    <a:pt x="42" y="408"/>
                  </a:cubicBezTo>
                  <a:lnTo>
                    <a:pt x="57" y="394"/>
                  </a:lnTo>
                  <a:cubicBezTo>
                    <a:pt x="57" y="380"/>
                    <a:pt x="74" y="352"/>
                    <a:pt x="88" y="338"/>
                  </a:cubicBezTo>
                  <a:cubicBezTo>
                    <a:pt x="102" y="320"/>
                    <a:pt x="130" y="292"/>
                    <a:pt x="144" y="264"/>
                  </a:cubicBezTo>
                  <a:lnTo>
                    <a:pt x="190" y="218"/>
                  </a:lnTo>
                  <a:cubicBezTo>
                    <a:pt x="204" y="218"/>
                    <a:pt x="218" y="204"/>
                    <a:pt x="250" y="190"/>
                  </a:cubicBezTo>
                  <a:cubicBezTo>
                    <a:pt x="278" y="176"/>
                    <a:pt x="320" y="144"/>
                    <a:pt x="366" y="130"/>
                  </a:cubicBezTo>
                  <a:cubicBezTo>
                    <a:pt x="396" y="120"/>
                    <a:pt x="435" y="110"/>
                    <a:pt x="476" y="110"/>
                  </a:cubicBezTo>
                  <a:cubicBezTo>
                    <a:pt x="493" y="110"/>
                    <a:pt x="510" y="112"/>
                    <a:pt x="528" y="116"/>
                  </a:cubicBezTo>
                  <a:cubicBezTo>
                    <a:pt x="541" y="114"/>
                    <a:pt x="555" y="113"/>
                    <a:pt x="569" y="113"/>
                  </a:cubicBezTo>
                  <a:cubicBezTo>
                    <a:pt x="660" y="113"/>
                    <a:pt x="758" y="152"/>
                    <a:pt x="834" y="204"/>
                  </a:cubicBezTo>
                  <a:cubicBezTo>
                    <a:pt x="894" y="232"/>
                    <a:pt x="936" y="278"/>
                    <a:pt x="968" y="320"/>
                  </a:cubicBezTo>
                  <a:cubicBezTo>
                    <a:pt x="1010" y="366"/>
                    <a:pt x="1041" y="408"/>
                    <a:pt x="1056" y="454"/>
                  </a:cubicBezTo>
                  <a:cubicBezTo>
                    <a:pt x="1098" y="556"/>
                    <a:pt x="1112" y="658"/>
                    <a:pt x="1098" y="746"/>
                  </a:cubicBezTo>
                  <a:cubicBezTo>
                    <a:pt x="1098" y="792"/>
                    <a:pt x="1084" y="834"/>
                    <a:pt x="1070" y="865"/>
                  </a:cubicBezTo>
                  <a:cubicBezTo>
                    <a:pt x="1056" y="894"/>
                    <a:pt x="1041" y="922"/>
                    <a:pt x="1024" y="953"/>
                  </a:cubicBezTo>
                  <a:cubicBezTo>
                    <a:pt x="1010" y="981"/>
                    <a:pt x="996" y="996"/>
                    <a:pt x="996" y="996"/>
                  </a:cubicBezTo>
                  <a:cubicBezTo>
                    <a:pt x="982" y="1010"/>
                    <a:pt x="982" y="1024"/>
                    <a:pt x="982" y="1024"/>
                  </a:cubicBezTo>
                  <a:cubicBezTo>
                    <a:pt x="968" y="1024"/>
                    <a:pt x="982" y="1041"/>
                    <a:pt x="982" y="1055"/>
                  </a:cubicBezTo>
                  <a:cubicBezTo>
                    <a:pt x="989" y="1062"/>
                    <a:pt x="996" y="1066"/>
                    <a:pt x="1003" y="1066"/>
                  </a:cubicBezTo>
                  <a:cubicBezTo>
                    <a:pt x="1010" y="1066"/>
                    <a:pt x="1017" y="1062"/>
                    <a:pt x="1024" y="1055"/>
                  </a:cubicBezTo>
                  <a:lnTo>
                    <a:pt x="1041" y="1041"/>
                  </a:lnTo>
                  <a:cubicBezTo>
                    <a:pt x="1041" y="1024"/>
                    <a:pt x="1070" y="1010"/>
                    <a:pt x="1084" y="981"/>
                  </a:cubicBezTo>
                  <a:cubicBezTo>
                    <a:pt x="1098" y="967"/>
                    <a:pt x="1112" y="936"/>
                    <a:pt x="1129" y="894"/>
                  </a:cubicBezTo>
                  <a:cubicBezTo>
                    <a:pt x="1143" y="879"/>
                    <a:pt x="1158" y="848"/>
                    <a:pt x="1158" y="834"/>
                  </a:cubicBezTo>
                  <a:cubicBezTo>
                    <a:pt x="1172" y="806"/>
                    <a:pt x="1172" y="792"/>
                    <a:pt x="1172" y="760"/>
                  </a:cubicBezTo>
                  <a:cubicBezTo>
                    <a:pt x="1200" y="658"/>
                    <a:pt x="1200" y="542"/>
                    <a:pt x="1143" y="426"/>
                  </a:cubicBezTo>
                  <a:cubicBezTo>
                    <a:pt x="1129" y="366"/>
                    <a:pt x="1098" y="306"/>
                    <a:pt x="1056" y="250"/>
                  </a:cubicBezTo>
                  <a:cubicBezTo>
                    <a:pt x="1010" y="190"/>
                    <a:pt x="954" y="144"/>
                    <a:pt x="908" y="116"/>
                  </a:cubicBezTo>
                  <a:cubicBezTo>
                    <a:pt x="848" y="74"/>
                    <a:pt x="778" y="42"/>
                    <a:pt x="718" y="28"/>
                  </a:cubicBezTo>
                  <a:cubicBezTo>
                    <a:pt x="644" y="0"/>
                    <a:pt x="584" y="0"/>
                    <a:pt x="5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83"/>
            <p:cNvSpPr/>
            <p:nvPr/>
          </p:nvSpPr>
          <p:spPr>
            <a:xfrm>
              <a:off x="3278015" y="2665700"/>
              <a:ext cx="27641" cy="24150"/>
            </a:xfrm>
            <a:custGeom>
              <a:avLst/>
              <a:gdLst/>
              <a:ahLst/>
              <a:cxnLst/>
              <a:rect l="l" t="t" r="r" b="b"/>
              <a:pathLst>
                <a:path w="293" h="256" extrusionOk="0">
                  <a:moveTo>
                    <a:pt x="30" y="1"/>
                  </a:moveTo>
                  <a:cubicBezTo>
                    <a:pt x="22" y="1"/>
                    <a:pt x="14" y="5"/>
                    <a:pt x="14" y="14"/>
                  </a:cubicBezTo>
                  <a:cubicBezTo>
                    <a:pt x="0" y="28"/>
                    <a:pt x="0" y="42"/>
                    <a:pt x="14" y="56"/>
                  </a:cubicBezTo>
                  <a:lnTo>
                    <a:pt x="204" y="246"/>
                  </a:lnTo>
                  <a:lnTo>
                    <a:pt x="218" y="246"/>
                  </a:lnTo>
                  <a:cubicBezTo>
                    <a:pt x="224" y="252"/>
                    <a:pt x="233" y="255"/>
                    <a:pt x="243" y="255"/>
                  </a:cubicBezTo>
                  <a:cubicBezTo>
                    <a:pt x="256" y="255"/>
                    <a:pt x="270" y="249"/>
                    <a:pt x="278" y="232"/>
                  </a:cubicBezTo>
                  <a:cubicBezTo>
                    <a:pt x="292" y="218"/>
                    <a:pt x="292" y="190"/>
                    <a:pt x="278" y="172"/>
                  </a:cubicBezTo>
                  <a:lnTo>
                    <a:pt x="57" y="14"/>
                  </a:lnTo>
                  <a:cubicBezTo>
                    <a:pt x="50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83"/>
            <p:cNvSpPr/>
            <p:nvPr/>
          </p:nvSpPr>
          <p:spPr>
            <a:xfrm>
              <a:off x="3288958" y="2654662"/>
              <a:ext cx="24999" cy="28490"/>
            </a:xfrm>
            <a:custGeom>
              <a:avLst/>
              <a:gdLst/>
              <a:ahLst/>
              <a:cxnLst/>
              <a:rect l="l" t="t" r="r" b="b"/>
              <a:pathLst>
                <a:path w="265" h="302" extrusionOk="0">
                  <a:moveTo>
                    <a:pt x="43" y="1"/>
                  </a:moveTo>
                  <a:cubicBezTo>
                    <a:pt x="33" y="1"/>
                    <a:pt x="22" y="4"/>
                    <a:pt x="15" y="11"/>
                  </a:cubicBezTo>
                  <a:cubicBezTo>
                    <a:pt x="0" y="25"/>
                    <a:pt x="0" y="43"/>
                    <a:pt x="15" y="57"/>
                  </a:cubicBezTo>
                  <a:lnTo>
                    <a:pt x="162" y="275"/>
                  </a:lnTo>
                  <a:lnTo>
                    <a:pt x="176" y="275"/>
                  </a:lnTo>
                  <a:cubicBezTo>
                    <a:pt x="184" y="293"/>
                    <a:pt x="198" y="301"/>
                    <a:pt x="211" y="301"/>
                  </a:cubicBezTo>
                  <a:cubicBezTo>
                    <a:pt x="221" y="301"/>
                    <a:pt x="230" y="297"/>
                    <a:pt x="236" y="289"/>
                  </a:cubicBezTo>
                  <a:cubicBezTo>
                    <a:pt x="264" y="261"/>
                    <a:pt x="264" y="233"/>
                    <a:pt x="236" y="219"/>
                  </a:cubicBezTo>
                  <a:lnTo>
                    <a:pt x="60" y="11"/>
                  </a:lnTo>
                  <a:cubicBezTo>
                    <a:pt x="60" y="4"/>
                    <a:pt x="52" y="1"/>
                    <a:pt x="4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83"/>
            <p:cNvSpPr/>
            <p:nvPr/>
          </p:nvSpPr>
          <p:spPr>
            <a:xfrm>
              <a:off x="3302920" y="2643436"/>
              <a:ext cx="19339" cy="30943"/>
            </a:xfrm>
            <a:custGeom>
              <a:avLst/>
              <a:gdLst/>
              <a:ahLst/>
              <a:cxnLst/>
              <a:rect l="l" t="t" r="r" b="b"/>
              <a:pathLst>
                <a:path w="205" h="328" extrusionOk="0">
                  <a:moveTo>
                    <a:pt x="28" y="0"/>
                  </a:moveTo>
                  <a:cubicBezTo>
                    <a:pt x="14" y="14"/>
                    <a:pt x="0" y="28"/>
                    <a:pt x="14" y="42"/>
                  </a:cubicBezTo>
                  <a:lnTo>
                    <a:pt x="116" y="292"/>
                  </a:lnTo>
                  <a:cubicBezTo>
                    <a:pt x="126" y="313"/>
                    <a:pt x="146" y="327"/>
                    <a:pt x="161" y="327"/>
                  </a:cubicBezTo>
                  <a:cubicBezTo>
                    <a:pt x="167" y="327"/>
                    <a:pt x="172" y="325"/>
                    <a:pt x="176" y="320"/>
                  </a:cubicBezTo>
                  <a:cubicBezTo>
                    <a:pt x="204" y="306"/>
                    <a:pt x="204" y="278"/>
                    <a:pt x="190" y="250"/>
                  </a:cubicBezTo>
                  <a:lnTo>
                    <a:pt x="74" y="14"/>
                  </a:lnTo>
                  <a:cubicBezTo>
                    <a:pt x="56" y="0"/>
                    <a:pt x="42" y="0"/>
                    <a:pt x="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83"/>
            <p:cNvSpPr/>
            <p:nvPr/>
          </p:nvSpPr>
          <p:spPr>
            <a:xfrm>
              <a:off x="3508953" y="2805036"/>
              <a:ext cx="118865" cy="100941"/>
            </a:xfrm>
            <a:custGeom>
              <a:avLst/>
              <a:gdLst/>
              <a:ahLst/>
              <a:cxnLst/>
              <a:rect l="l" t="t" r="r" b="b"/>
              <a:pathLst>
                <a:path w="1260" h="1070" extrusionOk="0">
                  <a:moveTo>
                    <a:pt x="556" y="0"/>
                  </a:moveTo>
                  <a:cubicBezTo>
                    <a:pt x="423" y="14"/>
                    <a:pt x="307" y="60"/>
                    <a:pt x="219" y="120"/>
                  </a:cubicBezTo>
                  <a:cubicBezTo>
                    <a:pt x="191" y="134"/>
                    <a:pt x="176" y="148"/>
                    <a:pt x="159" y="162"/>
                  </a:cubicBezTo>
                  <a:cubicBezTo>
                    <a:pt x="145" y="176"/>
                    <a:pt x="131" y="208"/>
                    <a:pt x="117" y="222"/>
                  </a:cubicBezTo>
                  <a:cubicBezTo>
                    <a:pt x="89" y="250"/>
                    <a:pt x="57" y="278"/>
                    <a:pt x="43" y="310"/>
                  </a:cubicBezTo>
                  <a:cubicBezTo>
                    <a:pt x="29" y="338"/>
                    <a:pt x="29" y="352"/>
                    <a:pt x="15" y="366"/>
                  </a:cubicBezTo>
                  <a:lnTo>
                    <a:pt x="15" y="398"/>
                  </a:lnTo>
                  <a:cubicBezTo>
                    <a:pt x="1" y="398"/>
                    <a:pt x="15" y="412"/>
                    <a:pt x="29" y="426"/>
                  </a:cubicBezTo>
                  <a:cubicBezTo>
                    <a:pt x="29" y="426"/>
                    <a:pt x="57" y="426"/>
                    <a:pt x="57" y="412"/>
                  </a:cubicBezTo>
                  <a:lnTo>
                    <a:pt x="71" y="398"/>
                  </a:lnTo>
                  <a:cubicBezTo>
                    <a:pt x="71" y="384"/>
                    <a:pt x="89" y="366"/>
                    <a:pt x="103" y="338"/>
                  </a:cubicBezTo>
                  <a:cubicBezTo>
                    <a:pt x="117" y="324"/>
                    <a:pt x="145" y="296"/>
                    <a:pt x="159" y="264"/>
                  </a:cubicBezTo>
                  <a:cubicBezTo>
                    <a:pt x="191" y="236"/>
                    <a:pt x="219" y="222"/>
                    <a:pt x="264" y="190"/>
                  </a:cubicBezTo>
                  <a:cubicBezTo>
                    <a:pt x="335" y="148"/>
                    <a:pt x="440" y="102"/>
                    <a:pt x="556" y="102"/>
                  </a:cubicBezTo>
                  <a:cubicBezTo>
                    <a:pt x="616" y="102"/>
                    <a:pt x="672" y="120"/>
                    <a:pt x="718" y="134"/>
                  </a:cubicBezTo>
                  <a:cubicBezTo>
                    <a:pt x="774" y="148"/>
                    <a:pt x="834" y="162"/>
                    <a:pt x="880" y="208"/>
                  </a:cubicBezTo>
                  <a:cubicBezTo>
                    <a:pt x="982" y="264"/>
                    <a:pt x="1056" y="352"/>
                    <a:pt x="1098" y="454"/>
                  </a:cubicBezTo>
                  <a:cubicBezTo>
                    <a:pt x="1126" y="514"/>
                    <a:pt x="1144" y="560"/>
                    <a:pt x="1144" y="616"/>
                  </a:cubicBezTo>
                  <a:cubicBezTo>
                    <a:pt x="1158" y="662"/>
                    <a:pt x="1144" y="704"/>
                    <a:pt x="1144" y="764"/>
                  </a:cubicBezTo>
                  <a:cubicBezTo>
                    <a:pt x="1144" y="778"/>
                    <a:pt x="1144" y="792"/>
                    <a:pt x="1126" y="823"/>
                  </a:cubicBezTo>
                  <a:lnTo>
                    <a:pt x="1126" y="852"/>
                  </a:lnTo>
                  <a:lnTo>
                    <a:pt x="1112" y="866"/>
                  </a:lnTo>
                  <a:lnTo>
                    <a:pt x="1112" y="880"/>
                  </a:lnTo>
                  <a:cubicBezTo>
                    <a:pt x="1098" y="911"/>
                    <a:pt x="1084" y="939"/>
                    <a:pt x="1070" y="954"/>
                  </a:cubicBezTo>
                  <a:cubicBezTo>
                    <a:pt x="1056" y="982"/>
                    <a:pt x="1038" y="999"/>
                    <a:pt x="1038" y="1013"/>
                  </a:cubicBezTo>
                  <a:lnTo>
                    <a:pt x="1024" y="1027"/>
                  </a:lnTo>
                  <a:cubicBezTo>
                    <a:pt x="1010" y="1041"/>
                    <a:pt x="1010" y="1056"/>
                    <a:pt x="1024" y="1070"/>
                  </a:cubicBezTo>
                  <a:lnTo>
                    <a:pt x="1070" y="1070"/>
                  </a:lnTo>
                  <a:cubicBezTo>
                    <a:pt x="1070" y="1070"/>
                    <a:pt x="1070" y="1056"/>
                    <a:pt x="1084" y="1056"/>
                  </a:cubicBezTo>
                  <a:cubicBezTo>
                    <a:pt x="1098" y="1041"/>
                    <a:pt x="1112" y="1027"/>
                    <a:pt x="1126" y="999"/>
                  </a:cubicBezTo>
                  <a:cubicBezTo>
                    <a:pt x="1144" y="968"/>
                    <a:pt x="1172" y="939"/>
                    <a:pt x="1186" y="911"/>
                  </a:cubicBezTo>
                  <a:cubicBezTo>
                    <a:pt x="1200" y="880"/>
                    <a:pt x="1200" y="866"/>
                    <a:pt x="1214" y="852"/>
                  </a:cubicBezTo>
                  <a:cubicBezTo>
                    <a:pt x="1214" y="823"/>
                    <a:pt x="1232" y="792"/>
                    <a:pt x="1232" y="778"/>
                  </a:cubicBezTo>
                  <a:cubicBezTo>
                    <a:pt x="1246" y="718"/>
                    <a:pt x="1260" y="662"/>
                    <a:pt x="1246" y="602"/>
                  </a:cubicBezTo>
                  <a:cubicBezTo>
                    <a:pt x="1246" y="542"/>
                    <a:pt x="1232" y="486"/>
                    <a:pt x="1200" y="412"/>
                  </a:cubicBezTo>
                  <a:cubicBezTo>
                    <a:pt x="1186" y="352"/>
                    <a:pt x="1144" y="296"/>
                    <a:pt x="1098" y="250"/>
                  </a:cubicBezTo>
                  <a:cubicBezTo>
                    <a:pt x="1056" y="190"/>
                    <a:pt x="996" y="148"/>
                    <a:pt x="936" y="102"/>
                  </a:cubicBezTo>
                  <a:cubicBezTo>
                    <a:pt x="880" y="74"/>
                    <a:pt x="820" y="46"/>
                    <a:pt x="746" y="32"/>
                  </a:cubicBezTo>
                  <a:cubicBezTo>
                    <a:pt x="687" y="0"/>
                    <a:pt x="616" y="0"/>
                    <a:pt x="55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83"/>
            <p:cNvSpPr/>
            <p:nvPr/>
          </p:nvSpPr>
          <p:spPr>
            <a:xfrm>
              <a:off x="3612536" y="2890317"/>
              <a:ext cx="31886" cy="19622"/>
            </a:xfrm>
            <a:custGeom>
              <a:avLst/>
              <a:gdLst/>
              <a:ahLst/>
              <a:cxnLst/>
              <a:rect l="l" t="t" r="r" b="b"/>
              <a:pathLst>
                <a:path w="338" h="208" extrusionOk="0">
                  <a:moveTo>
                    <a:pt x="50" y="0"/>
                  </a:moveTo>
                  <a:cubicBezTo>
                    <a:pt x="30" y="0"/>
                    <a:pt x="10" y="15"/>
                    <a:pt x="0" y="35"/>
                  </a:cubicBezTo>
                  <a:cubicBezTo>
                    <a:pt x="0" y="50"/>
                    <a:pt x="0" y="78"/>
                    <a:pt x="28" y="95"/>
                  </a:cubicBezTo>
                  <a:lnTo>
                    <a:pt x="278" y="197"/>
                  </a:lnTo>
                  <a:cubicBezTo>
                    <a:pt x="285" y="204"/>
                    <a:pt x="296" y="208"/>
                    <a:pt x="306" y="208"/>
                  </a:cubicBezTo>
                  <a:cubicBezTo>
                    <a:pt x="316" y="208"/>
                    <a:pt x="324" y="204"/>
                    <a:pt x="324" y="197"/>
                  </a:cubicBezTo>
                  <a:cubicBezTo>
                    <a:pt x="338" y="166"/>
                    <a:pt x="324" y="152"/>
                    <a:pt x="310" y="137"/>
                  </a:cubicBezTo>
                  <a:lnTo>
                    <a:pt x="74" y="7"/>
                  </a:ln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83"/>
            <p:cNvSpPr/>
            <p:nvPr/>
          </p:nvSpPr>
          <p:spPr>
            <a:xfrm>
              <a:off x="3615177" y="2879657"/>
              <a:ext cx="34905" cy="15377"/>
            </a:xfrm>
            <a:custGeom>
              <a:avLst/>
              <a:gdLst/>
              <a:ahLst/>
              <a:cxnLst/>
              <a:rect l="l" t="t" r="r" b="b"/>
              <a:pathLst>
                <a:path w="370" h="163" extrusionOk="0">
                  <a:moveTo>
                    <a:pt x="60" y="1"/>
                  </a:moveTo>
                  <a:cubicBezTo>
                    <a:pt x="46" y="1"/>
                    <a:pt x="18" y="15"/>
                    <a:pt x="0" y="46"/>
                  </a:cubicBezTo>
                  <a:cubicBezTo>
                    <a:pt x="0" y="75"/>
                    <a:pt x="18" y="103"/>
                    <a:pt x="46" y="103"/>
                  </a:cubicBezTo>
                  <a:lnTo>
                    <a:pt x="324" y="163"/>
                  </a:lnTo>
                  <a:cubicBezTo>
                    <a:pt x="338" y="163"/>
                    <a:pt x="352" y="148"/>
                    <a:pt x="352" y="134"/>
                  </a:cubicBezTo>
                  <a:cubicBezTo>
                    <a:pt x="370" y="120"/>
                    <a:pt x="352" y="103"/>
                    <a:pt x="338" y="89"/>
                  </a:cubicBezTo>
                  <a:lnTo>
                    <a:pt x="74" y="15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83"/>
            <p:cNvSpPr/>
            <p:nvPr/>
          </p:nvSpPr>
          <p:spPr>
            <a:xfrm>
              <a:off x="3620838" y="2868714"/>
              <a:ext cx="33207" cy="8396"/>
            </a:xfrm>
            <a:custGeom>
              <a:avLst/>
              <a:gdLst/>
              <a:ahLst/>
              <a:cxnLst/>
              <a:rect l="l" t="t" r="r" b="b"/>
              <a:pathLst>
                <a:path w="352" h="89" extrusionOk="0">
                  <a:moveTo>
                    <a:pt x="46" y="1"/>
                  </a:moveTo>
                  <a:cubicBezTo>
                    <a:pt x="14" y="1"/>
                    <a:pt x="0" y="15"/>
                    <a:pt x="0" y="43"/>
                  </a:cubicBezTo>
                  <a:cubicBezTo>
                    <a:pt x="0" y="74"/>
                    <a:pt x="14" y="89"/>
                    <a:pt x="46" y="89"/>
                  </a:cubicBezTo>
                  <a:lnTo>
                    <a:pt x="324" y="89"/>
                  </a:lnTo>
                  <a:cubicBezTo>
                    <a:pt x="338" y="89"/>
                    <a:pt x="352" y="74"/>
                    <a:pt x="352" y="60"/>
                  </a:cubicBezTo>
                  <a:cubicBezTo>
                    <a:pt x="352" y="29"/>
                    <a:pt x="338" y="15"/>
                    <a:pt x="324" y="15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83"/>
            <p:cNvSpPr/>
            <p:nvPr/>
          </p:nvSpPr>
          <p:spPr>
            <a:xfrm>
              <a:off x="3280656" y="2337782"/>
              <a:ext cx="636212" cy="623571"/>
            </a:xfrm>
            <a:custGeom>
              <a:avLst/>
              <a:gdLst/>
              <a:ahLst/>
              <a:cxnLst/>
              <a:rect l="l" t="t" r="r" b="b"/>
              <a:pathLst>
                <a:path w="6744" h="6610" extrusionOk="0">
                  <a:moveTo>
                    <a:pt x="1759" y="1"/>
                  </a:moveTo>
                  <a:cubicBezTo>
                    <a:pt x="1481" y="15"/>
                    <a:pt x="1232" y="60"/>
                    <a:pt x="996" y="148"/>
                  </a:cubicBezTo>
                  <a:cubicBezTo>
                    <a:pt x="880" y="176"/>
                    <a:pt x="778" y="236"/>
                    <a:pt x="662" y="293"/>
                  </a:cubicBezTo>
                  <a:cubicBezTo>
                    <a:pt x="556" y="366"/>
                    <a:pt x="468" y="440"/>
                    <a:pt x="380" y="528"/>
                  </a:cubicBezTo>
                  <a:cubicBezTo>
                    <a:pt x="292" y="616"/>
                    <a:pt x="222" y="718"/>
                    <a:pt x="162" y="834"/>
                  </a:cubicBezTo>
                  <a:cubicBezTo>
                    <a:pt x="88" y="940"/>
                    <a:pt x="46" y="1056"/>
                    <a:pt x="1" y="1204"/>
                  </a:cubicBezTo>
                  <a:cubicBezTo>
                    <a:pt x="1" y="1218"/>
                    <a:pt x="1" y="1232"/>
                    <a:pt x="15" y="1232"/>
                  </a:cubicBezTo>
                  <a:cubicBezTo>
                    <a:pt x="1" y="1246"/>
                    <a:pt x="1" y="1260"/>
                    <a:pt x="15" y="1274"/>
                  </a:cubicBezTo>
                  <a:cubicBezTo>
                    <a:pt x="29" y="1292"/>
                    <a:pt x="46" y="1292"/>
                    <a:pt x="60" y="1292"/>
                  </a:cubicBezTo>
                  <a:lnTo>
                    <a:pt x="88" y="1292"/>
                  </a:lnTo>
                  <a:cubicBezTo>
                    <a:pt x="176" y="1204"/>
                    <a:pt x="278" y="1130"/>
                    <a:pt x="398" y="1056"/>
                  </a:cubicBezTo>
                  <a:cubicBezTo>
                    <a:pt x="556" y="968"/>
                    <a:pt x="732" y="894"/>
                    <a:pt x="926" y="834"/>
                  </a:cubicBezTo>
                  <a:lnTo>
                    <a:pt x="940" y="834"/>
                  </a:lnTo>
                  <a:cubicBezTo>
                    <a:pt x="1172" y="764"/>
                    <a:pt x="1436" y="718"/>
                    <a:pt x="1773" y="704"/>
                  </a:cubicBezTo>
                  <a:cubicBezTo>
                    <a:pt x="1819" y="1306"/>
                    <a:pt x="2009" y="1921"/>
                    <a:pt x="2315" y="2491"/>
                  </a:cubicBezTo>
                  <a:cubicBezTo>
                    <a:pt x="2639" y="3064"/>
                    <a:pt x="3064" y="3578"/>
                    <a:pt x="3564" y="3972"/>
                  </a:cubicBezTo>
                  <a:cubicBezTo>
                    <a:pt x="3782" y="4148"/>
                    <a:pt x="4018" y="4310"/>
                    <a:pt x="4267" y="4426"/>
                  </a:cubicBezTo>
                  <a:cubicBezTo>
                    <a:pt x="4383" y="4485"/>
                    <a:pt x="4514" y="4545"/>
                    <a:pt x="4647" y="4587"/>
                  </a:cubicBezTo>
                  <a:cubicBezTo>
                    <a:pt x="4707" y="4616"/>
                    <a:pt x="4777" y="4647"/>
                    <a:pt x="4851" y="4661"/>
                  </a:cubicBezTo>
                  <a:cubicBezTo>
                    <a:pt x="4883" y="4675"/>
                    <a:pt x="4925" y="4689"/>
                    <a:pt x="4971" y="4689"/>
                  </a:cubicBezTo>
                  <a:lnTo>
                    <a:pt x="4911" y="4763"/>
                  </a:lnTo>
                  <a:cubicBezTo>
                    <a:pt x="4865" y="4823"/>
                    <a:pt x="4823" y="4897"/>
                    <a:pt x="4795" y="4953"/>
                  </a:cubicBezTo>
                  <a:cubicBezTo>
                    <a:pt x="4689" y="5087"/>
                    <a:pt x="4619" y="5203"/>
                    <a:pt x="4545" y="5319"/>
                  </a:cubicBezTo>
                  <a:cubicBezTo>
                    <a:pt x="4471" y="5467"/>
                    <a:pt x="4397" y="5583"/>
                    <a:pt x="4355" y="5717"/>
                  </a:cubicBezTo>
                  <a:cubicBezTo>
                    <a:pt x="4310" y="5864"/>
                    <a:pt x="4281" y="5980"/>
                    <a:pt x="4281" y="6096"/>
                  </a:cubicBezTo>
                  <a:cubicBezTo>
                    <a:pt x="4295" y="6244"/>
                    <a:pt x="4338" y="6360"/>
                    <a:pt x="4412" y="6448"/>
                  </a:cubicBezTo>
                  <a:cubicBezTo>
                    <a:pt x="4426" y="6462"/>
                    <a:pt x="4457" y="6494"/>
                    <a:pt x="4485" y="6508"/>
                  </a:cubicBezTo>
                  <a:cubicBezTo>
                    <a:pt x="4514" y="6536"/>
                    <a:pt x="4545" y="6550"/>
                    <a:pt x="4559" y="6568"/>
                  </a:cubicBezTo>
                  <a:cubicBezTo>
                    <a:pt x="4619" y="6582"/>
                    <a:pt x="4675" y="6596"/>
                    <a:pt x="4749" y="6610"/>
                  </a:cubicBezTo>
                  <a:lnTo>
                    <a:pt x="4809" y="6610"/>
                  </a:lnTo>
                  <a:cubicBezTo>
                    <a:pt x="4851" y="6610"/>
                    <a:pt x="4897" y="6610"/>
                    <a:pt x="4939" y="6596"/>
                  </a:cubicBezTo>
                  <a:cubicBezTo>
                    <a:pt x="4999" y="6596"/>
                    <a:pt x="5059" y="6582"/>
                    <a:pt x="5129" y="6550"/>
                  </a:cubicBezTo>
                  <a:cubicBezTo>
                    <a:pt x="5249" y="6522"/>
                    <a:pt x="5365" y="6462"/>
                    <a:pt x="5453" y="6392"/>
                  </a:cubicBezTo>
                  <a:cubicBezTo>
                    <a:pt x="5569" y="6304"/>
                    <a:pt x="5657" y="6216"/>
                    <a:pt x="5745" y="6128"/>
                  </a:cubicBezTo>
                  <a:cubicBezTo>
                    <a:pt x="5762" y="6128"/>
                    <a:pt x="5762" y="6111"/>
                    <a:pt x="5776" y="6111"/>
                  </a:cubicBezTo>
                  <a:cubicBezTo>
                    <a:pt x="6040" y="5790"/>
                    <a:pt x="6230" y="5513"/>
                    <a:pt x="6378" y="5249"/>
                  </a:cubicBezTo>
                  <a:cubicBezTo>
                    <a:pt x="6554" y="4925"/>
                    <a:pt x="6656" y="4602"/>
                    <a:pt x="6712" y="4295"/>
                  </a:cubicBezTo>
                  <a:cubicBezTo>
                    <a:pt x="6744" y="4120"/>
                    <a:pt x="6744" y="3944"/>
                    <a:pt x="6744" y="3768"/>
                  </a:cubicBezTo>
                  <a:cubicBezTo>
                    <a:pt x="6730" y="3592"/>
                    <a:pt x="6712" y="3416"/>
                    <a:pt x="6670" y="3226"/>
                  </a:cubicBezTo>
                  <a:cubicBezTo>
                    <a:pt x="6596" y="2917"/>
                    <a:pt x="6480" y="2611"/>
                    <a:pt x="6332" y="2329"/>
                  </a:cubicBezTo>
                  <a:cubicBezTo>
                    <a:pt x="6184" y="2051"/>
                    <a:pt x="5994" y="1802"/>
                    <a:pt x="5790" y="1569"/>
                  </a:cubicBezTo>
                  <a:cubicBezTo>
                    <a:pt x="5586" y="1334"/>
                    <a:pt x="5337" y="1130"/>
                    <a:pt x="5087" y="954"/>
                  </a:cubicBezTo>
                  <a:cubicBezTo>
                    <a:pt x="4573" y="602"/>
                    <a:pt x="4003" y="338"/>
                    <a:pt x="3356" y="176"/>
                  </a:cubicBezTo>
                  <a:cubicBezTo>
                    <a:pt x="3226" y="148"/>
                    <a:pt x="3092" y="117"/>
                    <a:pt x="2931" y="89"/>
                  </a:cubicBezTo>
                  <a:cubicBezTo>
                    <a:pt x="2800" y="74"/>
                    <a:pt x="2684" y="43"/>
                    <a:pt x="2565" y="29"/>
                  </a:cubicBezTo>
                  <a:cubicBezTo>
                    <a:pt x="2347" y="15"/>
                    <a:pt x="2157" y="1"/>
                    <a:pt x="19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83"/>
            <p:cNvSpPr/>
            <p:nvPr/>
          </p:nvSpPr>
          <p:spPr>
            <a:xfrm>
              <a:off x="3481124" y="2405517"/>
              <a:ext cx="324898" cy="337540"/>
            </a:xfrm>
            <a:custGeom>
              <a:avLst/>
              <a:gdLst/>
              <a:ahLst/>
              <a:cxnLst/>
              <a:rect l="l" t="t" r="r" b="b"/>
              <a:pathLst>
                <a:path w="3444" h="3578" extrusionOk="0">
                  <a:moveTo>
                    <a:pt x="32" y="0"/>
                  </a:moveTo>
                  <a:lnTo>
                    <a:pt x="14" y="14"/>
                  </a:lnTo>
                  <a:cubicBezTo>
                    <a:pt x="0" y="14"/>
                    <a:pt x="0" y="28"/>
                    <a:pt x="0" y="46"/>
                  </a:cubicBezTo>
                  <a:cubicBezTo>
                    <a:pt x="74" y="352"/>
                    <a:pt x="190" y="644"/>
                    <a:pt x="324" y="939"/>
                  </a:cubicBezTo>
                  <a:cubicBezTo>
                    <a:pt x="398" y="1084"/>
                    <a:pt x="471" y="1231"/>
                    <a:pt x="559" y="1379"/>
                  </a:cubicBezTo>
                  <a:cubicBezTo>
                    <a:pt x="602" y="1453"/>
                    <a:pt x="647" y="1509"/>
                    <a:pt x="690" y="1583"/>
                  </a:cubicBezTo>
                  <a:cubicBezTo>
                    <a:pt x="735" y="1657"/>
                    <a:pt x="777" y="1731"/>
                    <a:pt x="837" y="1787"/>
                  </a:cubicBezTo>
                  <a:cubicBezTo>
                    <a:pt x="939" y="1935"/>
                    <a:pt x="1041" y="2068"/>
                    <a:pt x="1157" y="2199"/>
                  </a:cubicBezTo>
                  <a:cubicBezTo>
                    <a:pt x="1263" y="2315"/>
                    <a:pt x="1379" y="2448"/>
                    <a:pt x="1509" y="2564"/>
                  </a:cubicBezTo>
                  <a:cubicBezTo>
                    <a:pt x="1629" y="2684"/>
                    <a:pt x="1759" y="2786"/>
                    <a:pt x="1893" y="2888"/>
                  </a:cubicBezTo>
                  <a:cubicBezTo>
                    <a:pt x="2023" y="2990"/>
                    <a:pt x="2156" y="3078"/>
                    <a:pt x="2301" y="3166"/>
                  </a:cubicBezTo>
                  <a:cubicBezTo>
                    <a:pt x="2462" y="3268"/>
                    <a:pt x="2624" y="3342"/>
                    <a:pt x="2800" y="3416"/>
                  </a:cubicBezTo>
                  <a:cubicBezTo>
                    <a:pt x="2888" y="3444"/>
                    <a:pt x="2976" y="3475"/>
                    <a:pt x="3050" y="3504"/>
                  </a:cubicBezTo>
                  <a:cubicBezTo>
                    <a:pt x="3092" y="3518"/>
                    <a:pt x="3138" y="3532"/>
                    <a:pt x="3180" y="3546"/>
                  </a:cubicBezTo>
                  <a:cubicBezTo>
                    <a:pt x="3226" y="3563"/>
                    <a:pt x="3268" y="3563"/>
                    <a:pt x="3314" y="3577"/>
                  </a:cubicBezTo>
                  <a:cubicBezTo>
                    <a:pt x="3342" y="3577"/>
                    <a:pt x="3356" y="3577"/>
                    <a:pt x="3387" y="3563"/>
                  </a:cubicBezTo>
                  <a:cubicBezTo>
                    <a:pt x="3402" y="3546"/>
                    <a:pt x="3430" y="3532"/>
                    <a:pt x="3430" y="3504"/>
                  </a:cubicBezTo>
                  <a:cubicBezTo>
                    <a:pt x="3444" y="3458"/>
                    <a:pt x="3416" y="3402"/>
                    <a:pt x="3356" y="3388"/>
                  </a:cubicBezTo>
                  <a:cubicBezTo>
                    <a:pt x="3314" y="3370"/>
                    <a:pt x="3268" y="3356"/>
                    <a:pt x="3212" y="3342"/>
                  </a:cubicBezTo>
                  <a:cubicBezTo>
                    <a:pt x="3166" y="3328"/>
                    <a:pt x="3124" y="3314"/>
                    <a:pt x="3078" y="3300"/>
                  </a:cubicBezTo>
                  <a:cubicBezTo>
                    <a:pt x="2976" y="3268"/>
                    <a:pt x="2888" y="3240"/>
                    <a:pt x="2786" y="3194"/>
                  </a:cubicBezTo>
                  <a:cubicBezTo>
                    <a:pt x="2448" y="3050"/>
                    <a:pt x="2125" y="2860"/>
                    <a:pt x="1833" y="2638"/>
                  </a:cubicBezTo>
                  <a:lnTo>
                    <a:pt x="1847" y="2638"/>
                  </a:lnTo>
                  <a:lnTo>
                    <a:pt x="1833" y="2624"/>
                  </a:lnTo>
                  <a:cubicBezTo>
                    <a:pt x="1643" y="2476"/>
                    <a:pt x="1467" y="2315"/>
                    <a:pt x="1291" y="2139"/>
                  </a:cubicBezTo>
                  <a:cubicBezTo>
                    <a:pt x="1129" y="1963"/>
                    <a:pt x="967" y="1773"/>
                    <a:pt x="823" y="1569"/>
                  </a:cubicBezTo>
                  <a:cubicBezTo>
                    <a:pt x="763" y="1481"/>
                    <a:pt x="704" y="1393"/>
                    <a:pt x="647" y="1305"/>
                  </a:cubicBezTo>
                  <a:cubicBezTo>
                    <a:pt x="573" y="1217"/>
                    <a:pt x="514" y="1115"/>
                    <a:pt x="454" y="1013"/>
                  </a:cubicBezTo>
                  <a:cubicBezTo>
                    <a:pt x="352" y="837"/>
                    <a:pt x="264" y="630"/>
                    <a:pt x="176" y="426"/>
                  </a:cubicBezTo>
                  <a:lnTo>
                    <a:pt x="176" y="426"/>
                  </a:lnTo>
                  <a:lnTo>
                    <a:pt x="190" y="440"/>
                  </a:lnTo>
                  <a:cubicBezTo>
                    <a:pt x="134" y="310"/>
                    <a:pt x="88" y="162"/>
                    <a:pt x="46" y="28"/>
                  </a:cubicBezTo>
                  <a:cubicBezTo>
                    <a:pt x="46" y="14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83"/>
            <p:cNvSpPr/>
            <p:nvPr/>
          </p:nvSpPr>
          <p:spPr>
            <a:xfrm>
              <a:off x="3653950" y="2653058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1C48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83"/>
            <p:cNvSpPr/>
            <p:nvPr/>
          </p:nvSpPr>
          <p:spPr>
            <a:xfrm>
              <a:off x="3558764" y="2553438"/>
              <a:ext cx="94" cy="1509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1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1C48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83"/>
            <p:cNvSpPr/>
            <p:nvPr/>
          </p:nvSpPr>
          <p:spPr>
            <a:xfrm>
              <a:off x="3651309" y="2572683"/>
              <a:ext cx="210184" cy="127544"/>
            </a:xfrm>
            <a:custGeom>
              <a:avLst/>
              <a:gdLst/>
              <a:ahLst/>
              <a:cxnLst/>
              <a:rect l="l" t="t" r="r" b="b"/>
              <a:pathLst>
                <a:path w="2228" h="1352" extrusionOk="0">
                  <a:moveTo>
                    <a:pt x="29" y="1"/>
                  </a:moveTo>
                  <a:cubicBezTo>
                    <a:pt x="15" y="1"/>
                    <a:pt x="1" y="15"/>
                    <a:pt x="15" y="33"/>
                  </a:cubicBezTo>
                  <a:cubicBezTo>
                    <a:pt x="74" y="89"/>
                    <a:pt x="131" y="163"/>
                    <a:pt x="191" y="223"/>
                  </a:cubicBezTo>
                  <a:cubicBezTo>
                    <a:pt x="250" y="279"/>
                    <a:pt x="307" y="339"/>
                    <a:pt x="381" y="398"/>
                  </a:cubicBezTo>
                  <a:cubicBezTo>
                    <a:pt x="440" y="472"/>
                    <a:pt x="514" y="529"/>
                    <a:pt x="570" y="588"/>
                  </a:cubicBezTo>
                  <a:cubicBezTo>
                    <a:pt x="644" y="648"/>
                    <a:pt x="704" y="704"/>
                    <a:pt x="778" y="764"/>
                  </a:cubicBezTo>
                  <a:cubicBezTo>
                    <a:pt x="848" y="806"/>
                    <a:pt x="922" y="866"/>
                    <a:pt x="996" y="912"/>
                  </a:cubicBezTo>
                  <a:cubicBezTo>
                    <a:pt x="1070" y="968"/>
                    <a:pt x="1158" y="1014"/>
                    <a:pt x="1232" y="1056"/>
                  </a:cubicBezTo>
                  <a:cubicBezTo>
                    <a:pt x="1394" y="1144"/>
                    <a:pt x="1552" y="1218"/>
                    <a:pt x="1714" y="1264"/>
                  </a:cubicBezTo>
                  <a:cubicBezTo>
                    <a:pt x="1788" y="1292"/>
                    <a:pt x="1861" y="1306"/>
                    <a:pt x="1921" y="1320"/>
                  </a:cubicBezTo>
                  <a:cubicBezTo>
                    <a:pt x="1963" y="1320"/>
                    <a:pt x="1992" y="1334"/>
                    <a:pt x="2023" y="1334"/>
                  </a:cubicBezTo>
                  <a:cubicBezTo>
                    <a:pt x="2065" y="1334"/>
                    <a:pt x="2111" y="1352"/>
                    <a:pt x="2153" y="1352"/>
                  </a:cubicBezTo>
                  <a:cubicBezTo>
                    <a:pt x="2167" y="1352"/>
                    <a:pt x="2185" y="1334"/>
                    <a:pt x="2185" y="1334"/>
                  </a:cubicBezTo>
                  <a:cubicBezTo>
                    <a:pt x="2199" y="1320"/>
                    <a:pt x="2213" y="1306"/>
                    <a:pt x="2213" y="1292"/>
                  </a:cubicBezTo>
                  <a:cubicBezTo>
                    <a:pt x="2227" y="1264"/>
                    <a:pt x="2213" y="1246"/>
                    <a:pt x="2199" y="1232"/>
                  </a:cubicBezTo>
                  <a:cubicBezTo>
                    <a:pt x="2199" y="1218"/>
                    <a:pt x="2185" y="1204"/>
                    <a:pt x="2153" y="1204"/>
                  </a:cubicBezTo>
                  <a:cubicBezTo>
                    <a:pt x="2065" y="1190"/>
                    <a:pt x="1963" y="1190"/>
                    <a:pt x="1875" y="1176"/>
                  </a:cubicBezTo>
                  <a:cubicBezTo>
                    <a:pt x="1788" y="1158"/>
                    <a:pt x="1700" y="1130"/>
                    <a:pt x="1612" y="1102"/>
                  </a:cubicBezTo>
                  <a:cubicBezTo>
                    <a:pt x="1510" y="1070"/>
                    <a:pt x="1394" y="1028"/>
                    <a:pt x="1288" y="968"/>
                  </a:cubicBezTo>
                  <a:cubicBezTo>
                    <a:pt x="1186" y="926"/>
                    <a:pt x="1070" y="866"/>
                    <a:pt x="968" y="792"/>
                  </a:cubicBezTo>
                  <a:lnTo>
                    <a:pt x="968" y="792"/>
                  </a:lnTo>
                  <a:lnTo>
                    <a:pt x="982" y="806"/>
                  </a:lnTo>
                  <a:cubicBezTo>
                    <a:pt x="894" y="750"/>
                    <a:pt x="806" y="690"/>
                    <a:pt x="718" y="617"/>
                  </a:cubicBezTo>
                  <a:cubicBezTo>
                    <a:pt x="644" y="560"/>
                    <a:pt x="556" y="500"/>
                    <a:pt x="483" y="427"/>
                  </a:cubicBezTo>
                  <a:cubicBezTo>
                    <a:pt x="321" y="296"/>
                    <a:pt x="176" y="163"/>
                    <a:pt x="43" y="15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83"/>
            <p:cNvSpPr/>
            <p:nvPr/>
          </p:nvSpPr>
          <p:spPr>
            <a:xfrm>
              <a:off x="3723005" y="2791452"/>
              <a:ext cx="61131" cy="121507"/>
            </a:xfrm>
            <a:custGeom>
              <a:avLst/>
              <a:gdLst/>
              <a:ahLst/>
              <a:cxnLst/>
              <a:rect l="l" t="t" r="r" b="b"/>
              <a:pathLst>
                <a:path w="648" h="1288" extrusionOk="0">
                  <a:moveTo>
                    <a:pt x="634" y="0"/>
                  </a:moveTo>
                  <a:lnTo>
                    <a:pt x="616" y="14"/>
                  </a:lnTo>
                  <a:cubicBezTo>
                    <a:pt x="546" y="88"/>
                    <a:pt x="472" y="176"/>
                    <a:pt x="398" y="264"/>
                  </a:cubicBezTo>
                  <a:cubicBezTo>
                    <a:pt x="352" y="320"/>
                    <a:pt x="324" y="366"/>
                    <a:pt x="296" y="408"/>
                  </a:cubicBezTo>
                  <a:cubicBezTo>
                    <a:pt x="250" y="454"/>
                    <a:pt x="222" y="510"/>
                    <a:pt x="194" y="570"/>
                  </a:cubicBezTo>
                  <a:cubicBezTo>
                    <a:pt x="134" y="672"/>
                    <a:pt x="88" y="774"/>
                    <a:pt x="60" y="879"/>
                  </a:cubicBezTo>
                  <a:cubicBezTo>
                    <a:pt x="18" y="996"/>
                    <a:pt x="0" y="1112"/>
                    <a:pt x="0" y="1245"/>
                  </a:cubicBezTo>
                  <a:cubicBezTo>
                    <a:pt x="0" y="1273"/>
                    <a:pt x="32" y="1287"/>
                    <a:pt x="46" y="1287"/>
                  </a:cubicBezTo>
                  <a:cubicBezTo>
                    <a:pt x="74" y="1287"/>
                    <a:pt x="106" y="1273"/>
                    <a:pt x="106" y="1245"/>
                  </a:cubicBezTo>
                  <a:cubicBezTo>
                    <a:pt x="106" y="1171"/>
                    <a:pt x="106" y="1112"/>
                    <a:pt x="120" y="1038"/>
                  </a:cubicBezTo>
                  <a:cubicBezTo>
                    <a:pt x="120" y="981"/>
                    <a:pt x="134" y="922"/>
                    <a:pt x="148" y="862"/>
                  </a:cubicBezTo>
                  <a:cubicBezTo>
                    <a:pt x="162" y="806"/>
                    <a:pt x="194" y="746"/>
                    <a:pt x="208" y="704"/>
                  </a:cubicBezTo>
                  <a:cubicBezTo>
                    <a:pt x="250" y="598"/>
                    <a:pt x="296" y="510"/>
                    <a:pt x="352" y="422"/>
                  </a:cubicBezTo>
                  <a:cubicBezTo>
                    <a:pt x="412" y="334"/>
                    <a:pt x="472" y="246"/>
                    <a:pt x="528" y="158"/>
                  </a:cubicBezTo>
                  <a:cubicBezTo>
                    <a:pt x="560" y="116"/>
                    <a:pt x="602" y="70"/>
                    <a:pt x="634" y="28"/>
                  </a:cubicBezTo>
                  <a:cubicBezTo>
                    <a:pt x="648" y="28"/>
                    <a:pt x="648" y="14"/>
                    <a:pt x="634" y="14"/>
                  </a:cubicBezTo>
                  <a:lnTo>
                    <a:pt x="634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83"/>
            <p:cNvSpPr/>
            <p:nvPr/>
          </p:nvSpPr>
          <p:spPr>
            <a:xfrm>
              <a:off x="3626404" y="2373631"/>
              <a:ext cx="143770" cy="110941"/>
            </a:xfrm>
            <a:custGeom>
              <a:avLst/>
              <a:gdLst/>
              <a:ahLst/>
              <a:cxnLst/>
              <a:rect l="l" t="t" r="r" b="b"/>
              <a:pathLst>
                <a:path w="1524" h="1176" extrusionOk="0">
                  <a:moveTo>
                    <a:pt x="29" y="0"/>
                  </a:moveTo>
                  <a:cubicBezTo>
                    <a:pt x="15" y="0"/>
                    <a:pt x="1" y="0"/>
                    <a:pt x="1" y="15"/>
                  </a:cubicBezTo>
                  <a:cubicBezTo>
                    <a:pt x="1" y="32"/>
                    <a:pt x="1" y="46"/>
                    <a:pt x="15" y="60"/>
                  </a:cubicBezTo>
                  <a:cubicBezTo>
                    <a:pt x="177" y="120"/>
                    <a:pt x="321" y="190"/>
                    <a:pt x="469" y="278"/>
                  </a:cubicBezTo>
                  <a:cubicBezTo>
                    <a:pt x="585" y="352"/>
                    <a:pt x="690" y="426"/>
                    <a:pt x="792" y="514"/>
                  </a:cubicBezTo>
                  <a:cubicBezTo>
                    <a:pt x="894" y="602"/>
                    <a:pt x="996" y="704"/>
                    <a:pt x="1084" y="806"/>
                  </a:cubicBezTo>
                  <a:cubicBezTo>
                    <a:pt x="1186" y="912"/>
                    <a:pt x="1274" y="1028"/>
                    <a:pt x="1362" y="1144"/>
                  </a:cubicBezTo>
                  <a:cubicBezTo>
                    <a:pt x="1376" y="1158"/>
                    <a:pt x="1394" y="1175"/>
                    <a:pt x="1422" y="1175"/>
                  </a:cubicBezTo>
                  <a:cubicBezTo>
                    <a:pt x="1436" y="1175"/>
                    <a:pt x="1464" y="1175"/>
                    <a:pt x="1482" y="1158"/>
                  </a:cubicBezTo>
                  <a:cubicBezTo>
                    <a:pt x="1510" y="1130"/>
                    <a:pt x="1524" y="1087"/>
                    <a:pt x="1496" y="1042"/>
                  </a:cubicBezTo>
                  <a:cubicBezTo>
                    <a:pt x="1408" y="926"/>
                    <a:pt x="1288" y="806"/>
                    <a:pt x="1186" y="704"/>
                  </a:cubicBezTo>
                  <a:cubicBezTo>
                    <a:pt x="1084" y="602"/>
                    <a:pt x="968" y="500"/>
                    <a:pt x="834" y="412"/>
                  </a:cubicBezTo>
                  <a:cubicBezTo>
                    <a:pt x="602" y="236"/>
                    <a:pt x="321" y="102"/>
                    <a:pt x="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83"/>
            <p:cNvSpPr/>
            <p:nvPr/>
          </p:nvSpPr>
          <p:spPr>
            <a:xfrm>
              <a:off x="3248770" y="2401460"/>
              <a:ext cx="199241" cy="91413"/>
            </a:xfrm>
            <a:custGeom>
              <a:avLst/>
              <a:gdLst/>
              <a:ahLst/>
              <a:cxnLst/>
              <a:rect l="l" t="t" r="r" b="b"/>
              <a:pathLst>
                <a:path w="2112" h="969" extrusionOk="0">
                  <a:moveTo>
                    <a:pt x="2097" y="1"/>
                  </a:moveTo>
                  <a:cubicBezTo>
                    <a:pt x="1935" y="15"/>
                    <a:pt x="1774" y="15"/>
                    <a:pt x="1629" y="43"/>
                  </a:cubicBezTo>
                  <a:cubicBezTo>
                    <a:pt x="1468" y="57"/>
                    <a:pt x="1306" y="103"/>
                    <a:pt x="1144" y="131"/>
                  </a:cubicBezTo>
                  <a:cubicBezTo>
                    <a:pt x="1070" y="159"/>
                    <a:pt x="1000" y="177"/>
                    <a:pt x="926" y="205"/>
                  </a:cubicBezTo>
                  <a:cubicBezTo>
                    <a:pt x="838" y="233"/>
                    <a:pt x="764" y="265"/>
                    <a:pt x="690" y="307"/>
                  </a:cubicBezTo>
                  <a:cubicBezTo>
                    <a:pt x="543" y="367"/>
                    <a:pt x="398" y="469"/>
                    <a:pt x="279" y="571"/>
                  </a:cubicBezTo>
                  <a:cubicBezTo>
                    <a:pt x="177" y="645"/>
                    <a:pt x="89" y="747"/>
                    <a:pt x="15" y="849"/>
                  </a:cubicBezTo>
                  <a:cubicBezTo>
                    <a:pt x="1" y="880"/>
                    <a:pt x="1" y="923"/>
                    <a:pt x="33" y="951"/>
                  </a:cubicBezTo>
                  <a:cubicBezTo>
                    <a:pt x="33" y="968"/>
                    <a:pt x="61" y="968"/>
                    <a:pt x="75" y="968"/>
                  </a:cubicBezTo>
                  <a:cubicBezTo>
                    <a:pt x="89" y="968"/>
                    <a:pt x="120" y="968"/>
                    <a:pt x="135" y="951"/>
                  </a:cubicBezTo>
                  <a:cubicBezTo>
                    <a:pt x="177" y="880"/>
                    <a:pt x="237" y="821"/>
                    <a:pt x="296" y="761"/>
                  </a:cubicBezTo>
                  <a:cubicBezTo>
                    <a:pt x="353" y="704"/>
                    <a:pt x="426" y="659"/>
                    <a:pt x="486" y="599"/>
                  </a:cubicBezTo>
                  <a:cubicBezTo>
                    <a:pt x="676" y="469"/>
                    <a:pt x="880" y="353"/>
                    <a:pt x="1088" y="265"/>
                  </a:cubicBezTo>
                  <a:cubicBezTo>
                    <a:pt x="1366" y="159"/>
                    <a:pt x="1644" y="89"/>
                    <a:pt x="1935" y="57"/>
                  </a:cubicBezTo>
                  <a:cubicBezTo>
                    <a:pt x="1981" y="57"/>
                    <a:pt x="2038" y="57"/>
                    <a:pt x="2097" y="43"/>
                  </a:cubicBezTo>
                  <a:cubicBezTo>
                    <a:pt x="2111" y="43"/>
                    <a:pt x="2111" y="43"/>
                    <a:pt x="2111" y="29"/>
                  </a:cubicBezTo>
                  <a:cubicBezTo>
                    <a:pt x="2111" y="15"/>
                    <a:pt x="2111" y="1"/>
                    <a:pt x="209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3" name="Google Shape;7543;p83"/>
          <p:cNvGrpSpPr/>
          <p:nvPr/>
        </p:nvGrpSpPr>
        <p:grpSpPr>
          <a:xfrm>
            <a:off x="1380802" y="1276377"/>
            <a:ext cx="1420040" cy="3168513"/>
            <a:chOff x="-109650" y="1942225"/>
            <a:chExt cx="1121674" cy="2502775"/>
          </a:xfrm>
        </p:grpSpPr>
        <p:sp>
          <p:nvSpPr>
            <p:cNvPr id="7544" name="Google Shape;7544;p83"/>
            <p:cNvSpPr/>
            <p:nvPr/>
          </p:nvSpPr>
          <p:spPr>
            <a:xfrm>
              <a:off x="96383" y="2903242"/>
              <a:ext cx="814416" cy="835359"/>
            </a:xfrm>
            <a:custGeom>
              <a:avLst/>
              <a:gdLst/>
              <a:ahLst/>
              <a:cxnLst/>
              <a:rect l="l" t="t" r="r" b="b"/>
              <a:pathLst>
                <a:path w="8633" h="8855" extrusionOk="0">
                  <a:moveTo>
                    <a:pt x="5220" y="0"/>
                  </a:moveTo>
                  <a:cubicBezTo>
                    <a:pt x="5101" y="0"/>
                    <a:pt x="4971" y="15"/>
                    <a:pt x="4823" y="15"/>
                  </a:cubicBezTo>
                  <a:cubicBezTo>
                    <a:pt x="4411" y="29"/>
                    <a:pt x="4003" y="117"/>
                    <a:pt x="3606" y="236"/>
                  </a:cubicBezTo>
                  <a:cubicBezTo>
                    <a:pt x="3240" y="352"/>
                    <a:pt x="2874" y="528"/>
                    <a:pt x="2522" y="750"/>
                  </a:cubicBezTo>
                  <a:cubicBezTo>
                    <a:pt x="2199" y="954"/>
                    <a:pt x="1893" y="1203"/>
                    <a:pt x="1615" y="1495"/>
                  </a:cubicBezTo>
                  <a:cubicBezTo>
                    <a:pt x="1070" y="2051"/>
                    <a:pt x="630" y="2741"/>
                    <a:pt x="366" y="3518"/>
                  </a:cubicBezTo>
                  <a:cubicBezTo>
                    <a:pt x="102" y="4281"/>
                    <a:pt x="0" y="5115"/>
                    <a:pt x="102" y="5920"/>
                  </a:cubicBezTo>
                  <a:cubicBezTo>
                    <a:pt x="120" y="6142"/>
                    <a:pt x="162" y="6346"/>
                    <a:pt x="208" y="6554"/>
                  </a:cubicBezTo>
                  <a:cubicBezTo>
                    <a:pt x="250" y="6758"/>
                    <a:pt x="324" y="6948"/>
                    <a:pt x="398" y="7138"/>
                  </a:cubicBezTo>
                  <a:cubicBezTo>
                    <a:pt x="560" y="7503"/>
                    <a:pt x="764" y="7799"/>
                    <a:pt x="1013" y="8063"/>
                  </a:cubicBezTo>
                  <a:cubicBezTo>
                    <a:pt x="1130" y="8179"/>
                    <a:pt x="1277" y="8281"/>
                    <a:pt x="1422" y="8383"/>
                  </a:cubicBezTo>
                  <a:cubicBezTo>
                    <a:pt x="1555" y="8471"/>
                    <a:pt x="1703" y="8545"/>
                    <a:pt x="1879" y="8618"/>
                  </a:cubicBezTo>
                  <a:cubicBezTo>
                    <a:pt x="2185" y="8752"/>
                    <a:pt x="2551" y="8822"/>
                    <a:pt x="2934" y="8854"/>
                  </a:cubicBezTo>
                  <a:lnTo>
                    <a:pt x="3198" y="8854"/>
                  </a:lnTo>
                  <a:cubicBezTo>
                    <a:pt x="3430" y="8854"/>
                    <a:pt x="3680" y="8840"/>
                    <a:pt x="3929" y="8794"/>
                  </a:cubicBezTo>
                  <a:cubicBezTo>
                    <a:pt x="4341" y="8780"/>
                    <a:pt x="4749" y="8720"/>
                    <a:pt x="5189" y="8632"/>
                  </a:cubicBezTo>
                  <a:cubicBezTo>
                    <a:pt x="5453" y="8590"/>
                    <a:pt x="5730" y="8516"/>
                    <a:pt x="6026" y="8428"/>
                  </a:cubicBezTo>
                  <a:cubicBezTo>
                    <a:pt x="6156" y="8400"/>
                    <a:pt x="6290" y="8355"/>
                    <a:pt x="6434" y="8312"/>
                  </a:cubicBezTo>
                  <a:cubicBezTo>
                    <a:pt x="6539" y="8267"/>
                    <a:pt x="6656" y="8224"/>
                    <a:pt x="6786" y="8179"/>
                  </a:cubicBezTo>
                  <a:cubicBezTo>
                    <a:pt x="6979" y="8105"/>
                    <a:pt x="7155" y="8017"/>
                    <a:pt x="7313" y="7915"/>
                  </a:cubicBezTo>
                  <a:cubicBezTo>
                    <a:pt x="7475" y="7813"/>
                    <a:pt x="7623" y="7711"/>
                    <a:pt x="7753" y="7577"/>
                  </a:cubicBezTo>
                  <a:cubicBezTo>
                    <a:pt x="7887" y="7461"/>
                    <a:pt x="7989" y="7313"/>
                    <a:pt x="8091" y="7169"/>
                  </a:cubicBezTo>
                  <a:cubicBezTo>
                    <a:pt x="8179" y="7021"/>
                    <a:pt x="8267" y="6846"/>
                    <a:pt x="8326" y="6670"/>
                  </a:cubicBezTo>
                  <a:cubicBezTo>
                    <a:pt x="8386" y="6480"/>
                    <a:pt x="8428" y="6290"/>
                    <a:pt x="8474" y="6068"/>
                  </a:cubicBezTo>
                  <a:cubicBezTo>
                    <a:pt x="8488" y="5952"/>
                    <a:pt x="8502" y="5833"/>
                    <a:pt x="8516" y="5716"/>
                  </a:cubicBezTo>
                  <a:cubicBezTo>
                    <a:pt x="8530" y="5586"/>
                    <a:pt x="8544" y="5467"/>
                    <a:pt x="8544" y="5351"/>
                  </a:cubicBezTo>
                  <a:cubicBezTo>
                    <a:pt x="8604" y="4795"/>
                    <a:pt x="8632" y="4281"/>
                    <a:pt x="8618" y="3810"/>
                  </a:cubicBezTo>
                  <a:cubicBezTo>
                    <a:pt x="8590" y="3254"/>
                    <a:pt x="8530" y="2755"/>
                    <a:pt x="8400" y="2315"/>
                  </a:cubicBezTo>
                  <a:cubicBezTo>
                    <a:pt x="8340" y="2083"/>
                    <a:pt x="8267" y="1861"/>
                    <a:pt x="8165" y="1643"/>
                  </a:cubicBezTo>
                  <a:cubicBezTo>
                    <a:pt x="8077" y="1453"/>
                    <a:pt x="7975" y="1277"/>
                    <a:pt x="7859" y="1116"/>
                  </a:cubicBezTo>
                  <a:cubicBezTo>
                    <a:pt x="7753" y="968"/>
                    <a:pt x="7623" y="820"/>
                    <a:pt x="7489" y="704"/>
                  </a:cubicBezTo>
                  <a:cubicBezTo>
                    <a:pt x="7359" y="588"/>
                    <a:pt x="7211" y="486"/>
                    <a:pt x="7067" y="398"/>
                  </a:cubicBezTo>
                  <a:cubicBezTo>
                    <a:pt x="6772" y="236"/>
                    <a:pt x="6434" y="134"/>
                    <a:pt x="6040" y="60"/>
                  </a:cubicBezTo>
                  <a:cubicBezTo>
                    <a:pt x="5790" y="29"/>
                    <a:pt x="5526" y="0"/>
                    <a:pt x="522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83"/>
            <p:cNvSpPr/>
            <p:nvPr/>
          </p:nvSpPr>
          <p:spPr>
            <a:xfrm>
              <a:off x="103364" y="3424551"/>
              <a:ext cx="174241" cy="261221"/>
            </a:xfrm>
            <a:custGeom>
              <a:avLst/>
              <a:gdLst/>
              <a:ahLst/>
              <a:cxnLst/>
              <a:rect l="l" t="t" r="r" b="b"/>
              <a:pathLst>
                <a:path w="1847" h="2769" extrusionOk="0">
                  <a:moveTo>
                    <a:pt x="1217" y="0"/>
                  </a:moveTo>
                  <a:cubicBezTo>
                    <a:pt x="1101" y="43"/>
                    <a:pt x="982" y="74"/>
                    <a:pt x="866" y="88"/>
                  </a:cubicBezTo>
                  <a:cubicBezTo>
                    <a:pt x="750" y="102"/>
                    <a:pt x="630" y="117"/>
                    <a:pt x="500" y="117"/>
                  </a:cubicBezTo>
                  <a:cubicBezTo>
                    <a:pt x="338" y="117"/>
                    <a:pt x="162" y="88"/>
                    <a:pt x="0" y="74"/>
                  </a:cubicBezTo>
                  <a:lnTo>
                    <a:pt x="0" y="74"/>
                  </a:lnTo>
                  <a:cubicBezTo>
                    <a:pt x="0" y="176"/>
                    <a:pt x="14" y="292"/>
                    <a:pt x="14" y="394"/>
                  </a:cubicBezTo>
                  <a:cubicBezTo>
                    <a:pt x="46" y="616"/>
                    <a:pt x="88" y="820"/>
                    <a:pt x="134" y="1028"/>
                  </a:cubicBezTo>
                  <a:cubicBezTo>
                    <a:pt x="176" y="1232"/>
                    <a:pt x="250" y="1422"/>
                    <a:pt x="324" y="1626"/>
                  </a:cubicBezTo>
                  <a:cubicBezTo>
                    <a:pt x="486" y="1977"/>
                    <a:pt x="690" y="2273"/>
                    <a:pt x="939" y="2537"/>
                  </a:cubicBezTo>
                  <a:cubicBezTo>
                    <a:pt x="1027" y="2625"/>
                    <a:pt x="1129" y="2698"/>
                    <a:pt x="1217" y="2769"/>
                  </a:cubicBezTo>
                  <a:lnTo>
                    <a:pt x="1291" y="2769"/>
                  </a:lnTo>
                  <a:cubicBezTo>
                    <a:pt x="1365" y="2755"/>
                    <a:pt x="1421" y="2741"/>
                    <a:pt x="1481" y="2713"/>
                  </a:cubicBezTo>
                  <a:cubicBezTo>
                    <a:pt x="1523" y="2698"/>
                    <a:pt x="1569" y="2667"/>
                    <a:pt x="1611" y="2639"/>
                  </a:cubicBezTo>
                  <a:cubicBezTo>
                    <a:pt x="1643" y="2611"/>
                    <a:pt x="1671" y="2579"/>
                    <a:pt x="1699" y="2551"/>
                  </a:cubicBezTo>
                  <a:cubicBezTo>
                    <a:pt x="1731" y="2505"/>
                    <a:pt x="1759" y="2463"/>
                    <a:pt x="1773" y="2417"/>
                  </a:cubicBezTo>
                  <a:cubicBezTo>
                    <a:pt x="1805" y="2361"/>
                    <a:pt x="1819" y="2287"/>
                    <a:pt x="1833" y="2213"/>
                  </a:cubicBezTo>
                  <a:cubicBezTo>
                    <a:pt x="1847" y="2083"/>
                    <a:pt x="1833" y="1949"/>
                    <a:pt x="1819" y="1801"/>
                  </a:cubicBezTo>
                  <a:cubicBezTo>
                    <a:pt x="1787" y="1612"/>
                    <a:pt x="1745" y="1408"/>
                    <a:pt x="1685" y="1218"/>
                  </a:cubicBezTo>
                  <a:cubicBezTo>
                    <a:pt x="1611" y="982"/>
                    <a:pt x="1523" y="764"/>
                    <a:pt x="1435" y="528"/>
                  </a:cubicBezTo>
                  <a:cubicBezTo>
                    <a:pt x="1393" y="440"/>
                    <a:pt x="1348" y="338"/>
                    <a:pt x="1319" y="250"/>
                  </a:cubicBezTo>
                  <a:cubicBezTo>
                    <a:pt x="1291" y="176"/>
                    <a:pt x="1260" y="88"/>
                    <a:pt x="1231" y="15"/>
                  </a:cubicBezTo>
                  <a:lnTo>
                    <a:pt x="1217" y="15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83"/>
            <p:cNvSpPr/>
            <p:nvPr/>
          </p:nvSpPr>
          <p:spPr>
            <a:xfrm>
              <a:off x="225154" y="368567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83"/>
            <p:cNvSpPr/>
            <p:nvPr/>
          </p:nvSpPr>
          <p:spPr>
            <a:xfrm>
              <a:off x="126949" y="2903242"/>
              <a:ext cx="507441" cy="358105"/>
            </a:xfrm>
            <a:custGeom>
              <a:avLst/>
              <a:gdLst/>
              <a:ahLst/>
              <a:cxnLst/>
              <a:rect l="l" t="t" r="r" b="b"/>
              <a:pathLst>
                <a:path w="5379" h="3796" extrusionOk="0">
                  <a:moveTo>
                    <a:pt x="4896" y="0"/>
                  </a:moveTo>
                  <a:cubicBezTo>
                    <a:pt x="4777" y="0"/>
                    <a:pt x="4647" y="15"/>
                    <a:pt x="4499" y="15"/>
                  </a:cubicBezTo>
                  <a:cubicBezTo>
                    <a:pt x="4087" y="29"/>
                    <a:pt x="3679" y="102"/>
                    <a:pt x="3282" y="236"/>
                  </a:cubicBezTo>
                  <a:cubicBezTo>
                    <a:pt x="2916" y="352"/>
                    <a:pt x="2550" y="528"/>
                    <a:pt x="2198" y="750"/>
                  </a:cubicBezTo>
                  <a:cubicBezTo>
                    <a:pt x="1875" y="954"/>
                    <a:pt x="1569" y="1203"/>
                    <a:pt x="1291" y="1495"/>
                  </a:cubicBezTo>
                  <a:cubicBezTo>
                    <a:pt x="746" y="2051"/>
                    <a:pt x="306" y="2741"/>
                    <a:pt x="42" y="3518"/>
                  </a:cubicBezTo>
                  <a:cubicBezTo>
                    <a:pt x="28" y="3564"/>
                    <a:pt x="14" y="3606"/>
                    <a:pt x="0" y="3666"/>
                  </a:cubicBezTo>
                  <a:lnTo>
                    <a:pt x="42" y="3708"/>
                  </a:lnTo>
                  <a:cubicBezTo>
                    <a:pt x="88" y="3722"/>
                    <a:pt x="130" y="3754"/>
                    <a:pt x="176" y="3768"/>
                  </a:cubicBezTo>
                  <a:cubicBezTo>
                    <a:pt x="236" y="3782"/>
                    <a:pt x="306" y="3796"/>
                    <a:pt x="380" y="3796"/>
                  </a:cubicBezTo>
                  <a:cubicBezTo>
                    <a:pt x="482" y="3796"/>
                    <a:pt x="587" y="3796"/>
                    <a:pt x="675" y="3768"/>
                  </a:cubicBezTo>
                  <a:cubicBezTo>
                    <a:pt x="763" y="3754"/>
                    <a:pt x="834" y="3740"/>
                    <a:pt x="893" y="3694"/>
                  </a:cubicBezTo>
                  <a:cubicBezTo>
                    <a:pt x="939" y="3680"/>
                    <a:pt x="967" y="3652"/>
                    <a:pt x="1010" y="3620"/>
                  </a:cubicBezTo>
                  <a:cubicBezTo>
                    <a:pt x="1055" y="3592"/>
                    <a:pt x="1098" y="3564"/>
                    <a:pt x="1129" y="3532"/>
                  </a:cubicBezTo>
                  <a:cubicBezTo>
                    <a:pt x="1245" y="3430"/>
                    <a:pt x="1347" y="3314"/>
                    <a:pt x="1435" y="3212"/>
                  </a:cubicBezTo>
                  <a:cubicBezTo>
                    <a:pt x="1523" y="3078"/>
                    <a:pt x="1611" y="2962"/>
                    <a:pt x="1699" y="2829"/>
                  </a:cubicBezTo>
                  <a:cubicBezTo>
                    <a:pt x="1773" y="2698"/>
                    <a:pt x="1861" y="2565"/>
                    <a:pt x="1949" y="2435"/>
                  </a:cubicBezTo>
                  <a:cubicBezTo>
                    <a:pt x="2023" y="2315"/>
                    <a:pt x="2111" y="2185"/>
                    <a:pt x="2184" y="2069"/>
                  </a:cubicBezTo>
                  <a:cubicBezTo>
                    <a:pt x="2213" y="2023"/>
                    <a:pt x="2258" y="1981"/>
                    <a:pt x="2286" y="1935"/>
                  </a:cubicBezTo>
                  <a:cubicBezTo>
                    <a:pt x="2315" y="1907"/>
                    <a:pt x="2346" y="1861"/>
                    <a:pt x="2374" y="1833"/>
                  </a:cubicBezTo>
                  <a:cubicBezTo>
                    <a:pt x="2434" y="1745"/>
                    <a:pt x="2505" y="1671"/>
                    <a:pt x="2578" y="1597"/>
                  </a:cubicBezTo>
                  <a:cubicBezTo>
                    <a:pt x="2712" y="1453"/>
                    <a:pt x="2856" y="1320"/>
                    <a:pt x="3018" y="1189"/>
                  </a:cubicBezTo>
                  <a:cubicBezTo>
                    <a:pt x="3342" y="926"/>
                    <a:pt x="3708" y="704"/>
                    <a:pt x="4073" y="514"/>
                  </a:cubicBezTo>
                  <a:cubicBezTo>
                    <a:pt x="4471" y="324"/>
                    <a:pt x="4865" y="162"/>
                    <a:pt x="5290" y="46"/>
                  </a:cubicBezTo>
                  <a:cubicBezTo>
                    <a:pt x="5319" y="46"/>
                    <a:pt x="5350" y="29"/>
                    <a:pt x="5378" y="29"/>
                  </a:cubicBezTo>
                  <a:cubicBezTo>
                    <a:pt x="5231" y="15"/>
                    <a:pt x="5072" y="0"/>
                    <a:pt x="489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83"/>
            <p:cNvSpPr/>
            <p:nvPr/>
          </p:nvSpPr>
          <p:spPr>
            <a:xfrm>
              <a:off x="128270" y="3261253"/>
              <a:ext cx="41509" cy="163676"/>
            </a:xfrm>
            <a:custGeom>
              <a:avLst/>
              <a:gdLst/>
              <a:ahLst/>
              <a:cxnLst/>
              <a:rect l="l" t="t" r="r" b="b"/>
              <a:pathLst>
                <a:path w="440" h="1735" extrusionOk="0">
                  <a:moveTo>
                    <a:pt x="292" y="1"/>
                  </a:moveTo>
                  <a:cubicBezTo>
                    <a:pt x="236" y="1"/>
                    <a:pt x="176" y="47"/>
                    <a:pt x="162" y="103"/>
                  </a:cubicBezTo>
                  <a:cubicBezTo>
                    <a:pt x="102" y="353"/>
                    <a:pt x="60" y="602"/>
                    <a:pt x="28" y="852"/>
                  </a:cubicBezTo>
                  <a:cubicBezTo>
                    <a:pt x="0" y="1116"/>
                    <a:pt x="0" y="1380"/>
                    <a:pt x="46" y="1644"/>
                  </a:cubicBezTo>
                  <a:cubicBezTo>
                    <a:pt x="58" y="1705"/>
                    <a:pt x="121" y="1735"/>
                    <a:pt x="174" y="1735"/>
                  </a:cubicBezTo>
                  <a:cubicBezTo>
                    <a:pt x="185" y="1735"/>
                    <a:pt x="195" y="1734"/>
                    <a:pt x="204" y="1731"/>
                  </a:cubicBezTo>
                  <a:cubicBezTo>
                    <a:pt x="250" y="1731"/>
                    <a:pt x="278" y="1703"/>
                    <a:pt x="292" y="1672"/>
                  </a:cubicBezTo>
                  <a:cubicBezTo>
                    <a:pt x="310" y="1644"/>
                    <a:pt x="310" y="1615"/>
                    <a:pt x="310" y="1570"/>
                  </a:cubicBezTo>
                  <a:cubicBezTo>
                    <a:pt x="292" y="1542"/>
                    <a:pt x="292" y="1510"/>
                    <a:pt x="292" y="1468"/>
                  </a:cubicBezTo>
                  <a:cubicBezTo>
                    <a:pt x="264" y="1246"/>
                    <a:pt x="264" y="1014"/>
                    <a:pt x="292" y="792"/>
                  </a:cubicBezTo>
                  <a:cubicBezTo>
                    <a:pt x="324" y="588"/>
                    <a:pt x="366" y="367"/>
                    <a:pt x="426" y="163"/>
                  </a:cubicBezTo>
                  <a:cubicBezTo>
                    <a:pt x="440" y="103"/>
                    <a:pt x="398" y="33"/>
                    <a:pt x="32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83"/>
            <p:cNvSpPr/>
            <p:nvPr/>
          </p:nvSpPr>
          <p:spPr>
            <a:xfrm>
              <a:off x="263644" y="3658131"/>
              <a:ext cx="141129" cy="66508"/>
            </a:xfrm>
            <a:custGeom>
              <a:avLst/>
              <a:gdLst/>
              <a:ahLst/>
              <a:cxnLst/>
              <a:rect l="l" t="t" r="r" b="b"/>
              <a:pathLst>
                <a:path w="1496" h="705" extrusionOk="0">
                  <a:moveTo>
                    <a:pt x="134" y="1"/>
                  </a:moveTo>
                  <a:cubicBezTo>
                    <a:pt x="88" y="15"/>
                    <a:pt x="60" y="29"/>
                    <a:pt x="46" y="61"/>
                  </a:cubicBezTo>
                  <a:cubicBezTo>
                    <a:pt x="18" y="89"/>
                    <a:pt x="0" y="117"/>
                    <a:pt x="18" y="149"/>
                  </a:cubicBezTo>
                  <a:cubicBezTo>
                    <a:pt x="18" y="191"/>
                    <a:pt x="32" y="222"/>
                    <a:pt x="60" y="237"/>
                  </a:cubicBezTo>
                  <a:cubicBezTo>
                    <a:pt x="440" y="486"/>
                    <a:pt x="880" y="662"/>
                    <a:pt x="1337" y="704"/>
                  </a:cubicBezTo>
                  <a:cubicBezTo>
                    <a:pt x="1407" y="704"/>
                    <a:pt x="1481" y="662"/>
                    <a:pt x="1481" y="588"/>
                  </a:cubicBezTo>
                  <a:cubicBezTo>
                    <a:pt x="1495" y="528"/>
                    <a:pt x="1453" y="455"/>
                    <a:pt x="1379" y="441"/>
                  </a:cubicBezTo>
                  <a:cubicBezTo>
                    <a:pt x="1231" y="426"/>
                    <a:pt x="1101" y="412"/>
                    <a:pt x="968" y="367"/>
                  </a:cubicBezTo>
                  <a:cubicBezTo>
                    <a:pt x="749" y="310"/>
                    <a:pt x="528" y="205"/>
                    <a:pt x="324" y="89"/>
                  </a:cubicBezTo>
                  <a:cubicBezTo>
                    <a:pt x="296" y="75"/>
                    <a:pt x="250" y="61"/>
                    <a:pt x="222" y="29"/>
                  </a:cubicBezTo>
                  <a:cubicBezTo>
                    <a:pt x="194" y="15"/>
                    <a:pt x="176" y="1"/>
                    <a:pt x="148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83"/>
            <p:cNvSpPr/>
            <p:nvPr/>
          </p:nvSpPr>
          <p:spPr>
            <a:xfrm>
              <a:off x="155816" y="2196748"/>
              <a:ext cx="826963" cy="767341"/>
            </a:xfrm>
            <a:custGeom>
              <a:avLst/>
              <a:gdLst/>
              <a:ahLst/>
              <a:cxnLst/>
              <a:rect l="l" t="t" r="r" b="b"/>
              <a:pathLst>
                <a:path w="8766" h="8134" extrusionOk="0">
                  <a:moveTo>
                    <a:pt x="4882" y="1"/>
                  </a:moveTo>
                  <a:cubicBezTo>
                    <a:pt x="4573" y="1"/>
                    <a:pt x="4281" y="15"/>
                    <a:pt x="3989" y="74"/>
                  </a:cubicBezTo>
                  <a:cubicBezTo>
                    <a:pt x="3591" y="131"/>
                    <a:pt x="3212" y="236"/>
                    <a:pt x="2874" y="381"/>
                  </a:cubicBezTo>
                  <a:cubicBezTo>
                    <a:pt x="2698" y="468"/>
                    <a:pt x="2522" y="556"/>
                    <a:pt x="2360" y="658"/>
                  </a:cubicBezTo>
                  <a:cubicBezTo>
                    <a:pt x="2216" y="746"/>
                    <a:pt x="2068" y="852"/>
                    <a:pt x="1921" y="968"/>
                  </a:cubicBezTo>
                  <a:cubicBezTo>
                    <a:pt x="1805" y="1070"/>
                    <a:pt x="1688" y="1172"/>
                    <a:pt x="1569" y="1292"/>
                  </a:cubicBezTo>
                  <a:cubicBezTo>
                    <a:pt x="1453" y="1408"/>
                    <a:pt x="1351" y="1538"/>
                    <a:pt x="1277" y="1671"/>
                  </a:cubicBezTo>
                  <a:cubicBezTo>
                    <a:pt x="1115" y="1890"/>
                    <a:pt x="1027" y="2125"/>
                    <a:pt x="985" y="2347"/>
                  </a:cubicBezTo>
                  <a:cubicBezTo>
                    <a:pt x="967" y="2287"/>
                    <a:pt x="939" y="2227"/>
                    <a:pt x="897" y="2171"/>
                  </a:cubicBezTo>
                  <a:cubicBezTo>
                    <a:pt x="851" y="2111"/>
                    <a:pt x="809" y="2065"/>
                    <a:pt x="763" y="2009"/>
                  </a:cubicBezTo>
                  <a:cubicBezTo>
                    <a:pt x="721" y="1963"/>
                    <a:pt x="661" y="1935"/>
                    <a:pt x="602" y="1907"/>
                  </a:cubicBezTo>
                  <a:cubicBezTo>
                    <a:pt x="559" y="1890"/>
                    <a:pt x="514" y="1875"/>
                    <a:pt x="471" y="1875"/>
                  </a:cubicBezTo>
                  <a:lnTo>
                    <a:pt x="426" y="1875"/>
                  </a:lnTo>
                  <a:cubicBezTo>
                    <a:pt x="398" y="1890"/>
                    <a:pt x="369" y="1890"/>
                    <a:pt x="338" y="1907"/>
                  </a:cubicBezTo>
                  <a:cubicBezTo>
                    <a:pt x="310" y="1921"/>
                    <a:pt x="281" y="1935"/>
                    <a:pt x="264" y="1963"/>
                  </a:cubicBezTo>
                  <a:cubicBezTo>
                    <a:pt x="222" y="1995"/>
                    <a:pt x="208" y="2037"/>
                    <a:pt x="194" y="2083"/>
                  </a:cubicBezTo>
                  <a:cubicBezTo>
                    <a:pt x="194" y="2125"/>
                    <a:pt x="208" y="2185"/>
                    <a:pt x="236" y="2227"/>
                  </a:cubicBezTo>
                  <a:cubicBezTo>
                    <a:pt x="250" y="2273"/>
                    <a:pt x="281" y="2315"/>
                    <a:pt x="324" y="2361"/>
                  </a:cubicBezTo>
                  <a:cubicBezTo>
                    <a:pt x="369" y="2403"/>
                    <a:pt x="398" y="2449"/>
                    <a:pt x="457" y="2491"/>
                  </a:cubicBezTo>
                  <a:cubicBezTo>
                    <a:pt x="500" y="2537"/>
                    <a:pt x="545" y="2565"/>
                    <a:pt x="587" y="2593"/>
                  </a:cubicBezTo>
                  <a:lnTo>
                    <a:pt x="528" y="2593"/>
                  </a:lnTo>
                  <a:cubicBezTo>
                    <a:pt x="457" y="2593"/>
                    <a:pt x="383" y="2611"/>
                    <a:pt x="310" y="2625"/>
                  </a:cubicBezTo>
                  <a:cubicBezTo>
                    <a:pt x="236" y="2639"/>
                    <a:pt x="176" y="2667"/>
                    <a:pt x="120" y="2713"/>
                  </a:cubicBezTo>
                  <a:cubicBezTo>
                    <a:pt x="106" y="2727"/>
                    <a:pt x="74" y="2755"/>
                    <a:pt x="60" y="2787"/>
                  </a:cubicBezTo>
                  <a:cubicBezTo>
                    <a:pt x="46" y="2801"/>
                    <a:pt x="46" y="2815"/>
                    <a:pt x="32" y="2829"/>
                  </a:cubicBezTo>
                  <a:cubicBezTo>
                    <a:pt x="32" y="2843"/>
                    <a:pt x="32" y="2857"/>
                    <a:pt x="18" y="2889"/>
                  </a:cubicBezTo>
                  <a:lnTo>
                    <a:pt x="18" y="2962"/>
                  </a:lnTo>
                  <a:cubicBezTo>
                    <a:pt x="18" y="2991"/>
                    <a:pt x="32" y="3005"/>
                    <a:pt x="46" y="3033"/>
                  </a:cubicBezTo>
                  <a:cubicBezTo>
                    <a:pt x="60" y="3050"/>
                    <a:pt x="74" y="3064"/>
                    <a:pt x="88" y="3093"/>
                  </a:cubicBezTo>
                  <a:cubicBezTo>
                    <a:pt x="106" y="3107"/>
                    <a:pt x="134" y="3121"/>
                    <a:pt x="162" y="3121"/>
                  </a:cubicBezTo>
                  <a:cubicBezTo>
                    <a:pt x="208" y="3152"/>
                    <a:pt x="264" y="3166"/>
                    <a:pt x="324" y="3166"/>
                  </a:cubicBezTo>
                  <a:lnTo>
                    <a:pt x="440" y="3166"/>
                  </a:lnTo>
                  <a:cubicBezTo>
                    <a:pt x="352" y="3268"/>
                    <a:pt x="281" y="3384"/>
                    <a:pt x="222" y="3518"/>
                  </a:cubicBezTo>
                  <a:cubicBezTo>
                    <a:pt x="134" y="3680"/>
                    <a:pt x="74" y="3856"/>
                    <a:pt x="46" y="4046"/>
                  </a:cubicBezTo>
                  <a:cubicBezTo>
                    <a:pt x="18" y="4222"/>
                    <a:pt x="0" y="4412"/>
                    <a:pt x="0" y="4602"/>
                  </a:cubicBezTo>
                  <a:cubicBezTo>
                    <a:pt x="18" y="4791"/>
                    <a:pt x="46" y="4985"/>
                    <a:pt x="88" y="5175"/>
                  </a:cubicBezTo>
                  <a:cubicBezTo>
                    <a:pt x="176" y="5541"/>
                    <a:pt x="324" y="5907"/>
                    <a:pt x="528" y="6258"/>
                  </a:cubicBezTo>
                  <a:cubicBezTo>
                    <a:pt x="735" y="6596"/>
                    <a:pt x="967" y="6888"/>
                    <a:pt x="1249" y="7138"/>
                  </a:cubicBezTo>
                  <a:cubicBezTo>
                    <a:pt x="1495" y="7373"/>
                    <a:pt x="1790" y="7563"/>
                    <a:pt x="2111" y="7725"/>
                  </a:cubicBezTo>
                  <a:cubicBezTo>
                    <a:pt x="2406" y="7869"/>
                    <a:pt x="2744" y="7975"/>
                    <a:pt x="3078" y="8045"/>
                  </a:cubicBezTo>
                  <a:cubicBezTo>
                    <a:pt x="3373" y="8105"/>
                    <a:pt x="3679" y="8133"/>
                    <a:pt x="3989" y="8133"/>
                  </a:cubicBezTo>
                  <a:lnTo>
                    <a:pt x="4105" y="8133"/>
                  </a:lnTo>
                  <a:cubicBezTo>
                    <a:pt x="4457" y="8133"/>
                    <a:pt x="4794" y="8077"/>
                    <a:pt x="5132" y="7989"/>
                  </a:cubicBezTo>
                  <a:cubicBezTo>
                    <a:pt x="5822" y="7813"/>
                    <a:pt x="6437" y="7489"/>
                    <a:pt x="6933" y="7050"/>
                  </a:cubicBezTo>
                  <a:cubicBezTo>
                    <a:pt x="7169" y="6832"/>
                    <a:pt x="7373" y="6596"/>
                    <a:pt x="7549" y="6332"/>
                  </a:cubicBezTo>
                  <a:cubicBezTo>
                    <a:pt x="7623" y="6199"/>
                    <a:pt x="7710" y="6054"/>
                    <a:pt x="7784" y="5921"/>
                  </a:cubicBezTo>
                  <a:cubicBezTo>
                    <a:pt x="7858" y="5731"/>
                    <a:pt x="7960" y="5495"/>
                    <a:pt x="8002" y="5249"/>
                  </a:cubicBezTo>
                  <a:cubicBezTo>
                    <a:pt x="8002" y="5231"/>
                    <a:pt x="8002" y="5231"/>
                    <a:pt x="7988" y="5231"/>
                  </a:cubicBezTo>
                  <a:cubicBezTo>
                    <a:pt x="8136" y="5013"/>
                    <a:pt x="8252" y="4763"/>
                    <a:pt x="8354" y="4514"/>
                  </a:cubicBezTo>
                  <a:cubicBezTo>
                    <a:pt x="8400" y="4369"/>
                    <a:pt x="8442" y="4208"/>
                    <a:pt x="8474" y="4060"/>
                  </a:cubicBezTo>
                  <a:cubicBezTo>
                    <a:pt x="8516" y="3898"/>
                    <a:pt x="8530" y="3736"/>
                    <a:pt x="8530" y="3578"/>
                  </a:cubicBezTo>
                  <a:cubicBezTo>
                    <a:pt x="8530" y="3384"/>
                    <a:pt x="8502" y="3195"/>
                    <a:pt x="8442" y="3005"/>
                  </a:cubicBezTo>
                  <a:cubicBezTo>
                    <a:pt x="8386" y="2829"/>
                    <a:pt x="8298" y="2667"/>
                    <a:pt x="8196" y="2523"/>
                  </a:cubicBezTo>
                  <a:cubicBezTo>
                    <a:pt x="8238" y="2523"/>
                    <a:pt x="8298" y="2505"/>
                    <a:pt x="8354" y="2477"/>
                  </a:cubicBezTo>
                  <a:cubicBezTo>
                    <a:pt x="8428" y="2449"/>
                    <a:pt x="8502" y="2403"/>
                    <a:pt x="8562" y="2329"/>
                  </a:cubicBezTo>
                  <a:cubicBezTo>
                    <a:pt x="8678" y="2213"/>
                    <a:pt x="8752" y="2051"/>
                    <a:pt x="8752" y="1875"/>
                  </a:cubicBezTo>
                  <a:cubicBezTo>
                    <a:pt x="8766" y="1714"/>
                    <a:pt x="8724" y="1555"/>
                    <a:pt x="8636" y="1408"/>
                  </a:cubicBezTo>
                  <a:cubicBezTo>
                    <a:pt x="8562" y="1274"/>
                    <a:pt x="8460" y="1158"/>
                    <a:pt x="8312" y="1042"/>
                  </a:cubicBezTo>
                  <a:cubicBezTo>
                    <a:pt x="8196" y="940"/>
                    <a:pt x="8062" y="852"/>
                    <a:pt x="7886" y="746"/>
                  </a:cubicBezTo>
                  <a:cubicBezTo>
                    <a:pt x="7756" y="676"/>
                    <a:pt x="7623" y="616"/>
                    <a:pt x="7461" y="542"/>
                  </a:cubicBezTo>
                  <a:cubicBezTo>
                    <a:pt x="7123" y="395"/>
                    <a:pt x="6757" y="264"/>
                    <a:pt x="6363" y="176"/>
                  </a:cubicBezTo>
                  <a:cubicBezTo>
                    <a:pt x="5980" y="89"/>
                    <a:pt x="5586" y="29"/>
                    <a:pt x="5188" y="1"/>
                  </a:cubicBezTo>
                  <a:close/>
                </a:path>
              </a:pathLst>
            </a:custGeom>
            <a:solidFill>
              <a:srgbClr val="FBD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83"/>
            <p:cNvSpPr/>
            <p:nvPr/>
          </p:nvSpPr>
          <p:spPr>
            <a:xfrm>
              <a:off x="839009" y="2408158"/>
              <a:ext cx="95375" cy="275465"/>
            </a:xfrm>
            <a:custGeom>
              <a:avLst/>
              <a:gdLst/>
              <a:ahLst/>
              <a:cxnLst/>
              <a:rect l="l" t="t" r="r" b="b"/>
              <a:pathLst>
                <a:path w="1011" h="2920" extrusionOk="0">
                  <a:moveTo>
                    <a:pt x="264" y="0"/>
                  </a:moveTo>
                  <a:cubicBezTo>
                    <a:pt x="250" y="0"/>
                    <a:pt x="233" y="18"/>
                    <a:pt x="219" y="18"/>
                  </a:cubicBezTo>
                  <a:cubicBezTo>
                    <a:pt x="191" y="32"/>
                    <a:pt x="177" y="32"/>
                    <a:pt x="162" y="46"/>
                  </a:cubicBezTo>
                  <a:cubicBezTo>
                    <a:pt x="145" y="60"/>
                    <a:pt x="131" y="74"/>
                    <a:pt x="117" y="88"/>
                  </a:cubicBezTo>
                  <a:cubicBezTo>
                    <a:pt x="103" y="120"/>
                    <a:pt x="75" y="148"/>
                    <a:pt x="57" y="194"/>
                  </a:cubicBezTo>
                  <a:cubicBezTo>
                    <a:pt x="43" y="250"/>
                    <a:pt x="29" y="310"/>
                    <a:pt x="15" y="384"/>
                  </a:cubicBezTo>
                  <a:cubicBezTo>
                    <a:pt x="15" y="426"/>
                    <a:pt x="1" y="472"/>
                    <a:pt x="1" y="514"/>
                  </a:cubicBezTo>
                  <a:lnTo>
                    <a:pt x="1" y="662"/>
                  </a:lnTo>
                  <a:cubicBezTo>
                    <a:pt x="15" y="764"/>
                    <a:pt x="15" y="866"/>
                    <a:pt x="29" y="968"/>
                  </a:cubicBezTo>
                  <a:cubicBezTo>
                    <a:pt x="75" y="1305"/>
                    <a:pt x="177" y="1643"/>
                    <a:pt x="338" y="2023"/>
                  </a:cubicBezTo>
                  <a:cubicBezTo>
                    <a:pt x="454" y="2318"/>
                    <a:pt x="602" y="2610"/>
                    <a:pt x="792" y="2920"/>
                  </a:cubicBezTo>
                  <a:cubicBezTo>
                    <a:pt x="866" y="2800"/>
                    <a:pt x="936" y="2684"/>
                    <a:pt x="996" y="2550"/>
                  </a:cubicBezTo>
                  <a:lnTo>
                    <a:pt x="996" y="2287"/>
                  </a:lnTo>
                  <a:lnTo>
                    <a:pt x="996" y="2023"/>
                  </a:lnTo>
                  <a:lnTo>
                    <a:pt x="996" y="1921"/>
                  </a:lnTo>
                  <a:cubicBezTo>
                    <a:pt x="1010" y="1847"/>
                    <a:pt x="1010" y="1777"/>
                    <a:pt x="1010" y="1703"/>
                  </a:cubicBezTo>
                  <a:lnTo>
                    <a:pt x="1010" y="1379"/>
                  </a:lnTo>
                  <a:cubicBezTo>
                    <a:pt x="1010" y="1277"/>
                    <a:pt x="996" y="1175"/>
                    <a:pt x="996" y="1073"/>
                  </a:cubicBezTo>
                  <a:cubicBezTo>
                    <a:pt x="982" y="968"/>
                    <a:pt x="954" y="866"/>
                    <a:pt x="936" y="792"/>
                  </a:cubicBezTo>
                  <a:cubicBezTo>
                    <a:pt x="908" y="704"/>
                    <a:pt x="880" y="633"/>
                    <a:pt x="848" y="546"/>
                  </a:cubicBezTo>
                  <a:cubicBezTo>
                    <a:pt x="792" y="426"/>
                    <a:pt x="732" y="324"/>
                    <a:pt x="672" y="236"/>
                  </a:cubicBezTo>
                  <a:lnTo>
                    <a:pt x="542" y="106"/>
                  </a:lnTo>
                  <a:cubicBezTo>
                    <a:pt x="497" y="74"/>
                    <a:pt x="454" y="46"/>
                    <a:pt x="409" y="32"/>
                  </a:cubicBezTo>
                  <a:cubicBezTo>
                    <a:pt x="395" y="18"/>
                    <a:pt x="381" y="18"/>
                    <a:pt x="366" y="18"/>
                  </a:cubicBezTo>
                  <a:cubicBezTo>
                    <a:pt x="352" y="0"/>
                    <a:pt x="338" y="0"/>
                    <a:pt x="321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83"/>
            <p:cNvSpPr/>
            <p:nvPr/>
          </p:nvSpPr>
          <p:spPr>
            <a:xfrm>
              <a:off x="154401" y="2376649"/>
              <a:ext cx="305748" cy="582062"/>
            </a:xfrm>
            <a:custGeom>
              <a:avLst/>
              <a:gdLst/>
              <a:ahLst/>
              <a:cxnLst/>
              <a:rect l="l" t="t" r="r" b="b"/>
              <a:pathLst>
                <a:path w="3241" h="6170" extrusionOk="0">
                  <a:moveTo>
                    <a:pt x="353" y="0"/>
                  </a:moveTo>
                  <a:cubicBezTo>
                    <a:pt x="325" y="14"/>
                    <a:pt x="296" y="28"/>
                    <a:pt x="279" y="42"/>
                  </a:cubicBezTo>
                  <a:cubicBezTo>
                    <a:pt x="237" y="88"/>
                    <a:pt x="209" y="130"/>
                    <a:pt x="209" y="176"/>
                  </a:cubicBezTo>
                  <a:cubicBezTo>
                    <a:pt x="209" y="218"/>
                    <a:pt x="223" y="278"/>
                    <a:pt x="237" y="320"/>
                  </a:cubicBezTo>
                  <a:cubicBezTo>
                    <a:pt x="265" y="366"/>
                    <a:pt x="296" y="408"/>
                    <a:pt x="339" y="468"/>
                  </a:cubicBezTo>
                  <a:cubicBezTo>
                    <a:pt x="367" y="496"/>
                    <a:pt x="413" y="542"/>
                    <a:pt x="472" y="584"/>
                  </a:cubicBezTo>
                  <a:cubicBezTo>
                    <a:pt x="500" y="630"/>
                    <a:pt x="543" y="658"/>
                    <a:pt x="588" y="686"/>
                  </a:cubicBezTo>
                  <a:lnTo>
                    <a:pt x="543" y="686"/>
                  </a:lnTo>
                  <a:cubicBezTo>
                    <a:pt x="472" y="686"/>
                    <a:pt x="398" y="704"/>
                    <a:pt x="325" y="718"/>
                  </a:cubicBezTo>
                  <a:cubicBezTo>
                    <a:pt x="251" y="732"/>
                    <a:pt x="177" y="760"/>
                    <a:pt x="135" y="806"/>
                  </a:cubicBezTo>
                  <a:cubicBezTo>
                    <a:pt x="121" y="820"/>
                    <a:pt x="89" y="848"/>
                    <a:pt x="75" y="880"/>
                  </a:cubicBezTo>
                  <a:cubicBezTo>
                    <a:pt x="61" y="894"/>
                    <a:pt x="61" y="908"/>
                    <a:pt x="47" y="922"/>
                  </a:cubicBezTo>
                  <a:cubicBezTo>
                    <a:pt x="47" y="936"/>
                    <a:pt x="33" y="950"/>
                    <a:pt x="33" y="982"/>
                  </a:cubicBezTo>
                  <a:lnTo>
                    <a:pt x="33" y="1055"/>
                  </a:lnTo>
                  <a:cubicBezTo>
                    <a:pt x="33" y="1084"/>
                    <a:pt x="47" y="1098"/>
                    <a:pt x="61" y="1126"/>
                  </a:cubicBezTo>
                  <a:cubicBezTo>
                    <a:pt x="61" y="1143"/>
                    <a:pt x="75" y="1157"/>
                    <a:pt x="103" y="1186"/>
                  </a:cubicBezTo>
                  <a:cubicBezTo>
                    <a:pt x="121" y="1200"/>
                    <a:pt x="149" y="1214"/>
                    <a:pt x="177" y="1231"/>
                  </a:cubicBezTo>
                  <a:cubicBezTo>
                    <a:pt x="223" y="1245"/>
                    <a:pt x="279" y="1259"/>
                    <a:pt x="339" y="1259"/>
                  </a:cubicBezTo>
                  <a:cubicBezTo>
                    <a:pt x="353" y="1273"/>
                    <a:pt x="384" y="1273"/>
                    <a:pt x="398" y="1273"/>
                  </a:cubicBezTo>
                  <a:cubicBezTo>
                    <a:pt x="413" y="1273"/>
                    <a:pt x="441" y="1273"/>
                    <a:pt x="455" y="1259"/>
                  </a:cubicBezTo>
                  <a:lnTo>
                    <a:pt x="455" y="1259"/>
                  </a:lnTo>
                  <a:cubicBezTo>
                    <a:pt x="367" y="1361"/>
                    <a:pt x="296" y="1477"/>
                    <a:pt x="237" y="1611"/>
                  </a:cubicBezTo>
                  <a:cubicBezTo>
                    <a:pt x="149" y="1773"/>
                    <a:pt x="89" y="1949"/>
                    <a:pt x="61" y="2139"/>
                  </a:cubicBezTo>
                  <a:cubicBezTo>
                    <a:pt x="15" y="2315"/>
                    <a:pt x="1" y="2505"/>
                    <a:pt x="15" y="2695"/>
                  </a:cubicBezTo>
                  <a:cubicBezTo>
                    <a:pt x="33" y="2884"/>
                    <a:pt x="47" y="3078"/>
                    <a:pt x="103" y="3268"/>
                  </a:cubicBezTo>
                  <a:cubicBezTo>
                    <a:pt x="177" y="3634"/>
                    <a:pt x="339" y="4000"/>
                    <a:pt x="543" y="4351"/>
                  </a:cubicBezTo>
                  <a:cubicBezTo>
                    <a:pt x="750" y="4689"/>
                    <a:pt x="982" y="4981"/>
                    <a:pt x="1264" y="5245"/>
                  </a:cubicBezTo>
                  <a:cubicBezTo>
                    <a:pt x="1510" y="5466"/>
                    <a:pt x="1805" y="5656"/>
                    <a:pt x="2126" y="5818"/>
                  </a:cubicBezTo>
                  <a:cubicBezTo>
                    <a:pt x="2421" y="5962"/>
                    <a:pt x="2741" y="6068"/>
                    <a:pt x="3093" y="6138"/>
                  </a:cubicBezTo>
                  <a:cubicBezTo>
                    <a:pt x="3139" y="6156"/>
                    <a:pt x="3198" y="6170"/>
                    <a:pt x="3241" y="6170"/>
                  </a:cubicBezTo>
                  <a:cubicBezTo>
                    <a:pt x="3139" y="6082"/>
                    <a:pt x="3037" y="5994"/>
                    <a:pt x="2903" y="5906"/>
                  </a:cubicBezTo>
                  <a:cubicBezTo>
                    <a:pt x="2671" y="5716"/>
                    <a:pt x="2421" y="5540"/>
                    <a:pt x="2171" y="5364"/>
                  </a:cubicBezTo>
                  <a:lnTo>
                    <a:pt x="2143" y="5333"/>
                  </a:lnTo>
                  <a:cubicBezTo>
                    <a:pt x="2055" y="5276"/>
                    <a:pt x="1981" y="5231"/>
                    <a:pt x="1907" y="5171"/>
                  </a:cubicBezTo>
                  <a:cubicBezTo>
                    <a:pt x="1805" y="5101"/>
                    <a:pt x="1718" y="5041"/>
                    <a:pt x="1644" y="4981"/>
                  </a:cubicBezTo>
                  <a:cubicBezTo>
                    <a:pt x="1482" y="4837"/>
                    <a:pt x="1334" y="4689"/>
                    <a:pt x="1204" y="4527"/>
                  </a:cubicBezTo>
                  <a:cubicBezTo>
                    <a:pt x="1056" y="4365"/>
                    <a:pt x="940" y="4204"/>
                    <a:pt x="838" y="4045"/>
                  </a:cubicBezTo>
                  <a:cubicBezTo>
                    <a:pt x="736" y="3852"/>
                    <a:pt x="648" y="3662"/>
                    <a:pt x="574" y="3472"/>
                  </a:cubicBezTo>
                  <a:cubicBezTo>
                    <a:pt x="543" y="3370"/>
                    <a:pt x="515" y="3268"/>
                    <a:pt x="486" y="3166"/>
                  </a:cubicBezTo>
                  <a:cubicBezTo>
                    <a:pt x="472" y="3120"/>
                    <a:pt x="455" y="3060"/>
                    <a:pt x="441" y="3004"/>
                  </a:cubicBezTo>
                  <a:cubicBezTo>
                    <a:pt x="441" y="2958"/>
                    <a:pt x="427" y="2902"/>
                    <a:pt x="427" y="2856"/>
                  </a:cubicBezTo>
                  <a:cubicBezTo>
                    <a:pt x="398" y="2638"/>
                    <a:pt x="398" y="2431"/>
                    <a:pt x="427" y="2213"/>
                  </a:cubicBezTo>
                  <a:cubicBezTo>
                    <a:pt x="441" y="2005"/>
                    <a:pt x="500" y="1801"/>
                    <a:pt x="588" y="1625"/>
                  </a:cubicBezTo>
                  <a:cubicBezTo>
                    <a:pt x="631" y="1523"/>
                    <a:pt x="690" y="1421"/>
                    <a:pt x="750" y="1347"/>
                  </a:cubicBezTo>
                  <a:cubicBezTo>
                    <a:pt x="778" y="1288"/>
                    <a:pt x="807" y="1245"/>
                    <a:pt x="838" y="1214"/>
                  </a:cubicBezTo>
                  <a:cubicBezTo>
                    <a:pt x="866" y="1186"/>
                    <a:pt x="894" y="1143"/>
                    <a:pt x="926" y="1112"/>
                  </a:cubicBezTo>
                  <a:cubicBezTo>
                    <a:pt x="880" y="1098"/>
                    <a:pt x="852" y="1084"/>
                    <a:pt x="824" y="1069"/>
                  </a:cubicBezTo>
                  <a:cubicBezTo>
                    <a:pt x="807" y="1055"/>
                    <a:pt x="792" y="1055"/>
                    <a:pt x="778" y="1038"/>
                  </a:cubicBezTo>
                  <a:cubicBezTo>
                    <a:pt x="764" y="1038"/>
                    <a:pt x="764" y="1024"/>
                    <a:pt x="750" y="1024"/>
                  </a:cubicBezTo>
                  <a:cubicBezTo>
                    <a:pt x="736" y="1010"/>
                    <a:pt x="736" y="996"/>
                    <a:pt x="719" y="996"/>
                  </a:cubicBezTo>
                  <a:cubicBezTo>
                    <a:pt x="719" y="982"/>
                    <a:pt x="705" y="967"/>
                    <a:pt x="705" y="950"/>
                  </a:cubicBezTo>
                  <a:cubicBezTo>
                    <a:pt x="705" y="950"/>
                    <a:pt x="690" y="936"/>
                    <a:pt x="690" y="922"/>
                  </a:cubicBezTo>
                  <a:lnTo>
                    <a:pt x="690" y="908"/>
                  </a:lnTo>
                  <a:cubicBezTo>
                    <a:pt x="690" y="880"/>
                    <a:pt x="690" y="862"/>
                    <a:pt x="705" y="834"/>
                  </a:cubicBezTo>
                  <a:cubicBezTo>
                    <a:pt x="719" y="820"/>
                    <a:pt x="736" y="792"/>
                    <a:pt x="750" y="774"/>
                  </a:cubicBezTo>
                  <a:cubicBezTo>
                    <a:pt x="778" y="732"/>
                    <a:pt x="824" y="704"/>
                    <a:pt x="880" y="658"/>
                  </a:cubicBezTo>
                  <a:cubicBezTo>
                    <a:pt x="807" y="616"/>
                    <a:pt x="750" y="584"/>
                    <a:pt x="690" y="542"/>
                  </a:cubicBezTo>
                  <a:cubicBezTo>
                    <a:pt x="662" y="510"/>
                    <a:pt x="617" y="482"/>
                    <a:pt x="588" y="454"/>
                  </a:cubicBezTo>
                  <a:cubicBezTo>
                    <a:pt x="543" y="422"/>
                    <a:pt x="515" y="380"/>
                    <a:pt x="486" y="352"/>
                  </a:cubicBezTo>
                  <a:cubicBezTo>
                    <a:pt x="455" y="320"/>
                    <a:pt x="427" y="292"/>
                    <a:pt x="413" y="246"/>
                  </a:cubicBezTo>
                  <a:cubicBezTo>
                    <a:pt x="384" y="204"/>
                    <a:pt x="367" y="176"/>
                    <a:pt x="353" y="130"/>
                  </a:cubicBezTo>
                  <a:cubicBezTo>
                    <a:pt x="353" y="88"/>
                    <a:pt x="339" y="56"/>
                    <a:pt x="353" y="14"/>
                  </a:cubicBezTo>
                  <a:lnTo>
                    <a:pt x="353" y="0"/>
                  </a:ln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83"/>
            <p:cNvSpPr/>
            <p:nvPr/>
          </p:nvSpPr>
          <p:spPr>
            <a:xfrm>
              <a:off x="599769" y="2972297"/>
              <a:ext cx="173015" cy="174241"/>
            </a:xfrm>
            <a:custGeom>
              <a:avLst/>
              <a:gdLst/>
              <a:ahLst/>
              <a:cxnLst/>
              <a:rect l="l" t="t" r="r" b="b"/>
              <a:pathLst>
                <a:path w="1834" h="1847" extrusionOk="0">
                  <a:moveTo>
                    <a:pt x="968" y="0"/>
                  </a:moveTo>
                  <a:cubicBezTo>
                    <a:pt x="922" y="0"/>
                    <a:pt x="880" y="0"/>
                    <a:pt x="834" y="18"/>
                  </a:cubicBezTo>
                  <a:cubicBezTo>
                    <a:pt x="704" y="18"/>
                    <a:pt x="588" y="60"/>
                    <a:pt x="468" y="106"/>
                  </a:cubicBezTo>
                  <a:cubicBezTo>
                    <a:pt x="366" y="148"/>
                    <a:pt x="278" y="194"/>
                    <a:pt x="205" y="264"/>
                  </a:cubicBezTo>
                  <a:cubicBezTo>
                    <a:pt x="205" y="236"/>
                    <a:pt x="190" y="222"/>
                    <a:pt x="176" y="208"/>
                  </a:cubicBezTo>
                  <a:cubicBezTo>
                    <a:pt x="176" y="194"/>
                    <a:pt x="162" y="176"/>
                    <a:pt x="131" y="176"/>
                  </a:cubicBezTo>
                  <a:cubicBezTo>
                    <a:pt x="131" y="176"/>
                    <a:pt x="117" y="176"/>
                    <a:pt x="117" y="194"/>
                  </a:cubicBezTo>
                  <a:cubicBezTo>
                    <a:pt x="103" y="194"/>
                    <a:pt x="88" y="208"/>
                    <a:pt x="88" y="222"/>
                  </a:cubicBezTo>
                  <a:lnTo>
                    <a:pt x="88" y="250"/>
                  </a:lnTo>
                  <a:lnTo>
                    <a:pt x="103" y="264"/>
                  </a:lnTo>
                  <a:lnTo>
                    <a:pt x="103" y="281"/>
                  </a:lnTo>
                  <a:cubicBezTo>
                    <a:pt x="131" y="338"/>
                    <a:pt x="148" y="398"/>
                    <a:pt x="162" y="471"/>
                  </a:cubicBezTo>
                  <a:lnTo>
                    <a:pt x="162" y="704"/>
                  </a:lnTo>
                  <a:lnTo>
                    <a:pt x="162" y="721"/>
                  </a:lnTo>
                  <a:cubicBezTo>
                    <a:pt x="148" y="809"/>
                    <a:pt x="117" y="911"/>
                    <a:pt x="74" y="1013"/>
                  </a:cubicBezTo>
                  <a:lnTo>
                    <a:pt x="74" y="1027"/>
                  </a:lnTo>
                  <a:cubicBezTo>
                    <a:pt x="60" y="1055"/>
                    <a:pt x="29" y="1101"/>
                    <a:pt x="15" y="1129"/>
                  </a:cubicBezTo>
                  <a:cubicBezTo>
                    <a:pt x="1" y="1161"/>
                    <a:pt x="1" y="1189"/>
                    <a:pt x="29" y="1203"/>
                  </a:cubicBezTo>
                  <a:lnTo>
                    <a:pt x="43" y="1203"/>
                  </a:lnTo>
                  <a:cubicBezTo>
                    <a:pt x="176" y="1337"/>
                    <a:pt x="292" y="1425"/>
                    <a:pt x="412" y="1513"/>
                  </a:cubicBezTo>
                  <a:cubicBezTo>
                    <a:pt x="570" y="1615"/>
                    <a:pt x="718" y="1703"/>
                    <a:pt x="866" y="1759"/>
                  </a:cubicBezTo>
                  <a:cubicBezTo>
                    <a:pt x="940" y="1791"/>
                    <a:pt x="1028" y="1819"/>
                    <a:pt x="1098" y="1833"/>
                  </a:cubicBezTo>
                  <a:cubicBezTo>
                    <a:pt x="1158" y="1847"/>
                    <a:pt x="1218" y="1847"/>
                    <a:pt x="1291" y="1847"/>
                  </a:cubicBezTo>
                  <a:lnTo>
                    <a:pt x="1348" y="1847"/>
                  </a:lnTo>
                  <a:cubicBezTo>
                    <a:pt x="1422" y="1847"/>
                    <a:pt x="1510" y="1819"/>
                    <a:pt x="1583" y="1791"/>
                  </a:cubicBezTo>
                  <a:cubicBezTo>
                    <a:pt x="1643" y="1776"/>
                    <a:pt x="1699" y="1731"/>
                    <a:pt x="1745" y="1671"/>
                  </a:cubicBezTo>
                  <a:cubicBezTo>
                    <a:pt x="1787" y="1629"/>
                    <a:pt x="1801" y="1583"/>
                    <a:pt x="1819" y="1527"/>
                  </a:cubicBezTo>
                  <a:cubicBezTo>
                    <a:pt x="1833" y="1481"/>
                    <a:pt x="1833" y="1425"/>
                    <a:pt x="1833" y="1365"/>
                  </a:cubicBezTo>
                  <a:cubicBezTo>
                    <a:pt x="1833" y="1305"/>
                    <a:pt x="1819" y="1263"/>
                    <a:pt x="1787" y="1189"/>
                  </a:cubicBezTo>
                  <a:cubicBezTo>
                    <a:pt x="1773" y="1143"/>
                    <a:pt x="1745" y="1087"/>
                    <a:pt x="1699" y="1027"/>
                  </a:cubicBezTo>
                  <a:cubicBezTo>
                    <a:pt x="1699" y="1013"/>
                    <a:pt x="1685" y="1013"/>
                    <a:pt x="1685" y="1013"/>
                  </a:cubicBezTo>
                  <a:cubicBezTo>
                    <a:pt x="1657" y="925"/>
                    <a:pt x="1626" y="823"/>
                    <a:pt x="1612" y="721"/>
                  </a:cubicBezTo>
                  <a:cubicBezTo>
                    <a:pt x="1583" y="559"/>
                    <a:pt x="1583" y="398"/>
                    <a:pt x="1612" y="222"/>
                  </a:cubicBezTo>
                  <a:lnTo>
                    <a:pt x="1612" y="236"/>
                  </a:lnTo>
                  <a:cubicBezTo>
                    <a:pt x="1612" y="176"/>
                    <a:pt x="1626" y="134"/>
                    <a:pt x="1643" y="74"/>
                  </a:cubicBezTo>
                  <a:cubicBezTo>
                    <a:pt x="1643" y="46"/>
                    <a:pt x="1626" y="32"/>
                    <a:pt x="1597" y="18"/>
                  </a:cubicBezTo>
                  <a:lnTo>
                    <a:pt x="1583" y="18"/>
                  </a:lnTo>
                  <a:cubicBezTo>
                    <a:pt x="1569" y="18"/>
                    <a:pt x="1538" y="32"/>
                    <a:pt x="1538" y="46"/>
                  </a:cubicBezTo>
                  <a:cubicBezTo>
                    <a:pt x="1538" y="88"/>
                    <a:pt x="1524" y="134"/>
                    <a:pt x="1524" y="176"/>
                  </a:cubicBezTo>
                  <a:cubicBezTo>
                    <a:pt x="1436" y="106"/>
                    <a:pt x="1334" y="60"/>
                    <a:pt x="1218" y="32"/>
                  </a:cubicBezTo>
                  <a:cubicBezTo>
                    <a:pt x="1144" y="18"/>
                    <a:pt x="1056" y="0"/>
                    <a:pt x="96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83"/>
            <p:cNvSpPr/>
            <p:nvPr/>
          </p:nvSpPr>
          <p:spPr>
            <a:xfrm>
              <a:off x="608071" y="2972297"/>
              <a:ext cx="146789" cy="80753"/>
            </a:xfrm>
            <a:custGeom>
              <a:avLst/>
              <a:gdLst/>
              <a:ahLst/>
              <a:cxnLst/>
              <a:rect l="l" t="t" r="r" b="b"/>
              <a:pathLst>
                <a:path w="1556" h="856" extrusionOk="0">
                  <a:moveTo>
                    <a:pt x="746" y="0"/>
                  </a:moveTo>
                  <a:cubicBezTo>
                    <a:pt x="616" y="18"/>
                    <a:pt x="500" y="60"/>
                    <a:pt x="380" y="106"/>
                  </a:cubicBezTo>
                  <a:cubicBezTo>
                    <a:pt x="278" y="148"/>
                    <a:pt x="190" y="194"/>
                    <a:pt x="117" y="250"/>
                  </a:cubicBezTo>
                  <a:cubicBezTo>
                    <a:pt x="117" y="236"/>
                    <a:pt x="102" y="222"/>
                    <a:pt x="88" y="208"/>
                  </a:cubicBezTo>
                  <a:cubicBezTo>
                    <a:pt x="88" y="194"/>
                    <a:pt x="74" y="176"/>
                    <a:pt x="43" y="176"/>
                  </a:cubicBezTo>
                  <a:lnTo>
                    <a:pt x="29" y="176"/>
                  </a:lnTo>
                  <a:cubicBezTo>
                    <a:pt x="15" y="194"/>
                    <a:pt x="0" y="208"/>
                    <a:pt x="0" y="222"/>
                  </a:cubicBezTo>
                  <a:lnTo>
                    <a:pt x="0" y="250"/>
                  </a:lnTo>
                  <a:lnTo>
                    <a:pt x="15" y="264"/>
                  </a:lnTo>
                  <a:lnTo>
                    <a:pt x="15" y="281"/>
                  </a:lnTo>
                  <a:cubicBezTo>
                    <a:pt x="43" y="338"/>
                    <a:pt x="60" y="398"/>
                    <a:pt x="74" y="471"/>
                  </a:cubicBezTo>
                  <a:lnTo>
                    <a:pt x="74" y="545"/>
                  </a:lnTo>
                  <a:cubicBezTo>
                    <a:pt x="102" y="545"/>
                    <a:pt x="117" y="559"/>
                    <a:pt x="148" y="573"/>
                  </a:cubicBezTo>
                  <a:cubicBezTo>
                    <a:pt x="338" y="675"/>
                    <a:pt x="528" y="749"/>
                    <a:pt x="746" y="809"/>
                  </a:cubicBezTo>
                  <a:cubicBezTo>
                    <a:pt x="878" y="832"/>
                    <a:pt x="1020" y="855"/>
                    <a:pt x="1163" y="855"/>
                  </a:cubicBezTo>
                  <a:cubicBezTo>
                    <a:pt x="1195" y="855"/>
                    <a:pt x="1227" y="854"/>
                    <a:pt x="1260" y="851"/>
                  </a:cubicBezTo>
                  <a:cubicBezTo>
                    <a:pt x="1320" y="851"/>
                    <a:pt x="1379" y="851"/>
                    <a:pt x="1436" y="837"/>
                  </a:cubicBezTo>
                  <a:cubicBezTo>
                    <a:pt x="1467" y="837"/>
                    <a:pt x="1509" y="823"/>
                    <a:pt x="1538" y="823"/>
                  </a:cubicBezTo>
                  <a:cubicBezTo>
                    <a:pt x="1538" y="792"/>
                    <a:pt x="1524" y="749"/>
                    <a:pt x="1524" y="721"/>
                  </a:cubicBezTo>
                  <a:cubicBezTo>
                    <a:pt x="1495" y="559"/>
                    <a:pt x="1509" y="398"/>
                    <a:pt x="1524" y="222"/>
                  </a:cubicBezTo>
                  <a:lnTo>
                    <a:pt x="1524" y="236"/>
                  </a:lnTo>
                  <a:lnTo>
                    <a:pt x="1538" y="176"/>
                  </a:lnTo>
                  <a:cubicBezTo>
                    <a:pt x="1538" y="148"/>
                    <a:pt x="1538" y="106"/>
                    <a:pt x="1555" y="74"/>
                  </a:cubicBezTo>
                  <a:cubicBezTo>
                    <a:pt x="1555" y="46"/>
                    <a:pt x="1538" y="32"/>
                    <a:pt x="1509" y="18"/>
                  </a:cubicBezTo>
                  <a:lnTo>
                    <a:pt x="1495" y="18"/>
                  </a:lnTo>
                  <a:cubicBezTo>
                    <a:pt x="1481" y="18"/>
                    <a:pt x="1450" y="32"/>
                    <a:pt x="1450" y="46"/>
                  </a:cubicBezTo>
                  <a:cubicBezTo>
                    <a:pt x="1436" y="88"/>
                    <a:pt x="1436" y="134"/>
                    <a:pt x="1436" y="176"/>
                  </a:cubicBezTo>
                  <a:cubicBezTo>
                    <a:pt x="1348" y="106"/>
                    <a:pt x="1246" y="60"/>
                    <a:pt x="1130" y="32"/>
                  </a:cubicBezTo>
                  <a:cubicBezTo>
                    <a:pt x="1056" y="18"/>
                    <a:pt x="968" y="0"/>
                    <a:pt x="880" y="0"/>
                  </a:cubicBez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83"/>
            <p:cNvSpPr/>
            <p:nvPr/>
          </p:nvSpPr>
          <p:spPr>
            <a:xfrm>
              <a:off x="879197" y="2590607"/>
              <a:ext cx="121507" cy="171694"/>
            </a:xfrm>
            <a:custGeom>
              <a:avLst/>
              <a:gdLst/>
              <a:ahLst/>
              <a:cxnLst/>
              <a:rect l="l" t="t" r="r" b="b"/>
              <a:pathLst>
                <a:path w="1288" h="1820" extrusionOk="0">
                  <a:moveTo>
                    <a:pt x="598" y="1"/>
                  </a:moveTo>
                  <a:cubicBezTo>
                    <a:pt x="496" y="1"/>
                    <a:pt x="380" y="33"/>
                    <a:pt x="278" y="89"/>
                  </a:cubicBezTo>
                  <a:cubicBezTo>
                    <a:pt x="176" y="149"/>
                    <a:pt x="71" y="251"/>
                    <a:pt x="14" y="370"/>
                  </a:cubicBezTo>
                  <a:cubicBezTo>
                    <a:pt x="14" y="384"/>
                    <a:pt x="0" y="398"/>
                    <a:pt x="14" y="398"/>
                  </a:cubicBezTo>
                  <a:cubicBezTo>
                    <a:pt x="14" y="412"/>
                    <a:pt x="14" y="427"/>
                    <a:pt x="28" y="441"/>
                  </a:cubicBezTo>
                  <a:lnTo>
                    <a:pt x="71" y="441"/>
                  </a:lnTo>
                  <a:cubicBezTo>
                    <a:pt x="71" y="441"/>
                    <a:pt x="88" y="427"/>
                    <a:pt x="102" y="427"/>
                  </a:cubicBezTo>
                  <a:cubicBezTo>
                    <a:pt x="116" y="370"/>
                    <a:pt x="159" y="325"/>
                    <a:pt x="190" y="296"/>
                  </a:cubicBezTo>
                  <a:cubicBezTo>
                    <a:pt x="204" y="282"/>
                    <a:pt x="218" y="265"/>
                    <a:pt x="232" y="251"/>
                  </a:cubicBezTo>
                  <a:lnTo>
                    <a:pt x="232" y="251"/>
                  </a:lnTo>
                  <a:cubicBezTo>
                    <a:pt x="218" y="265"/>
                    <a:pt x="218" y="282"/>
                    <a:pt x="218" y="296"/>
                  </a:cubicBezTo>
                  <a:cubicBezTo>
                    <a:pt x="204" y="353"/>
                    <a:pt x="190" y="427"/>
                    <a:pt x="190" y="500"/>
                  </a:cubicBezTo>
                  <a:cubicBezTo>
                    <a:pt x="176" y="634"/>
                    <a:pt x="190" y="778"/>
                    <a:pt x="246" y="926"/>
                  </a:cubicBezTo>
                  <a:cubicBezTo>
                    <a:pt x="278" y="1074"/>
                    <a:pt x="352" y="1204"/>
                    <a:pt x="422" y="1320"/>
                  </a:cubicBezTo>
                  <a:cubicBezTo>
                    <a:pt x="510" y="1454"/>
                    <a:pt x="598" y="1556"/>
                    <a:pt x="704" y="1644"/>
                  </a:cubicBezTo>
                  <a:cubicBezTo>
                    <a:pt x="658" y="1689"/>
                    <a:pt x="598" y="1703"/>
                    <a:pt x="556" y="1732"/>
                  </a:cubicBezTo>
                  <a:cubicBezTo>
                    <a:pt x="528" y="1732"/>
                    <a:pt x="496" y="1746"/>
                    <a:pt x="496" y="1777"/>
                  </a:cubicBezTo>
                  <a:cubicBezTo>
                    <a:pt x="496" y="1791"/>
                    <a:pt x="496" y="1805"/>
                    <a:pt x="510" y="1805"/>
                  </a:cubicBezTo>
                  <a:cubicBezTo>
                    <a:pt x="528" y="1819"/>
                    <a:pt x="528" y="1819"/>
                    <a:pt x="542" y="1819"/>
                  </a:cubicBezTo>
                  <a:lnTo>
                    <a:pt x="598" y="1819"/>
                  </a:lnTo>
                  <a:cubicBezTo>
                    <a:pt x="616" y="1805"/>
                    <a:pt x="630" y="1805"/>
                    <a:pt x="644" y="1791"/>
                  </a:cubicBezTo>
                  <a:cubicBezTo>
                    <a:pt x="672" y="1777"/>
                    <a:pt x="704" y="1760"/>
                    <a:pt x="746" y="1746"/>
                  </a:cubicBezTo>
                  <a:cubicBezTo>
                    <a:pt x="806" y="1703"/>
                    <a:pt x="862" y="1658"/>
                    <a:pt x="908" y="1615"/>
                  </a:cubicBezTo>
                  <a:cubicBezTo>
                    <a:pt x="1010" y="1513"/>
                    <a:pt x="1098" y="1394"/>
                    <a:pt x="1172" y="1250"/>
                  </a:cubicBezTo>
                  <a:cubicBezTo>
                    <a:pt x="1231" y="1116"/>
                    <a:pt x="1260" y="968"/>
                    <a:pt x="1274" y="824"/>
                  </a:cubicBezTo>
                  <a:cubicBezTo>
                    <a:pt x="1288" y="676"/>
                    <a:pt x="1260" y="529"/>
                    <a:pt x="1200" y="398"/>
                  </a:cubicBezTo>
                  <a:cubicBezTo>
                    <a:pt x="1158" y="296"/>
                    <a:pt x="1070" y="194"/>
                    <a:pt x="968" y="121"/>
                  </a:cubicBezTo>
                  <a:cubicBezTo>
                    <a:pt x="862" y="47"/>
                    <a:pt x="746" y="19"/>
                    <a:pt x="630" y="1"/>
                  </a:cubicBez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83"/>
            <p:cNvSpPr/>
            <p:nvPr/>
          </p:nvSpPr>
          <p:spPr>
            <a:xfrm>
              <a:off x="906744" y="2618531"/>
              <a:ext cx="56791" cy="55187"/>
            </a:xfrm>
            <a:custGeom>
              <a:avLst/>
              <a:gdLst/>
              <a:ahLst/>
              <a:cxnLst/>
              <a:rect l="l" t="t" r="r" b="b"/>
              <a:pathLst>
                <a:path w="602" h="585" extrusionOk="0">
                  <a:moveTo>
                    <a:pt x="542" y="0"/>
                  </a:moveTo>
                  <a:cubicBezTo>
                    <a:pt x="482" y="14"/>
                    <a:pt x="426" y="43"/>
                    <a:pt x="366" y="74"/>
                  </a:cubicBezTo>
                  <a:cubicBezTo>
                    <a:pt x="306" y="102"/>
                    <a:pt x="250" y="145"/>
                    <a:pt x="204" y="190"/>
                  </a:cubicBezTo>
                  <a:cubicBezTo>
                    <a:pt x="116" y="278"/>
                    <a:pt x="60" y="394"/>
                    <a:pt x="14" y="514"/>
                  </a:cubicBezTo>
                  <a:cubicBezTo>
                    <a:pt x="0" y="542"/>
                    <a:pt x="28" y="570"/>
                    <a:pt x="42" y="584"/>
                  </a:cubicBezTo>
                  <a:cubicBezTo>
                    <a:pt x="74" y="584"/>
                    <a:pt x="102" y="570"/>
                    <a:pt x="116" y="542"/>
                  </a:cubicBezTo>
                  <a:cubicBezTo>
                    <a:pt x="116" y="528"/>
                    <a:pt x="130" y="496"/>
                    <a:pt x="148" y="482"/>
                  </a:cubicBezTo>
                  <a:cubicBezTo>
                    <a:pt x="176" y="408"/>
                    <a:pt x="204" y="352"/>
                    <a:pt x="250" y="292"/>
                  </a:cubicBezTo>
                  <a:cubicBezTo>
                    <a:pt x="278" y="250"/>
                    <a:pt x="306" y="218"/>
                    <a:pt x="352" y="190"/>
                  </a:cubicBezTo>
                  <a:cubicBezTo>
                    <a:pt x="394" y="162"/>
                    <a:pt x="426" y="131"/>
                    <a:pt x="468" y="116"/>
                  </a:cubicBezTo>
                  <a:cubicBezTo>
                    <a:pt x="500" y="102"/>
                    <a:pt x="528" y="88"/>
                    <a:pt x="556" y="88"/>
                  </a:cubicBezTo>
                  <a:cubicBezTo>
                    <a:pt x="588" y="88"/>
                    <a:pt x="602" y="57"/>
                    <a:pt x="602" y="29"/>
                  </a:cubicBezTo>
                  <a:cubicBezTo>
                    <a:pt x="588" y="14"/>
                    <a:pt x="570" y="0"/>
                    <a:pt x="556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83"/>
            <p:cNvSpPr/>
            <p:nvPr/>
          </p:nvSpPr>
          <p:spPr>
            <a:xfrm>
              <a:off x="250059" y="2347405"/>
              <a:ext cx="716116" cy="665079"/>
            </a:xfrm>
            <a:custGeom>
              <a:avLst/>
              <a:gdLst/>
              <a:ahLst/>
              <a:cxnLst/>
              <a:rect l="l" t="t" r="r" b="b"/>
              <a:pathLst>
                <a:path w="7591" h="7050" extrusionOk="0">
                  <a:moveTo>
                    <a:pt x="5069" y="1"/>
                  </a:moveTo>
                  <a:cubicBezTo>
                    <a:pt x="4910" y="1"/>
                    <a:pt x="4717" y="15"/>
                    <a:pt x="4499" y="29"/>
                  </a:cubicBezTo>
                  <a:cubicBezTo>
                    <a:pt x="4397" y="29"/>
                    <a:pt x="4295" y="46"/>
                    <a:pt x="4175" y="60"/>
                  </a:cubicBezTo>
                  <a:cubicBezTo>
                    <a:pt x="3943" y="89"/>
                    <a:pt x="3693" y="134"/>
                    <a:pt x="3430" y="191"/>
                  </a:cubicBezTo>
                  <a:cubicBezTo>
                    <a:pt x="3180" y="250"/>
                    <a:pt x="2916" y="324"/>
                    <a:pt x="2666" y="426"/>
                  </a:cubicBezTo>
                  <a:cubicBezTo>
                    <a:pt x="2403" y="514"/>
                    <a:pt x="2139" y="630"/>
                    <a:pt x="1903" y="750"/>
                  </a:cubicBezTo>
                  <a:cubicBezTo>
                    <a:pt x="1657" y="880"/>
                    <a:pt x="1421" y="1028"/>
                    <a:pt x="1217" y="1172"/>
                  </a:cubicBezTo>
                  <a:cubicBezTo>
                    <a:pt x="760" y="1524"/>
                    <a:pt x="468" y="1907"/>
                    <a:pt x="306" y="2333"/>
                  </a:cubicBezTo>
                  <a:cubicBezTo>
                    <a:pt x="264" y="2449"/>
                    <a:pt x="232" y="2565"/>
                    <a:pt x="218" y="2684"/>
                  </a:cubicBezTo>
                  <a:cubicBezTo>
                    <a:pt x="204" y="2815"/>
                    <a:pt x="190" y="2962"/>
                    <a:pt x="204" y="3124"/>
                  </a:cubicBezTo>
                  <a:cubicBezTo>
                    <a:pt x="204" y="3268"/>
                    <a:pt x="232" y="3430"/>
                    <a:pt x="264" y="3620"/>
                  </a:cubicBezTo>
                  <a:cubicBezTo>
                    <a:pt x="292" y="3782"/>
                    <a:pt x="338" y="3944"/>
                    <a:pt x="394" y="4120"/>
                  </a:cubicBezTo>
                  <a:cubicBezTo>
                    <a:pt x="454" y="4281"/>
                    <a:pt x="514" y="4426"/>
                    <a:pt x="584" y="4587"/>
                  </a:cubicBezTo>
                  <a:cubicBezTo>
                    <a:pt x="644" y="4689"/>
                    <a:pt x="704" y="4809"/>
                    <a:pt x="760" y="4897"/>
                  </a:cubicBezTo>
                  <a:cubicBezTo>
                    <a:pt x="718" y="4897"/>
                    <a:pt x="672" y="4883"/>
                    <a:pt x="630" y="4883"/>
                  </a:cubicBezTo>
                  <a:cubicBezTo>
                    <a:pt x="584" y="4883"/>
                    <a:pt x="542" y="4897"/>
                    <a:pt x="496" y="4897"/>
                  </a:cubicBezTo>
                  <a:cubicBezTo>
                    <a:pt x="440" y="4911"/>
                    <a:pt x="366" y="4939"/>
                    <a:pt x="306" y="4971"/>
                  </a:cubicBezTo>
                  <a:cubicBezTo>
                    <a:pt x="264" y="4999"/>
                    <a:pt x="204" y="5027"/>
                    <a:pt x="162" y="5073"/>
                  </a:cubicBezTo>
                  <a:cubicBezTo>
                    <a:pt x="88" y="5147"/>
                    <a:pt x="42" y="5249"/>
                    <a:pt x="14" y="5365"/>
                  </a:cubicBezTo>
                  <a:cubicBezTo>
                    <a:pt x="0" y="5467"/>
                    <a:pt x="0" y="5586"/>
                    <a:pt x="14" y="5717"/>
                  </a:cubicBezTo>
                  <a:cubicBezTo>
                    <a:pt x="28" y="5819"/>
                    <a:pt x="74" y="5938"/>
                    <a:pt x="130" y="6054"/>
                  </a:cubicBezTo>
                  <a:cubicBezTo>
                    <a:pt x="190" y="6156"/>
                    <a:pt x="250" y="6244"/>
                    <a:pt x="338" y="6332"/>
                  </a:cubicBezTo>
                  <a:cubicBezTo>
                    <a:pt x="380" y="6378"/>
                    <a:pt x="426" y="6420"/>
                    <a:pt x="496" y="6466"/>
                  </a:cubicBezTo>
                  <a:cubicBezTo>
                    <a:pt x="556" y="6508"/>
                    <a:pt x="630" y="6536"/>
                    <a:pt x="704" y="6568"/>
                  </a:cubicBezTo>
                  <a:cubicBezTo>
                    <a:pt x="848" y="6624"/>
                    <a:pt x="1010" y="6670"/>
                    <a:pt x="1171" y="6670"/>
                  </a:cubicBezTo>
                  <a:lnTo>
                    <a:pt x="1217" y="6670"/>
                  </a:lnTo>
                  <a:cubicBezTo>
                    <a:pt x="1347" y="6670"/>
                    <a:pt x="1481" y="6656"/>
                    <a:pt x="1597" y="6610"/>
                  </a:cubicBezTo>
                  <a:cubicBezTo>
                    <a:pt x="1671" y="6596"/>
                    <a:pt x="1727" y="6568"/>
                    <a:pt x="1801" y="6522"/>
                  </a:cubicBezTo>
                  <a:cubicBezTo>
                    <a:pt x="1847" y="6494"/>
                    <a:pt x="1889" y="6466"/>
                    <a:pt x="1949" y="6420"/>
                  </a:cubicBezTo>
                  <a:cubicBezTo>
                    <a:pt x="2051" y="6522"/>
                    <a:pt x="2167" y="6610"/>
                    <a:pt x="2300" y="6684"/>
                  </a:cubicBezTo>
                  <a:cubicBezTo>
                    <a:pt x="2431" y="6758"/>
                    <a:pt x="2592" y="6832"/>
                    <a:pt x="2768" y="6888"/>
                  </a:cubicBezTo>
                  <a:cubicBezTo>
                    <a:pt x="2916" y="6934"/>
                    <a:pt x="3078" y="6962"/>
                    <a:pt x="3268" y="6993"/>
                  </a:cubicBezTo>
                  <a:cubicBezTo>
                    <a:pt x="3416" y="7022"/>
                    <a:pt x="3591" y="7036"/>
                    <a:pt x="3767" y="7050"/>
                  </a:cubicBezTo>
                  <a:lnTo>
                    <a:pt x="4087" y="7050"/>
                  </a:lnTo>
                  <a:cubicBezTo>
                    <a:pt x="4661" y="7050"/>
                    <a:pt x="5188" y="6976"/>
                    <a:pt x="5670" y="6818"/>
                  </a:cubicBezTo>
                  <a:cubicBezTo>
                    <a:pt x="5980" y="6712"/>
                    <a:pt x="6272" y="6568"/>
                    <a:pt x="6522" y="6406"/>
                  </a:cubicBezTo>
                  <a:cubicBezTo>
                    <a:pt x="6652" y="6318"/>
                    <a:pt x="6785" y="6216"/>
                    <a:pt x="6901" y="6114"/>
                  </a:cubicBezTo>
                  <a:cubicBezTo>
                    <a:pt x="7021" y="5994"/>
                    <a:pt x="7123" y="5878"/>
                    <a:pt x="7211" y="5745"/>
                  </a:cubicBezTo>
                  <a:cubicBezTo>
                    <a:pt x="7267" y="5688"/>
                    <a:pt x="7313" y="5615"/>
                    <a:pt x="7355" y="5541"/>
                  </a:cubicBezTo>
                  <a:cubicBezTo>
                    <a:pt x="7401" y="5467"/>
                    <a:pt x="7443" y="5379"/>
                    <a:pt x="7475" y="5305"/>
                  </a:cubicBezTo>
                  <a:cubicBezTo>
                    <a:pt x="7503" y="5217"/>
                    <a:pt x="7531" y="5129"/>
                    <a:pt x="7563" y="5041"/>
                  </a:cubicBezTo>
                  <a:cubicBezTo>
                    <a:pt x="7577" y="4971"/>
                    <a:pt x="7591" y="4883"/>
                    <a:pt x="7591" y="4795"/>
                  </a:cubicBezTo>
                  <a:cubicBezTo>
                    <a:pt x="7591" y="4633"/>
                    <a:pt x="7577" y="4471"/>
                    <a:pt x="7531" y="4281"/>
                  </a:cubicBezTo>
                  <a:cubicBezTo>
                    <a:pt x="7489" y="4120"/>
                    <a:pt x="7443" y="3972"/>
                    <a:pt x="7373" y="3782"/>
                  </a:cubicBezTo>
                  <a:lnTo>
                    <a:pt x="7327" y="3666"/>
                  </a:lnTo>
                  <a:cubicBezTo>
                    <a:pt x="7225" y="3388"/>
                    <a:pt x="7123" y="3107"/>
                    <a:pt x="7077" y="2801"/>
                  </a:cubicBezTo>
                  <a:cubicBezTo>
                    <a:pt x="7077" y="2727"/>
                    <a:pt x="7063" y="2639"/>
                    <a:pt x="7063" y="2565"/>
                  </a:cubicBezTo>
                  <a:lnTo>
                    <a:pt x="7063" y="2537"/>
                  </a:lnTo>
                  <a:cubicBezTo>
                    <a:pt x="7049" y="2449"/>
                    <a:pt x="7049" y="2361"/>
                    <a:pt x="7049" y="2273"/>
                  </a:cubicBezTo>
                  <a:cubicBezTo>
                    <a:pt x="7021" y="2069"/>
                    <a:pt x="7003" y="1893"/>
                    <a:pt x="6989" y="1731"/>
                  </a:cubicBezTo>
                  <a:cubicBezTo>
                    <a:pt x="6961" y="1555"/>
                    <a:pt x="6915" y="1379"/>
                    <a:pt x="6873" y="1218"/>
                  </a:cubicBezTo>
                  <a:cubicBezTo>
                    <a:pt x="6828" y="1056"/>
                    <a:pt x="6771" y="880"/>
                    <a:pt x="6697" y="732"/>
                  </a:cubicBezTo>
                  <a:cubicBezTo>
                    <a:pt x="6581" y="486"/>
                    <a:pt x="6405" y="250"/>
                    <a:pt x="6198" y="46"/>
                  </a:cubicBezTo>
                  <a:cubicBezTo>
                    <a:pt x="6184" y="29"/>
                    <a:pt x="6170" y="29"/>
                    <a:pt x="6156" y="29"/>
                  </a:cubicBezTo>
                  <a:cubicBezTo>
                    <a:pt x="6142" y="29"/>
                    <a:pt x="6124" y="29"/>
                    <a:pt x="6124" y="46"/>
                  </a:cubicBezTo>
                  <a:cubicBezTo>
                    <a:pt x="6110" y="46"/>
                    <a:pt x="6110" y="60"/>
                    <a:pt x="6110" y="74"/>
                  </a:cubicBezTo>
                  <a:cubicBezTo>
                    <a:pt x="6110" y="89"/>
                    <a:pt x="6110" y="103"/>
                    <a:pt x="6124" y="103"/>
                  </a:cubicBezTo>
                  <a:lnTo>
                    <a:pt x="6124" y="117"/>
                  </a:lnTo>
                  <a:cubicBezTo>
                    <a:pt x="5846" y="46"/>
                    <a:pt x="5508" y="1"/>
                    <a:pt x="5115" y="1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83"/>
            <p:cNvSpPr/>
            <p:nvPr/>
          </p:nvSpPr>
          <p:spPr>
            <a:xfrm>
              <a:off x="436471" y="2666926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83"/>
            <p:cNvSpPr/>
            <p:nvPr/>
          </p:nvSpPr>
          <p:spPr>
            <a:xfrm>
              <a:off x="436471" y="2666926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83"/>
            <p:cNvSpPr/>
            <p:nvPr/>
          </p:nvSpPr>
          <p:spPr>
            <a:xfrm>
              <a:off x="320341" y="2846450"/>
              <a:ext cx="62546" cy="84432"/>
            </a:xfrm>
            <a:custGeom>
              <a:avLst/>
              <a:gdLst/>
              <a:ahLst/>
              <a:cxnLst/>
              <a:rect l="l" t="t" r="r" b="b"/>
              <a:pathLst>
                <a:path w="663" h="895" extrusionOk="0">
                  <a:moveTo>
                    <a:pt x="61" y="1"/>
                  </a:moveTo>
                  <a:cubicBezTo>
                    <a:pt x="32" y="1"/>
                    <a:pt x="1" y="33"/>
                    <a:pt x="1" y="75"/>
                  </a:cubicBezTo>
                  <a:cubicBezTo>
                    <a:pt x="1" y="251"/>
                    <a:pt x="61" y="427"/>
                    <a:pt x="177" y="574"/>
                  </a:cubicBezTo>
                  <a:cubicBezTo>
                    <a:pt x="208" y="617"/>
                    <a:pt x="236" y="648"/>
                    <a:pt x="265" y="676"/>
                  </a:cubicBezTo>
                  <a:cubicBezTo>
                    <a:pt x="296" y="704"/>
                    <a:pt x="324" y="736"/>
                    <a:pt x="367" y="764"/>
                  </a:cubicBezTo>
                  <a:cubicBezTo>
                    <a:pt x="440" y="824"/>
                    <a:pt x="514" y="866"/>
                    <a:pt x="602" y="894"/>
                  </a:cubicBezTo>
                  <a:cubicBezTo>
                    <a:pt x="630" y="894"/>
                    <a:pt x="648" y="880"/>
                    <a:pt x="662" y="866"/>
                  </a:cubicBezTo>
                  <a:cubicBezTo>
                    <a:pt x="662" y="838"/>
                    <a:pt x="648" y="824"/>
                    <a:pt x="630" y="806"/>
                  </a:cubicBezTo>
                  <a:cubicBezTo>
                    <a:pt x="616" y="806"/>
                    <a:pt x="588" y="792"/>
                    <a:pt x="574" y="792"/>
                  </a:cubicBezTo>
                  <a:cubicBezTo>
                    <a:pt x="528" y="764"/>
                    <a:pt x="472" y="736"/>
                    <a:pt x="426" y="704"/>
                  </a:cubicBezTo>
                  <a:lnTo>
                    <a:pt x="296" y="574"/>
                  </a:lnTo>
                  <a:cubicBezTo>
                    <a:pt x="250" y="515"/>
                    <a:pt x="222" y="455"/>
                    <a:pt x="191" y="384"/>
                  </a:cubicBezTo>
                  <a:cubicBezTo>
                    <a:pt x="163" y="310"/>
                    <a:pt x="148" y="237"/>
                    <a:pt x="134" y="163"/>
                  </a:cubicBezTo>
                  <a:cubicBezTo>
                    <a:pt x="120" y="135"/>
                    <a:pt x="120" y="103"/>
                    <a:pt x="120" y="75"/>
                  </a:cubicBezTo>
                  <a:cubicBezTo>
                    <a:pt x="120" y="33"/>
                    <a:pt x="89" y="1"/>
                    <a:pt x="61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83"/>
            <p:cNvSpPr/>
            <p:nvPr/>
          </p:nvSpPr>
          <p:spPr>
            <a:xfrm>
              <a:off x="269304" y="2843809"/>
              <a:ext cx="62451" cy="30660"/>
            </a:xfrm>
            <a:custGeom>
              <a:avLst/>
              <a:gdLst/>
              <a:ahLst/>
              <a:cxnLst/>
              <a:rect l="l" t="t" r="r" b="b"/>
              <a:pathLst>
                <a:path w="662" h="325" extrusionOk="0">
                  <a:moveTo>
                    <a:pt x="440" y="1"/>
                  </a:moveTo>
                  <a:cubicBezTo>
                    <a:pt x="366" y="1"/>
                    <a:pt x="310" y="29"/>
                    <a:pt x="250" y="61"/>
                  </a:cubicBezTo>
                  <a:cubicBezTo>
                    <a:pt x="190" y="75"/>
                    <a:pt x="148" y="117"/>
                    <a:pt x="102" y="163"/>
                  </a:cubicBezTo>
                  <a:cubicBezTo>
                    <a:pt x="60" y="191"/>
                    <a:pt x="28" y="251"/>
                    <a:pt x="0" y="307"/>
                  </a:cubicBezTo>
                  <a:cubicBezTo>
                    <a:pt x="0" y="307"/>
                    <a:pt x="0" y="324"/>
                    <a:pt x="14" y="324"/>
                  </a:cubicBezTo>
                  <a:lnTo>
                    <a:pt x="46" y="324"/>
                  </a:lnTo>
                  <a:cubicBezTo>
                    <a:pt x="46" y="293"/>
                    <a:pt x="60" y="279"/>
                    <a:pt x="60" y="265"/>
                  </a:cubicBezTo>
                  <a:cubicBezTo>
                    <a:pt x="72" y="241"/>
                    <a:pt x="84" y="224"/>
                    <a:pt x="104" y="203"/>
                  </a:cubicBezTo>
                  <a:lnTo>
                    <a:pt x="104" y="203"/>
                  </a:lnTo>
                  <a:cubicBezTo>
                    <a:pt x="135" y="176"/>
                    <a:pt x="163" y="162"/>
                    <a:pt x="190" y="149"/>
                  </a:cubicBezTo>
                  <a:cubicBezTo>
                    <a:pt x="222" y="131"/>
                    <a:pt x="250" y="117"/>
                    <a:pt x="292" y="103"/>
                  </a:cubicBezTo>
                  <a:cubicBezTo>
                    <a:pt x="324" y="89"/>
                    <a:pt x="366" y="89"/>
                    <a:pt x="398" y="89"/>
                  </a:cubicBezTo>
                  <a:cubicBezTo>
                    <a:pt x="426" y="89"/>
                    <a:pt x="468" y="89"/>
                    <a:pt x="500" y="103"/>
                  </a:cubicBezTo>
                  <a:cubicBezTo>
                    <a:pt x="514" y="103"/>
                    <a:pt x="528" y="117"/>
                    <a:pt x="542" y="117"/>
                  </a:cubicBezTo>
                  <a:lnTo>
                    <a:pt x="556" y="131"/>
                  </a:lnTo>
                  <a:cubicBezTo>
                    <a:pt x="563" y="138"/>
                    <a:pt x="575" y="143"/>
                    <a:pt x="588" y="143"/>
                  </a:cubicBezTo>
                  <a:cubicBezTo>
                    <a:pt x="604" y="143"/>
                    <a:pt x="622" y="135"/>
                    <a:pt x="630" y="117"/>
                  </a:cubicBezTo>
                  <a:cubicBezTo>
                    <a:pt x="644" y="103"/>
                    <a:pt x="661" y="89"/>
                    <a:pt x="644" y="75"/>
                  </a:cubicBezTo>
                  <a:lnTo>
                    <a:pt x="644" y="43"/>
                  </a:lnTo>
                  <a:cubicBezTo>
                    <a:pt x="630" y="43"/>
                    <a:pt x="630" y="29"/>
                    <a:pt x="616" y="29"/>
                  </a:cubicBezTo>
                  <a:cubicBezTo>
                    <a:pt x="587" y="15"/>
                    <a:pt x="556" y="15"/>
                    <a:pt x="528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83"/>
            <p:cNvSpPr/>
            <p:nvPr/>
          </p:nvSpPr>
          <p:spPr>
            <a:xfrm>
              <a:off x="680050" y="4248495"/>
              <a:ext cx="304050" cy="196505"/>
            </a:xfrm>
            <a:custGeom>
              <a:avLst/>
              <a:gdLst/>
              <a:ahLst/>
              <a:cxnLst/>
              <a:rect l="l" t="t" r="r" b="b"/>
              <a:pathLst>
                <a:path w="3223" h="2083" extrusionOk="0">
                  <a:moveTo>
                    <a:pt x="1214" y="1"/>
                  </a:moveTo>
                  <a:cubicBezTo>
                    <a:pt x="996" y="1"/>
                    <a:pt x="775" y="32"/>
                    <a:pt x="497" y="74"/>
                  </a:cubicBezTo>
                  <a:cubicBezTo>
                    <a:pt x="367" y="88"/>
                    <a:pt x="233" y="120"/>
                    <a:pt x="117" y="148"/>
                  </a:cubicBezTo>
                  <a:lnTo>
                    <a:pt x="71" y="148"/>
                  </a:lnTo>
                  <a:cubicBezTo>
                    <a:pt x="57" y="148"/>
                    <a:pt x="43" y="162"/>
                    <a:pt x="43" y="176"/>
                  </a:cubicBezTo>
                  <a:cubicBezTo>
                    <a:pt x="15" y="454"/>
                    <a:pt x="1" y="690"/>
                    <a:pt x="1" y="912"/>
                  </a:cubicBezTo>
                  <a:cubicBezTo>
                    <a:pt x="15" y="1144"/>
                    <a:pt x="57" y="1379"/>
                    <a:pt x="145" y="1569"/>
                  </a:cubicBezTo>
                  <a:lnTo>
                    <a:pt x="145" y="1597"/>
                  </a:lnTo>
                  <a:cubicBezTo>
                    <a:pt x="159" y="1615"/>
                    <a:pt x="177" y="1629"/>
                    <a:pt x="191" y="1643"/>
                  </a:cubicBezTo>
                  <a:cubicBezTo>
                    <a:pt x="191" y="1657"/>
                    <a:pt x="205" y="1657"/>
                    <a:pt x="205" y="1671"/>
                  </a:cubicBezTo>
                  <a:cubicBezTo>
                    <a:pt x="219" y="1671"/>
                    <a:pt x="233" y="1685"/>
                    <a:pt x="233" y="1703"/>
                  </a:cubicBezTo>
                  <a:cubicBezTo>
                    <a:pt x="247" y="1703"/>
                    <a:pt x="247" y="1703"/>
                    <a:pt x="265" y="1717"/>
                  </a:cubicBezTo>
                  <a:cubicBezTo>
                    <a:pt x="455" y="1833"/>
                    <a:pt x="687" y="1921"/>
                    <a:pt x="968" y="1995"/>
                  </a:cubicBezTo>
                  <a:cubicBezTo>
                    <a:pt x="1214" y="2055"/>
                    <a:pt x="1464" y="2083"/>
                    <a:pt x="1728" y="2083"/>
                  </a:cubicBezTo>
                  <a:lnTo>
                    <a:pt x="1904" y="2083"/>
                  </a:lnTo>
                  <a:cubicBezTo>
                    <a:pt x="2111" y="2069"/>
                    <a:pt x="2301" y="2037"/>
                    <a:pt x="2477" y="1995"/>
                  </a:cubicBezTo>
                  <a:cubicBezTo>
                    <a:pt x="2639" y="1949"/>
                    <a:pt x="2797" y="1893"/>
                    <a:pt x="2931" y="1819"/>
                  </a:cubicBezTo>
                  <a:cubicBezTo>
                    <a:pt x="2931" y="1805"/>
                    <a:pt x="2931" y="1805"/>
                    <a:pt x="2945" y="1805"/>
                  </a:cubicBezTo>
                  <a:cubicBezTo>
                    <a:pt x="2959" y="1791"/>
                    <a:pt x="2973" y="1791"/>
                    <a:pt x="2991" y="1773"/>
                  </a:cubicBezTo>
                  <a:cubicBezTo>
                    <a:pt x="2991" y="1759"/>
                    <a:pt x="3005" y="1759"/>
                    <a:pt x="3019" y="1745"/>
                  </a:cubicBezTo>
                  <a:cubicBezTo>
                    <a:pt x="3033" y="1717"/>
                    <a:pt x="3061" y="1685"/>
                    <a:pt x="3079" y="1657"/>
                  </a:cubicBezTo>
                  <a:cubicBezTo>
                    <a:pt x="3107" y="1629"/>
                    <a:pt x="3121" y="1597"/>
                    <a:pt x="3135" y="1555"/>
                  </a:cubicBezTo>
                  <a:cubicBezTo>
                    <a:pt x="3167" y="1481"/>
                    <a:pt x="3195" y="1408"/>
                    <a:pt x="3209" y="1306"/>
                  </a:cubicBezTo>
                  <a:cubicBezTo>
                    <a:pt x="3223" y="1232"/>
                    <a:pt x="3223" y="1158"/>
                    <a:pt x="3223" y="1070"/>
                  </a:cubicBezTo>
                  <a:cubicBezTo>
                    <a:pt x="3209" y="982"/>
                    <a:pt x="3195" y="912"/>
                    <a:pt x="3181" y="852"/>
                  </a:cubicBezTo>
                  <a:cubicBezTo>
                    <a:pt x="3167" y="792"/>
                    <a:pt x="3135" y="750"/>
                    <a:pt x="3107" y="704"/>
                  </a:cubicBezTo>
                  <a:cubicBezTo>
                    <a:pt x="3079" y="662"/>
                    <a:pt x="3033" y="630"/>
                    <a:pt x="2991" y="602"/>
                  </a:cubicBezTo>
                  <a:cubicBezTo>
                    <a:pt x="2903" y="542"/>
                    <a:pt x="2815" y="528"/>
                    <a:pt x="2709" y="514"/>
                  </a:cubicBezTo>
                  <a:cubicBezTo>
                    <a:pt x="2681" y="500"/>
                    <a:pt x="2653" y="500"/>
                    <a:pt x="2621" y="486"/>
                  </a:cubicBezTo>
                  <a:cubicBezTo>
                    <a:pt x="2579" y="486"/>
                    <a:pt x="2533" y="486"/>
                    <a:pt x="2505" y="472"/>
                  </a:cubicBezTo>
                  <a:cubicBezTo>
                    <a:pt x="2431" y="454"/>
                    <a:pt x="2375" y="440"/>
                    <a:pt x="2315" y="412"/>
                  </a:cubicBezTo>
                  <a:cubicBezTo>
                    <a:pt x="2287" y="398"/>
                    <a:pt x="2255" y="366"/>
                    <a:pt x="2227" y="352"/>
                  </a:cubicBezTo>
                  <a:cubicBezTo>
                    <a:pt x="2213" y="324"/>
                    <a:pt x="2182" y="310"/>
                    <a:pt x="2168" y="278"/>
                  </a:cubicBezTo>
                  <a:cubicBezTo>
                    <a:pt x="2153" y="250"/>
                    <a:pt x="2139" y="236"/>
                    <a:pt x="2139" y="208"/>
                  </a:cubicBezTo>
                  <a:cubicBezTo>
                    <a:pt x="2125" y="190"/>
                    <a:pt x="2111" y="176"/>
                    <a:pt x="2094" y="176"/>
                  </a:cubicBezTo>
                  <a:cubicBezTo>
                    <a:pt x="2080" y="176"/>
                    <a:pt x="2080" y="176"/>
                    <a:pt x="2066" y="190"/>
                  </a:cubicBezTo>
                  <a:cubicBezTo>
                    <a:pt x="2066" y="190"/>
                    <a:pt x="2051" y="190"/>
                    <a:pt x="2051" y="208"/>
                  </a:cubicBezTo>
                  <a:cubicBezTo>
                    <a:pt x="1978" y="148"/>
                    <a:pt x="1876" y="103"/>
                    <a:pt x="1760" y="74"/>
                  </a:cubicBezTo>
                  <a:cubicBezTo>
                    <a:pt x="1640" y="32"/>
                    <a:pt x="1510" y="15"/>
                    <a:pt x="1348" y="15"/>
                  </a:cubicBezTo>
                  <a:cubicBezTo>
                    <a:pt x="1302" y="1"/>
                    <a:pt x="1260" y="1"/>
                    <a:pt x="121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83"/>
            <p:cNvSpPr/>
            <p:nvPr/>
          </p:nvSpPr>
          <p:spPr>
            <a:xfrm>
              <a:off x="684013" y="4294249"/>
              <a:ext cx="300088" cy="150751"/>
            </a:xfrm>
            <a:custGeom>
              <a:avLst/>
              <a:gdLst/>
              <a:ahLst/>
              <a:cxnLst/>
              <a:rect l="l" t="t" r="r" b="b"/>
              <a:pathLst>
                <a:path w="3181" h="1598" extrusionOk="0">
                  <a:moveTo>
                    <a:pt x="2551" y="1"/>
                  </a:moveTo>
                  <a:cubicBezTo>
                    <a:pt x="2537" y="1"/>
                    <a:pt x="2523" y="15"/>
                    <a:pt x="2509" y="15"/>
                  </a:cubicBezTo>
                  <a:cubicBezTo>
                    <a:pt x="2477" y="43"/>
                    <a:pt x="2449" y="57"/>
                    <a:pt x="2421" y="89"/>
                  </a:cubicBezTo>
                  <a:cubicBezTo>
                    <a:pt x="2389" y="103"/>
                    <a:pt x="2361" y="131"/>
                    <a:pt x="2333" y="163"/>
                  </a:cubicBezTo>
                  <a:cubicBezTo>
                    <a:pt x="2301" y="191"/>
                    <a:pt x="2273" y="219"/>
                    <a:pt x="2245" y="265"/>
                  </a:cubicBezTo>
                  <a:cubicBezTo>
                    <a:pt x="2213" y="293"/>
                    <a:pt x="2185" y="339"/>
                    <a:pt x="2171" y="381"/>
                  </a:cubicBezTo>
                  <a:lnTo>
                    <a:pt x="2171" y="367"/>
                  </a:lnTo>
                  <a:cubicBezTo>
                    <a:pt x="2140" y="427"/>
                    <a:pt x="2111" y="483"/>
                    <a:pt x="2097" y="529"/>
                  </a:cubicBezTo>
                  <a:cubicBezTo>
                    <a:pt x="2069" y="585"/>
                    <a:pt x="2052" y="645"/>
                    <a:pt x="2038" y="704"/>
                  </a:cubicBezTo>
                  <a:lnTo>
                    <a:pt x="2038" y="690"/>
                  </a:lnTo>
                  <a:cubicBezTo>
                    <a:pt x="2009" y="821"/>
                    <a:pt x="1981" y="954"/>
                    <a:pt x="1995" y="1084"/>
                  </a:cubicBezTo>
                  <a:lnTo>
                    <a:pt x="1995" y="1200"/>
                  </a:lnTo>
                  <a:lnTo>
                    <a:pt x="1995" y="1232"/>
                  </a:lnTo>
                  <a:lnTo>
                    <a:pt x="1995" y="1246"/>
                  </a:lnTo>
                  <a:lnTo>
                    <a:pt x="1981" y="1246"/>
                  </a:lnTo>
                  <a:cubicBezTo>
                    <a:pt x="1922" y="1260"/>
                    <a:pt x="1862" y="1274"/>
                    <a:pt x="1805" y="1274"/>
                  </a:cubicBezTo>
                  <a:cubicBezTo>
                    <a:pt x="1733" y="1280"/>
                    <a:pt x="1662" y="1284"/>
                    <a:pt x="1592" y="1284"/>
                  </a:cubicBezTo>
                  <a:cubicBezTo>
                    <a:pt x="1493" y="1284"/>
                    <a:pt x="1395" y="1277"/>
                    <a:pt x="1292" y="1260"/>
                  </a:cubicBezTo>
                  <a:cubicBezTo>
                    <a:pt x="1130" y="1246"/>
                    <a:pt x="954" y="1200"/>
                    <a:pt x="792" y="1144"/>
                  </a:cubicBezTo>
                  <a:cubicBezTo>
                    <a:pt x="631" y="1098"/>
                    <a:pt x="469" y="1025"/>
                    <a:pt x="325" y="937"/>
                  </a:cubicBezTo>
                  <a:cubicBezTo>
                    <a:pt x="205" y="880"/>
                    <a:pt x="103" y="806"/>
                    <a:pt x="1" y="719"/>
                  </a:cubicBezTo>
                  <a:lnTo>
                    <a:pt x="1" y="719"/>
                  </a:lnTo>
                  <a:cubicBezTo>
                    <a:pt x="15" y="849"/>
                    <a:pt x="61" y="982"/>
                    <a:pt x="103" y="1098"/>
                  </a:cubicBezTo>
                  <a:lnTo>
                    <a:pt x="103" y="1112"/>
                  </a:lnTo>
                  <a:cubicBezTo>
                    <a:pt x="117" y="1130"/>
                    <a:pt x="135" y="1144"/>
                    <a:pt x="149" y="1158"/>
                  </a:cubicBezTo>
                  <a:cubicBezTo>
                    <a:pt x="149" y="1172"/>
                    <a:pt x="163" y="1172"/>
                    <a:pt x="163" y="1186"/>
                  </a:cubicBezTo>
                  <a:lnTo>
                    <a:pt x="191" y="1200"/>
                  </a:lnTo>
                  <a:lnTo>
                    <a:pt x="191" y="1218"/>
                  </a:lnTo>
                  <a:lnTo>
                    <a:pt x="223" y="1232"/>
                  </a:lnTo>
                  <a:cubicBezTo>
                    <a:pt x="413" y="1348"/>
                    <a:pt x="645" y="1436"/>
                    <a:pt x="926" y="1510"/>
                  </a:cubicBezTo>
                  <a:cubicBezTo>
                    <a:pt x="1172" y="1570"/>
                    <a:pt x="1422" y="1598"/>
                    <a:pt x="1686" y="1598"/>
                  </a:cubicBezTo>
                  <a:lnTo>
                    <a:pt x="1862" y="1598"/>
                  </a:lnTo>
                  <a:cubicBezTo>
                    <a:pt x="2069" y="1584"/>
                    <a:pt x="2259" y="1552"/>
                    <a:pt x="2435" y="1510"/>
                  </a:cubicBezTo>
                  <a:cubicBezTo>
                    <a:pt x="2597" y="1464"/>
                    <a:pt x="2755" y="1408"/>
                    <a:pt x="2889" y="1334"/>
                  </a:cubicBezTo>
                  <a:lnTo>
                    <a:pt x="2889" y="1320"/>
                  </a:lnTo>
                  <a:lnTo>
                    <a:pt x="2903" y="1320"/>
                  </a:lnTo>
                  <a:cubicBezTo>
                    <a:pt x="2917" y="1306"/>
                    <a:pt x="2931" y="1306"/>
                    <a:pt x="2949" y="1288"/>
                  </a:cubicBezTo>
                  <a:cubicBezTo>
                    <a:pt x="2949" y="1274"/>
                    <a:pt x="2963" y="1274"/>
                    <a:pt x="2977" y="1260"/>
                  </a:cubicBezTo>
                  <a:cubicBezTo>
                    <a:pt x="2991" y="1232"/>
                    <a:pt x="3019" y="1200"/>
                    <a:pt x="3037" y="1172"/>
                  </a:cubicBezTo>
                  <a:cubicBezTo>
                    <a:pt x="3065" y="1144"/>
                    <a:pt x="3079" y="1112"/>
                    <a:pt x="3093" y="1070"/>
                  </a:cubicBezTo>
                  <a:cubicBezTo>
                    <a:pt x="3139" y="996"/>
                    <a:pt x="3153" y="923"/>
                    <a:pt x="3167" y="821"/>
                  </a:cubicBezTo>
                  <a:cubicBezTo>
                    <a:pt x="3181" y="747"/>
                    <a:pt x="3181" y="659"/>
                    <a:pt x="3181" y="571"/>
                  </a:cubicBezTo>
                  <a:cubicBezTo>
                    <a:pt x="3167" y="497"/>
                    <a:pt x="3167" y="427"/>
                    <a:pt x="3139" y="367"/>
                  </a:cubicBezTo>
                  <a:cubicBezTo>
                    <a:pt x="3125" y="307"/>
                    <a:pt x="3093" y="265"/>
                    <a:pt x="3065" y="219"/>
                  </a:cubicBezTo>
                  <a:cubicBezTo>
                    <a:pt x="3037" y="177"/>
                    <a:pt x="2991" y="145"/>
                    <a:pt x="2949" y="117"/>
                  </a:cubicBezTo>
                  <a:cubicBezTo>
                    <a:pt x="2861" y="57"/>
                    <a:pt x="2773" y="43"/>
                    <a:pt x="2667" y="15"/>
                  </a:cubicBezTo>
                  <a:cubicBezTo>
                    <a:pt x="2639" y="15"/>
                    <a:pt x="2611" y="15"/>
                    <a:pt x="25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83"/>
            <p:cNvSpPr/>
            <p:nvPr/>
          </p:nvSpPr>
          <p:spPr>
            <a:xfrm>
              <a:off x="858254" y="4276324"/>
              <a:ext cx="40282" cy="35943"/>
            </a:xfrm>
            <a:custGeom>
              <a:avLst/>
              <a:gdLst/>
              <a:ahLst/>
              <a:cxnLst/>
              <a:rect l="l" t="t" r="r" b="b"/>
              <a:pathLst>
                <a:path w="427" h="381" extrusionOk="0">
                  <a:moveTo>
                    <a:pt x="352" y="1"/>
                  </a:moveTo>
                  <a:cubicBezTo>
                    <a:pt x="205" y="57"/>
                    <a:pt x="75" y="159"/>
                    <a:pt x="1" y="307"/>
                  </a:cubicBezTo>
                  <a:lnTo>
                    <a:pt x="1" y="335"/>
                  </a:lnTo>
                  <a:cubicBezTo>
                    <a:pt x="1" y="353"/>
                    <a:pt x="15" y="367"/>
                    <a:pt x="29" y="381"/>
                  </a:cubicBezTo>
                  <a:lnTo>
                    <a:pt x="60" y="381"/>
                  </a:lnTo>
                  <a:cubicBezTo>
                    <a:pt x="75" y="381"/>
                    <a:pt x="89" y="367"/>
                    <a:pt x="89" y="353"/>
                  </a:cubicBezTo>
                  <a:cubicBezTo>
                    <a:pt x="103" y="321"/>
                    <a:pt x="134" y="293"/>
                    <a:pt x="148" y="247"/>
                  </a:cubicBezTo>
                  <a:cubicBezTo>
                    <a:pt x="177" y="219"/>
                    <a:pt x="222" y="191"/>
                    <a:pt x="250" y="159"/>
                  </a:cubicBezTo>
                  <a:cubicBezTo>
                    <a:pt x="293" y="131"/>
                    <a:pt x="338" y="103"/>
                    <a:pt x="398" y="89"/>
                  </a:cubicBezTo>
                  <a:cubicBezTo>
                    <a:pt x="412" y="89"/>
                    <a:pt x="412" y="71"/>
                    <a:pt x="412" y="57"/>
                  </a:cubicBezTo>
                  <a:cubicBezTo>
                    <a:pt x="426" y="43"/>
                    <a:pt x="426" y="29"/>
                    <a:pt x="412" y="15"/>
                  </a:cubicBezTo>
                  <a:cubicBezTo>
                    <a:pt x="412" y="15"/>
                    <a:pt x="398" y="1"/>
                    <a:pt x="38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83"/>
            <p:cNvSpPr/>
            <p:nvPr/>
          </p:nvSpPr>
          <p:spPr>
            <a:xfrm>
              <a:off x="873537" y="4281702"/>
              <a:ext cx="41603" cy="41131"/>
            </a:xfrm>
            <a:custGeom>
              <a:avLst/>
              <a:gdLst/>
              <a:ahLst/>
              <a:cxnLst/>
              <a:rect l="l" t="t" r="r" b="b"/>
              <a:pathLst>
                <a:path w="441" h="436" extrusionOk="0">
                  <a:moveTo>
                    <a:pt x="366" y="0"/>
                  </a:moveTo>
                  <a:cubicBezTo>
                    <a:pt x="219" y="88"/>
                    <a:pt x="88" y="208"/>
                    <a:pt x="15" y="366"/>
                  </a:cubicBezTo>
                  <a:cubicBezTo>
                    <a:pt x="15" y="384"/>
                    <a:pt x="0" y="384"/>
                    <a:pt x="15" y="398"/>
                  </a:cubicBezTo>
                  <a:cubicBezTo>
                    <a:pt x="15" y="412"/>
                    <a:pt x="15" y="426"/>
                    <a:pt x="29" y="426"/>
                  </a:cubicBezTo>
                  <a:cubicBezTo>
                    <a:pt x="42" y="432"/>
                    <a:pt x="54" y="435"/>
                    <a:pt x="65" y="435"/>
                  </a:cubicBezTo>
                  <a:cubicBezTo>
                    <a:pt x="81" y="435"/>
                    <a:pt x="94" y="428"/>
                    <a:pt x="102" y="412"/>
                  </a:cubicBezTo>
                  <a:cubicBezTo>
                    <a:pt x="117" y="366"/>
                    <a:pt x="148" y="324"/>
                    <a:pt x="176" y="296"/>
                  </a:cubicBezTo>
                  <a:cubicBezTo>
                    <a:pt x="219" y="236"/>
                    <a:pt x="278" y="176"/>
                    <a:pt x="338" y="134"/>
                  </a:cubicBezTo>
                  <a:cubicBezTo>
                    <a:pt x="366" y="120"/>
                    <a:pt x="380" y="102"/>
                    <a:pt x="412" y="88"/>
                  </a:cubicBezTo>
                  <a:cubicBezTo>
                    <a:pt x="440" y="74"/>
                    <a:pt x="440" y="46"/>
                    <a:pt x="426" y="32"/>
                  </a:cubicBezTo>
                  <a:cubicBezTo>
                    <a:pt x="426" y="14"/>
                    <a:pt x="412" y="0"/>
                    <a:pt x="38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83"/>
            <p:cNvSpPr/>
            <p:nvPr/>
          </p:nvSpPr>
          <p:spPr>
            <a:xfrm>
              <a:off x="701937" y="4302550"/>
              <a:ext cx="74810" cy="74055"/>
            </a:xfrm>
            <a:custGeom>
              <a:avLst/>
              <a:gdLst/>
              <a:ahLst/>
              <a:cxnLst/>
              <a:rect l="l" t="t" r="r" b="b"/>
              <a:pathLst>
                <a:path w="793" h="785" extrusionOk="0">
                  <a:moveTo>
                    <a:pt x="441" y="103"/>
                  </a:moveTo>
                  <a:cubicBezTo>
                    <a:pt x="472" y="117"/>
                    <a:pt x="500" y="117"/>
                    <a:pt x="529" y="131"/>
                  </a:cubicBezTo>
                  <a:cubicBezTo>
                    <a:pt x="543" y="145"/>
                    <a:pt x="574" y="163"/>
                    <a:pt x="588" y="177"/>
                  </a:cubicBezTo>
                  <a:lnTo>
                    <a:pt x="631" y="219"/>
                  </a:lnTo>
                  <a:cubicBezTo>
                    <a:pt x="648" y="251"/>
                    <a:pt x="662" y="265"/>
                    <a:pt x="676" y="293"/>
                  </a:cubicBezTo>
                  <a:cubicBezTo>
                    <a:pt x="676" y="321"/>
                    <a:pt x="690" y="339"/>
                    <a:pt x="690" y="367"/>
                  </a:cubicBezTo>
                  <a:lnTo>
                    <a:pt x="690" y="441"/>
                  </a:lnTo>
                  <a:cubicBezTo>
                    <a:pt x="676" y="469"/>
                    <a:pt x="676" y="497"/>
                    <a:pt x="662" y="514"/>
                  </a:cubicBezTo>
                  <a:cubicBezTo>
                    <a:pt x="648" y="543"/>
                    <a:pt x="631" y="557"/>
                    <a:pt x="616" y="585"/>
                  </a:cubicBezTo>
                  <a:cubicBezTo>
                    <a:pt x="602" y="602"/>
                    <a:pt x="588" y="616"/>
                    <a:pt x="560" y="631"/>
                  </a:cubicBezTo>
                  <a:cubicBezTo>
                    <a:pt x="543" y="645"/>
                    <a:pt x="514" y="659"/>
                    <a:pt x="500" y="673"/>
                  </a:cubicBezTo>
                  <a:cubicBezTo>
                    <a:pt x="472" y="673"/>
                    <a:pt x="441" y="673"/>
                    <a:pt x="427" y="690"/>
                  </a:cubicBezTo>
                  <a:cubicBezTo>
                    <a:pt x="398" y="690"/>
                    <a:pt x="367" y="690"/>
                    <a:pt x="353" y="673"/>
                  </a:cubicBezTo>
                  <a:cubicBezTo>
                    <a:pt x="325" y="673"/>
                    <a:pt x="296" y="659"/>
                    <a:pt x="265" y="659"/>
                  </a:cubicBezTo>
                  <a:cubicBezTo>
                    <a:pt x="251" y="645"/>
                    <a:pt x="223" y="631"/>
                    <a:pt x="208" y="616"/>
                  </a:cubicBezTo>
                  <a:cubicBezTo>
                    <a:pt x="191" y="602"/>
                    <a:pt x="177" y="585"/>
                    <a:pt x="163" y="557"/>
                  </a:cubicBezTo>
                  <a:cubicBezTo>
                    <a:pt x="149" y="543"/>
                    <a:pt x="135" y="514"/>
                    <a:pt x="120" y="497"/>
                  </a:cubicBezTo>
                  <a:cubicBezTo>
                    <a:pt x="120" y="469"/>
                    <a:pt x="103" y="441"/>
                    <a:pt x="103" y="409"/>
                  </a:cubicBezTo>
                  <a:lnTo>
                    <a:pt x="103" y="339"/>
                  </a:lnTo>
                  <a:lnTo>
                    <a:pt x="120" y="339"/>
                  </a:lnTo>
                  <a:lnTo>
                    <a:pt x="120" y="321"/>
                  </a:lnTo>
                  <a:cubicBezTo>
                    <a:pt x="120" y="307"/>
                    <a:pt x="135" y="279"/>
                    <a:pt x="135" y="265"/>
                  </a:cubicBezTo>
                  <a:cubicBezTo>
                    <a:pt x="135" y="251"/>
                    <a:pt x="149" y="233"/>
                    <a:pt x="149" y="233"/>
                  </a:cubicBezTo>
                  <a:cubicBezTo>
                    <a:pt x="163" y="219"/>
                    <a:pt x="163" y="205"/>
                    <a:pt x="177" y="205"/>
                  </a:cubicBezTo>
                  <a:cubicBezTo>
                    <a:pt x="191" y="191"/>
                    <a:pt x="208" y="163"/>
                    <a:pt x="237" y="145"/>
                  </a:cubicBezTo>
                  <a:cubicBezTo>
                    <a:pt x="237" y="145"/>
                    <a:pt x="251" y="145"/>
                    <a:pt x="265" y="131"/>
                  </a:cubicBezTo>
                  <a:cubicBezTo>
                    <a:pt x="265" y="131"/>
                    <a:pt x="279" y="117"/>
                    <a:pt x="296" y="117"/>
                  </a:cubicBezTo>
                  <a:cubicBezTo>
                    <a:pt x="325" y="117"/>
                    <a:pt x="339" y="103"/>
                    <a:pt x="367" y="103"/>
                  </a:cubicBezTo>
                  <a:close/>
                  <a:moveTo>
                    <a:pt x="384" y="1"/>
                  </a:moveTo>
                  <a:cubicBezTo>
                    <a:pt x="310" y="1"/>
                    <a:pt x="251" y="29"/>
                    <a:pt x="191" y="57"/>
                  </a:cubicBezTo>
                  <a:cubicBezTo>
                    <a:pt x="163" y="75"/>
                    <a:pt x="135" y="103"/>
                    <a:pt x="120" y="131"/>
                  </a:cubicBezTo>
                  <a:lnTo>
                    <a:pt x="103" y="131"/>
                  </a:lnTo>
                  <a:cubicBezTo>
                    <a:pt x="103" y="145"/>
                    <a:pt x="89" y="145"/>
                    <a:pt x="89" y="163"/>
                  </a:cubicBezTo>
                  <a:cubicBezTo>
                    <a:pt x="75" y="177"/>
                    <a:pt x="61" y="191"/>
                    <a:pt x="61" y="205"/>
                  </a:cubicBezTo>
                  <a:cubicBezTo>
                    <a:pt x="15" y="265"/>
                    <a:pt x="1" y="321"/>
                    <a:pt x="1" y="395"/>
                  </a:cubicBezTo>
                  <a:cubicBezTo>
                    <a:pt x="1" y="497"/>
                    <a:pt x="47" y="585"/>
                    <a:pt x="103" y="659"/>
                  </a:cubicBezTo>
                  <a:cubicBezTo>
                    <a:pt x="135" y="690"/>
                    <a:pt x="177" y="718"/>
                    <a:pt x="208" y="733"/>
                  </a:cubicBezTo>
                  <a:cubicBezTo>
                    <a:pt x="251" y="761"/>
                    <a:pt x="296" y="778"/>
                    <a:pt x="353" y="778"/>
                  </a:cubicBezTo>
                  <a:cubicBezTo>
                    <a:pt x="368" y="783"/>
                    <a:pt x="383" y="785"/>
                    <a:pt x="397" y="785"/>
                  </a:cubicBezTo>
                  <a:cubicBezTo>
                    <a:pt x="427" y="785"/>
                    <a:pt x="456" y="778"/>
                    <a:pt x="486" y="778"/>
                  </a:cubicBezTo>
                  <a:cubicBezTo>
                    <a:pt x="529" y="761"/>
                    <a:pt x="574" y="747"/>
                    <a:pt x="616" y="718"/>
                  </a:cubicBezTo>
                  <a:cubicBezTo>
                    <a:pt x="690" y="659"/>
                    <a:pt x="750" y="585"/>
                    <a:pt x="778" y="497"/>
                  </a:cubicBezTo>
                  <a:cubicBezTo>
                    <a:pt x="792" y="455"/>
                    <a:pt x="792" y="395"/>
                    <a:pt x="778" y="353"/>
                  </a:cubicBezTo>
                  <a:cubicBezTo>
                    <a:pt x="778" y="307"/>
                    <a:pt x="764" y="265"/>
                    <a:pt x="750" y="219"/>
                  </a:cubicBezTo>
                  <a:cubicBezTo>
                    <a:pt x="736" y="191"/>
                    <a:pt x="704" y="145"/>
                    <a:pt x="676" y="117"/>
                  </a:cubicBezTo>
                  <a:cubicBezTo>
                    <a:pt x="648" y="89"/>
                    <a:pt x="602" y="57"/>
                    <a:pt x="560" y="43"/>
                  </a:cubicBezTo>
                  <a:cubicBezTo>
                    <a:pt x="514" y="15"/>
                    <a:pt x="455" y="1"/>
                    <a:pt x="3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83"/>
            <p:cNvSpPr/>
            <p:nvPr/>
          </p:nvSpPr>
          <p:spPr>
            <a:xfrm>
              <a:off x="701937" y="4307928"/>
              <a:ext cx="44622" cy="68112"/>
            </a:xfrm>
            <a:custGeom>
              <a:avLst/>
              <a:gdLst/>
              <a:ahLst/>
              <a:cxnLst/>
              <a:rect l="l" t="t" r="r" b="b"/>
              <a:pathLst>
                <a:path w="473" h="722" extrusionOk="0">
                  <a:moveTo>
                    <a:pt x="177" y="0"/>
                  </a:moveTo>
                  <a:cubicBezTo>
                    <a:pt x="163" y="32"/>
                    <a:pt x="135" y="46"/>
                    <a:pt x="103" y="74"/>
                  </a:cubicBezTo>
                  <a:cubicBezTo>
                    <a:pt x="103" y="88"/>
                    <a:pt x="89" y="88"/>
                    <a:pt x="89" y="106"/>
                  </a:cubicBezTo>
                  <a:cubicBezTo>
                    <a:pt x="75" y="120"/>
                    <a:pt x="61" y="134"/>
                    <a:pt x="61" y="148"/>
                  </a:cubicBezTo>
                  <a:cubicBezTo>
                    <a:pt x="15" y="208"/>
                    <a:pt x="1" y="264"/>
                    <a:pt x="1" y="338"/>
                  </a:cubicBezTo>
                  <a:cubicBezTo>
                    <a:pt x="1" y="426"/>
                    <a:pt x="47" y="528"/>
                    <a:pt x="103" y="602"/>
                  </a:cubicBezTo>
                  <a:cubicBezTo>
                    <a:pt x="135" y="633"/>
                    <a:pt x="177" y="661"/>
                    <a:pt x="208" y="676"/>
                  </a:cubicBezTo>
                  <a:cubicBezTo>
                    <a:pt x="251" y="704"/>
                    <a:pt x="296" y="721"/>
                    <a:pt x="353" y="721"/>
                  </a:cubicBezTo>
                  <a:lnTo>
                    <a:pt x="472" y="721"/>
                  </a:lnTo>
                  <a:cubicBezTo>
                    <a:pt x="441" y="690"/>
                    <a:pt x="427" y="661"/>
                    <a:pt x="398" y="633"/>
                  </a:cubicBezTo>
                  <a:cubicBezTo>
                    <a:pt x="384" y="633"/>
                    <a:pt x="367" y="633"/>
                    <a:pt x="353" y="616"/>
                  </a:cubicBezTo>
                  <a:cubicBezTo>
                    <a:pt x="325" y="616"/>
                    <a:pt x="296" y="602"/>
                    <a:pt x="265" y="602"/>
                  </a:cubicBezTo>
                  <a:cubicBezTo>
                    <a:pt x="251" y="588"/>
                    <a:pt x="223" y="574"/>
                    <a:pt x="208" y="559"/>
                  </a:cubicBezTo>
                  <a:cubicBezTo>
                    <a:pt x="191" y="545"/>
                    <a:pt x="177" y="528"/>
                    <a:pt x="163" y="500"/>
                  </a:cubicBezTo>
                  <a:cubicBezTo>
                    <a:pt x="149" y="486"/>
                    <a:pt x="135" y="457"/>
                    <a:pt x="120" y="440"/>
                  </a:cubicBezTo>
                  <a:cubicBezTo>
                    <a:pt x="120" y="412"/>
                    <a:pt x="103" y="384"/>
                    <a:pt x="103" y="352"/>
                  </a:cubicBezTo>
                  <a:lnTo>
                    <a:pt x="103" y="282"/>
                  </a:lnTo>
                  <a:lnTo>
                    <a:pt x="120" y="282"/>
                  </a:lnTo>
                  <a:lnTo>
                    <a:pt x="120" y="264"/>
                  </a:lnTo>
                  <a:cubicBezTo>
                    <a:pt x="120" y="250"/>
                    <a:pt x="120" y="236"/>
                    <a:pt x="135" y="222"/>
                  </a:cubicBezTo>
                  <a:lnTo>
                    <a:pt x="135" y="208"/>
                  </a:lnTo>
                  <a:cubicBezTo>
                    <a:pt x="135" y="194"/>
                    <a:pt x="149" y="176"/>
                    <a:pt x="149" y="176"/>
                  </a:cubicBezTo>
                  <a:cubicBezTo>
                    <a:pt x="163" y="162"/>
                    <a:pt x="163" y="148"/>
                    <a:pt x="177" y="148"/>
                  </a:cubicBezTo>
                  <a:cubicBezTo>
                    <a:pt x="177" y="134"/>
                    <a:pt x="191" y="134"/>
                    <a:pt x="208" y="120"/>
                  </a:cubicBezTo>
                  <a:cubicBezTo>
                    <a:pt x="191" y="74"/>
                    <a:pt x="191" y="46"/>
                    <a:pt x="177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83"/>
            <p:cNvSpPr/>
            <p:nvPr/>
          </p:nvSpPr>
          <p:spPr>
            <a:xfrm>
              <a:off x="106006" y="4094630"/>
              <a:ext cx="244994" cy="310276"/>
            </a:xfrm>
            <a:custGeom>
              <a:avLst/>
              <a:gdLst/>
              <a:ahLst/>
              <a:cxnLst/>
              <a:rect l="l" t="t" r="r" b="b"/>
              <a:pathLst>
                <a:path w="2597" h="3289" extrusionOk="0">
                  <a:moveTo>
                    <a:pt x="1057" y="0"/>
                  </a:moveTo>
                  <a:cubicBezTo>
                    <a:pt x="1051" y="0"/>
                    <a:pt x="1046" y="2"/>
                    <a:pt x="1042" y="6"/>
                  </a:cubicBezTo>
                  <a:cubicBezTo>
                    <a:pt x="809" y="151"/>
                    <a:pt x="616" y="284"/>
                    <a:pt x="458" y="432"/>
                  </a:cubicBezTo>
                  <a:cubicBezTo>
                    <a:pt x="282" y="590"/>
                    <a:pt x="134" y="784"/>
                    <a:pt x="32" y="974"/>
                  </a:cubicBezTo>
                  <a:cubicBezTo>
                    <a:pt x="18" y="974"/>
                    <a:pt x="18" y="988"/>
                    <a:pt x="18" y="988"/>
                  </a:cubicBezTo>
                  <a:cubicBezTo>
                    <a:pt x="18" y="1002"/>
                    <a:pt x="0" y="1030"/>
                    <a:pt x="0" y="1048"/>
                  </a:cubicBezTo>
                  <a:lnTo>
                    <a:pt x="0" y="1076"/>
                  </a:lnTo>
                  <a:lnTo>
                    <a:pt x="0" y="1118"/>
                  </a:lnTo>
                  <a:lnTo>
                    <a:pt x="0" y="1150"/>
                  </a:lnTo>
                  <a:cubicBezTo>
                    <a:pt x="32" y="1368"/>
                    <a:pt x="106" y="1617"/>
                    <a:pt x="236" y="1867"/>
                  </a:cubicBezTo>
                  <a:cubicBezTo>
                    <a:pt x="338" y="2103"/>
                    <a:pt x="486" y="2307"/>
                    <a:pt x="648" y="2511"/>
                  </a:cubicBezTo>
                  <a:cubicBezTo>
                    <a:pt x="690" y="2557"/>
                    <a:pt x="736" y="2599"/>
                    <a:pt x="764" y="2645"/>
                  </a:cubicBezTo>
                  <a:cubicBezTo>
                    <a:pt x="897" y="2789"/>
                    <a:pt x="1042" y="2922"/>
                    <a:pt x="1189" y="3039"/>
                  </a:cubicBezTo>
                  <a:cubicBezTo>
                    <a:pt x="1337" y="3141"/>
                    <a:pt x="1467" y="3214"/>
                    <a:pt x="1615" y="3274"/>
                  </a:cubicBezTo>
                  <a:lnTo>
                    <a:pt x="1629" y="3274"/>
                  </a:lnTo>
                  <a:cubicBezTo>
                    <a:pt x="1643" y="3274"/>
                    <a:pt x="1671" y="3288"/>
                    <a:pt x="1689" y="3288"/>
                  </a:cubicBezTo>
                  <a:lnTo>
                    <a:pt x="1833" y="3288"/>
                  </a:lnTo>
                  <a:cubicBezTo>
                    <a:pt x="1865" y="3288"/>
                    <a:pt x="1907" y="3274"/>
                    <a:pt x="1953" y="3260"/>
                  </a:cubicBezTo>
                  <a:cubicBezTo>
                    <a:pt x="2023" y="3246"/>
                    <a:pt x="2097" y="3214"/>
                    <a:pt x="2185" y="3172"/>
                  </a:cubicBezTo>
                  <a:cubicBezTo>
                    <a:pt x="2245" y="3126"/>
                    <a:pt x="2318" y="3084"/>
                    <a:pt x="2375" y="3010"/>
                  </a:cubicBezTo>
                  <a:cubicBezTo>
                    <a:pt x="2435" y="2965"/>
                    <a:pt x="2480" y="2908"/>
                    <a:pt x="2522" y="2849"/>
                  </a:cubicBezTo>
                  <a:cubicBezTo>
                    <a:pt x="2551" y="2806"/>
                    <a:pt x="2568" y="2747"/>
                    <a:pt x="2582" y="2701"/>
                  </a:cubicBezTo>
                  <a:cubicBezTo>
                    <a:pt x="2596" y="2659"/>
                    <a:pt x="2596" y="2599"/>
                    <a:pt x="2596" y="2557"/>
                  </a:cubicBezTo>
                  <a:cubicBezTo>
                    <a:pt x="2582" y="2455"/>
                    <a:pt x="2537" y="2349"/>
                    <a:pt x="2494" y="2279"/>
                  </a:cubicBezTo>
                  <a:cubicBezTo>
                    <a:pt x="2480" y="2247"/>
                    <a:pt x="2449" y="2219"/>
                    <a:pt x="2435" y="2191"/>
                  </a:cubicBezTo>
                  <a:cubicBezTo>
                    <a:pt x="2420" y="2159"/>
                    <a:pt x="2406" y="2117"/>
                    <a:pt x="2375" y="2085"/>
                  </a:cubicBezTo>
                  <a:lnTo>
                    <a:pt x="2392" y="2085"/>
                  </a:lnTo>
                  <a:cubicBezTo>
                    <a:pt x="2347" y="2029"/>
                    <a:pt x="2333" y="1969"/>
                    <a:pt x="2318" y="1909"/>
                  </a:cubicBezTo>
                  <a:cubicBezTo>
                    <a:pt x="2304" y="1867"/>
                    <a:pt x="2304" y="1839"/>
                    <a:pt x="2304" y="1793"/>
                  </a:cubicBezTo>
                  <a:cubicBezTo>
                    <a:pt x="2304" y="1765"/>
                    <a:pt x="2318" y="1734"/>
                    <a:pt x="2318" y="1705"/>
                  </a:cubicBezTo>
                  <a:cubicBezTo>
                    <a:pt x="2333" y="1677"/>
                    <a:pt x="2333" y="1663"/>
                    <a:pt x="2347" y="1632"/>
                  </a:cubicBezTo>
                  <a:cubicBezTo>
                    <a:pt x="2361" y="1617"/>
                    <a:pt x="2361" y="1603"/>
                    <a:pt x="2347" y="1589"/>
                  </a:cubicBezTo>
                  <a:lnTo>
                    <a:pt x="2333" y="1575"/>
                  </a:lnTo>
                  <a:cubicBezTo>
                    <a:pt x="2318" y="1558"/>
                    <a:pt x="2304" y="1558"/>
                    <a:pt x="2304" y="1558"/>
                  </a:cubicBezTo>
                  <a:cubicBezTo>
                    <a:pt x="2304" y="1470"/>
                    <a:pt x="2273" y="1368"/>
                    <a:pt x="2216" y="1252"/>
                  </a:cubicBezTo>
                  <a:cubicBezTo>
                    <a:pt x="2171" y="1150"/>
                    <a:pt x="2097" y="1030"/>
                    <a:pt x="2009" y="914"/>
                  </a:cubicBezTo>
                  <a:cubicBezTo>
                    <a:pt x="1981" y="872"/>
                    <a:pt x="1953" y="840"/>
                    <a:pt x="1921" y="798"/>
                  </a:cubicBezTo>
                  <a:cubicBezTo>
                    <a:pt x="1791" y="636"/>
                    <a:pt x="1629" y="474"/>
                    <a:pt x="1407" y="284"/>
                  </a:cubicBezTo>
                  <a:cubicBezTo>
                    <a:pt x="1320" y="196"/>
                    <a:pt x="1218" y="123"/>
                    <a:pt x="1115" y="35"/>
                  </a:cubicBezTo>
                  <a:lnTo>
                    <a:pt x="1101" y="20"/>
                  </a:lnTo>
                  <a:cubicBezTo>
                    <a:pt x="1101" y="6"/>
                    <a:pt x="1087" y="6"/>
                    <a:pt x="1087" y="6"/>
                  </a:cubicBezTo>
                  <a:cubicBezTo>
                    <a:pt x="1078" y="6"/>
                    <a:pt x="1067" y="0"/>
                    <a:pt x="10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83"/>
            <p:cNvSpPr/>
            <p:nvPr/>
          </p:nvSpPr>
          <p:spPr>
            <a:xfrm>
              <a:off x="106006" y="4155950"/>
              <a:ext cx="244994" cy="248957"/>
            </a:xfrm>
            <a:custGeom>
              <a:avLst/>
              <a:gdLst/>
              <a:ahLst/>
              <a:cxnLst/>
              <a:rect l="l" t="t" r="r" b="b"/>
              <a:pathLst>
                <a:path w="2597" h="2639" extrusionOk="0">
                  <a:moveTo>
                    <a:pt x="250" y="0"/>
                  </a:moveTo>
                  <a:cubicBezTo>
                    <a:pt x="162" y="102"/>
                    <a:pt x="88" y="204"/>
                    <a:pt x="32" y="324"/>
                  </a:cubicBezTo>
                  <a:lnTo>
                    <a:pt x="18" y="324"/>
                  </a:lnTo>
                  <a:lnTo>
                    <a:pt x="18" y="338"/>
                  </a:lnTo>
                  <a:cubicBezTo>
                    <a:pt x="18" y="352"/>
                    <a:pt x="0" y="380"/>
                    <a:pt x="0" y="398"/>
                  </a:cubicBezTo>
                  <a:lnTo>
                    <a:pt x="0" y="426"/>
                  </a:lnTo>
                  <a:lnTo>
                    <a:pt x="0" y="454"/>
                  </a:lnTo>
                  <a:lnTo>
                    <a:pt x="0" y="468"/>
                  </a:lnTo>
                  <a:lnTo>
                    <a:pt x="0" y="500"/>
                  </a:lnTo>
                  <a:cubicBezTo>
                    <a:pt x="32" y="718"/>
                    <a:pt x="106" y="967"/>
                    <a:pt x="236" y="1217"/>
                  </a:cubicBezTo>
                  <a:cubicBezTo>
                    <a:pt x="338" y="1453"/>
                    <a:pt x="486" y="1671"/>
                    <a:pt x="648" y="1861"/>
                  </a:cubicBezTo>
                  <a:cubicBezTo>
                    <a:pt x="690" y="1907"/>
                    <a:pt x="722" y="1963"/>
                    <a:pt x="764" y="1995"/>
                  </a:cubicBezTo>
                  <a:cubicBezTo>
                    <a:pt x="897" y="2139"/>
                    <a:pt x="1042" y="2272"/>
                    <a:pt x="1189" y="2389"/>
                  </a:cubicBezTo>
                  <a:cubicBezTo>
                    <a:pt x="1337" y="2491"/>
                    <a:pt x="1467" y="2564"/>
                    <a:pt x="1615" y="2624"/>
                  </a:cubicBezTo>
                  <a:lnTo>
                    <a:pt x="1629" y="2624"/>
                  </a:lnTo>
                  <a:cubicBezTo>
                    <a:pt x="1643" y="2624"/>
                    <a:pt x="1671" y="2638"/>
                    <a:pt x="1689" y="2638"/>
                  </a:cubicBezTo>
                  <a:lnTo>
                    <a:pt x="1833" y="2638"/>
                  </a:lnTo>
                  <a:cubicBezTo>
                    <a:pt x="1865" y="2638"/>
                    <a:pt x="1907" y="2624"/>
                    <a:pt x="1953" y="2624"/>
                  </a:cubicBezTo>
                  <a:cubicBezTo>
                    <a:pt x="2023" y="2596"/>
                    <a:pt x="2097" y="2564"/>
                    <a:pt x="2185" y="2522"/>
                  </a:cubicBezTo>
                  <a:cubicBezTo>
                    <a:pt x="2245" y="2476"/>
                    <a:pt x="2318" y="2434"/>
                    <a:pt x="2375" y="2374"/>
                  </a:cubicBezTo>
                  <a:cubicBezTo>
                    <a:pt x="2435" y="2315"/>
                    <a:pt x="2480" y="2258"/>
                    <a:pt x="2522" y="2199"/>
                  </a:cubicBezTo>
                  <a:cubicBezTo>
                    <a:pt x="2551" y="2156"/>
                    <a:pt x="2568" y="2097"/>
                    <a:pt x="2582" y="2051"/>
                  </a:cubicBezTo>
                  <a:cubicBezTo>
                    <a:pt x="2596" y="2009"/>
                    <a:pt x="2596" y="1949"/>
                    <a:pt x="2596" y="1907"/>
                  </a:cubicBezTo>
                  <a:cubicBezTo>
                    <a:pt x="2582" y="1805"/>
                    <a:pt x="2537" y="1699"/>
                    <a:pt x="2494" y="1629"/>
                  </a:cubicBezTo>
                  <a:cubicBezTo>
                    <a:pt x="2480" y="1597"/>
                    <a:pt x="2463" y="1569"/>
                    <a:pt x="2435" y="1541"/>
                  </a:cubicBezTo>
                  <a:lnTo>
                    <a:pt x="2435" y="1523"/>
                  </a:lnTo>
                  <a:lnTo>
                    <a:pt x="2420" y="1509"/>
                  </a:lnTo>
                  <a:cubicBezTo>
                    <a:pt x="2420" y="1509"/>
                    <a:pt x="2406" y="1495"/>
                    <a:pt x="2392" y="1495"/>
                  </a:cubicBezTo>
                  <a:cubicBezTo>
                    <a:pt x="2347" y="1481"/>
                    <a:pt x="2318" y="1467"/>
                    <a:pt x="2273" y="1467"/>
                  </a:cubicBezTo>
                  <a:cubicBezTo>
                    <a:pt x="2245" y="1453"/>
                    <a:pt x="2199" y="1453"/>
                    <a:pt x="2171" y="1453"/>
                  </a:cubicBezTo>
                  <a:cubicBezTo>
                    <a:pt x="2129" y="1435"/>
                    <a:pt x="2083" y="1435"/>
                    <a:pt x="2041" y="1435"/>
                  </a:cubicBezTo>
                  <a:cubicBezTo>
                    <a:pt x="1981" y="1453"/>
                    <a:pt x="1935" y="1453"/>
                    <a:pt x="1893" y="1453"/>
                  </a:cubicBezTo>
                  <a:cubicBezTo>
                    <a:pt x="1833" y="1467"/>
                    <a:pt x="1791" y="1481"/>
                    <a:pt x="1731" y="1495"/>
                  </a:cubicBezTo>
                  <a:cubicBezTo>
                    <a:pt x="1671" y="1509"/>
                    <a:pt x="1615" y="1541"/>
                    <a:pt x="1555" y="1569"/>
                  </a:cubicBezTo>
                  <a:lnTo>
                    <a:pt x="1569" y="1555"/>
                  </a:lnTo>
                  <a:lnTo>
                    <a:pt x="1569" y="1555"/>
                  </a:lnTo>
                  <a:cubicBezTo>
                    <a:pt x="1439" y="1611"/>
                    <a:pt x="1337" y="1685"/>
                    <a:pt x="1232" y="1773"/>
                  </a:cubicBezTo>
                  <a:cubicBezTo>
                    <a:pt x="1203" y="1787"/>
                    <a:pt x="1175" y="1819"/>
                    <a:pt x="1144" y="1847"/>
                  </a:cubicBezTo>
                  <a:cubicBezTo>
                    <a:pt x="1144" y="1861"/>
                    <a:pt x="1144" y="1861"/>
                    <a:pt x="1130" y="1861"/>
                  </a:cubicBezTo>
                  <a:lnTo>
                    <a:pt x="1130" y="1875"/>
                  </a:lnTo>
                  <a:lnTo>
                    <a:pt x="1101" y="1875"/>
                  </a:lnTo>
                  <a:lnTo>
                    <a:pt x="968" y="1745"/>
                  </a:lnTo>
                  <a:cubicBezTo>
                    <a:pt x="852" y="1629"/>
                    <a:pt x="750" y="1495"/>
                    <a:pt x="662" y="1347"/>
                  </a:cubicBezTo>
                  <a:cubicBezTo>
                    <a:pt x="560" y="1203"/>
                    <a:pt x="486" y="1041"/>
                    <a:pt x="426" y="880"/>
                  </a:cubicBezTo>
                  <a:cubicBezTo>
                    <a:pt x="370" y="732"/>
                    <a:pt x="310" y="556"/>
                    <a:pt x="282" y="398"/>
                  </a:cubicBezTo>
                  <a:cubicBezTo>
                    <a:pt x="264" y="264"/>
                    <a:pt x="250" y="134"/>
                    <a:pt x="25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83"/>
            <p:cNvSpPr/>
            <p:nvPr/>
          </p:nvSpPr>
          <p:spPr>
            <a:xfrm>
              <a:off x="280247" y="4253589"/>
              <a:ext cx="49810" cy="17264"/>
            </a:xfrm>
            <a:custGeom>
              <a:avLst/>
              <a:gdLst/>
              <a:ahLst/>
              <a:cxnLst/>
              <a:rect l="l" t="t" r="r" b="b"/>
              <a:pathLst>
                <a:path w="528" h="183" extrusionOk="0">
                  <a:moveTo>
                    <a:pt x="199" y="1"/>
                  </a:moveTo>
                  <a:cubicBezTo>
                    <a:pt x="149" y="1"/>
                    <a:pt x="97" y="7"/>
                    <a:pt x="46" y="20"/>
                  </a:cubicBezTo>
                  <a:cubicBezTo>
                    <a:pt x="32" y="20"/>
                    <a:pt x="32" y="20"/>
                    <a:pt x="18" y="34"/>
                  </a:cubicBezTo>
                  <a:cubicBezTo>
                    <a:pt x="18" y="49"/>
                    <a:pt x="0" y="66"/>
                    <a:pt x="18" y="80"/>
                  </a:cubicBezTo>
                  <a:cubicBezTo>
                    <a:pt x="18" y="80"/>
                    <a:pt x="18" y="94"/>
                    <a:pt x="32" y="108"/>
                  </a:cubicBezTo>
                  <a:cubicBezTo>
                    <a:pt x="32" y="108"/>
                    <a:pt x="44" y="115"/>
                    <a:pt x="53" y="115"/>
                  </a:cubicBezTo>
                  <a:cubicBezTo>
                    <a:pt x="57" y="115"/>
                    <a:pt x="60" y="113"/>
                    <a:pt x="60" y="108"/>
                  </a:cubicBezTo>
                  <a:cubicBezTo>
                    <a:pt x="106" y="108"/>
                    <a:pt x="148" y="94"/>
                    <a:pt x="176" y="94"/>
                  </a:cubicBezTo>
                  <a:cubicBezTo>
                    <a:pt x="222" y="94"/>
                    <a:pt x="264" y="108"/>
                    <a:pt x="310" y="108"/>
                  </a:cubicBezTo>
                  <a:cubicBezTo>
                    <a:pt x="369" y="122"/>
                    <a:pt x="412" y="154"/>
                    <a:pt x="471" y="182"/>
                  </a:cubicBezTo>
                  <a:lnTo>
                    <a:pt x="500" y="182"/>
                  </a:lnTo>
                  <a:cubicBezTo>
                    <a:pt x="514" y="168"/>
                    <a:pt x="528" y="168"/>
                    <a:pt x="528" y="154"/>
                  </a:cubicBezTo>
                  <a:lnTo>
                    <a:pt x="528" y="108"/>
                  </a:lnTo>
                  <a:lnTo>
                    <a:pt x="528" y="94"/>
                  </a:lnTo>
                  <a:cubicBezTo>
                    <a:pt x="514" y="94"/>
                    <a:pt x="514" y="94"/>
                    <a:pt x="500" y="80"/>
                  </a:cubicBezTo>
                  <a:cubicBezTo>
                    <a:pt x="411" y="30"/>
                    <a:pt x="307" y="1"/>
                    <a:pt x="19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83"/>
            <p:cNvSpPr/>
            <p:nvPr/>
          </p:nvSpPr>
          <p:spPr>
            <a:xfrm>
              <a:off x="283172" y="4272740"/>
              <a:ext cx="53867" cy="14717"/>
            </a:xfrm>
            <a:custGeom>
              <a:avLst/>
              <a:gdLst/>
              <a:ahLst/>
              <a:cxnLst/>
              <a:rect l="l" t="t" r="r" b="b"/>
              <a:pathLst>
                <a:path w="571" h="156" extrusionOk="0">
                  <a:moveTo>
                    <a:pt x="214" y="1"/>
                  </a:moveTo>
                  <a:cubicBezTo>
                    <a:pt x="156" y="1"/>
                    <a:pt x="99" y="7"/>
                    <a:pt x="43" y="21"/>
                  </a:cubicBezTo>
                  <a:cubicBezTo>
                    <a:pt x="29" y="21"/>
                    <a:pt x="15" y="21"/>
                    <a:pt x="1" y="39"/>
                  </a:cubicBezTo>
                  <a:lnTo>
                    <a:pt x="1" y="67"/>
                  </a:lnTo>
                  <a:cubicBezTo>
                    <a:pt x="1" y="90"/>
                    <a:pt x="19" y="114"/>
                    <a:pt x="40" y="114"/>
                  </a:cubicBezTo>
                  <a:cubicBezTo>
                    <a:pt x="46" y="114"/>
                    <a:pt x="51" y="113"/>
                    <a:pt x="57" y="109"/>
                  </a:cubicBezTo>
                  <a:cubicBezTo>
                    <a:pt x="103" y="109"/>
                    <a:pt x="145" y="95"/>
                    <a:pt x="205" y="95"/>
                  </a:cubicBezTo>
                  <a:cubicBezTo>
                    <a:pt x="279" y="95"/>
                    <a:pt x="353" y="109"/>
                    <a:pt x="426" y="127"/>
                  </a:cubicBezTo>
                  <a:cubicBezTo>
                    <a:pt x="455" y="127"/>
                    <a:pt x="469" y="141"/>
                    <a:pt x="497" y="155"/>
                  </a:cubicBezTo>
                  <a:cubicBezTo>
                    <a:pt x="528" y="155"/>
                    <a:pt x="557" y="155"/>
                    <a:pt x="557" y="127"/>
                  </a:cubicBezTo>
                  <a:cubicBezTo>
                    <a:pt x="571" y="109"/>
                    <a:pt x="571" y="81"/>
                    <a:pt x="557" y="67"/>
                  </a:cubicBezTo>
                  <a:cubicBezTo>
                    <a:pt x="557" y="67"/>
                    <a:pt x="542" y="67"/>
                    <a:pt x="542" y="53"/>
                  </a:cubicBezTo>
                  <a:cubicBezTo>
                    <a:pt x="436" y="23"/>
                    <a:pt x="324" y="1"/>
                    <a:pt x="21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83"/>
            <p:cNvSpPr/>
            <p:nvPr/>
          </p:nvSpPr>
          <p:spPr>
            <a:xfrm>
              <a:off x="144779" y="4147648"/>
              <a:ext cx="74810" cy="73961"/>
            </a:xfrm>
            <a:custGeom>
              <a:avLst/>
              <a:gdLst/>
              <a:ahLst/>
              <a:cxnLst/>
              <a:rect l="l" t="t" r="r" b="b"/>
              <a:pathLst>
                <a:path w="793" h="784" extrusionOk="0">
                  <a:moveTo>
                    <a:pt x="398" y="102"/>
                  </a:moveTo>
                  <a:cubicBezTo>
                    <a:pt x="427" y="102"/>
                    <a:pt x="455" y="102"/>
                    <a:pt x="486" y="116"/>
                  </a:cubicBezTo>
                  <a:lnTo>
                    <a:pt x="515" y="116"/>
                  </a:lnTo>
                  <a:cubicBezTo>
                    <a:pt x="515" y="134"/>
                    <a:pt x="529" y="134"/>
                    <a:pt x="543" y="134"/>
                  </a:cubicBezTo>
                  <a:cubicBezTo>
                    <a:pt x="574" y="148"/>
                    <a:pt x="588" y="176"/>
                    <a:pt x="602" y="190"/>
                  </a:cubicBezTo>
                  <a:cubicBezTo>
                    <a:pt x="617" y="204"/>
                    <a:pt x="645" y="222"/>
                    <a:pt x="645" y="250"/>
                  </a:cubicBezTo>
                  <a:cubicBezTo>
                    <a:pt x="662" y="278"/>
                    <a:pt x="676" y="292"/>
                    <a:pt x="690" y="324"/>
                  </a:cubicBezTo>
                  <a:lnTo>
                    <a:pt x="690" y="398"/>
                  </a:lnTo>
                  <a:cubicBezTo>
                    <a:pt x="690" y="426"/>
                    <a:pt x="690" y="454"/>
                    <a:pt x="676" y="468"/>
                  </a:cubicBezTo>
                  <a:cubicBezTo>
                    <a:pt x="676" y="500"/>
                    <a:pt x="662" y="514"/>
                    <a:pt x="645" y="542"/>
                  </a:cubicBezTo>
                  <a:cubicBezTo>
                    <a:pt x="631" y="556"/>
                    <a:pt x="617" y="588"/>
                    <a:pt x="602" y="602"/>
                  </a:cubicBezTo>
                  <a:cubicBezTo>
                    <a:pt x="588" y="616"/>
                    <a:pt x="557" y="630"/>
                    <a:pt x="543" y="644"/>
                  </a:cubicBezTo>
                  <a:cubicBezTo>
                    <a:pt x="515" y="661"/>
                    <a:pt x="500" y="676"/>
                    <a:pt x="469" y="676"/>
                  </a:cubicBezTo>
                  <a:cubicBezTo>
                    <a:pt x="441" y="676"/>
                    <a:pt x="427" y="690"/>
                    <a:pt x="398" y="690"/>
                  </a:cubicBezTo>
                  <a:cubicBezTo>
                    <a:pt x="367" y="690"/>
                    <a:pt x="339" y="676"/>
                    <a:pt x="325" y="676"/>
                  </a:cubicBezTo>
                  <a:cubicBezTo>
                    <a:pt x="293" y="661"/>
                    <a:pt x="265" y="661"/>
                    <a:pt x="251" y="644"/>
                  </a:cubicBezTo>
                  <a:cubicBezTo>
                    <a:pt x="223" y="630"/>
                    <a:pt x="205" y="616"/>
                    <a:pt x="191" y="602"/>
                  </a:cubicBezTo>
                  <a:cubicBezTo>
                    <a:pt x="177" y="574"/>
                    <a:pt x="163" y="556"/>
                    <a:pt x="149" y="542"/>
                  </a:cubicBezTo>
                  <a:cubicBezTo>
                    <a:pt x="135" y="514"/>
                    <a:pt x="117" y="486"/>
                    <a:pt x="117" y="454"/>
                  </a:cubicBezTo>
                  <a:cubicBezTo>
                    <a:pt x="103" y="440"/>
                    <a:pt x="103" y="412"/>
                    <a:pt x="103" y="398"/>
                  </a:cubicBezTo>
                  <a:cubicBezTo>
                    <a:pt x="103" y="366"/>
                    <a:pt x="117" y="338"/>
                    <a:pt x="117" y="310"/>
                  </a:cubicBezTo>
                  <a:cubicBezTo>
                    <a:pt x="117" y="292"/>
                    <a:pt x="135" y="264"/>
                    <a:pt x="149" y="250"/>
                  </a:cubicBezTo>
                  <a:cubicBezTo>
                    <a:pt x="163" y="222"/>
                    <a:pt x="177" y="204"/>
                    <a:pt x="191" y="176"/>
                  </a:cubicBezTo>
                  <a:cubicBezTo>
                    <a:pt x="223" y="162"/>
                    <a:pt x="237" y="148"/>
                    <a:pt x="251" y="134"/>
                  </a:cubicBezTo>
                  <a:lnTo>
                    <a:pt x="279" y="134"/>
                  </a:lnTo>
                  <a:cubicBezTo>
                    <a:pt x="293" y="116"/>
                    <a:pt x="311" y="116"/>
                    <a:pt x="325" y="102"/>
                  </a:cubicBezTo>
                  <a:close/>
                  <a:moveTo>
                    <a:pt x="381" y="0"/>
                  </a:moveTo>
                  <a:cubicBezTo>
                    <a:pt x="367" y="0"/>
                    <a:pt x="339" y="0"/>
                    <a:pt x="325" y="14"/>
                  </a:cubicBezTo>
                  <a:cubicBezTo>
                    <a:pt x="265" y="14"/>
                    <a:pt x="205" y="46"/>
                    <a:pt x="149" y="88"/>
                  </a:cubicBezTo>
                  <a:cubicBezTo>
                    <a:pt x="75" y="162"/>
                    <a:pt x="29" y="250"/>
                    <a:pt x="15" y="338"/>
                  </a:cubicBezTo>
                  <a:cubicBezTo>
                    <a:pt x="1" y="380"/>
                    <a:pt x="1" y="426"/>
                    <a:pt x="15" y="468"/>
                  </a:cubicBezTo>
                  <a:cubicBezTo>
                    <a:pt x="29" y="514"/>
                    <a:pt x="47" y="556"/>
                    <a:pt x="75" y="602"/>
                  </a:cubicBezTo>
                  <a:cubicBezTo>
                    <a:pt x="89" y="644"/>
                    <a:pt x="135" y="676"/>
                    <a:pt x="163" y="704"/>
                  </a:cubicBezTo>
                  <a:cubicBezTo>
                    <a:pt x="205" y="732"/>
                    <a:pt x="251" y="749"/>
                    <a:pt x="293" y="764"/>
                  </a:cubicBezTo>
                  <a:cubicBezTo>
                    <a:pt x="332" y="776"/>
                    <a:pt x="372" y="783"/>
                    <a:pt x="412" y="783"/>
                  </a:cubicBezTo>
                  <a:cubicBezTo>
                    <a:pt x="460" y="783"/>
                    <a:pt x="508" y="773"/>
                    <a:pt x="557" y="749"/>
                  </a:cubicBezTo>
                  <a:cubicBezTo>
                    <a:pt x="602" y="732"/>
                    <a:pt x="645" y="704"/>
                    <a:pt x="676" y="676"/>
                  </a:cubicBezTo>
                  <a:cubicBezTo>
                    <a:pt x="704" y="630"/>
                    <a:pt x="733" y="602"/>
                    <a:pt x="750" y="556"/>
                  </a:cubicBezTo>
                  <a:cubicBezTo>
                    <a:pt x="764" y="528"/>
                    <a:pt x="778" y="486"/>
                    <a:pt x="792" y="440"/>
                  </a:cubicBezTo>
                  <a:cubicBezTo>
                    <a:pt x="792" y="398"/>
                    <a:pt x="792" y="338"/>
                    <a:pt x="778" y="292"/>
                  </a:cubicBezTo>
                  <a:cubicBezTo>
                    <a:pt x="764" y="236"/>
                    <a:pt x="733" y="190"/>
                    <a:pt x="704" y="148"/>
                  </a:cubicBezTo>
                  <a:lnTo>
                    <a:pt x="690" y="134"/>
                  </a:lnTo>
                  <a:cubicBezTo>
                    <a:pt x="645" y="88"/>
                    <a:pt x="588" y="46"/>
                    <a:pt x="529" y="28"/>
                  </a:cubicBezTo>
                  <a:cubicBezTo>
                    <a:pt x="486" y="14"/>
                    <a:pt x="455" y="0"/>
                    <a:pt x="4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83"/>
            <p:cNvSpPr/>
            <p:nvPr/>
          </p:nvSpPr>
          <p:spPr>
            <a:xfrm>
              <a:off x="144779" y="4147648"/>
              <a:ext cx="48584" cy="65093"/>
            </a:xfrm>
            <a:custGeom>
              <a:avLst/>
              <a:gdLst/>
              <a:ahLst/>
              <a:cxnLst/>
              <a:rect l="l" t="t" r="r" b="b"/>
              <a:pathLst>
                <a:path w="515" h="690" extrusionOk="0">
                  <a:moveTo>
                    <a:pt x="381" y="0"/>
                  </a:moveTo>
                  <a:cubicBezTo>
                    <a:pt x="367" y="0"/>
                    <a:pt x="339" y="0"/>
                    <a:pt x="325" y="14"/>
                  </a:cubicBezTo>
                  <a:cubicBezTo>
                    <a:pt x="265" y="14"/>
                    <a:pt x="205" y="46"/>
                    <a:pt x="149" y="88"/>
                  </a:cubicBezTo>
                  <a:cubicBezTo>
                    <a:pt x="75" y="148"/>
                    <a:pt x="29" y="236"/>
                    <a:pt x="15" y="338"/>
                  </a:cubicBezTo>
                  <a:cubicBezTo>
                    <a:pt x="1" y="380"/>
                    <a:pt x="1" y="426"/>
                    <a:pt x="15" y="468"/>
                  </a:cubicBezTo>
                  <a:cubicBezTo>
                    <a:pt x="29" y="514"/>
                    <a:pt x="47" y="556"/>
                    <a:pt x="75" y="602"/>
                  </a:cubicBezTo>
                  <a:cubicBezTo>
                    <a:pt x="75" y="616"/>
                    <a:pt x="89" y="630"/>
                    <a:pt x="103" y="644"/>
                  </a:cubicBezTo>
                  <a:cubicBezTo>
                    <a:pt x="103" y="661"/>
                    <a:pt x="135" y="676"/>
                    <a:pt x="149" y="690"/>
                  </a:cubicBezTo>
                  <a:cubicBezTo>
                    <a:pt x="149" y="661"/>
                    <a:pt x="163" y="616"/>
                    <a:pt x="177" y="588"/>
                  </a:cubicBezTo>
                  <a:cubicBezTo>
                    <a:pt x="163" y="574"/>
                    <a:pt x="149" y="556"/>
                    <a:pt x="149" y="542"/>
                  </a:cubicBezTo>
                  <a:cubicBezTo>
                    <a:pt x="135" y="514"/>
                    <a:pt x="117" y="486"/>
                    <a:pt x="117" y="454"/>
                  </a:cubicBezTo>
                  <a:cubicBezTo>
                    <a:pt x="103" y="440"/>
                    <a:pt x="103" y="412"/>
                    <a:pt x="103" y="398"/>
                  </a:cubicBezTo>
                  <a:cubicBezTo>
                    <a:pt x="103" y="366"/>
                    <a:pt x="117" y="338"/>
                    <a:pt x="117" y="310"/>
                  </a:cubicBezTo>
                  <a:cubicBezTo>
                    <a:pt x="117" y="292"/>
                    <a:pt x="135" y="264"/>
                    <a:pt x="149" y="250"/>
                  </a:cubicBezTo>
                  <a:cubicBezTo>
                    <a:pt x="163" y="222"/>
                    <a:pt x="177" y="204"/>
                    <a:pt x="191" y="176"/>
                  </a:cubicBezTo>
                  <a:cubicBezTo>
                    <a:pt x="223" y="162"/>
                    <a:pt x="237" y="148"/>
                    <a:pt x="251" y="134"/>
                  </a:cubicBezTo>
                  <a:lnTo>
                    <a:pt x="279" y="134"/>
                  </a:lnTo>
                  <a:cubicBezTo>
                    <a:pt x="293" y="116"/>
                    <a:pt x="311" y="116"/>
                    <a:pt x="325" y="116"/>
                  </a:cubicBezTo>
                  <a:lnTo>
                    <a:pt x="325" y="102"/>
                  </a:lnTo>
                  <a:lnTo>
                    <a:pt x="441" y="102"/>
                  </a:lnTo>
                  <a:cubicBezTo>
                    <a:pt x="469" y="74"/>
                    <a:pt x="486" y="46"/>
                    <a:pt x="515" y="14"/>
                  </a:cubicBezTo>
                  <a:cubicBezTo>
                    <a:pt x="486" y="14"/>
                    <a:pt x="455" y="0"/>
                    <a:pt x="427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83"/>
            <p:cNvSpPr/>
            <p:nvPr/>
          </p:nvSpPr>
          <p:spPr>
            <a:xfrm>
              <a:off x="650900" y="3580868"/>
              <a:ext cx="291786" cy="721776"/>
            </a:xfrm>
            <a:custGeom>
              <a:avLst/>
              <a:gdLst/>
              <a:ahLst/>
              <a:cxnLst/>
              <a:rect l="l" t="t" r="r" b="b"/>
              <a:pathLst>
                <a:path w="3093" h="7651" extrusionOk="0">
                  <a:moveTo>
                    <a:pt x="102" y="1713"/>
                  </a:moveTo>
                  <a:cubicBezTo>
                    <a:pt x="115" y="2075"/>
                    <a:pt x="116" y="2422"/>
                    <a:pt x="116" y="2768"/>
                  </a:cubicBezTo>
                  <a:lnTo>
                    <a:pt x="116" y="2768"/>
                  </a:lnTo>
                  <a:cubicBezTo>
                    <a:pt x="102" y="2607"/>
                    <a:pt x="102" y="2462"/>
                    <a:pt x="102" y="2315"/>
                  </a:cubicBezTo>
                  <a:lnTo>
                    <a:pt x="102" y="2255"/>
                  </a:lnTo>
                  <a:lnTo>
                    <a:pt x="102" y="2111"/>
                  </a:lnTo>
                  <a:lnTo>
                    <a:pt x="102" y="1977"/>
                  </a:lnTo>
                  <a:lnTo>
                    <a:pt x="102" y="1903"/>
                  </a:lnTo>
                  <a:lnTo>
                    <a:pt x="102" y="1713"/>
                  </a:lnTo>
                  <a:close/>
                  <a:moveTo>
                    <a:pt x="1643" y="0"/>
                  </a:moveTo>
                  <a:cubicBezTo>
                    <a:pt x="1495" y="0"/>
                    <a:pt x="1347" y="14"/>
                    <a:pt x="1203" y="42"/>
                  </a:cubicBezTo>
                  <a:cubicBezTo>
                    <a:pt x="894" y="102"/>
                    <a:pt x="630" y="232"/>
                    <a:pt x="440" y="408"/>
                  </a:cubicBezTo>
                  <a:cubicBezTo>
                    <a:pt x="380" y="454"/>
                    <a:pt x="338" y="514"/>
                    <a:pt x="292" y="556"/>
                  </a:cubicBezTo>
                  <a:cubicBezTo>
                    <a:pt x="250" y="616"/>
                    <a:pt x="222" y="672"/>
                    <a:pt x="176" y="746"/>
                  </a:cubicBezTo>
                  <a:cubicBezTo>
                    <a:pt x="102" y="880"/>
                    <a:pt x="60" y="1041"/>
                    <a:pt x="28" y="1260"/>
                  </a:cubicBezTo>
                  <a:cubicBezTo>
                    <a:pt x="14" y="1435"/>
                    <a:pt x="0" y="1611"/>
                    <a:pt x="0" y="1787"/>
                  </a:cubicBezTo>
                  <a:lnTo>
                    <a:pt x="0" y="2009"/>
                  </a:lnTo>
                  <a:lnTo>
                    <a:pt x="0" y="2051"/>
                  </a:lnTo>
                  <a:lnTo>
                    <a:pt x="0" y="2287"/>
                  </a:lnTo>
                  <a:lnTo>
                    <a:pt x="0" y="2315"/>
                  </a:lnTo>
                  <a:cubicBezTo>
                    <a:pt x="0" y="2712"/>
                    <a:pt x="28" y="3106"/>
                    <a:pt x="74" y="3532"/>
                  </a:cubicBezTo>
                  <a:cubicBezTo>
                    <a:pt x="74" y="3560"/>
                    <a:pt x="102" y="3574"/>
                    <a:pt x="116" y="3574"/>
                  </a:cubicBezTo>
                  <a:cubicBezTo>
                    <a:pt x="134" y="3606"/>
                    <a:pt x="134" y="3620"/>
                    <a:pt x="134" y="3634"/>
                  </a:cubicBezTo>
                  <a:cubicBezTo>
                    <a:pt x="148" y="4425"/>
                    <a:pt x="162" y="5350"/>
                    <a:pt x="236" y="6258"/>
                  </a:cubicBezTo>
                  <a:cubicBezTo>
                    <a:pt x="250" y="6610"/>
                    <a:pt x="292" y="6947"/>
                    <a:pt x="324" y="7285"/>
                  </a:cubicBezTo>
                  <a:cubicBezTo>
                    <a:pt x="324" y="7299"/>
                    <a:pt x="324" y="7313"/>
                    <a:pt x="338" y="7313"/>
                  </a:cubicBezTo>
                  <a:cubicBezTo>
                    <a:pt x="338" y="7327"/>
                    <a:pt x="352" y="7341"/>
                    <a:pt x="352" y="7341"/>
                  </a:cubicBezTo>
                  <a:cubicBezTo>
                    <a:pt x="440" y="7415"/>
                    <a:pt x="542" y="7475"/>
                    <a:pt x="676" y="7517"/>
                  </a:cubicBezTo>
                  <a:cubicBezTo>
                    <a:pt x="792" y="7563"/>
                    <a:pt x="925" y="7605"/>
                    <a:pt x="1070" y="7619"/>
                  </a:cubicBezTo>
                  <a:cubicBezTo>
                    <a:pt x="1172" y="7637"/>
                    <a:pt x="1291" y="7651"/>
                    <a:pt x="1393" y="7651"/>
                  </a:cubicBezTo>
                  <a:cubicBezTo>
                    <a:pt x="1435" y="7651"/>
                    <a:pt x="1467" y="7651"/>
                    <a:pt x="1509" y="7637"/>
                  </a:cubicBezTo>
                  <a:cubicBezTo>
                    <a:pt x="1657" y="7637"/>
                    <a:pt x="1805" y="7619"/>
                    <a:pt x="1935" y="7591"/>
                  </a:cubicBezTo>
                  <a:cubicBezTo>
                    <a:pt x="2156" y="7531"/>
                    <a:pt x="2332" y="7461"/>
                    <a:pt x="2477" y="7355"/>
                  </a:cubicBezTo>
                  <a:cubicBezTo>
                    <a:pt x="2477" y="7355"/>
                    <a:pt x="2491" y="7341"/>
                    <a:pt x="2491" y="7327"/>
                  </a:cubicBezTo>
                  <a:lnTo>
                    <a:pt x="2508" y="7313"/>
                  </a:lnTo>
                  <a:cubicBezTo>
                    <a:pt x="2550" y="6814"/>
                    <a:pt x="2579" y="6374"/>
                    <a:pt x="2624" y="5966"/>
                  </a:cubicBezTo>
                  <a:cubicBezTo>
                    <a:pt x="2652" y="5656"/>
                    <a:pt x="2684" y="5364"/>
                    <a:pt x="2712" y="5055"/>
                  </a:cubicBezTo>
                  <a:lnTo>
                    <a:pt x="2754" y="4615"/>
                  </a:lnTo>
                  <a:cubicBezTo>
                    <a:pt x="2842" y="3796"/>
                    <a:pt x="2930" y="2842"/>
                    <a:pt x="3004" y="1903"/>
                  </a:cubicBezTo>
                  <a:cubicBezTo>
                    <a:pt x="3050" y="1362"/>
                    <a:pt x="3078" y="880"/>
                    <a:pt x="3092" y="408"/>
                  </a:cubicBezTo>
                  <a:cubicBezTo>
                    <a:pt x="3092" y="408"/>
                    <a:pt x="3078" y="394"/>
                    <a:pt x="3078" y="380"/>
                  </a:cubicBezTo>
                  <a:cubicBezTo>
                    <a:pt x="3064" y="366"/>
                    <a:pt x="3050" y="366"/>
                    <a:pt x="3036" y="366"/>
                  </a:cubicBezTo>
                  <a:cubicBezTo>
                    <a:pt x="3018" y="366"/>
                    <a:pt x="2990" y="394"/>
                    <a:pt x="2990" y="408"/>
                  </a:cubicBezTo>
                  <a:lnTo>
                    <a:pt x="2990" y="542"/>
                  </a:lnTo>
                  <a:cubicBezTo>
                    <a:pt x="2842" y="408"/>
                    <a:pt x="2712" y="320"/>
                    <a:pt x="2579" y="250"/>
                  </a:cubicBezTo>
                  <a:cubicBezTo>
                    <a:pt x="2420" y="144"/>
                    <a:pt x="2244" y="74"/>
                    <a:pt x="2083" y="42"/>
                  </a:cubicBezTo>
                  <a:cubicBezTo>
                    <a:pt x="1949" y="14"/>
                    <a:pt x="1805" y="0"/>
                    <a:pt x="16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83"/>
            <p:cNvSpPr/>
            <p:nvPr/>
          </p:nvSpPr>
          <p:spPr>
            <a:xfrm>
              <a:off x="195910" y="3602754"/>
              <a:ext cx="527064" cy="651495"/>
            </a:xfrm>
            <a:custGeom>
              <a:avLst/>
              <a:gdLst/>
              <a:ahLst/>
              <a:cxnLst/>
              <a:rect l="l" t="t" r="r" b="b"/>
              <a:pathLst>
                <a:path w="5587" h="6906" extrusionOk="0">
                  <a:moveTo>
                    <a:pt x="3606" y="0"/>
                  </a:moveTo>
                  <a:cubicBezTo>
                    <a:pt x="3490" y="0"/>
                    <a:pt x="3374" y="18"/>
                    <a:pt x="3240" y="18"/>
                  </a:cubicBezTo>
                  <a:cubicBezTo>
                    <a:pt x="2948" y="46"/>
                    <a:pt x="2670" y="106"/>
                    <a:pt x="2407" y="194"/>
                  </a:cubicBezTo>
                  <a:lnTo>
                    <a:pt x="2407" y="134"/>
                  </a:lnTo>
                  <a:cubicBezTo>
                    <a:pt x="2407" y="120"/>
                    <a:pt x="2389" y="106"/>
                    <a:pt x="2375" y="106"/>
                  </a:cubicBezTo>
                  <a:cubicBezTo>
                    <a:pt x="2361" y="426"/>
                    <a:pt x="2361" y="764"/>
                    <a:pt x="2361" y="1101"/>
                  </a:cubicBezTo>
                  <a:cubicBezTo>
                    <a:pt x="2361" y="1305"/>
                    <a:pt x="2347" y="1513"/>
                    <a:pt x="2333" y="1717"/>
                  </a:cubicBezTo>
                  <a:cubicBezTo>
                    <a:pt x="2319" y="1907"/>
                    <a:pt x="2301" y="2111"/>
                    <a:pt x="2287" y="2304"/>
                  </a:cubicBezTo>
                  <a:cubicBezTo>
                    <a:pt x="2273" y="2392"/>
                    <a:pt x="2259" y="2480"/>
                    <a:pt x="2231" y="2568"/>
                  </a:cubicBezTo>
                  <a:cubicBezTo>
                    <a:pt x="2213" y="2656"/>
                    <a:pt x="2185" y="2726"/>
                    <a:pt x="2157" y="2800"/>
                  </a:cubicBezTo>
                  <a:cubicBezTo>
                    <a:pt x="2097" y="2962"/>
                    <a:pt x="2023" y="3110"/>
                    <a:pt x="1935" y="3240"/>
                  </a:cubicBezTo>
                  <a:cubicBezTo>
                    <a:pt x="1759" y="3518"/>
                    <a:pt x="1541" y="3768"/>
                    <a:pt x="1306" y="4003"/>
                  </a:cubicBezTo>
                  <a:cubicBezTo>
                    <a:pt x="1190" y="4119"/>
                    <a:pt x="1070" y="4239"/>
                    <a:pt x="954" y="4355"/>
                  </a:cubicBezTo>
                  <a:cubicBezTo>
                    <a:pt x="894" y="4397"/>
                    <a:pt x="838" y="4457"/>
                    <a:pt x="778" y="4517"/>
                  </a:cubicBezTo>
                  <a:cubicBezTo>
                    <a:pt x="704" y="4591"/>
                    <a:pt x="648" y="4647"/>
                    <a:pt x="574" y="4707"/>
                  </a:cubicBezTo>
                  <a:cubicBezTo>
                    <a:pt x="440" y="4837"/>
                    <a:pt x="296" y="4971"/>
                    <a:pt x="148" y="5087"/>
                  </a:cubicBezTo>
                  <a:cubicBezTo>
                    <a:pt x="103" y="5132"/>
                    <a:pt x="46" y="5161"/>
                    <a:pt x="1" y="5206"/>
                  </a:cubicBezTo>
                  <a:cubicBezTo>
                    <a:pt x="32" y="5453"/>
                    <a:pt x="134" y="5716"/>
                    <a:pt x="310" y="5980"/>
                  </a:cubicBezTo>
                  <a:cubicBezTo>
                    <a:pt x="500" y="6262"/>
                    <a:pt x="750" y="6525"/>
                    <a:pt x="1028" y="6715"/>
                  </a:cubicBezTo>
                  <a:cubicBezTo>
                    <a:pt x="1144" y="6789"/>
                    <a:pt x="1263" y="6860"/>
                    <a:pt x="1380" y="6905"/>
                  </a:cubicBezTo>
                  <a:lnTo>
                    <a:pt x="1439" y="6905"/>
                  </a:lnTo>
                  <a:cubicBezTo>
                    <a:pt x="1745" y="6715"/>
                    <a:pt x="2069" y="6494"/>
                    <a:pt x="2477" y="6188"/>
                  </a:cubicBezTo>
                  <a:cubicBezTo>
                    <a:pt x="2583" y="6114"/>
                    <a:pt x="2685" y="6040"/>
                    <a:pt x="2787" y="5966"/>
                  </a:cubicBezTo>
                  <a:lnTo>
                    <a:pt x="2962" y="5836"/>
                  </a:lnTo>
                  <a:cubicBezTo>
                    <a:pt x="3022" y="5790"/>
                    <a:pt x="3079" y="5748"/>
                    <a:pt x="3138" y="5702"/>
                  </a:cubicBezTo>
                  <a:cubicBezTo>
                    <a:pt x="3226" y="5646"/>
                    <a:pt x="3300" y="5586"/>
                    <a:pt x="3388" y="5526"/>
                  </a:cubicBezTo>
                  <a:cubicBezTo>
                    <a:pt x="3620" y="5351"/>
                    <a:pt x="3916" y="5132"/>
                    <a:pt x="4165" y="4897"/>
                  </a:cubicBezTo>
                  <a:cubicBezTo>
                    <a:pt x="4429" y="4647"/>
                    <a:pt x="4647" y="4383"/>
                    <a:pt x="4809" y="4119"/>
                  </a:cubicBezTo>
                  <a:cubicBezTo>
                    <a:pt x="4897" y="3989"/>
                    <a:pt x="4985" y="3827"/>
                    <a:pt x="5045" y="3666"/>
                  </a:cubicBezTo>
                  <a:cubicBezTo>
                    <a:pt x="5101" y="3504"/>
                    <a:pt x="5161" y="3328"/>
                    <a:pt x="5221" y="3138"/>
                  </a:cubicBezTo>
                  <a:cubicBezTo>
                    <a:pt x="5337" y="2772"/>
                    <a:pt x="5425" y="2392"/>
                    <a:pt x="5484" y="2009"/>
                  </a:cubicBezTo>
                  <a:cubicBezTo>
                    <a:pt x="5555" y="1569"/>
                    <a:pt x="5587" y="1161"/>
                    <a:pt x="5572" y="778"/>
                  </a:cubicBezTo>
                  <a:cubicBezTo>
                    <a:pt x="5572" y="750"/>
                    <a:pt x="5555" y="722"/>
                    <a:pt x="5527" y="722"/>
                  </a:cubicBezTo>
                  <a:cubicBezTo>
                    <a:pt x="5513" y="722"/>
                    <a:pt x="5499" y="736"/>
                    <a:pt x="5484" y="736"/>
                  </a:cubicBezTo>
                  <a:lnTo>
                    <a:pt x="5484" y="778"/>
                  </a:lnTo>
                  <a:lnTo>
                    <a:pt x="5484" y="838"/>
                  </a:lnTo>
                  <a:cubicBezTo>
                    <a:pt x="5453" y="792"/>
                    <a:pt x="5439" y="750"/>
                    <a:pt x="5411" y="722"/>
                  </a:cubicBezTo>
                  <a:cubicBezTo>
                    <a:pt x="5323" y="602"/>
                    <a:pt x="5203" y="486"/>
                    <a:pt x="5045" y="384"/>
                  </a:cubicBezTo>
                  <a:cubicBezTo>
                    <a:pt x="4809" y="222"/>
                    <a:pt x="4517" y="106"/>
                    <a:pt x="4165" y="46"/>
                  </a:cubicBezTo>
                  <a:cubicBezTo>
                    <a:pt x="3990" y="18"/>
                    <a:pt x="3796" y="0"/>
                    <a:pt x="360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83"/>
            <p:cNvSpPr/>
            <p:nvPr/>
          </p:nvSpPr>
          <p:spPr>
            <a:xfrm>
              <a:off x="760049" y="3062200"/>
              <a:ext cx="137167" cy="107450"/>
            </a:xfrm>
            <a:custGeom>
              <a:avLst/>
              <a:gdLst/>
              <a:ahLst/>
              <a:cxnLst/>
              <a:rect l="l" t="t" r="r" b="b"/>
              <a:pathLst>
                <a:path w="1454" h="1139" extrusionOk="0">
                  <a:moveTo>
                    <a:pt x="88" y="0"/>
                  </a:moveTo>
                  <a:cubicBezTo>
                    <a:pt x="74" y="14"/>
                    <a:pt x="46" y="14"/>
                    <a:pt x="15" y="14"/>
                  </a:cubicBezTo>
                  <a:cubicBezTo>
                    <a:pt x="15" y="32"/>
                    <a:pt x="0" y="32"/>
                    <a:pt x="0" y="46"/>
                  </a:cubicBezTo>
                  <a:cubicBezTo>
                    <a:pt x="0" y="74"/>
                    <a:pt x="15" y="88"/>
                    <a:pt x="46" y="88"/>
                  </a:cubicBezTo>
                  <a:cubicBezTo>
                    <a:pt x="88" y="88"/>
                    <a:pt x="134" y="102"/>
                    <a:pt x="176" y="102"/>
                  </a:cubicBezTo>
                  <a:cubicBezTo>
                    <a:pt x="250" y="120"/>
                    <a:pt x="324" y="148"/>
                    <a:pt x="384" y="162"/>
                  </a:cubicBezTo>
                  <a:cubicBezTo>
                    <a:pt x="352" y="176"/>
                    <a:pt x="338" y="190"/>
                    <a:pt x="324" y="208"/>
                  </a:cubicBezTo>
                  <a:cubicBezTo>
                    <a:pt x="310" y="236"/>
                    <a:pt x="296" y="264"/>
                    <a:pt x="310" y="296"/>
                  </a:cubicBezTo>
                  <a:cubicBezTo>
                    <a:pt x="310" y="324"/>
                    <a:pt x="324" y="338"/>
                    <a:pt x="352" y="352"/>
                  </a:cubicBezTo>
                  <a:cubicBezTo>
                    <a:pt x="398" y="384"/>
                    <a:pt x="440" y="398"/>
                    <a:pt x="486" y="426"/>
                  </a:cubicBezTo>
                  <a:cubicBezTo>
                    <a:pt x="528" y="454"/>
                    <a:pt x="588" y="486"/>
                    <a:pt x="630" y="514"/>
                  </a:cubicBezTo>
                  <a:cubicBezTo>
                    <a:pt x="718" y="574"/>
                    <a:pt x="792" y="630"/>
                    <a:pt x="880" y="690"/>
                  </a:cubicBezTo>
                  <a:lnTo>
                    <a:pt x="866" y="690"/>
                  </a:lnTo>
                  <a:lnTo>
                    <a:pt x="880" y="704"/>
                  </a:lnTo>
                  <a:cubicBezTo>
                    <a:pt x="1028" y="823"/>
                    <a:pt x="1158" y="968"/>
                    <a:pt x="1277" y="1115"/>
                  </a:cubicBezTo>
                  <a:cubicBezTo>
                    <a:pt x="1294" y="1132"/>
                    <a:pt x="1316" y="1139"/>
                    <a:pt x="1341" y="1139"/>
                  </a:cubicBezTo>
                  <a:cubicBezTo>
                    <a:pt x="1358" y="1139"/>
                    <a:pt x="1376" y="1135"/>
                    <a:pt x="1393" y="1129"/>
                  </a:cubicBezTo>
                  <a:cubicBezTo>
                    <a:pt x="1422" y="1115"/>
                    <a:pt x="1453" y="1070"/>
                    <a:pt x="1439" y="1027"/>
                  </a:cubicBezTo>
                  <a:cubicBezTo>
                    <a:pt x="1407" y="880"/>
                    <a:pt x="1320" y="750"/>
                    <a:pt x="1232" y="616"/>
                  </a:cubicBezTo>
                  <a:cubicBezTo>
                    <a:pt x="1130" y="500"/>
                    <a:pt x="1014" y="398"/>
                    <a:pt x="880" y="310"/>
                  </a:cubicBezTo>
                  <a:cubicBezTo>
                    <a:pt x="764" y="222"/>
                    <a:pt x="616" y="148"/>
                    <a:pt x="472" y="88"/>
                  </a:cubicBezTo>
                  <a:cubicBezTo>
                    <a:pt x="352" y="46"/>
                    <a:pt x="222" y="14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83"/>
            <p:cNvSpPr/>
            <p:nvPr/>
          </p:nvSpPr>
          <p:spPr>
            <a:xfrm>
              <a:off x="842972" y="3127199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83"/>
            <p:cNvSpPr/>
            <p:nvPr/>
          </p:nvSpPr>
          <p:spPr>
            <a:xfrm>
              <a:off x="780992" y="3074842"/>
              <a:ext cx="26226" cy="9717"/>
            </a:xfrm>
            <a:custGeom>
              <a:avLst/>
              <a:gdLst/>
              <a:ahLst/>
              <a:cxnLst/>
              <a:rect l="l" t="t" r="r" b="b"/>
              <a:pathLst>
                <a:path w="278" h="103" extrusionOk="0">
                  <a:moveTo>
                    <a:pt x="28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14"/>
                    <a:pt x="14" y="42"/>
                    <a:pt x="14" y="42"/>
                  </a:cubicBezTo>
                  <a:cubicBezTo>
                    <a:pt x="56" y="56"/>
                    <a:pt x="88" y="74"/>
                    <a:pt x="116" y="74"/>
                  </a:cubicBezTo>
                  <a:cubicBezTo>
                    <a:pt x="144" y="88"/>
                    <a:pt x="162" y="88"/>
                    <a:pt x="190" y="88"/>
                  </a:cubicBezTo>
                  <a:lnTo>
                    <a:pt x="204" y="88"/>
                  </a:lnTo>
                  <a:cubicBezTo>
                    <a:pt x="218" y="102"/>
                    <a:pt x="232" y="102"/>
                    <a:pt x="232" y="102"/>
                  </a:cubicBezTo>
                  <a:lnTo>
                    <a:pt x="264" y="102"/>
                  </a:lnTo>
                  <a:cubicBezTo>
                    <a:pt x="264" y="88"/>
                    <a:pt x="278" y="88"/>
                    <a:pt x="278" y="74"/>
                  </a:cubicBezTo>
                  <a:lnTo>
                    <a:pt x="278" y="56"/>
                  </a:lnTo>
                  <a:cubicBezTo>
                    <a:pt x="264" y="42"/>
                    <a:pt x="264" y="42"/>
                    <a:pt x="250" y="42"/>
                  </a:cubicBezTo>
                  <a:cubicBezTo>
                    <a:pt x="218" y="42"/>
                    <a:pt x="176" y="28"/>
                    <a:pt x="144" y="28"/>
                  </a:cubicBezTo>
                  <a:lnTo>
                    <a:pt x="130" y="28"/>
                  </a:lnTo>
                  <a:cubicBezTo>
                    <a:pt x="102" y="14"/>
                    <a:pt x="74" y="0"/>
                    <a:pt x="4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83"/>
            <p:cNvSpPr/>
            <p:nvPr/>
          </p:nvSpPr>
          <p:spPr>
            <a:xfrm>
              <a:off x="784954" y="3070502"/>
              <a:ext cx="45848" cy="16698"/>
            </a:xfrm>
            <a:custGeom>
              <a:avLst/>
              <a:gdLst/>
              <a:ahLst/>
              <a:cxnLst/>
              <a:rect l="l" t="t" r="r" b="b"/>
              <a:pathLst>
                <a:path w="486" h="177" extrusionOk="0">
                  <a:moveTo>
                    <a:pt x="14" y="0"/>
                  </a:moveTo>
                  <a:cubicBezTo>
                    <a:pt x="0" y="0"/>
                    <a:pt x="0" y="0"/>
                    <a:pt x="0" y="14"/>
                  </a:cubicBezTo>
                  <a:cubicBezTo>
                    <a:pt x="0" y="14"/>
                    <a:pt x="0" y="32"/>
                    <a:pt x="14" y="32"/>
                  </a:cubicBezTo>
                  <a:cubicBezTo>
                    <a:pt x="88" y="60"/>
                    <a:pt x="162" y="74"/>
                    <a:pt x="236" y="102"/>
                  </a:cubicBezTo>
                  <a:cubicBezTo>
                    <a:pt x="310" y="120"/>
                    <a:pt x="384" y="148"/>
                    <a:pt x="454" y="176"/>
                  </a:cubicBezTo>
                  <a:lnTo>
                    <a:pt x="486" y="176"/>
                  </a:lnTo>
                  <a:lnTo>
                    <a:pt x="486" y="162"/>
                  </a:lnTo>
                  <a:lnTo>
                    <a:pt x="472" y="148"/>
                  </a:lnTo>
                  <a:cubicBezTo>
                    <a:pt x="324" y="88"/>
                    <a:pt x="176" y="46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83"/>
            <p:cNvSpPr/>
            <p:nvPr/>
          </p:nvSpPr>
          <p:spPr>
            <a:xfrm>
              <a:off x="771369" y="3067861"/>
              <a:ext cx="39905" cy="11037"/>
            </a:xfrm>
            <a:custGeom>
              <a:avLst/>
              <a:gdLst/>
              <a:ahLst/>
              <a:cxnLst/>
              <a:rect l="l" t="t" r="r" b="b"/>
              <a:pathLst>
                <a:path w="423" h="117" extrusionOk="0">
                  <a:moveTo>
                    <a:pt x="0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70" y="28"/>
                  </a:lnTo>
                  <a:cubicBezTo>
                    <a:pt x="116" y="42"/>
                    <a:pt x="176" y="60"/>
                    <a:pt x="232" y="74"/>
                  </a:cubicBezTo>
                  <a:cubicBezTo>
                    <a:pt x="292" y="88"/>
                    <a:pt x="352" y="102"/>
                    <a:pt x="408" y="116"/>
                  </a:cubicBezTo>
                  <a:lnTo>
                    <a:pt x="422" y="116"/>
                  </a:lnTo>
                  <a:lnTo>
                    <a:pt x="422" y="102"/>
                  </a:lnTo>
                  <a:lnTo>
                    <a:pt x="408" y="88"/>
                  </a:lnTo>
                  <a:cubicBezTo>
                    <a:pt x="380" y="74"/>
                    <a:pt x="352" y="74"/>
                    <a:pt x="320" y="60"/>
                  </a:cubicBezTo>
                  <a:cubicBezTo>
                    <a:pt x="292" y="42"/>
                    <a:pt x="246" y="42"/>
                    <a:pt x="218" y="28"/>
                  </a:cubicBezTo>
                  <a:cubicBezTo>
                    <a:pt x="144" y="14"/>
                    <a:pt x="88" y="0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83"/>
            <p:cNvSpPr/>
            <p:nvPr/>
          </p:nvSpPr>
          <p:spPr>
            <a:xfrm>
              <a:off x="767030" y="3066540"/>
              <a:ext cx="24999" cy="5377"/>
            </a:xfrm>
            <a:custGeom>
              <a:avLst/>
              <a:gdLst/>
              <a:ahLst/>
              <a:cxnLst/>
              <a:rect l="l" t="t" r="r" b="b"/>
              <a:pathLst>
                <a:path w="265" h="57" extrusionOk="0">
                  <a:moveTo>
                    <a:pt x="0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14" y="28"/>
                  </a:lnTo>
                  <a:cubicBezTo>
                    <a:pt x="88" y="42"/>
                    <a:pt x="148" y="42"/>
                    <a:pt x="222" y="56"/>
                  </a:cubicBezTo>
                  <a:lnTo>
                    <a:pt x="264" y="56"/>
                  </a:lnTo>
                  <a:lnTo>
                    <a:pt x="264" y="42"/>
                  </a:lnTo>
                  <a:lnTo>
                    <a:pt x="264" y="28"/>
                  </a:lnTo>
                  <a:cubicBezTo>
                    <a:pt x="176" y="14"/>
                    <a:pt x="102" y="0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83"/>
            <p:cNvSpPr/>
            <p:nvPr/>
          </p:nvSpPr>
          <p:spPr>
            <a:xfrm>
              <a:off x="764388" y="3065219"/>
              <a:ext cx="20660" cy="6698"/>
            </a:xfrm>
            <a:custGeom>
              <a:avLst/>
              <a:gdLst/>
              <a:ahLst/>
              <a:cxnLst/>
              <a:rect l="l" t="t" r="r" b="b"/>
              <a:pathLst>
                <a:path w="219" h="71" extrusionOk="0">
                  <a:moveTo>
                    <a:pt x="28" y="0"/>
                  </a:moveTo>
                  <a:cubicBezTo>
                    <a:pt x="14" y="0"/>
                    <a:pt x="0" y="14"/>
                    <a:pt x="0" y="28"/>
                  </a:cubicBezTo>
                  <a:lnTo>
                    <a:pt x="0" y="42"/>
                  </a:lnTo>
                  <a:cubicBezTo>
                    <a:pt x="14" y="42"/>
                    <a:pt x="14" y="42"/>
                    <a:pt x="28" y="56"/>
                  </a:cubicBezTo>
                  <a:lnTo>
                    <a:pt x="162" y="56"/>
                  </a:lnTo>
                  <a:cubicBezTo>
                    <a:pt x="176" y="70"/>
                    <a:pt x="176" y="70"/>
                    <a:pt x="190" y="70"/>
                  </a:cubicBezTo>
                  <a:cubicBezTo>
                    <a:pt x="190" y="70"/>
                    <a:pt x="204" y="70"/>
                    <a:pt x="204" y="56"/>
                  </a:cubicBezTo>
                  <a:cubicBezTo>
                    <a:pt x="204" y="56"/>
                    <a:pt x="218" y="56"/>
                    <a:pt x="218" y="42"/>
                  </a:cubicBezTo>
                  <a:cubicBezTo>
                    <a:pt x="218" y="42"/>
                    <a:pt x="218" y="14"/>
                    <a:pt x="204" y="14"/>
                  </a:cubicBezTo>
                  <a:cubicBezTo>
                    <a:pt x="144" y="14"/>
                    <a:pt x="88" y="0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83"/>
            <p:cNvSpPr/>
            <p:nvPr/>
          </p:nvSpPr>
          <p:spPr>
            <a:xfrm>
              <a:off x="761369" y="3065219"/>
              <a:ext cx="18301" cy="5377"/>
            </a:xfrm>
            <a:custGeom>
              <a:avLst/>
              <a:gdLst/>
              <a:ahLst/>
              <a:cxnLst/>
              <a:rect l="l" t="t" r="r" b="b"/>
              <a:pathLst>
                <a:path w="194" h="57" extrusionOk="0">
                  <a:moveTo>
                    <a:pt x="18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28"/>
                    <a:pt x="1" y="42"/>
                    <a:pt x="18" y="42"/>
                  </a:cubicBezTo>
                  <a:cubicBezTo>
                    <a:pt x="74" y="42"/>
                    <a:pt x="120" y="42"/>
                    <a:pt x="176" y="56"/>
                  </a:cubicBezTo>
                  <a:cubicBezTo>
                    <a:pt x="176" y="56"/>
                    <a:pt x="194" y="42"/>
                    <a:pt x="194" y="28"/>
                  </a:cubicBezTo>
                  <a:lnTo>
                    <a:pt x="194" y="14"/>
                  </a:lnTo>
                  <a:lnTo>
                    <a:pt x="176" y="14"/>
                  </a:lnTo>
                  <a:cubicBezTo>
                    <a:pt x="120" y="0"/>
                    <a:pt x="74" y="0"/>
                    <a:pt x="3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83"/>
            <p:cNvSpPr/>
            <p:nvPr/>
          </p:nvSpPr>
          <p:spPr>
            <a:xfrm>
              <a:off x="757407" y="3063521"/>
              <a:ext cx="19339" cy="6321"/>
            </a:xfrm>
            <a:custGeom>
              <a:avLst/>
              <a:gdLst/>
              <a:ahLst/>
              <a:cxnLst/>
              <a:rect l="l" t="t" r="r" b="b"/>
              <a:pathLst>
                <a:path w="205" h="67" extrusionOk="0">
                  <a:moveTo>
                    <a:pt x="28" y="0"/>
                  </a:moveTo>
                  <a:cubicBezTo>
                    <a:pt x="14" y="18"/>
                    <a:pt x="14" y="18"/>
                    <a:pt x="0" y="18"/>
                  </a:cubicBezTo>
                  <a:lnTo>
                    <a:pt x="14" y="32"/>
                  </a:lnTo>
                  <a:lnTo>
                    <a:pt x="14" y="46"/>
                  </a:lnTo>
                  <a:lnTo>
                    <a:pt x="14" y="60"/>
                  </a:lnTo>
                  <a:lnTo>
                    <a:pt x="176" y="60"/>
                  </a:lnTo>
                  <a:cubicBezTo>
                    <a:pt x="180" y="64"/>
                    <a:pt x="184" y="66"/>
                    <a:pt x="188" y="66"/>
                  </a:cubicBezTo>
                  <a:cubicBezTo>
                    <a:pt x="197" y="66"/>
                    <a:pt x="204" y="56"/>
                    <a:pt x="204" y="46"/>
                  </a:cubicBezTo>
                  <a:cubicBezTo>
                    <a:pt x="204" y="46"/>
                    <a:pt x="204" y="32"/>
                    <a:pt x="190" y="32"/>
                  </a:cubicBezTo>
                  <a:cubicBezTo>
                    <a:pt x="190" y="32"/>
                    <a:pt x="190" y="18"/>
                    <a:pt x="176" y="18"/>
                  </a:cubicBezTo>
                  <a:cubicBezTo>
                    <a:pt x="130" y="18"/>
                    <a:pt x="74" y="18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83"/>
            <p:cNvSpPr/>
            <p:nvPr/>
          </p:nvSpPr>
          <p:spPr>
            <a:xfrm>
              <a:off x="757407" y="3063521"/>
              <a:ext cx="18018" cy="5755"/>
            </a:xfrm>
            <a:custGeom>
              <a:avLst/>
              <a:gdLst/>
              <a:ahLst/>
              <a:cxnLst/>
              <a:rect l="l" t="t" r="r" b="b"/>
              <a:pathLst>
                <a:path w="191" h="61" extrusionOk="0">
                  <a:moveTo>
                    <a:pt x="28" y="0"/>
                  </a:moveTo>
                  <a:cubicBezTo>
                    <a:pt x="14" y="18"/>
                    <a:pt x="14" y="18"/>
                    <a:pt x="0" y="18"/>
                  </a:cubicBezTo>
                  <a:lnTo>
                    <a:pt x="14" y="32"/>
                  </a:lnTo>
                  <a:lnTo>
                    <a:pt x="14" y="46"/>
                  </a:lnTo>
                  <a:cubicBezTo>
                    <a:pt x="74" y="60"/>
                    <a:pt x="116" y="60"/>
                    <a:pt x="176" y="60"/>
                  </a:cubicBezTo>
                  <a:cubicBezTo>
                    <a:pt x="190" y="60"/>
                    <a:pt x="190" y="46"/>
                    <a:pt x="190" y="46"/>
                  </a:cubicBezTo>
                  <a:lnTo>
                    <a:pt x="190" y="32"/>
                  </a:lnTo>
                  <a:lnTo>
                    <a:pt x="176" y="18"/>
                  </a:lnTo>
                  <a:cubicBezTo>
                    <a:pt x="130" y="18"/>
                    <a:pt x="74" y="18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83"/>
            <p:cNvSpPr/>
            <p:nvPr/>
          </p:nvSpPr>
          <p:spPr>
            <a:xfrm>
              <a:off x="757407" y="3063521"/>
              <a:ext cx="19339" cy="5755"/>
            </a:xfrm>
            <a:custGeom>
              <a:avLst/>
              <a:gdLst/>
              <a:ahLst/>
              <a:cxnLst/>
              <a:rect l="l" t="t" r="r" b="b"/>
              <a:pathLst>
                <a:path w="205" h="61" extrusionOk="0">
                  <a:moveTo>
                    <a:pt x="88" y="0"/>
                  </a:moveTo>
                  <a:cubicBezTo>
                    <a:pt x="60" y="0"/>
                    <a:pt x="28" y="0"/>
                    <a:pt x="0" y="18"/>
                  </a:cubicBezTo>
                  <a:lnTo>
                    <a:pt x="14" y="32"/>
                  </a:lnTo>
                  <a:cubicBezTo>
                    <a:pt x="14" y="46"/>
                    <a:pt x="28" y="46"/>
                    <a:pt x="28" y="46"/>
                  </a:cubicBezTo>
                  <a:lnTo>
                    <a:pt x="116" y="46"/>
                  </a:lnTo>
                  <a:cubicBezTo>
                    <a:pt x="130" y="60"/>
                    <a:pt x="162" y="60"/>
                    <a:pt x="176" y="60"/>
                  </a:cubicBezTo>
                  <a:lnTo>
                    <a:pt x="190" y="60"/>
                  </a:lnTo>
                  <a:cubicBezTo>
                    <a:pt x="204" y="60"/>
                    <a:pt x="204" y="46"/>
                    <a:pt x="204" y="46"/>
                  </a:cubicBezTo>
                  <a:cubicBezTo>
                    <a:pt x="204" y="32"/>
                    <a:pt x="204" y="18"/>
                    <a:pt x="190" y="18"/>
                  </a:cubicBezTo>
                  <a:cubicBezTo>
                    <a:pt x="162" y="0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83"/>
            <p:cNvSpPr/>
            <p:nvPr/>
          </p:nvSpPr>
          <p:spPr>
            <a:xfrm>
              <a:off x="768350" y="3067861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83"/>
            <p:cNvSpPr/>
            <p:nvPr/>
          </p:nvSpPr>
          <p:spPr>
            <a:xfrm>
              <a:off x="758728" y="3063521"/>
              <a:ext cx="16698" cy="5377"/>
            </a:xfrm>
            <a:custGeom>
              <a:avLst/>
              <a:gdLst/>
              <a:ahLst/>
              <a:cxnLst/>
              <a:rect l="l" t="t" r="r" b="b"/>
              <a:pathLst>
                <a:path w="177" h="57" extrusionOk="0">
                  <a:moveTo>
                    <a:pt x="88" y="0"/>
                  </a:moveTo>
                  <a:cubicBezTo>
                    <a:pt x="60" y="0"/>
                    <a:pt x="29" y="0"/>
                    <a:pt x="0" y="18"/>
                  </a:cubicBezTo>
                  <a:cubicBezTo>
                    <a:pt x="0" y="32"/>
                    <a:pt x="0" y="46"/>
                    <a:pt x="14" y="46"/>
                  </a:cubicBezTo>
                  <a:lnTo>
                    <a:pt x="148" y="46"/>
                  </a:lnTo>
                  <a:cubicBezTo>
                    <a:pt x="155" y="53"/>
                    <a:pt x="159" y="57"/>
                    <a:pt x="162" y="57"/>
                  </a:cubicBezTo>
                  <a:cubicBezTo>
                    <a:pt x="166" y="57"/>
                    <a:pt x="169" y="53"/>
                    <a:pt x="176" y="46"/>
                  </a:cubicBezTo>
                  <a:lnTo>
                    <a:pt x="176" y="32"/>
                  </a:lnTo>
                  <a:cubicBezTo>
                    <a:pt x="176" y="32"/>
                    <a:pt x="176" y="18"/>
                    <a:pt x="162" y="18"/>
                  </a:cubicBezTo>
                  <a:cubicBezTo>
                    <a:pt x="134" y="0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83"/>
            <p:cNvSpPr/>
            <p:nvPr/>
          </p:nvSpPr>
          <p:spPr>
            <a:xfrm>
              <a:off x="757407" y="3063521"/>
              <a:ext cx="15377" cy="4434"/>
            </a:xfrm>
            <a:custGeom>
              <a:avLst/>
              <a:gdLst/>
              <a:ahLst/>
              <a:cxnLst/>
              <a:rect l="l" t="t" r="r" b="b"/>
              <a:pathLst>
                <a:path w="163" h="47" extrusionOk="0">
                  <a:moveTo>
                    <a:pt x="0" y="0"/>
                  </a:moveTo>
                  <a:lnTo>
                    <a:pt x="0" y="18"/>
                  </a:lnTo>
                  <a:lnTo>
                    <a:pt x="14" y="32"/>
                  </a:lnTo>
                  <a:cubicBezTo>
                    <a:pt x="60" y="32"/>
                    <a:pt x="102" y="46"/>
                    <a:pt x="148" y="46"/>
                  </a:cubicBezTo>
                  <a:lnTo>
                    <a:pt x="162" y="32"/>
                  </a:lnTo>
                  <a:lnTo>
                    <a:pt x="162" y="1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83"/>
            <p:cNvSpPr/>
            <p:nvPr/>
          </p:nvSpPr>
          <p:spPr>
            <a:xfrm>
              <a:off x="757407" y="3062200"/>
              <a:ext cx="14056" cy="4434"/>
            </a:xfrm>
            <a:custGeom>
              <a:avLst/>
              <a:gdLst/>
              <a:ahLst/>
              <a:cxnLst/>
              <a:rect l="l" t="t" r="r" b="b"/>
              <a:pathLst>
                <a:path w="149" h="47" extrusionOk="0">
                  <a:moveTo>
                    <a:pt x="43" y="0"/>
                  </a:moveTo>
                  <a:cubicBezTo>
                    <a:pt x="28" y="0"/>
                    <a:pt x="14" y="0"/>
                    <a:pt x="0" y="14"/>
                  </a:cubicBezTo>
                  <a:lnTo>
                    <a:pt x="0" y="32"/>
                  </a:lnTo>
                  <a:lnTo>
                    <a:pt x="14" y="46"/>
                  </a:lnTo>
                  <a:lnTo>
                    <a:pt x="148" y="46"/>
                  </a:lnTo>
                  <a:lnTo>
                    <a:pt x="148" y="32"/>
                  </a:lnTo>
                  <a:lnTo>
                    <a:pt x="148" y="14"/>
                  </a:lnTo>
                  <a:lnTo>
                    <a:pt x="130" y="14"/>
                  </a:lnTo>
                  <a:cubicBezTo>
                    <a:pt x="102" y="0"/>
                    <a:pt x="74" y="0"/>
                    <a:pt x="43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83"/>
            <p:cNvSpPr/>
            <p:nvPr/>
          </p:nvSpPr>
          <p:spPr>
            <a:xfrm>
              <a:off x="757407" y="3062200"/>
              <a:ext cx="16698" cy="4434"/>
            </a:xfrm>
            <a:custGeom>
              <a:avLst/>
              <a:gdLst/>
              <a:ahLst/>
              <a:cxnLst/>
              <a:rect l="l" t="t" r="r" b="b"/>
              <a:pathLst>
                <a:path w="177" h="47" extrusionOk="0">
                  <a:moveTo>
                    <a:pt x="0" y="0"/>
                  </a:moveTo>
                  <a:lnTo>
                    <a:pt x="0" y="32"/>
                  </a:lnTo>
                  <a:cubicBezTo>
                    <a:pt x="28" y="32"/>
                    <a:pt x="60" y="46"/>
                    <a:pt x="88" y="46"/>
                  </a:cubicBezTo>
                  <a:lnTo>
                    <a:pt x="162" y="46"/>
                  </a:lnTo>
                  <a:lnTo>
                    <a:pt x="176" y="32"/>
                  </a:lnTo>
                  <a:cubicBezTo>
                    <a:pt x="176" y="14"/>
                    <a:pt x="176" y="14"/>
                    <a:pt x="162" y="14"/>
                  </a:cubicBezTo>
                  <a:cubicBezTo>
                    <a:pt x="130" y="0"/>
                    <a:pt x="102" y="0"/>
                    <a:pt x="7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83"/>
            <p:cNvSpPr/>
            <p:nvPr/>
          </p:nvSpPr>
          <p:spPr>
            <a:xfrm>
              <a:off x="757407" y="3062200"/>
              <a:ext cx="16698" cy="4434"/>
            </a:xfrm>
            <a:custGeom>
              <a:avLst/>
              <a:gdLst/>
              <a:ahLst/>
              <a:cxnLst/>
              <a:rect l="l" t="t" r="r" b="b"/>
              <a:pathLst>
                <a:path w="177" h="47" extrusionOk="0">
                  <a:moveTo>
                    <a:pt x="14" y="0"/>
                  </a:moveTo>
                  <a:lnTo>
                    <a:pt x="0" y="14"/>
                  </a:lnTo>
                  <a:lnTo>
                    <a:pt x="14" y="32"/>
                  </a:lnTo>
                  <a:cubicBezTo>
                    <a:pt x="60" y="32"/>
                    <a:pt x="116" y="46"/>
                    <a:pt x="162" y="46"/>
                  </a:cubicBezTo>
                  <a:cubicBezTo>
                    <a:pt x="162" y="46"/>
                    <a:pt x="176" y="46"/>
                    <a:pt x="176" y="32"/>
                  </a:cubicBezTo>
                  <a:cubicBezTo>
                    <a:pt x="176" y="32"/>
                    <a:pt x="176" y="14"/>
                    <a:pt x="162" y="14"/>
                  </a:cubicBezTo>
                  <a:cubicBezTo>
                    <a:pt x="130" y="14"/>
                    <a:pt x="102" y="0"/>
                    <a:pt x="7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83"/>
            <p:cNvSpPr/>
            <p:nvPr/>
          </p:nvSpPr>
          <p:spPr>
            <a:xfrm>
              <a:off x="757407" y="3062200"/>
              <a:ext cx="30565" cy="7075"/>
            </a:xfrm>
            <a:custGeom>
              <a:avLst/>
              <a:gdLst/>
              <a:ahLst/>
              <a:cxnLst/>
              <a:rect l="l" t="t" r="r" b="b"/>
              <a:pathLst>
                <a:path w="324" h="75" extrusionOk="0">
                  <a:moveTo>
                    <a:pt x="0" y="0"/>
                  </a:moveTo>
                  <a:lnTo>
                    <a:pt x="0" y="32"/>
                  </a:lnTo>
                  <a:lnTo>
                    <a:pt x="14" y="46"/>
                  </a:lnTo>
                  <a:lnTo>
                    <a:pt x="43" y="46"/>
                  </a:lnTo>
                  <a:cubicBezTo>
                    <a:pt x="130" y="46"/>
                    <a:pt x="204" y="74"/>
                    <a:pt x="292" y="74"/>
                  </a:cubicBezTo>
                  <a:cubicBezTo>
                    <a:pt x="306" y="74"/>
                    <a:pt x="306" y="74"/>
                    <a:pt x="324" y="60"/>
                  </a:cubicBezTo>
                  <a:lnTo>
                    <a:pt x="306" y="46"/>
                  </a:lnTo>
                  <a:cubicBezTo>
                    <a:pt x="250" y="32"/>
                    <a:pt x="204" y="32"/>
                    <a:pt x="162" y="14"/>
                  </a:cubicBezTo>
                  <a:cubicBezTo>
                    <a:pt x="102" y="14"/>
                    <a:pt x="60" y="0"/>
                    <a:pt x="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83"/>
            <p:cNvSpPr/>
            <p:nvPr/>
          </p:nvSpPr>
          <p:spPr>
            <a:xfrm>
              <a:off x="758728" y="3063521"/>
              <a:ext cx="29245" cy="5755"/>
            </a:xfrm>
            <a:custGeom>
              <a:avLst/>
              <a:gdLst/>
              <a:ahLst/>
              <a:cxnLst/>
              <a:rect l="l" t="t" r="r" b="b"/>
              <a:pathLst>
                <a:path w="310" h="61" extrusionOk="0">
                  <a:moveTo>
                    <a:pt x="29" y="0"/>
                  </a:moveTo>
                  <a:cubicBezTo>
                    <a:pt x="14" y="0"/>
                    <a:pt x="0" y="0"/>
                    <a:pt x="0" y="18"/>
                  </a:cubicBezTo>
                  <a:cubicBezTo>
                    <a:pt x="14" y="32"/>
                    <a:pt x="14" y="32"/>
                    <a:pt x="29" y="32"/>
                  </a:cubicBezTo>
                  <a:lnTo>
                    <a:pt x="102" y="32"/>
                  </a:lnTo>
                  <a:cubicBezTo>
                    <a:pt x="162" y="32"/>
                    <a:pt x="222" y="46"/>
                    <a:pt x="292" y="60"/>
                  </a:cubicBezTo>
                  <a:cubicBezTo>
                    <a:pt x="292" y="60"/>
                    <a:pt x="310" y="60"/>
                    <a:pt x="310" y="46"/>
                  </a:cubicBezTo>
                  <a:cubicBezTo>
                    <a:pt x="310" y="32"/>
                    <a:pt x="310" y="32"/>
                    <a:pt x="292" y="32"/>
                  </a:cubicBezTo>
                  <a:cubicBezTo>
                    <a:pt x="250" y="18"/>
                    <a:pt x="204" y="18"/>
                    <a:pt x="16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83"/>
            <p:cNvSpPr/>
            <p:nvPr/>
          </p:nvSpPr>
          <p:spPr>
            <a:xfrm>
              <a:off x="608071" y="3019371"/>
              <a:ext cx="352539" cy="548950"/>
            </a:xfrm>
            <a:custGeom>
              <a:avLst/>
              <a:gdLst/>
              <a:ahLst/>
              <a:cxnLst/>
              <a:rect l="l" t="t" r="r" b="b"/>
              <a:pathLst>
                <a:path w="3737" h="5819" extrusionOk="0">
                  <a:moveTo>
                    <a:pt x="1801" y="1"/>
                  </a:moveTo>
                  <a:cubicBezTo>
                    <a:pt x="1759" y="1"/>
                    <a:pt x="1731" y="1"/>
                    <a:pt x="1685" y="15"/>
                  </a:cubicBezTo>
                  <a:cubicBezTo>
                    <a:pt x="1671" y="15"/>
                    <a:pt x="1657" y="46"/>
                    <a:pt x="1657" y="74"/>
                  </a:cubicBezTo>
                  <a:lnTo>
                    <a:pt x="1657" y="89"/>
                  </a:lnTo>
                  <a:cubicBezTo>
                    <a:pt x="1671" y="103"/>
                    <a:pt x="1685" y="117"/>
                    <a:pt x="1699" y="117"/>
                  </a:cubicBezTo>
                  <a:lnTo>
                    <a:pt x="1713" y="117"/>
                  </a:lnTo>
                  <a:cubicBezTo>
                    <a:pt x="1787" y="162"/>
                    <a:pt x="1847" y="191"/>
                    <a:pt x="1921" y="250"/>
                  </a:cubicBezTo>
                  <a:cubicBezTo>
                    <a:pt x="2037" y="338"/>
                    <a:pt x="2139" y="454"/>
                    <a:pt x="2259" y="588"/>
                  </a:cubicBezTo>
                  <a:cubicBezTo>
                    <a:pt x="2361" y="718"/>
                    <a:pt x="2449" y="866"/>
                    <a:pt x="2537" y="1028"/>
                  </a:cubicBezTo>
                  <a:cubicBezTo>
                    <a:pt x="2610" y="1172"/>
                    <a:pt x="2681" y="1306"/>
                    <a:pt x="2741" y="1453"/>
                  </a:cubicBezTo>
                  <a:cubicBezTo>
                    <a:pt x="2800" y="1583"/>
                    <a:pt x="2843" y="1685"/>
                    <a:pt x="2874" y="1805"/>
                  </a:cubicBezTo>
                  <a:cubicBezTo>
                    <a:pt x="2902" y="1921"/>
                    <a:pt x="2931" y="2069"/>
                    <a:pt x="2945" y="2199"/>
                  </a:cubicBezTo>
                  <a:cubicBezTo>
                    <a:pt x="2990" y="2449"/>
                    <a:pt x="2990" y="2699"/>
                    <a:pt x="2962" y="2948"/>
                  </a:cubicBezTo>
                  <a:cubicBezTo>
                    <a:pt x="2931" y="3064"/>
                    <a:pt x="2916" y="3180"/>
                    <a:pt x="2888" y="3282"/>
                  </a:cubicBezTo>
                  <a:cubicBezTo>
                    <a:pt x="2857" y="3388"/>
                    <a:pt x="2829" y="3490"/>
                    <a:pt x="2786" y="3592"/>
                  </a:cubicBezTo>
                  <a:cubicBezTo>
                    <a:pt x="2681" y="3810"/>
                    <a:pt x="2551" y="4032"/>
                    <a:pt x="2403" y="4236"/>
                  </a:cubicBezTo>
                  <a:cubicBezTo>
                    <a:pt x="2227" y="4457"/>
                    <a:pt x="2023" y="4661"/>
                    <a:pt x="1787" y="4837"/>
                  </a:cubicBezTo>
                  <a:cubicBezTo>
                    <a:pt x="1524" y="5041"/>
                    <a:pt x="1218" y="5235"/>
                    <a:pt x="880" y="5365"/>
                  </a:cubicBezTo>
                  <a:cubicBezTo>
                    <a:pt x="616" y="5481"/>
                    <a:pt x="324" y="5569"/>
                    <a:pt x="29" y="5629"/>
                  </a:cubicBezTo>
                  <a:cubicBezTo>
                    <a:pt x="29" y="5643"/>
                    <a:pt x="15" y="5643"/>
                    <a:pt x="0" y="5657"/>
                  </a:cubicBezTo>
                  <a:lnTo>
                    <a:pt x="0" y="5703"/>
                  </a:lnTo>
                  <a:cubicBezTo>
                    <a:pt x="0" y="5717"/>
                    <a:pt x="15" y="5731"/>
                    <a:pt x="15" y="5731"/>
                  </a:cubicBezTo>
                  <a:cubicBezTo>
                    <a:pt x="43" y="5762"/>
                    <a:pt x="88" y="5790"/>
                    <a:pt x="117" y="5805"/>
                  </a:cubicBezTo>
                  <a:cubicBezTo>
                    <a:pt x="131" y="5819"/>
                    <a:pt x="131" y="5819"/>
                    <a:pt x="148" y="5819"/>
                  </a:cubicBezTo>
                  <a:lnTo>
                    <a:pt x="190" y="5819"/>
                  </a:lnTo>
                  <a:cubicBezTo>
                    <a:pt x="556" y="5745"/>
                    <a:pt x="922" y="5643"/>
                    <a:pt x="1274" y="5527"/>
                  </a:cubicBezTo>
                  <a:cubicBezTo>
                    <a:pt x="1626" y="5379"/>
                    <a:pt x="1949" y="5217"/>
                    <a:pt x="2241" y="5027"/>
                  </a:cubicBezTo>
                  <a:cubicBezTo>
                    <a:pt x="2403" y="4939"/>
                    <a:pt x="2551" y="4823"/>
                    <a:pt x="2681" y="4721"/>
                  </a:cubicBezTo>
                  <a:cubicBezTo>
                    <a:pt x="2814" y="4602"/>
                    <a:pt x="2931" y="4485"/>
                    <a:pt x="3050" y="4355"/>
                  </a:cubicBezTo>
                  <a:cubicBezTo>
                    <a:pt x="3296" y="4091"/>
                    <a:pt x="3472" y="3782"/>
                    <a:pt x="3592" y="3476"/>
                  </a:cubicBezTo>
                  <a:cubicBezTo>
                    <a:pt x="3648" y="3300"/>
                    <a:pt x="3694" y="3107"/>
                    <a:pt x="3722" y="2917"/>
                  </a:cubicBezTo>
                  <a:cubicBezTo>
                    <a:pt x="3736" y="2727"/>
                    <a:pt x="3736" y="2537"/>
                    <a:pt x="3708" y="2333"/>
                  </a:cubicBezTo>
                  <a:cubicBezTo>
                    <a:pt x="3680" y="2139"/>
                    <a:pt x="3634" y="1949"/>
                    <a:pt x="3560" y="1773"/>
                  </a:cubicBezTo>
                  <a:cubicBezTo>
                    <a:pt x="3518" y="1643"/>
                    <a:pt x="3458" y="1510"/>
                    <a:pt x="3370" y="1348"/>
                  </a:cubicBezTo>
                  <a:cubicBezTo>
                    <a:pt x="3208" y="1070"/>
                    <a:pt x="3033" y="820"/>
                    <a:pt x="2843" y="616"/>
                  </a:cubicBezTo>
                  <a:cubicBezTo>
                    <a:pt x="2741" y="486"/>
                    <a:pt x="2625" y="380"/>
                    <a:pt x="2523" y="310"/>
                  </a:cubicBezTo>
                  <a:cubicBezTo>
                    <a:pt x="2491" y="293"/>
                    <a:pt x="2463" y="264"/>
                    <a:pt x="2435" y="250"/>
                  </a:cubicBezTo>
                  <a:cubicBezTo>
                    <a:pt x="2347" y="191"/>
                    <a:pt x="2259" y="148"/>
                    <a:pt x="2171" y="103"/>
                  </a:cubicBezTo>
                  <a:cubicBezTo>
                    <a:pt x="2097" y="60"/>
                    <a:pt x="2009" y="29"/>
                    <a:pt x="1935" y="15"/>
                  </a:cubicBezTo>
                  <a:cubicBezTo>
                    <a:pt x="1889" y="1"/>
                    <a:pt x="1847" y="1"/>
                    <a:pt x="1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83"/>
            <p:cNvSpPr/>
            <p:nvPr/>
          </p:nvSpPr>
          <p:spPr>
            <a:xfrm>
              <a:off x="751747" y="3002768"/>
              <a:ext cx="73395" cy="37075"/>
            </a:xfrm>
            <a:custGeom>
              <a:avLst/>
              <a:gdLst/>
              <a:ahLst/>
              <a:cxnLst/>
              <a:rect l="l" t="t" r="r" b="b"/>
              <a:pathLst>
                <a:path w="778" h="393" extrusionOk="0">
                  <a:moveTo>
                    <a:pt x="630" y="1"/>
                  </a:moveTo>
                  <a:cubicBezTo>
                    <a:pt x="440" y="1"/>
                    <a:pt x="250" y="46"/>
                    <a:pt x="88" y="134"/>
                  </a:cubicBezTo>
                  <a:cubicBezTo>
                    <a:pt x="60" y="163"/>
                    <a:pt x="32" y="177"/>
                    <a:pt x="15" y="222"/>
                  </a:cubicBezTo>
                  <a:cubicBezTo>
                    <a:pt x="1" y="250"/>
                    <a:pt x="15" y="279"/>
                    <a:pt x="32" y="310"/>
                  </a:cubicBezTo>
                  <a:cubicBezTo>
                    <a:pt x="43" y="362"/>
                    <a:pt x="93" y="393"/>
                    <a:pt x="141" y="393"/>
                  </a:cubicBezTo>
                  <a:cubicBezTo>
                    <a:pt x="159" y="393"/>
                    <a:pt x="176" y="389"/>
                    <a:pt x="190" y="381"/>
                  </a:cubicBezTo>
                  <a:cubicBezTo>
                    <a:pt x="250" y="352"/>
                    <a:pt x="310" y="324"/>
                    <a:pt x="366" y="310"/>
                  </a:cubicBezTo>
                  <a:cubicBezTo>
                    <a:pt x="440" y="279"/>
                    <a:pt x="500" y="279"/>
                    <a:pt x="574" y="265"/>
                  </a:cubicBezTo>
                  <a:lnTo>
                    <a:pt x="630" y="265"/>
                  </a:lnTo>
                  <a:cubicBezTo>
                    <a:pt x="662" y="265"/>
                    <a:pt x="704" y="265"/>
                    <a:pt x="736" y="236"/>
                  </a:cubicBezTo>
                  <a:cubicBezTo>
                    <a:pt x="750" y="205"/>
                    <a:pt x="764" y="177"/>
                    <a:pt x="778" y="148"/>
                  </a:cubicBezTo>
                  <a:cubicBezTo>
                    <a:pt x="778" y="75"/>
                    <a:pt x="718" y="1"/>
                    <a:pt x="64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83"/>
            <p:cNvSpPr/>
            <p:nvPr/>
          </p:nvSpPr>
          <p:spPr>
            <a:xfrm>
              <a:off x="897121" y="3257290"/>
              <a:ext cx="114903" cy="174336"/>
            </a:xfrm>
            <a:custGeom>
              <a:avLst/>
              <a:gdLst/>
              <a:ahLst/>
              <a:cxnLst/>
              <a:rect l="l" t="t" r="r" b="b"/>
              <a:pathLst>
                <a:path w="1218" h="1848" extrusionOk="0">
                  <a:moveTo>
                    <a:pt x="1070" y="1"/>
                  </a:moveTo>
                  <a:cubicBezTo>
                    <a:pt x="1055" y="1"/>
                    <a:pt x="1055" y="1"/>
                    <a:pt x="1041" y="15"/>
                  </a:cubicBezTo>
                  <a:lnTo>
                    <a:pt x="1010" y="15"/>
                  </a:lnTo>
                  <a:cubicBezTo>
                    <a:pt x="848" y="75"/>
                    <a:pt x="704" y="145"/>
                    <a:pt x="584" y="250"/>
                  </a:cubicBezTo>
                  <a:cubicBezTo>
                    <a:pt x="514" y="293"/>
                    <a:pt x="454" y="352"/>
                    <a:pt x="394" y="409"/>
                  </a:cubicBezTo>
                  <a:cubicBezTo>
                    <a:pt x="338" y="468"/>
                    <a:pt x="292" y="528"/>
                    <a:pt x="232" y="602"/>
                  </a:cubicBezTo>
                  <a:cubicBezTo>
                    <a:pt x="190" y="658"/>
                    <a:pt x="162" y="732"/>
                    <a:pt x="130" y="806"/>
                  </a:cubicBezTo>
                  <a:cubicBezTo>
                    <a:pt x="88" y="894"/>
                    <a:pt x="56" y="968"/>
                    <a:pt x="42" y="1042"/>
                  </a:cubicBezTo>
                  <a:cubicBezTo>
                    <a:pt x="14" y="1130"/>
                    <a:pt x="14" y="1218"/>
                    <a:pt x="0" y="1306"/>
                  </a:cubicBezTo>
                  <a:cubicBezTo>
                    <a:pt x="0" y="1376"/>
                    <a:pt x="14" y="1450"/>
                    <a:pt x="28" y="1510"/>
                  </a:cubicBezTo>
                  <a:cubicBezTo>
                    <a:pt x="28" y="1552"/>
                    <a:pt x="42" y="1584"/>
                    <a:pt x="56" y="1612"/>
                  </a:cubicBezTo>
                  <a:cubicBezTo>
                    <a:pt x="74" y="1626"/>
                    <a:pt x="88" y="1657"/>
                    <a:pt x="102" y="1671"/>
                  </a:cubicBezTo>
                  <a:cubicBezTo>
                    <a:pt x="130" y="1728"/>
                    <a:pt x="176" y="1773"/>
                    <a:pt x="218" y="1802"/>
                  </a:cubicBezTo>
                  <a:cubicBezTo>
                    <a:pt x="278" y="1833"/>
                    <a:pt x="352" y="1847"/>
                    <a:pt x="426" y="1847"/>
                  </a:cubicBezTo>
                  <a:cubicBezTo>
                    <a:pt x="454" y="1847"/>
                    <a:pt x="496" y="1847"/>
                    <a:pt x="542" y="1833"/>
                  </a:cubicBezTo>
                  <a:cubicBezTo>
                    <a:pt x="584" y="1816"/>
                    <a:pt x="644" y="1802"/>
                    <a:pt x="690" y="1773"/>
                  </a:cubicBezTo>
                  <a:cubicBezTo>
                    <a:pt x="746" y="1745"/>
                    <a:pt x="792" y="1700"/>
                    <a:pt x="848" y="1657"/>
                  </a:cubicBezTo>
                  <a:cubicBezTo>
                    <a:pt x="894" y="1612"/>
                    <a:pt x="936" y="1552"/>
                    <a:pt x="982" y="1496"/>
                  </a:cubicBezTo>
                  <a:cubicBezTo>
                    <a:pt x="1024" y="1422"/>
                    <a:pt x="1070" y="1348"/>
                    <a:pt x="1098" y="1260"/>
                  </a:cubicBezTo>
                  <a:cubicBezTo>
                    <a:pt x="1112" y="1218"/>
                    <a:pt x="1129" y="1172"/>
                    <a:pt x="1143" y="1130"/>
                  </a:cubicBezTo>
                  <a:cubicBezTo>
                    <a:pt x="1172" y="1070"/>
                    <a:pt x="1172" y="1010"/>
                    <a:pt x="1186" y="968"/>
                  </a:cubicBezTo>
                  <a:cubicBezTo>
                    <a:pt x="1200" y="866"/>
                    <a:pt x="1217" y="746"/>
                    <a:pt x="1217" y="644"/>
                  </a:cubicBezTo>
                  <a:cubicBezTo>
                    <a:pt x="1217" y="468"/>
                    <a:pt x="1200" y="307"/>
                    <a:pt x="1143" y="145"/>
                  </a:cubicBezTo>
                  <a:cubicBezTo>
                    <a:pt x="1143" y="131"/>
                    <a:pt x="1129" y="117"/>
                    <a:pt x="1129" y="103"/>
                  </a:cubicBezTo>
                  <a:cubicBezTo>
                    <a:pt x="1112" y="75"/>
                    <a:pt x="1098" y="29"/>
                    <a:pt x="107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83"/>
            <p:cNvSpPr/>
            <p:nvPr/>
          </p:nvSpPr>
          <p:spPr>
            <a:xfrm>
              <a:off x="890140" y="3159085"/>
              <a:ext cx="114903" cy="185279"/>
            </a:xfrm>
            <a:custGeom>
              <a:avLst/>
              <a:gdLst/>
              <a:ahLst/>
              <a:cxnLst/>
              <a:rect l="l" t="t" r="r" b="b"/>
              <a:pathLst>
                <a:path w="1218" h="1964" extrusionOk="0">
                  <a:moveTo>
                    <a:pt x="528" y="0"/>
                  </a:moveTo>
                  <a:cubicBezTo>
                    <a:pt x="514" y="15"/>
                    <a:pt x="500" y="15"/>
                    <a:pt x="482" y="29"/>
                  </a:cubicBezTo>
                  <a:cubicBezTo>
                    <a:pt x="440" y="60"/>
                    <a:pt x="426" y="102"/>
                    <a:pt x="426" y="148"/>
                  </a:cubicBezTo>
                  <a:lnTo>
                    <a:pt x="426" y="190"/>
                  </a:lnTo>
                  <a:cubicBezTo>
                    <a:pt x="394" y="162"/>
                    <a:pt x="380" y="148"/>
                    <a:pt x="352" y="131"/>
                  </a:cubicBezTo>
                  <a:cubicBezTo>
                    <a:pt x="338" y="117"/>
                    <a:pt x="324" y="102"/>
                    <a:pt x="292" y="88"/>
                  </a:cubicBezTo>
                  <a:cubicBezTo>
                    <a:pt x="264" y="74"/>
                    <a:pt x="250" y="74"/>
                    <a:pt x="218" y="74"/>
                  </a:cubicBezTo>
                  <a:lnTo>
                    <a:pt x="162" y="74"/>
                  </a:lnTo>
                  <a:cubicBezTo>
                    <a:pt x="130" y="88"/>
                    <a:pt x="116" y="117"/>
                    <a:pt x="102" y="131"/>
                  </a:cubicBezTo>
                  <a:cubicBezTo>
                    <a:pt x="74" y="162"/>
                    <a:pt x="74" y="176"/>
                    <a:pt x="60" y="204"/>
                  </a:cubicBezTo>
                  <a:cubicBezTo>
                    <a:pt x="43" y="236"/>
                    <a:pt x="43" y="250"/>
                    <a:pt x="43" y="278"/>
                  </a:cubicBezTo>
                  <a:cubicBezTo>
                    <a:pt x="43" y="306"/>
                    <a:pt x="43" y="338"/>
                    <a:pt x="60" y="352"/>
                  </a:cubicBezTo>
                  <a:cubicBezTo>
                    <a:pt x="60" y="412"/>
                    <a:pt x="88" y="454"/>
                    <a:pt x="116" y="514"/>
                  </a:cubicBezTo>
                  <a:cubicBezTo>
                    <a:pt x="130" y="542"/>
                    <a:pt x="148" y="556"/>
                    <a:pt x="148" y="570"/>
                  </a:cubicBezTo>
                  <a:cubicBezTo>
                    <a:pt x="130" y="570"/>
                    <a:pt x="116" y="570"/>
                    <a:pt x="102" y="588"/>
                  </a:cubicBezTo>
                  <a:cubicBezTo>
                    <a:pt x="88" y="588"/>
                    <a:pt x="88" y="588"/>
                    <a:pt x="74" y="602"/>
                  </a:cubicBezTo>
                  <a:cubicBezTo>
                    <a:pt x="43" y="616"/>
                    <a:pt x="28" y="644"/>
                    <a:pt x="14" y="676"/>
                  </a:cubicBezTo>
                  <a:cubicBezTo>
                    <a:pt x="0" y="718"/>
                    <a:pt x="0" y="764"/>
                    <a:pt x="0" y="806"/>
                  </a:cubicBezTo>
                  <a:cubicBezTo>
                    <a:pt x="14" y="820"/>
                    <a:pt x="14" y="852"/>
                    <a:pt x="28" y="880"/>
                  </a:cubicBezTo>
                  <a:cubicBezTo>
                    <a:pt x="28" y="908"/>
                    <a:pt x="43" y="922"/>
                    <a:pt x="43" y="954"/>
                  </a:cubicBezTo>
                  <a:cubicBezTo>
                    <a:pt x="74" y="996"/>
                    <a:pt x="88" y="1042"/>
                    <a:pt x="116" y="1084"/>
                  </a:cubicBezTo>
                  <a:lnTo>
                    <a:pt x="88" y="1084"/>
                  </a:lnTo>
                  <a:cubicBezTo>
                    <a:pt x="14" y="1130"/>
                    <a:pt x="0" y="1232"/>
                    <a:pt x="0" y="1305"/>
                  </a:cubicBezTo>
                  <a:cubicBezTo>
                    <a:pt x="14" y="1422"/>
                    <a:pt x="43" y="1538"/>
                    <a:pt x="116" y="1626"/>
                  </a:cubicBezTo>
                  <a:cubicBezTo>
                    <a:pt x="148" y="1671"/>
                    <a:pt x="190" y="1714"/>
                    <a:pt x="250" y="1759"/>
                  </a:cubicBezTo>
                  <a:cubicBezTo>
                    <a:pt x="292" y="1801"/>
                    <a:pt x="338" y="1833"/>
                    <a:pt x="380" y="1861"/>
                  </a:cubicBezTo>
                  <a:cubicBezTo>
                    <a:pt x="454" y="1889"/>
                    <a:pt x="528" y="1921"/>
                    <a:pt x="588" y="1949"/>
                  </a:cubicBezTo>
                  <a:cubicBezTo>
                    <a:pt x="658" y="1963"/>
                    <a:pt x="732" y="1963"/>
                    <a:pt x="792" y="1963"/>
                  </a:cubicBezTo>
                  <a:cubicBezTo>
                    <a:pt x="820" y="1963"/>
                    <a:pt x="834" y="1949"/>
                    <a:pt x="866" y="1949"/>
                  </a:cubicBezTo>
                  <a:cubicBezTo>
                    <a:pt x="908" y="1935"/>
                    <a:pt x="940" y="1921"/>
                    <a:pt x="982" y="1889"/>
                  </a:cubicBezTo>
                  <a:cubicBezTo>
                    <a:pt x="1042" y="1847"/>
                    <a:pt x="1084" y="1787"/>
                    <a:pt x="1129" y="1714"/>
                  </a:cubicBezTo>
                  <a:cubicBezTo>
                    <a:pt x="1186" y="1597"/>
                    <a:pt x="1217" y="1450"/>
                    <a:pt x="1203" y="1291"/>
                  </a:cubicBezTo>
                  <a:cubicBezTo>
                    <a:pt x="1203" y="1218"/>
                    <a:pt x="1186" y="1130"/>
                    <a:pt x="1158" y="1028"/>
                  </a:cubicBezTo>
                  <a:cubicBezTo>
                    <a:pt x="1129" y="922"/>
                    <a:pt x="1098" y="820"/>
                    <a:pt x="1070" y="718"/>
                  </a:cubicBezTo>
                  <a:cubicBezTo>
                    <a:pt x="1056" y="704"/>
                    <a:pt x="1042" y="676"/>
                    <a:pt x="1042" y="644"/>
                  </a:cubicBezTo>
                  <a:cubicBezTo>
                    <a:pt x="1027" y="616"/>
                    <a:pt x="1010" y="570"/>
                    <a:pt x="996" y="528"/>
                  </a:cubicBezTo>
                  <a:cubicBezTo>
                    <a:pt x="982" y="500"/>
                    <a:pt x="968" y="468"/>
                    <a:pt x="954" y="440"/>
                  </a:cubicBezTo>
                  <a:cubicBezTo>
                    <a:pt x="922" y="366"/>
                    <a:pt x="894" y="292"/>
                    <a:pt x="852" y="219"/>
                  </a:cubicBezTo>
                  <a:cubicBezTo>
                    <a:pt x="806" y="148"/>
                    <a:pt x="764" y="102"/>
                    <a:pt x="718" y="60"/>
                  </a:cubicBezTo>
                  <a:cubicBezTo>
                    <a:pt x="676" y="15"/>
                    <a:pt x="630" y="0"/>
                    <a:pt x="58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83"/>
            <p:cNvSpPr/>
            <p:nvPr/>
          </p:nvSpPr>
          <p:spPr>
            <a:xfrm>
              <a:off x="902404" y="3212857"/>
              <a:ext cx="11415" cy="15377"/>
            </a:xfrm>
            <a:custGeom>
              <a:avLst/>
              <a:gdLst/>
              <a:ahLst/>
              <a:cxnLst/>
              <a:rect l="l" t="t" r="r" b="b"/>
              <a:pathLst>
                <a:path w="121" h="163" extrusionOk="0">
                  <a:moveTo>
                    <a:pt x="18" y="0"/>
                  </a:moveTo>
                  <a:lnTo>
                    <a:pt x="18" y="18"/>
                  </a:lnTo>
                  <a:cubicBezTo>
                    <a:pt x="18" y="18"/>
                    <a:pt x="0" y="18"/>
                    <a:pt x="0" y="32"/>
                  </a:cubicBezTo>
                  <a:cubicBezTo>
                    <a:pt x="0" y="32"/>
                    <a:pt x="0" y="46"/>
                    <a:pt x="18" y="46"/>
                  </a:cubicBezTo>
                  <a:cubicBezTo>
                    <a:pt x="18" y="60"/>
                    <a:pt x="32" y="88"/>
                    <a:pt x="46" y="106"/>
                  </a:cubicBezTo>
                  <a:cubicBezTo>
                    <a:pt x="60" y="134"/>
                    <a:pt x="74" y="148"/>
                    <a:pt x="88" y="162"/>
                  </a:cubicBezTo>
                  <a:lnTo>
                    <a:pt x="120" y="162"/>
                  </a:lnTo>
                  <a:lnTo>
                    <a:pt x="120" y="134"/>
                  </a:lnTo>
                  <a:lnTo>
                    <a:pt x="120" y="120"/>
                  </a:lnTo>
                  <a:lnTo>
                    <a:pt x="106" y="120"/>
                  </a:lnTo>
                  <a:cubicBezTo>
                    <a:pt x="88" y="106"/>
                    <a:pt x="74" y="74"/>
                    <a:pt x="74" y="60"/>
                  </a:cubicBezTo>
                  <a:cubicBezTo>
                    <a:pt x="60" y="46"/>
                    <a:pt x="46" y="32"/>
                    <a:pt x="46" y="18"/>
                  </a:cubicBezTo>
                  <a:cubicBezTo>
                    <a:pt x="46" y="0"/>
                    <a:pt x="32" y="0"/>
                    <a:pt x="18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83"/>
            <p:cNvSpPr/>
            <p:nvPr/>
          </p:nvSpPr>
          <p:spPr>
            <a:xfrm>
              <a:off x="899763" y="3259366"/>
              <a:ext cx="11037" cy="13302"/>
            </a:xfrm>
            <a:custGeom>
              <a:avLst/>
              <a:gdLst/>
              <a:ahLst/>
              <a:cxnLst/>
              <a:rect l="l" t="t" r="r" b="b"/>
              <a:pathLst>
                <a:path w="117" h="141" extrusionOk="0">
                  <a:moveTo>
                    <a:pt x="33" y="1"/>
                  </a:moveTo>
                  <a:cubicBezTo>
                    <a:pt x="30" y="1"/>
                    <a:pt x="28" y="2"/>
                    <a:pt x="28" y="7"/>
                  </a:cubicBezTo>
                  <a:lnTo>
                    <a:pt x="14" y="7"/>
                  </a:lnTo>
                  <a:cubicBezTo>
                    <a:pt x="14" y="7"/>
                    <a:pt x="0" y="35"/>
                    <a:pt x="14" y="35"/>
                  </a:cubicBezTo>
                  <a:cubicBezTo>
                    <a:pt x="28" y="67"/>
                    <a:pt x="60" y="109"/>
                    <a:pt x="74" y="123"/>
                  </a:cubicBezTo>
                  <a:cubicBezTo>
                    <a:pt x="74" y="140"/>
                    <a:pt x="88" y="140"/>
                    <a:pt x="88" y="140"/>
                  </a:cubicBezTo>
                  <a:lnTo>
                    <a:pt x="102" y="140"/>
                  </a:lnTo>
                  <a:lnTo>
                    <a:pt x="116" y="123"/>
                  </a:lnTo>
                  <a:lnTo>
                    <a:pt x="116" y="95"/>
                  </a:lnTo>
                  <a:cubicBezTo>
                    <a:pt x="88" y="67"/>
                    <a:pt x="74" y="35"/>
                    <a:pt x="46" y="7"/>
                  </a:cubicBezTo>
                  <a:cubicBezTo>
                    <a:pt x="46" y="7"/>
                    <a:pt x="38" y="1"/>
                    <a:pt x="33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83"/>
            <p:cNvSpPr/>
            <p:nvPr/>
          </p:nvSpPr>
          <p:spPr>
            <a:xfrm>
              <a:off x="928913" y="3177764"/>
              <a:ext cx="38584" cy="43112"/>
            </a:xfrm>
            <a:custGeom>
              <a:avLst/>
              <a:gdLst/>
              <a:ahLst/>
              <a:cxnLst/>
              <a:rect l="l" t="t" r="r" b="b"/>
              <a:pathLst>
                <a:path w="409" h="457" extrusionOk="0">
                  <a:moveTo>
                    <a:pt x="19" y="0"/>
                  </a:moveTo>
                  <a:cubicBezTo>
                    <a:pt x="17" y="0"/>
                    <a:pt x="15" y="2"/>
                    <a:pt x="15" y="6"/>
                  </a:cubicBezTo>
                  <a:cubicBezTo>
                    <a:pt x="1" y="6"/>
                    <a:pt x="1" y="21"/>
                    <a:pt x="15" y="21"/>
                  </a:cubicBezTo>
                  <a:cubicBezTo>
                    <a:pt x="57" y="108"/>
                    <a:pt x="117" y="182"/>
                    <a:pt x="177" y="256"/>
                  </a:cubicBezTo>
                  <a:cubicBezTo>
                    <a:pt x="233" y="330"/>
                    <a:pt x="293" y="390"/>
                    <a:pt x="353" y="446"/>
                  </a:cubicBezTo>
                  <a:cubicBezTo>
                    <a:pt x="360" y="453"/>
                    <a:pt x="370" y="457"/>
                    <a:pt x="379" y="457"/>
                  </a:cubicBezTo>
                  <a:cubicBezTo>
                    <a:pt x="388" y="457"/>
                    <a:pt x="395" y="453"/>
                    <a:pt x="395" y="446"/>
                  </a:cubicBezTo>
                  <a:cubicBezTo>
                    <a:pt x="409" y="432"/>
                    <a:pt x="409" y="404"/>
                    <a:pt x="395" y="404"/>
                  </a:cubicBezTo>
                  <a:cubicBezTo>
                    <a:pt x="293" y="316"/>
                    <a:pt x="205" y="228"/>
                    <a:pt x="117" y="126"/>
                  </a:cubicBezTo>
                  <a:cubicBezTo>
                    <a:pt x="89" y="80"/>
                    <a:pt x="57" y="52"/>
                    <a:pt x="29" y="6"/>
                  </a:cubicBezTo>
                  <a:cubicBezTo>
                    <a:pt x="29" y="6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83"/>
            <p:cNvSpPr/>
            <p:nvPr/>
          </p:nvSpPr>
          <p:spPr>
            <a:xfrm>
              <a:off x="399302" y="3059559"/>
              <a:ext cx="561308" cy="659419"/>
            </a:xfrm>
            <a:custGeom>
              <a:avLst/>
              <a:gdLst/>
              <a:ahLst/>
              <a:cxnLst/>
              <a:rect l="l" t="t" r="r" b="b"/>
              <a:pathLst>
                <a:path w="5950" h="6990" extrusionOk="0">
                  <a:moveTo>
                    <a:pt x="2126" y="0"/>
                  </a:moveTo>
                  <a:cubicBezTo>
                    <a:pt x="1848" y="204"/>
                    <a:pt x="1598" y="426"/>
                    <a:pt x="1376" y="658"/>
                  </a:cubicBezTo>
                  <a:cubicBezTo>
                    <a:pt x="1186" y="894"/>
                    <a:pt x="1010" y="1143"/>
                    <a:pt x="866" y="1421"/>
                  </a:cubicBezTo>
                  <a:cubicBezTo>
                    <a:pt x="616" y="1889"/>
                    <a:pt x="441" y="2448"/>
                    <a:pt x="321" y="3166"/>
                  </a:cubicBezTo>
                  <a:cubicBezTo>
                    <a:pt x="265" y="3504"/>
                    <a:pt x="219" y="3841"/>
                    <a:pt x="191" y="4119"/>
                  </a:cubicBezTo>
                  <a:cubicBezTo>
                    <a:pt x="177" y="4281"/>
                    <a:pt x="145" y="4439"/>
                    <a:pt x="131" y="4601"/>
                  </a:cubicBezTo>
                  <a:lnTo>
                    <a:pt x="131" y="4661"/>
                  </a:lnTo>
                  <a:cubicBezTo>
                    <a:pt x="117" y="4851"/>
                    <a:pt x="89" y="5027"/>
                    <a:pt x="75" y="5203"/>
                  </a:cubicBezTo>
                  <a:lnTo>
                    <a:pt x="43" y="5393"/>
                  </a:lnTo>
                  <a:lnTo>
                    <a:pt x="29" y="5495"/>
                  </a:lnTo>
                  <a:lnTo>
                    <a:pt x="15" y="5614"/>
                  </a:lnTo>
                  <a:cubicBezTo>
                    <a:pt x="15" y="5702"/>
                    <a:pt x="1" y="5776"/>
                    <a:pt x="1" y="5846"/>
                  </a:cubicBezTo>
                  <a:lnTo>
                    <a:pt x="1" y="5878"/>
                  </a:lnTo>
                  <a:cubicBezTo>
                    <a:pt x="1" y="5892"/>
                    <a:pt x="15" y="5892"/>
                    <a:pt x="15" y="5906"/>
                  </a:cubicBezTo>
                  <a:cubicBezTo>
                    <a:pt x="381" y="6318"/>
                    <a:pt x="894" y="6624"/>
                    <a:pt x="1584" y="6800"/>
                  </a:cubicBezTo>
                  <a:cubicBezTo>
                    <a:pt x="1862" y="6888"/>
                    <a:pt x="2185" y="6947"/>
                    <a:pt x="2505" y="6975"/>
                  </a:cubicBezTo>
                  <a:cubicBezTo>
                    <a:pt x="2695" y="6990"/>
                    <a:pt x="2889" y="6990"/>
                    <a:pt x="3079" y="6990"/>
                  </a:cubicBezTo>
                  <a:lnTo>
                    <a:pt x="3416" y="6990"/>
                  </a:lnTo>
                  <a:cubicBezTo>
                    <a:pt x="3782" y="6961"/>
                    <a:pt x="4120" y="6919"/>
                    <a:pt x="4440" y="6814"/>
                  </a:cubicBezTo>
                  <a:cubicBezTo>
                    <a:pt x="4792" y="6712"/>
                    <a:pt x="5129" y="6567"/>
                    <a:pt x="5439" y="6374"/>
                  </a:cubicBezTo>
                  <a:cubicBezTo>
                    <a:pt x="5569" y="6286"/>
                    <a:pt x="5703" y="6184"/>
                    <a:pt x="5819" y="6082"/>
                  </a:cubicBezTo>
                  <a:lnTo>
                    <a:pt x="5819" y="6068"/>
                  </a:lnTo>
                  <a:cubicBezTo>
                    <a:pt x="5833" y="6054"/>
                    <a:pt x="5833" y="6040"/>
                    <a:pt x="5833" y="6022"/>
                  </a:cubicBezTo>
                  <a:cubicBezTo>
                    <a:pt x="5935" y="5129"/>
                    <a:pt x="5949" y="4309"/>
                    <a:pt x="5879" y="3532"/>
                  </a:cubicBezTo>
                  <a:cubicBezTo>
                    <a:pt x="5833" y="3106"/>
                    <a:pt x="5759" y="2698"/>
                    <a:pt x="5671" y="2315"/>
                  </a:cubicBezTo>
                  <a:cubicBezTo>
                    <a:pt x="5583" y="1977"/>
                    <a:pt x="5467" y="1671"/>
                    <a:pt x="5319" y="1393"/>
                  </a:cubicBezTo>
                  <a:cubicBezTo>
                    <a:pt x="5158" y="1098"/>
                    <a:pt x="4968" y="834"/>
                    <a:pt x="4736" y="602"/>
                  </a:cubicBezTo>
                  <a:cubicBezTo>
                    <a:pt x="4500" y="366"/>
                    <a:pt x="4222" y="190"/>
                    <a:pt x="3926" y="60"/>
                  </a:cubicBezTo>
                  <a:cubicBezTo>
                    <a:pt x="3912" y="60"/>
                    <a:pt x="3898" y="42"/>
                    <a:pt x="3884" y="42"/>
                  </a:cubicBezTo>
                  <a:lnTo>
                    <a:pt x="3870" y="28"/>
                  </a:lnTo>
                  <a:cubicBezTo>
                    <a:pt x="3856" y="28"/>
                    <a:pt x="3839" y="42"/>
                    <a:pt x="3839" y="42"/>
                  </a:cubicBezTo>
                  <a:cubicBezTo>
                    <a:pt x="3824" y="42"/>
                    <a:pt x="3824" y="60"/>
                    <a:pt x="3810" y="74"/>
                  </a:cubicBezTo>
                  <a:cubicBezTo>
                    <a:pt x="3810" y="88"/>
                    <a:pt x="3810" y="102"/>
                    <a:pt x="3824" y="116"/>
                  </a:cubicBezTo>
                  <a:lnTo>
                    <a:pt x="3824" y="130"/>
                  </a:lnTo>
                  <a:lnTo>
                    <a:pt x="3824" y="204"/>
                  </a:lnTo>
                  <a:cubicBezTo>
                    <a:pt x="3824" y="236"/>
                    <a:pt x="3824" y="264"/>
                    <a:pt x="3810" y="306"/>
                  </a:cubicBezTo>
                  <a:cubicBezTo>
                    <a:pt x="3796" y="380"/>
                    <a:pt x="3768" y="440"/>
                    <a:pt x="3737" y="482"/>
                  </a:cubicBezTo>
                  <a:cubicBezTo>
                    <a:pt x="3722" y="528"/>
                    <a:pt x="3694" y="556"/>
                    <a:pt x="3680" y="588"/>
                  </a:cubicBezTo>
                  <a:cubicBezTo>
                    <a:pt x="3649" y="602"/>
                    <a:pt x="3620" y="616"/>
                    <a:pt x="3606" y="630"/>
                  </a:cubicBezTo>
                  <a:cubicBezTo>
                    <a:pt x="3575" y="644"/>
                    <a:pt x="3533" y="658"/>
                    <a:pt x="3504" y="676"/>
                  </a:cubicBezTo>
                  <a:cubicBezTo>
                    <a:pt x="3473" y="676"/>
                    <a:pt x="3431" y="690"/>
                    <a:pt x="3385" y="690"/>
                  </a:cubicBezTo>
                  <a:cubicBezTo>
                    <a:pt x="3311" y="690"/>
                    <a:pt x="3255" y="676"/>
                    <a:pt x="3181" y="658"/>
                  </a:cubicBezTo>
                  <a:cubicBezTo>
                    <a:pt x="3047" y="616"/>
                    <a:pt x="2917" y="556"/>
                    <a:pt x="2783" y="482"/>
                  </a:cubicBezTo>
                  <a:cubicBezTo>
                    <a:pt x="2681" y="426"/>
                    <a:pt x="2593" y="352"/>
                    <a:pt x="2505" y="292"/>
                  </a:cubicBezTo>
                  <a:cubicBezTo>
                    <a:pt x="2417" y="218"/>
                    <a:pt x="2344" y="162"/>
                    <a:pt x="2287" y="88"/>
                  </a:cubicBezTo>
                  <a:cubicBezTo>
                    <a:pt x="2256" y="74"/>
                    <a:pt x="2242" y="42"/>
                    <a:pt x="2213" y="14"/>
                  </a:cubicBezTo>
                  <a:lnTo>
                    <a:pt x="2199" y="14"/>
                  </a:lnTo>
                  <a:cubicBezTo>
                    <a:pt x="2185" y="0"/>
                    <a:pt x="2168" y="0"/>
                    <a:pt x="214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83"/>
            <p:cNvSpPr/>
            <p:nvPr/>
          </p:nvSpPr>
          <p:spPr>
            <a:xfrm>
              <a:off x="270625" y="3059559"/>
              <a:ext cx="338860" cy="438386"/>
            </a:xfrm>
            <a:custGeom>
              <a:avLst/>
              <a:gdLst/>
              <a:ahLst/>
              <a:cxnLst/>
              <a:rect l="l" t="t" r="r" b="b"/>
              <a:pathLst>
                <a:path w="3592" h="4647" extrusionOk="0">
                  <a:moveTo>
                    <a:pt x="3430" y="0"/>
                  </a:moveTo>
                  <a:cubicBezTo>
                    <a:pt x="3285" y="14"/>
                    <a:pt x="3138" y="42"/>
                    <a:pt x="3004" y="88"/>
                  </a:cubicBezTo>
                  <a:cubicBezTo>
                    <a:pt x="2846" y="130"/>
                    <a:pt x="2670" y="204"/>
                    <a:pt x="2508" y="278"/>
                  </a:cubicBezTo>
                  <a:cubicBezTo>
                    <a:pt x="2213" y="426"/>
                    <a:pt x="1907" y="630"/>
                    <a:pt x="1615" y="894"/>
                  </a:cubicBezTo>
                  <a:cubicBezTo>
                    <a:pt x="1351" y="1115"/>
                    <a:pt x="1101" y="1361"/>
                    <a:pt x="865" y="1657"/>
                  </a:cubicBezTo>
                  <a:cubicBezTo>
                    <a:pt x="749" y="1787"/>
                    <a:pt x="647" y="1935"/>
                    <a:pt x="542" y="2097"/>
                  </a:cubicBezTo>
                  <a:cubicBezTo>
                    <a:pt x="426" y="2258"/>
                    <a:pt x="338" y="2417"/>
                    <a:pt x="264" y="2579"/>
                  </a:cubicBezTo>
                  <a:cubicBezTo>
                    <a:pt x="176" y="2754"/>
                    <a:pt x="102" y="2930"/>
                    <a:pt x="60" y="3106"/>
                  </a:cubicBezTo>
                  <a:cubicBezTo>
                    <a:pt x="14" y="3268"/>
                    <a:pt x="0" y="3430"/>
                    <a:pt x="0" y="3578"/>
                  </a:cubicBezTo>
                  <a:cubicBezTo>
                    <a:pt x="0" y="3680"/>
                    <a:pt x="0" y="3796"/>
                    <a:pt x="32" y="3898"/>
                  </a:cubicBezTo>
                  <a:cubicBezTo>
                    <a:pt x="74" y="4059"/>
                    <a:pt x="148" y="4221"/>
                    <a:pt x="236" y="4369"/>
                  </a:cubicBezTo>
                  <a:cubicBezTo>
                    <a:pt x="250" y="4397"/>
                    <a:pt x="264" y="4425"/>
                    <a:pt x="296" y="4457"/>
                  </a:cubicBezTo>
                  <a:cubicBezTo>
                    <a:pt x="338" y="4499"/>
                    <a:pt x="366" y="4545"/>
                    <a:pt x="412" y="4573"/>
                  </a:cubicBezTo>
                  <a:lnTo>
                    <a:pt x="426" y="4587"/>
                  </a:lnTo>
                  <a:cubicBezTo>
                    <a:pt x="454" y="4615"/>
                    <a:pt x="500" y="4615"/>
                    <a:pt x="528" y="4633"/>
                  </a:cubicBezTo>
                  <a:cubicBezTo>
                    <a:pt x="559" y="4647"/>
                    <a:pt x="588" y="4647"/>
                    <a:pt x="630" y="4647"/>
                  </a:cubicBezTo>
                  <a:lnTo>
                    <a:pt x="735" y="4647"/>
                  </a:lnTo>
                  <a:cubicBezTo>
                    <a:pt x="806" y="4633"/>
                    <a:pt x="880" y="4601"/>
                    <a:pt x="925" y="4587"/>
                  </a:cubicBezTo>
                  <a:cubicBezTo>
                    <a:pt x="982" y="4559"/>
                    <a:pt x="1041" y="4513"/>
                    <a:pt x="1115" y="4471"/>
                  </a:cubicBezTo>
                  <a:cubicBezTo>
                    <a:pt x="1245" y="4383"/>
                    <a:pt x="1365" y="4281"/>
                    <a:pt x="1481" y="4176"/>
                  </a:cubicBezTo>
                  <a:cubicBezTo>
                    <a:pt x="1541" y="4119"/>
                    <a:pt x="1583" y="4074"/>
                    <a:pt x="1643" y="4031"/>
                  </a:cubicBezTo>
                  <a:cubicBezTo>
                    <a:pt x="1685" y="3986"/>
                    <a:pt x="1731" y="3957"/>
                    <a:pt x="1773" y="3929"/>
                  </a:cubicBezTo>
                  <a:lnTo>
                    <a:pt x="1819" y="3884"/>
                  </a:lnTo>
                  <a:cubicBezTo>
                    <a:pt x="1949" y="3782"/>
                    <a:pt x="2097" y="3680"/>
                    <a:pt x="2230" y="3546"/>
                  </a:cubicBezTo>
                  <a:cubicBezTo>
                    <a:pt x="2536" y="3282"/>
                    <a:pt x="2758" y="3018"/>
                    <a:pt x="2902" y="2754"/>
                  </a:cubicBezTo>
                  <a:cubicBezTo>
                    <a:pt x="2948" y="2681"/>
                    <a:pt x="2976" y="2593"/>
                    <a:pt x="3022" y="2505"/>
                  </a:cubicBezTo>
                  <a:cubicBezTo>
                    <a:pt x="3064" y="2403"/>
                    <a:pt x="3092" y="2315"/>
                    <a:pt x="3124" y="2213"/>
                  </a:cubicBezTo>
                  <a:cubicBezTo>
                    <a:pt x="3180" y="2037"/>
                    <a:pt x="3240" y="1847"/>
                    <a:pt x="3285" y="1611"/>
                  </a:cubicBezTo>
                  <a:cubicBezTo>
                    <a:pt x="3328" y="1421"/>
                    <a:pt x="3356" y="1217"/>
                    <a:pt x="3402" y="1027"/>
                  </a:cubicBezTo>
                  <a:cubicBezTo>
                    <a:pt x="3430" y="820"/>
                    <a:pt x="3475" y="616"/>
                    <a:pt x="3518" y="412"/>
                  </a:cubicBezTo>
                  <a:lnTo>
                    <a:pt x="3532" y="338"/>
                  </a:lnTo>
                  <a:lnTo>
                    <a:pt x="3549" y="250"/>
                  </a:lnTo>
                  <a:cubicBezTo>
                    <a:pt x="3563" y="204"/>
                    <a:pt x="3577" y="148"/>
                    <a:pt x="3592" y="88"/>
                  </a:cubicBezTo>
                  <a:cubicBezTo>
                    <a:pt x="3592" y="60"/>
                    <a:pt x="3592" y="42"/>
                    <a:pt x="3563" y="28"/>
                  </a:cubicBezTo>
                  <a:cubicBezTo>
                    <a:pt x="3563" y="14"/>
                    <a:pt x="3563" y="14"/>
                    <a:pt x="35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83"/>
            <p:cNvSpPr/>
            <p:nvPr/>
          </p:nvSpPr>
          <p:spPr>
            <a:xfrm>
              <a:off x="339963" y="3028993"/>
              <a:ext cx="352445" cy="548950"/>
            </a:xfrm>
            <a:custGeom>
              <a:avLst/>
              <a:gdLst/>
              <a:ahLst/>
              <a:cxnLst/>
              <a:rect l="l" t="t" r="r" b="b"/>
              <a:pathLst>
                <a:path w="3736" h="5819" extrusionOk="0">
                  <a:moveTo>
                    <a:pt x="1801" y="1"/>
                  </a:moveTo>
                  <a:cubicBezTo>
                    <a:pt x="1759" y="1"/>
                    <a:pt x="1727" y="15"/>
                    <a:pt x="1685" y="15"/>
                  </a:cubicBezTo>
                  <a:cubicBezTo>
                    <a:pt x="1671" y="32"/>
                    <a:pt x="1639" y="60"/>
                    <a:pt x="1654" y="74"/>
                  </a:cubicBezTo>
                  <a:lnTo>
                    <a:pt x="1654" y="103"/>
                  </a:lnTo>
                  <a:cubicBezTo>
                    <a:pt x="1671" y="120"/>
                    <a:pt x="1685" y="120"/>
                    <a:pt x="1685" y="120"/>
                  </a:cubicBezTo>
                  <a:lnTo>
                    <a:pt x="1713" y="134"/>
                  </a:lnTo>
                  <a:cubicBezTo>
                    <a:pt x="1773" y="162"/>
                    <a:pt x="1847" y="208"/>
                    <a:pt x="1917" y="250"/>
                  </a:cubicBezTo>
                  <a:cubicBezTo>
                    <a:pt x="2037" y="338"/>
                    <a:pt x="2139" y="454"/>
                    <a:pt x="2255" y="602"/>
                  </a:cubicBezTo>
                  <a:cubicBezTo>
                    <a:pt x="2343" y="736"/>
                    <a:pt x="2445" y="880"/>
                    <a:pt x="2533" y="1042"/>
                  </a:cubicBezTo>
                  <a:cubicBezTo>
                    <a:pt x="2607" y="1175"/>
                    <a:pt x="2681" y="1320"/>
                    <a:pt x="2740" y="1467"/>
                  </a:cubicBezTo>
                  <a:cubicBezTo>
                    <a:pt x="2797" y="1583"/>
                    <a:pt x="2828" y="1703"/>
                    <a:pt x="2871" y="1805"/>
                  </a:cubicBezTo>
                  <a:cubicBezTo>
                    <a:pt x="2902" y="1935"/>
                    <a:pt x="2930" y="2069"/>
                    <a:pt x="2944" y="2199"/>
                  </a:cubicBezTo>
                  <a:cubicBezTo>
                    <a:pt x="2990" y="2449"/>
                    <a:pt x="2990" y="2713"/>
                    <a:pt x="2944" y="2962"/>
                  </a:cubicBezTo>
                  <a:cubicBezTo>
                    <a:pt x="2930" y="3064"/>
                    <a:pt x="2916" y="3180"/>
                    <a:pt x="2885" y="3300"/>
                  </a:cubicBezTo>
                  <a:cubicBezTo>
                    <a:pt x="2857" y="3388"/>
                    <a:pt x="2814" y="3490"/>
                    <a:pt x="2769" y="3592"/>
                  </a:cubicBezTo>
                  <a:cubicBezTo>
                    <a:pt x="2681" y="3828"/>
                    <a:pt x="2550" y="4046"/>
                    <a:pt x="2389" y="4253"/>
                  </a:cubicBezTo>
                  <a:cubicBezTo>
                    <a:pt x="2227" y="4471"/>
                    <a:pt x="2023" y="4661"/>
                    <a:pt x="1787" y="4851"/>
                  </a:cubicBezTo>
                  <a:cubicBezTo>
                    <a:pt x="1523" y="5059"/>
                    <a:pt x="1214" y="5235"/>
                    <a:pt x="880" y="5379"/>
                  </a:cubicBezTo>
                  <a:cubicBezTo>
                    <a:pt x="598" y="5498"/>
                    <a:pt x="320" y="5586"/>
                    <a:pt x="28" y="5643"/>
                  </a:cubicBezTo>
                  <a:cubicBezTo>
                    <a:pt x="14" y="5643"/>
                    <a:pt x="14" y="5660"/>
                    <a:pt x="0" y="5660"/>
                  </a:cubicBezTo>
                  <a:lnTo>
                    <a:pt x="0" y="5703"/>
                  </a:lnTo>
                  <a:lnTo>
                    <a:pt x="0" y="5717"/>
                  </a:lnTo>
                  <a:cubicBezTo>
                    <a:pt x="0" y="5717"/>
                    <a:pt x="0" y="5731"/>
                    <a:pt x="14" y="5731"/>
                  </a:cubicBezTo>
                  <a:cubicBezTo>
                    <a:pt x="42" y="5776"/>
                    <a:pt x="71" y="5805"/>
                    <a:pt x="116" y="5819"/>
                  </a:cubicBezTo>
                  <a:lnTo>
                    <a:pt x="190" y="5819"/>
                  </a:lnTo>
                  <a:cubicBezTo>
                    <a:pt x="556" y="5762"/>
                    <a:pt x="922" y="5660"/>
                    <a:pt x="1260" y="5527"/>
                  </a:cubicBezTo>
                  <a:cubicBezTo>
                    <a:pt x="1625" y="5396"/>
                    <a:pt x="1949" y="5235"/>
                    <a:pt x="2241" y="5045"/>
                  </a:cubicBezTo>
                  <a:cubicBezTo>
                    <a:pt x="2403" y="4939"/>
                    <a:pt x="2550" y="4837"/>
                    <a:pt x="2681" y="4721"/>
                  </a:cubicBezTo>
                  <a:cubicBezTo>
                    <a:pt x="2814" y="4619"/>
                    <a:pt x="2930" y="4485"/>
                    <a:pt x="3046" y="4369"/>
                  </a:cubicBezTo>
                  <a:cubicBezTo>
                    <a:pt x="3282" y="4091"/>
                    <a:pt x="3472" y="3796"/>
                    <a:pt x="3588" y="3490"/>
                  </a:cubicBezTo>
                  <a:cubicBezTo>
                    <a:pt x="3648" y="3314"/>
                    <a:pt x="3694" y="3124"/>
                    <a:pt x="3708" y="2917"/>
                  </a:cubicBezTo>
                  <a:cubicBezTo>
                    <a:pt x="3736" y="2727"/>
                    <a:pt x="3736" y="2537"/>
                    <a:pt x="3708" y="2347"/>
                  </a:cubicBezTo>
                  <a:cubicBezTo>
                    <a:pt x="3676" y="2157"/>
                    <a:pt x="3634" y="1967"/>
                    <a:pt x="3560" y="1773"/>
                  </a:cubicBezTo>
                  <a:cubicBezTo>
                    <a:pt x="3518" y="1657"/>
                    <a:pt x="3458" y="1527"/>
                    <a:pt x="3370" y="1351"/>
                  </a:cubicBezTo>
                  <a:cubicBezTo>
                    <a:pt x="3208" y="1070"/>
                    <a:pt x="3032" y="824"/>
                    <a:pt x="2842" y="616"/>
                  </a:cubicBezTo>
                  <a:cubicBezTo>
                    <a:pt x="2740" y="500"/>
                    <a:pt x="2621" y="398"/>
                    <a:pt x="2505" y="310"/>
                  </a:cubicBezTo>
                  <a:cubicBezTo>
                    <a:pt x="2491" y="296"/>
                    <a:pt x="2463" y="278"/>
                    <a:pt x="2431" y="264"/>
                  </a:cubicBezTo>
                  <a:lnTo>
                    <a:pt x="2417" y="250"/>
                  </a:lnTo>
                  <a:cubicBezTo>
                    <a:pt x="2343" y="191"/>
                    <a:pt x="2255" y="148"/>
                    <a:pt x="2167" y="120"/>
                  </a:cubicBezTo>
                  <a:cubicBezTo>
                    <a:pt x="2093" y="74"/>
                    <a:pt x="2005" y="46"/>
                    <a:pt x="1935" y="15"/>
                  </a:cubicBezTo>
                  <a:cubicBezTo>
                    <a:pt x="1889" y="15"/>
                    <a:pt x="1847" y="1"/>
                    <a:pt x="1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83"/>
            <p:cNvSpPr/>
            <p:nvPr/>
          </p:nvSpPr>
          <p:spPr>
            <a:xfrm>
              <a:off x="464395" y="3015409"/>
              <a:ext cx="92639" cy="60942"/>
            </a:xfrm>
            <a:custGeom>
              <a:avLst/>
              <a:gdLst/>
              <a:ahLst/>
              <a:cxnLst/>
              <a:rect l="l" t="t" r="r" b="b"/>
              <a:pathLst>
                <a:path w="982" h="646" extrusionOk="0">
                  <a:moveTo>
                    <a:pt x="834" y="0"/>
                  </a:moveTo>
                  <a:cubicBezTo>
                    <a:pt x="760" y="0"/>
                    <a:pt x="686" y="14"/>
                    <a:pt x="616" y="43"/>
                  </a:cubicBezTo>
                  <a:cubicBezTo>
                    <a:pt x="542" y="71"/>
                    <a:pt x="468" y="102"/>
                    <a:pt x="394" y="131"/>
                  </a:cubicBezTo>
                  <a:cubicBezTo>
                    <a:pt x="264" y="204"/>
                    <a:pt x="131" y="306"/>
                    <a:pt x="43" y="422"/>
                  </a:cubicBezTo>
                  <a:cubicBezTo>
                    <a:pt x="0" y="482"/>
                    <a:pt x="0" y="556"/>
                    <a:pt x="57" y="616"/>
                  </a:cubicBezTo>
                  <a:cubicBezTo>
                    <a:pt x="78" y="635"/>
                    <a:pt x="107" y="646"/>
                    <a:pt x="137" y="646"/>
                  </a:cubicBezTo>
                  <a:cubicBezTo>
                    <a:pt x="173" y="646"/>
                    <a:pt x="210" y="631"/>
                    <a:pt x="233" y="598"/>
                  </a:cubicBezTo>
                  <a:cubicBezTo>
                    <a:pt x="264" y="556"/>
                    <a:pt x="306" y="528"/>
                    <a:pt x="335" y="496"/>
                  </a:cubicBezTo>
                  <a:cubicBezTo>
                    <a:pt x="408" y="440"/>
                    <a:pt x="482" y="380"/>
                    <a:pt x="570" y="352"/>
                  </a:cubicBezTo>
                  <a:cubicBezTo>
                    <a:pt x="644" y="306"/>
                    <a:pt x="718" y="278"/>
                    <a:pt x="806" y="264"/>
                  </a:cubicBezTo>
                  <a:lnTo>
                    <a:pt x="848" y="264"/>
                  </a:lnTo>
                  <a:cubicBezTo>
                    <a:pt x="880" y="247"/>
                    <a:pt x="908" y="247"/>
                    <a:pt x="936" y="218"/>
                  </a:cubicBezTo>
                  <a:cubicBezTo>
                    <a:pt x="968" y="190"/>
                    <a:pt x="982" y="159"/>
                    <a:pt x="968" y="116"/>
                  </a:cubicBezTo>
                  <a:cubicBezTo>
                    <a:pt x="968" y="57"/>
                    <a:pt x="908" y="0"/>
                    <a:pt x="84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83"/>
            <p:cNvSpPr/>
            <p:nvPr/>
          </p:nvSpPr>
          <p:spPr>
            <a:xfrm>
              <a:off x="319020" y="3536341"/>
              <a:ext cx="72074" cy="63112"/>
            </a:xfrm>
            <a:custGeom>
              <a:avLst/>
              <a:gdLst/>
              <a:ahLst/>
              <a:cxnLst/>
              <a:rect l="l" t="t" r="r" b="b"/>
              <a:pathLst>
                <a:path w="764" h="669" extrusionOk="0">
                  <a:moveTo>
                    <a:pt x="148" y="1"/>
                  </a:moveTo>
                  <a:cubicBezTo>
                    <a:pt x="117" y="1"/>
                    <a:pt x="103" y="1"/>
                    <a:pt x="89" y="18"/>
                  </a:cubicBezTo>
                  <a:cubicBezTo>
                    <a:pt x="15" y="61"/>
                    <a:pt x="1" y="135"/>
                    <a:pt x="29" y="208"/>
                  </a:cubicBezTo>
                  <a:cubicBezTo>
                    <a:pt x="89" y="310"/>
                    <a:pt x="162" y="398"/>
                    <a:pt x="250" y="472"/>
                  </a:cubicBezTo>
                  <a:cubicBezTo>
                    <a:pt x="352" y="560"/>
                    <a:pt x="469" y="616"/>
                    <a:pt x="588" y="662"/>
                  </a:cubicBezTo>
                  <a:cubicBezTo>
                    <a:pt x="596" y="666"/>
                    <a:pt x="606" y="668"/>
                    <a:pt x="616" y="668"/>
                  </a:cubicBezTo>
                  <a:cubicBezTo>
                    <a:pt x="642" y="668"/>
                    <a:pt x="670" y="658"/>
                    <a:pt x="690" y="648"/>
                  </a:cubicBezTo>
                  <a:cubicBezTo>
                    <a:pt x="718" y="634"/>
                    <a:pt x="732" y="602"/>
                    <a:pt x="750" y="560"/>
                  </a:cubicBezTo>
                  <a:cubicBezTo>
                    <a:pt x="764" y="529"/>
                    <a:pt x="750" y="500"/>
                    <a:pt x="732" y="472"/>
                  </a:cubicBezTo>
                  <a:cubicBezTo>
                    <a:pt x="718" y="427"/>
                    <a:pt x="690" y="412"/>
                    <a:pt x="662" y="398"/>
                  </a:cubicBezTo>
                  <a:lnTo>
                    <a:pt x="616" y="398"/>
                  </a:lnTo>
                  <a:cubicBezTo>
                    <a:pt x="556" y="370"/>
                    <a:pt x="500" y="325"/>
                    <a:pt x="440" y="296"/>
                  </a:cubicBezTo>
                  <a:cubicBezTo>
                    <a:pt x="398" y="251"/>
                    <a:pt x="367" y="208"/>
                    <a:pt x="324" y="163"/>
                  </a:cubicBezTo>
                  <a:cubicBezTo>
                    <a:pt x="310" y="135"/>
                    <a:pt x="279" y="106"/>
                    <a:pt x="264" y="61"/>
                  </a:cubicBezTo>
                  <a:cubicBezTo>
                    <a:pt x="236" y="33"/>
                    <a:pt x="191" y="1"/>
                    <a:pt x="14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83"/>
            <p:cNvSpPr/>
            <p:nvPr/>
          </p:nvSpPr>
          <p:spPr>
            <a:xfrm>
              <a:off x="602411" y="3156444"/>
              <a:ext cx="138487" cy="189241"/>
            </a:xfrm>
            <a:custGeom>
              <a:avLst/>
              <a:gdLst/>
              <a:ahLst/>
              <a:cxnLst/>
              <a:rect l="l" t="t" r="r" b="b"/>
              <a:pathLst>
                <a:path w="1468" h="2006" extrusionOk="0">
                  <a:moveTo>
                    <a:pt x="954" y="0"/>
                  </a:moveTo>
                  <a:cubicBezTo>
                    <a:pt x="940" y="0"/>
                    <a:pt x="912" y="0"/>
                    <a:pt x="894" y="14"/>
                  </a:cubicBezTo>
                  <a:cubicBezTo>
                    <a:pt x="866" y="14"/>
                    <a:pt x="852" y="28"/>
                    <a:pt x="824" y="43"/>
                  </a:cubicBezTo>
                  <a:cubicBezTo>
                    <a:pt x="792" y="57"/>
                    <a:pt x="778" y="88"/>
                    <a:pt x="764" y="102"/>
                  </a:cubicBezTo>
                  <a:cubicBezTo>
                    <a:pt x="736" y="130"/>
                    <a:pt x="718" y="145"/>
                    <a:pt x="704" y="176"/>
                  </a:cubicBezTo>
                  <a:cubicBezTo>
                    <a:pt x="704" y="159"/>
                    <a:pt x="704" y="145"/>
                    <a:pt x="690" y="145"/>
                  </a:cubicBezTo>
                  <a:cubicBezTo>
                    <a:pt x="676" y="102"/>
                    <a:pt x="648" y="57"/>
                    <a:pt x="602" y="43"/>
                  </a:cubicBezTo>
                  <a:cubicBezTo>
                    <a:pt x="588" y="28"/>
                    <a:pt x="560" y="28"/>
                    <a:pt x="528" y="28"/>
                  </a:cubicBezTo>
                  <a:cubicBezTo>
                    <a:pt x="514" y="28"/>
                    <a:pt x="500" y="28"/>
                    <a:pt x="472" y="43"/>
                  </a:cubicBezTo>
                  <a:cubicBezTo>
                    <a:pt x="426" y="57"/>
                    <a:pt x="384" y="88"/>
                    <a:pt x="338" y="130"/>
                  </a:cubicBezTo>
                  <a:cubicBezTo>
                    <a:pt x="296" y="190"/>
                    <a:pt x="250" y="247"/>
                    <a:pt x="222" y="334"/>
                  </a:cubicBezTo>
                  <a:cubicBezTo>
                    <a:pt x="177" y="408"/>
                    <a:pt x="162" y="496"/>
                    <a:pt x="148" y="570"/>
                  </a:cubicBezTo>
                  <a:cubicBezTo>
                    <a:pt x="148" y="598"/>
                    <a:pt x="148" y="644"/>
                    <a:pt x="134" y="672"/>
                  </a:cubicBezTo>
                  <a:cubicBezTo>
                    <a:pt x="134" y="718"/>
                    <a:pt x="120" y="760"/>
                    <a:pt x="120" y="806"/>
                  </a:cubicBezTo>
                  <a:cubicBezTo>
                    <a:pt x="103" y="894"/>
                    <a:pt x="75" y="950"/>
                    <a:pt x="46" y="1010"/>
                  </a:cubicBezTo>
                  <a:cubicBezTo>
                    <a:pt x="46" y="1038"/>
                    <a:pt x="32" y="1070"/>
                    <a:pt x="15" y="1084"/>
                  </a:cubicBezTo>
                  <a:cubicBezTo>
                    <a:pt x="1" y="1098"/>
                    <a:pt x="1" y="1112"/>
                    <a:pt x="1" y="1126"/>
                  </a:cubicBezTo>
                  <a:cubicBezTo>
                    <a:pt x="1" y="1144"/>
                    <a:pt x="15" y="1158"/>
                    <a:pt x="32" y="1158"/>
                  </a:cubicBezTo>
                  <a:lnTo>
                    <a:pt x="46" y="1172"/>
                  </a:lnTo>
                  <a:lnTo>
                    <a:pt x="60" y="1172"/>
                  </a:lnTo>
                  <a:cubicBezTo>
                    <a:pt x="60" y="1288"/>
                    <a:pt x="60" y="1376"/>
                    <a:pt x="75" y="1464"/>
                  </a:cubicBezTo>
                  <a:cubicBezTo>
                    <a:pt x="103" y="1639"/>
                    <a:pt x="177" y="1773"/>
                    <a:pt x="264" y="1861"/>
                  </a:cubicBezTo>
                  <a:cubicBezTo>
                    <a:pt x="324" y="1917"/>
                    <a:pt x="398" y="1963"/>
                    <a:pt x="486" y="1991"/>
                  </a:cubicBezTo>
                  <a:cubicBezTo>
                    <a:pt x="528" y="2005"/>
                    <a:pt x="574" y="2005"/>
                    <a:pt x="630" y="2005"/>
                  </a:cubicBezTo>
                  <a:lnTo>
                    <a:pt x="718" y="2005"/>
                  </a:lnTo>
                  <a:cubicBezTo>
                    <a:pt x="792" y="1991"/>
                    <a:pt x="866" y="1963"/>
                    <a:pt x="940" y="1935"/>
                  </a:cubicBezTo>
                  <a:cubicBezTo>
                    <a:pt x="1014" y="1889"/>
                    <a:pt x="1070" y="1847"/>
                    <a:pt x="1144" y="1787"/>
                  </a:cubicBezTo>
                  <a:lnTo>
                    <a:pt x="1292" y="1639"/>
                  </a:lnTo>
                  <a:cubicBezTo>
                    <a:pt x="1334" y="1583"/>
                    <a:pt x="1380" y="1537"/>
                    <a:pt x="1394" y="1495"/>
                  </a:cubicBezTo>
                  <a:cubicBezTo>
                    <a:pt x="1453" y="1376"/>
                    <a:pt x="1467" y="1260"/>
                    <a:pt x="1453" y="1144"/>
                  </a:cubicBezTo>
                  <a:cubicBezTo>
                    <a:pt x="1439" y="1070"/>
                    <a:pt x="1380" y="968"/>
                    <a:pt x="1292" y="950"/>
                  </a:cubicBezTo>
                  <a:lnTo>
                    <a:pt x="1278" y="950"/>
                  </a:lnTo>
                  <a:cubicBezTo>
                    <a:pt x="1292" y="908"/>
                    <a:pt x="1306" y="862"/>
                    <a:pt x="1306" y="820"/>
                  </a:cubicBezTo>
                  <a:cubicBezTo>
                    <a:pt x="1320" y="792"/>
                    <a:pt x="1320" y="760"/>
                    <a:pt x="1320" y="732"/>
                  </a:cubicBezTo>
                  <a:lnTo>
                    <a:pt x="1320" y="658"/>
                  </a:lnTo>
                  <a:cubicBezTo>
                    <a:pt x="1320" y="616"/>
                    <a:pt x="1306" y="570"/>
                    <a:pt x="1278" y="528"/>
                  </a:cubicBezTo>
                  <a:cubicBezTo>
                    <a:pt x="1263" y="496"/>
                    <a:pt x="1232" y="482"/>
                    <a:pt x="1204" y="468"/>
                  </a:cubicBezTo>
                  <a:lnTo>
                    <a:pt x="1158" y="468"/>
                  </a:lnTo>
                  <a:cubicBezTo>
                    <a:pt x="1144" y="468"/>
                    <a:pt x="1130" y="468"/>
                    <a:pt x="1102" y="482"/>
                  </a:cubicBezTo>
                  <a:cubicBezTo>
                    <a:pt x="1116" y="454"/>
                    <a:pt x="1116" y="440"/>
                    <a:pt x="1130" y="408"/>
                  </a:cubicBezTo>
                  <a:cubicBezTo>
                    <a:pt x="1144" y="352"/>
                    <a:pt x="1158" y="292"/>
                    <a:pt x="1158" y="232"/>
                  </a:cubicBezTo>
                  <a:lnTo>
                    <a:pt x="1158" y="159"/>
                  </a:lnTo>
                  <a:cubicBezTo>
                    <a:pt x="1144" y="130"/>
                    <a:pt x="1130" y="116"/>
                    <a:pt x="1116" y="88"/>
                  </a:cubicBezTo>
                  <a:cubicBezTo>
                    <a:pt x="1102" y="71"/>
                    <a:pt x="1088" y="43"/>
                    <a:pt x="1056" y="28"/>
                  </a:cubicBezTo>
                  <a:cubicBezTo>
                    <a:pt x="1028" y="14"/>
                    <a:pt x="1000" y="0"/>
                    <a:pt x="96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83"/>
            <p:cNvSpPr/>
            <p:nvPr/>
          </p:nvSpPr>
          <p:spPr>
            <a:xfrm>
              <a:off x="697975" y="3201914"/>
              <a:ext cx="11037" cy="16698"/>
            </a:xfrm>
            <a:custGeom>
              <a:avLst/>
              <a:gdLst/>
              <a:ahLst/>
              <a:cxnLst/>
              <a:rect l="l" t="t" r="r" b="b"/>
              <a:pathLst>
                <a:path w="117" h="177" extrusionOk="0">
                  <a:moveTo>
                    <a:pt x="89" y="0"/>
                  </a:moveTo>
                  <a:cubicBezTo>
                    <a:pt x="89" y="0"/>
                    <a:pt x="75" y="0"/>
                    <a:pt x="75" y="14"/>
                  </a:cubicBezTo>
                  <a:cubicBezTo>
                    <a:pt x="57" y="28"/>
                    <a:pt x="57" y="46"/>
                    <a:pt x="43" y="60"/>
                  </a:cubicBezTo>
                  <a:cubicBezTo>
                    <a:pt x="43" y="88"/>
                    <a:pt x="29" y="102"/>
                    <a:pt x="15" y="116"/>
                  </a:cubicBezTo>
                  <a:lnTo>
                    <a:pt x="15" y="134"/>
                  </a:lnTo>
                  <a:cubicBezTo>
                    <a:pt x="1" y="148"/>
                    <a:pt x="1" y="148"/>
                    <a:pt x="1" y="162"/>
                  </a:cubicBezTo>
                  <a:cubicBezTo>
                    <a:pt x="1" y="162"/>
                    <a:pt x="15" y="162"/>
                    <a:pt x="15" y="176"/>
                  </a:cubicBezTo>
                  <a:lnTo>
                    <a:pt x="29" y="176"/>
                  </a:lnTo>
                  <a:cubicBezTo>
                    <a:pt x="43" y="176"/>
                    <a:pt x="43" y="176"/>
                    <a:pt x="43" y="162"/>
                  </a:cubicBezTo>
                  <a:cubicBezTo>
                    <a:pt x="57" y="148"/>
                    <a:pt x="75" y="134"/>
                    <a:pt x="89" y="102"/>
                  </a:cubicBezTo>
                  <a:cubicBezTo>
                    <a:pt x="89" y="74"/>
                    <a:pt x="103" y="60"/>
                    <a:pt x="117" y="28"/>
                  </a:cubicBezTo>
                  <a:lnTo>
                    <a:pt x="117" y="1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83"/>
            <p:cNvSpPr/>
            <p:nvPr/>
          </p:nvSpPr>
          <p:spPr>
            <a:xfrm>
              <a:off x="713257" y="3246064"/>
              <a:ext cx="9717" cy="13962"/>
            </a:xfrm>
            <a:custGeom>
              <a:avLst/>
              <a:gdLst/>
              <a:ahLst/>
              <a:cxnLst/>
              <a:rect l="l" t="t" r="r" b="b"/>
              <a:pathLst>
                <a:path w="103" h="148" extrusionOk="0">
                  <a:moveTo>
                    <a:pt x="71" y="0"/>
                  </a:moveTo>
                  <a:cubicBezTo>
                    <a:pt x="57" y="0"/>
                    <a:pt x="57" y="0"/>
                    <a:pt x="43" y="18"/>
                  </a:cubicBezTo>
                  <a:cubicBezTo>
                    <a:pt x="29" y="46"/>
                    <a:pt x="15" y="74"/>
                    <a:pt x="0" y="120"/>
                  </a:cubicBezTo>
                  <a:lnTo>
                    <a:pt x="0" y="134"/>
                  </a:lnTo>
                  <a:lnTo>
                    <a:pt x="15" y="148"/>
                  </a:lnTo>
                  <a:lnTo>
                    <a:pt x="29" y="148"/>
                  </a:lnTo>
                  <a:cubicBezTo>
                    <a:pt x="43" y="148"/>
                    <a:pt x="43" y="134"/>
                    <a:pt x="43" y="134"/>
                  </a:cubicBezTo>
                  <a:cubicBezTo>
                    <a:pt x="71" y="106"/>
                    <a:pt x="88" y="60"/>
                    <a:pt x="103" y="32"/>
                  </a:cubicBezTo>
                  <a:cubicBezTo>
                    <a:pt x="103" y="18"/>
                    <a:pt x="103" y="0"/>
                    <a:pt x="88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83"/>
            <p:cNvSpPr/>
            <p:nvPr/>
          </p:nvSpPr>
          <p:spPr>
            <a:xfrm>
              <a:off x="635617" y="3174368"/>
              <a:ext cx="34622" cy="51131"/>
            </a:xfrm>
            <a:custGeom>
              <a:avLst/>
              <a:gdLst/>
              <a:ahLst/>
              <a:cxnLst/>
              <a:rect l="l" t="t" r="r" b="b"/>
              <a:pathLst>
                <a:path w="367" h="542" extrusionOk="0">
                  <a:moveTo>
                    <a:pt x="352" y="0"/>
                  </a:moveTo>
                  <a:cubicBezTo>
                    <a:pt x="338" y="0"/>
                    <a:pt x="338" y="0"/>
                    <a:pt x="338" y="14"/>
                  </a:cubicBezTo>
                  <a:cubicBezTo>
                    <a:pt x="310" y="57"/>
                    <a:pt x="296" y="102"/>
                    <a:pt x="264" y="144"/>
                  </a:cubicBezTo>
                  <a:cubicBezTo>
                    <a:pt x="190" y="264"/>
                    <a:pt x="102" y="380"/>
                    <a:pt x="14" y="496"/>
                  </a:cubicBezTo>
                  <a:cubicBezTo>
                    <a:pt x="0" y="514"/>
                    <a:pt x="0" y="528"/>
                    <a:pt x="14" y="542"/>
                  </a:cubicBezTo>
                  <a:cubicBezTo>
                    <a:pt x="32" y="542"/>
                    <a:pt x="60" y="542"/>
                    <a:pt x="60" y="528"/>
                  </a:cubicBezTo>
                  <a:cubicBezTo>
                    <a:pt x="120" y="454"/>
                    <a:pt x="176" y="380"/>
                    <a:pt x="222" y="292"/>
                  </a:cubicBezTo>
                  <a:cubicBezTo>
                    <a:pt x="278" y="204"/>
                    <a:pt x="324" y="116"/>
                    <a:pt x="366" y="28"/>
                  </a:cubicBezTo>
                  <a:cubicBezTo>
                    <a:pt x="366" y="14"/>
                    <a:pt x="366" y="0"/>
                    <a:pt x="352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83"/>
            <p:cNvSpPr/>
            <p:nvPr/>
          </p:nvSpPr>
          <p:spPr>
            <a:xfrm>
              <a:off x="280247" y="3244649"/>
              <a:ext cx="392916" cy="275277"/>
            </a:xfrm>
            <a:custGeom>
              <a:avLst/>
              <a:gdLst/>
              <a:ahLst/>
              <a:cxnLst/>
              <a:rect l="l" t="t" r="r" b="b"/>
              <a:pathLst>
                <a:path w="4165" h="2918" extrusionOk="0">
                  <a:moveTo>
                    <a:pt x="3402" y="1"/>
                  </a:moveTo>
                  <a:cubicBezTo>
                    <a:pt x="3152" y="121"/>
                    <a:pt x="2874" y="209"/>
                    <a:pt x="2550" y="311"/>
                  </a:cubicBezTo>
                  <a:cubicBezTo>
                    <a:pt x="2448" y="325"/>
                    <a:pt x="2360" y="353"/>
                    <a:pt x="2272" y="384"/>
                  </a:cubicBezTo>
                  <a:cubicBezTo>
                    <a:pt x="2054" y="441"/>
                    <a:pt x="1833" y="500"/>
                    <a:pt x="1629" y="574"/>
                  </a:cubicBezTo>
                  <a:cubicBezTo>
                    <a:pt x="1277" y="676"/>
                    <a:pt x="1013" y="792"/>
                    <a:pt x="778" y="940"/>
                  </a:cubicBezTo>
                  <a:cubicBezTo>
                    <a:pt x="647" y="1028"/>
                    <a:pt x="528" y="1116"/>
                    <a:pt x="412" y="1204"/>
                  </a:cubicBezTo>
                  <a:cubicBezTo>
                    <a:pt x="352" y="1264"/>
                    <a:pt x="296" y="1320"/>
                    <a:pt x="250" y="1380"/>
                  </a:cubicBezTo>
                  <a:cubicBezTo>
                    <a:pt x="194" y="1454"/>
                    <a:pt x="134" y="1528"/>
                    <a:pt x="106" y="1616"/>
                  </a:cubicBezTo>
                  <a:cubicBezTo>
                    <a:pt x="32" y="1746"/>
                    <a:pt x="0" y="1893"/>
                    <a:pt x="0" y="2038"/>
                  </a:cubicBezTo>
                  <a:cubicBezTo>
                    <a:pt x="18" y="2171"/>
                    <a:pt x="60" y="2301"/>
                    <a:pt x="134" y="2421"/>
                  </a:cubicBezTo>
                  <a:cubicBezTo>
                    <a:pt x="162" y="2463"/>
                    <a:pt x="208" y="2523"/>
                    <a:pt x="264" y="2583"/>
                  </a:cubicBezTo>
                  <a:cubicBezTo>
                    <a:pt x="324" y="2625"/>
                    <a:pt x="369" y="2671"/>
                    <a:pt x="440" y="2713"/>
                  </a:cubicBezTo>
                  <a:cubicBezTo>
                    <a:pt x="559" y="2787"/>
                    <a:pt x="704" y="2847"/>
                    <a:pt x="851" y="2875"/>
                  </a:cubicBezTo>
                  <a:cubicBezTo>
                    <a:pt x="953" y="2903"/>
                    <a:pt x="1055" y="2917"/>
                    <a:pt x="1161" y="2917"/>
                  </a:cubicBezTo>
                  <a:cubicBezTo>
                    <a:pt x="1217" y="2917"/>
                    <a:pt x="1277" y="2903"/>
                    <a:pt x="1337" y="2903"/>
                  </a:cubicBezTo>
                  <a:cubicBezTo>
                    <a:pt x="1513" y="2875"/>
                    <a:pt x="1689" y="2847"/>
                    <a:pt x="1847" y="2787"/>
                  </a:cubicBezTo>
                  <a:cubicBezTo>
                    <a:pt x="2156" y="2699"/>
                    <a:pt x="2462" y="2551"/>
                    <a:pt x="2772" y="2361"/>
                  </a:cubicBezTo>
                  <a:cubicBezTo>
                    <a:pt x="3314" y="2024"/>
                    <a:pt x="3781" y="1542"/>
                    <a:pt x="4151" y="1176"/>
                  </a:cubicBezTo>
                  <a:cubicBezTo>
                    <a:pt x="4165" y="1158"/>
                    <a:pt x="4165" y="1144"/>
                    <a:pt x="4165" y="1130"/>
                  </a:cubicBezTo>
                  <a:lnTo>
                    <a:pt x="4165" y="1116"/>
                  </a:lnTo>
                  <a:cubicBezTo>
                    <a:pt x="4165" y="1042"/>
                    <a:pt x="4151" y="982"/>
                    <a:pt x="4133" y="912"/>
                  </a:cubicBezTo>
                  <a:cubicBezTo>
                    <a:pt x="4105" y="852"/>
                    <a:pt x="4091" y="792"/>
                    <a:pt x="4045" y="704"/>
                  </a:cubicBezTo>
                  <a:cubicBezTo>
                    <a:pt x="4031" y="676"/>
                    <a:pt x="4003" y="631"/>
                    <a:pt x="3975" y="588"/>
                  </a:cubicBezTo>
                  <a:lnTo>
                    <a:pt x="3957" y="560"/>
                  </a:lnTo>
                  <a:cubicBezTo>
                    <a:pt x="3943" y="515"/>
                    <a:pt x="3915" y="486"/>
                    <a:pt x="3887" y="441"/>
                  </a:cubicBezTo>
                  <a:cubicBezTo>
                    <a:pt x="3813" y="325"/>
                    <a:pt x="3753" y="237"/>
                    <a:pt x="3694" y="163"/>
                  </a:cubicBezTo>
                  <a:cubicBezTo>
                    <a:pt x="3651" y="135"/>
                    <a:pt x="3606" y="89"/>
                    <a:pt x="3563" y="61"/>
                  </a:cubicBezTo>
                  <a:cubicBezTo>
                    <a:pt x="3535" y="47"/>
                    <a:pt x="3504" y="15"/>
                    <a:pt x="3461" y="15"/>
                  </a:cubicBezTo>
                  <a:cubicBezTo>
                    <a:pt x="3447" y="1"/>
                    <a:pt x="3430" y="1"/>
                    <a:pt x="34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83"/>
            <p:cNvSpPr/>
            <p:nvPr/>
          </p:nvSpPr>
          <p:spPr>
            <a:xfrm>
              <a:off x="305058" y="3244649"/>
              <a:ext cx="312729" cy="127544"/>
            </a:xfrm>
            <a:custGeom>
              <a:avLst/>
              <a:gdLst/>
              <a:ahLst/>
              <a:cxnLst/>
              <a:rect l="l" t="t" r="r" b="b"/>
              <a:pathLst>
                <a:path w="3315" h="1352" extrusionOk="0">
                  <a:moveTo>
                    <a:pt x="3139" y="1"/>
                  </a:moveTo>
                  <a:cubicBezTo>
                    <a:pt x="2875" y="121"/>
                    <a:pt x="2611" y="209"/>
                    <a:pt x="2287" y="296"/>
                  </a:cubicBezTo>
                  <a:cubicBezTo>
                    <a:pt x="2185" y="325"/>
                    <a:pt x="2097" y="353"/>
                    <a:pt x="2009" y="384"/>
                  </a:cubicBezTo>
                  <a:lnTo>
                    <a:pt x="1995" y="384"/>
                  </a:lnTo>
                  <a:cubicBezTo>
                    <a:pt x="1791" y="441"/>
                    <a:pt x="1570" y="500"/>
                    <a:pt x="1366" y="574"/>
                  </a:cubicBezTo>
                  <a:cubicBezTo>
                    <a:pt x="1014" y="676"/>
                    <a:pt x="750" y="792"/>
                    <a:pt x="515" y="940"/>
                  </a:cubicBezTo>
                  <a:cubicBezTo>
                    <a:pt x="384" y="1014"/>
                    <a:pt x="251" y="1116"/>
                    <a:pt x="149" y="1204"/>
                  </a:cubicBezTo>
                  <a:cubicBezTo>
                    <a:pt x="106" y="1264"/>
                    <a:pt x="47" y="1306"/>
                    <a:pt x="1" y="1352"/>
                  </a:cubicBezTo>
                  <a:cubicBezTo>
                    <a:pt x="33" y="1334"/>
                    <a:pt x="47" y="1320"/>
                    <a:pt x="61" y="1306"/>
                  </a:cubicBezTo>
                  <a:cubicBezTo>
                    <a:pt x="163" y="1232"/>
                    <a:pt x="251" y="1158"/>
                    <a:pt x="353" y="1116"/>
                  </a:cubicBezTo>
                  <a:cubicBezTo>
                    <a:pt x="458" y="1056"/>
                    <a:pt x="574" y="1000"/>
                    <a:pt x="676" y="954"/>
                  </a:cubicBezTo>
                  <a:cubicBezTo>
                    <a:pt x="778" y="912"/>
                    <a:pt x="880" y="880"/>
                    <a:pt x="986" y="838"/>
                  </a:cubicBezTo>
                  <a:cubicBezTo>
                    <a:pt x="1278" y="736"/>
                    <a:pt x="1584" y="662"/>
                    <a:pt x="1893" y="574"/>
                  </a:cubicBezTo>
                  <a:cubicBezTo>
                    <a:pt x="2199" y="486"/>
                    <a:pt x="2509" y="413"/>
                    <a:pt x="2801" y="296"/>
                  </a:cubicBezTo>
                  <a:cubicBezTo>
                    <a:pt x="2949" y="237"/>
                    <a:pt x="3096" y="177"/>
                    <a:pt x="3241" y="103"/>
                  </a:cubicBezTo>
                  <a:cubicBezTo>
                    <a:pt x="3272" y="103"/>
                    <a:pt x="3300" y="89"/>
                    <a:pt x="3314" y="75"/>
                  </a:cubicBezTo>
                  <a:lnTo>
                    <a:pt x="3314" y="61"/>
                  </a:lnTo>
                  <a:cubicBezTo>
                    <a:pt x="3272" y="47"/>
                    <a:pt x="3241" y="15"/>
                    <a:pt x="3198" y="15"/>
                  </a:cubicBezTo>
                  <a:cubicBezTo>
                    <a:pt x="3184" y="1"/>
                    <a:pt x="3167" y="1"/>
                    <a:pt x="316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83"/>
            <p:cNvSpPr/>
            <p:nvPr/>
          </p:nvSpPr>
          <p:spPr>
            <a:xfrm>
              <a:off x="569204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83"/>
            <p:cNvSpPr/>
            <p:nvPr/>
          </p:nvSpPr>
          <p:spPr>
            <a:xfrm>
              <a:off x="302417" y="3322383"/>
              <a:ext cx="370746" cy="197543"/>
            </a:xfrm>
            <a:custGeom>
              <a:avLst/>
              <a:gdLst/>
              <a:ahLst/>
              <a:cxnLst/>
              <a:rect l="l" t="t" r="r" b="b"/>
              <a:pathLst>
                <a:path w="3930" h="2094" extrusionOk="0">
                  <a:moveTo>
                    <a:pt x="3856" y="0"/>
                  </a:moveTo>
                  <a:cubicBezTo>
                    <a:pt x="3694" y="190"/>
                    <a:pt x="3518" y="380"/>
                    <a:pt x="3328" y="570"/>
                  </a:cubicBezTo>
                  <a:cubicBezTo>
                    <a:pt x="3093" y="792"/>
                    <a:pt x="2829" y="1010"/>
                    <a:pt x="2565" y="1200"/>
                  </a:cubicBezTo>
                  <a:cubicBezTo>
                    <a:pt x="2435" y="1302"/>
                    <a:pt x="2287" y="1375"/>
                    <a:pt x="2157" y="1463"/>
                  </a:cubicBezTo>
                  <a:cubicBezTo>
                    <a:pt x="2009" y="1537"/>
                    <a:pt x="1876" y="1611"/>
                    <a:pt x="1731" y="1671"/>
                  </a:cubicBezTo>
                  <a:cubicBezTo>
                    <a:pt x="1584" y="1713"/>
                    <a:pt x="1454" y="1773"/>
                    <a:pt x="1306" y="1801"/>
                  </a:cubicBezTo>
                  <a:cubicBezTo>
                    <a:pt x="1172" y="1829"/>
                    <a:pt x="1042" y="1861"/>
                    <a:pt x="908" y="1861"/>
                  </a:cubicBezTo>
                  <a:cubicBezTo>
                    <a:pt x="874" y="1865"/>
                    <a:pt x="839" y="1867"/>
                    <a:pt x="803" y="1867"/>
                  </a:cubicBezTo>
                  <a:cubicBezTo>
                    <a:pt x="716" y="1867"/>
                    <a:pt x="623" y="1857"/>
                    <a:pt x="528" y="1847"/>
                  </a:cubicBezTo>
                  <a:cubicBezTo>
                    <a:pt x="398" y="1829"/>
                    <a:pt x="265" y="1815"/>
                    <a:pt x="134" y="1773"/>
                  </a:cubicBezTo>
                  <a:cubicBezTo>
                    <a:pt x="89" y="1759"/>
                    <a:pt x="47" y="1727"/>
                    <a:pt x="1" y="1713"/>
                  </a:cubicBezTo>
                  <a:lnTo>
                    <a:pt x="1" y="1713"/>
                  </a:lnTo>
                  <a:cubicBezTo>
                    <a:pt x="1" y="1727"/>
                    <a:pt x="15" y="1741"/>
                    <a:pt x="29" y="1759"/>
                  </a:cubicBezTo>
                  <a:cubicBezTo>
                    <a:pt x="75" y="1801"/>
                    <a:pt x="134" y="1847"/>
                    <a:pt x="205" y="1889"/>
                  </a:cubicBezTo>
                  <a:cubicBezTo>
                    <a:pt x="324" y="1963"/>
                    <a:pt x="469" y="2023"/>
                    <a:pt x="616" y="2051"/>
                  </a:cubicBezTo>
                  <a:cubicBezTo>
                    <a:pt x="718" y="2079"/>
                    <a:pt x="820" y="2093"/>
                    <a:pt x="926" y="2093"/>
                  </a:cubicBezTo>
                  <a:cubicBezTo>
                    <a:pt x="982" y="2093"/>
                    <a:pt x="1042" y="2079"/>
                    <a:pt x="1102" y="2079"/>
                  </a:cubicBezTo>
                  <a:cubicBezTo>
                    <a:pt x="1278" y="2051"/>
                    <a:pt x="1454" y="2023"/>
                    <a:pt x="1629" y="1963"/>
                  </a:cubicBezTo>
                  <a:cubicBezTo>
                    <a:pt x="1921" y="1875"/>
                    <a:pt x="2227" y="1727"/>
                    <a:pt x="2537" y="1537"/>
                  </a:cubicBezTo>
                  <a:cubicBezTo>
                    <a:pt x="3079" y="1200"/>
                    <a:pt x="3546" y="718"/>
                    <a:pt x="3930" y="352"/>
                  </a:cubicBezTo>
                  <a:lnTo>
                    <a:pt x="3930" y="306"/>
                  </a:lnTo>
                  <a:lnTo>
                    <a:pt x="3930" y="292"/>
                  </a:lnTo>
                  <a:cubicBezTo>
                    <a:pt x="3930" y="218"/>
                    <a:pt x="3916" y="144"/>
                    <a:pt x="3898" y="88"/>
                  </a:cubicBezTo>
                  <a:cubicBezTo>
                    <a:pt x="3884" y="56"/>
                    <a:pt x="3870" y="28"/>
                    <a:pt x="385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83"/>
            <p:cNvSpPr/>
            <p:nvPr/>
          </p:nvSpPr>
          <p:spPr>
            <a:xfrm>
              <a:off x="250059" y="2281085"/>
              <a:ext cx="638854" cy="548950"/>
            </a:xfrm>
            <a:custGeom>
              <a:avLst/>
              <a:gdLst/>
              <a:ahLst/>
              <a:cxnLst/>
              <a:rect l="l" t="t" r="r" b="b"/>
              <a:pathLst>
                <a:path w="6772" h="5819" extrusionOk="0">
                  <a:moveTo>
                    <a:pt x="4647" y="0"/>
                  </a:moveTo>
                  <a:cubicBezTo>
                    <a:pt x="4527" y="0"/>
                    <a:pt x="4411" y="14"/>
                    <a:pt x="4295" y="14"/>
                  </a:cubicBezTo>
                  <a:cubicBezTo>
                    <a:pt x="4101" y="28"/>
                    <a:pt x="3912" y="46"/>
                    <a:pt x="3722" y="74"/>
                  </a:cubicBezTo>
                  <a:cubicBezTo>
                    <a:pt x="3486" y="102"/>
                    <a:pt x="3240" y="162"/>
                    <a:pt x="2976" y="236"/>
                  </a:cubicBezTo>
                  <a:cubicBezTo>
                    <a:pt x="2666" y="324"/>
                    <a:pt x="2374" y="440"/>
                    <a:pt x="2096" y="588"/>
                  </a:cubicBezTo>
                  <a:cubicBezTo>
                    <a:pt x="1801" y="732"/>
                    <a:pt x="1537" y="894"/>
                    <a:pt x="1287" y="1083"/>
                  </a:cubicBezTo>
                  <a:cubicBezTo>
                    <a:pt x="1055" y="1291"/>
                    <a:pt x="834" y="1509"/>
                    <a:pt x="644" y="1745"/>
                  </a:cubicBezTo>
                  <a:cubicBezTo>
                    <a:pt x="454" y="1995"/>
                    <a:pt x="306" y="2258"/>
                    <a:pt x="190" y="2550"/>
                  </a:cubicBezTo>
                  <a:cubicBezTo>
                    <a:pt x="88" y="2842"/>
                    <a:pt x="14" y="3152"/>
                    <a:pt x="0" y="3489"/>
                  </a:cubicBezTo>
                  <a:lnTo>
                    <a:pt x="0" y="3897"/>
                  </a:lnTo>
                  <a:cubicBezTo>
                    <a:pt x="0" y="4031"/>
                    <a:pt x="14" y="4179"/>
                    <a:pt x="42" y="4323"/>
                  </a:cubicBezTo>
                  <a:cubicBezTo>
                    <a:pt x="56" y="4471"/>
                    <a:pt x="88" y="4601"/>
                    <a:pt x="116" y="4749"/>
                  </a:cubicBezTo>
                  <a:cubicBezTo>
                    <a:pt x="144" y="4865"/>
                    <a:pt x="176" y="4984"/>
                    <a:pt x="218" y="5100"/>
                  </a:cubicBezTo>
                  <a:cubicBezTo>
                    <a:pt x="204" y="5115"/>
                    <a:pt x="204" y="5146"/>
                    <a:pt x="218" y="5160"/>
                  </a:cubicBezTo>
                  <a:cubicBezTo>
                    <a:pt x="292" y="5305"/>
                    <a:pt x="366" y="5424"/>
                    <a:pt x="454" y="5526"/>
                  </a:cubicBezTo>
                  <a:cubicBezTo>
                    <a:pt x="570" y="5674"/>
                    <a:pt x="672" y="5762"/>
                    <a:pt x="791" y="5804"/>
                  </a:cubicBezTo>
                  <a:cubicBezTo>
                    <a:pt x="820" y="5818"/>
                    <a:pt x="848" y="5818"/>
                    <a:pt x="879" y="5818"/>
                  </a:cubicBezTo>
                  <a:lnTo>
                    <a:pt x="981" y="5818"/>
                  </a:lnTo>
                  <a:cubicBezTo>
                    <a:pt x="1041" y="5818"/>
                    <a:pt x="1083" y="5790"/>
                    <a:pt x="1143" y="5762"/>
                  </a:cubicBezTo>
                  <a:cubicBezTo>
                    <a:pt x="1231" y="5702"/>
                    <a:pt x="1305" y="5614"/>
                    <a:pt x="1375" y="5466"/>
                  </a:cubicBezTo>
                  <a:cubicBezTo>
                    <a:pt x="1435" y="5378"/>
                    <a:pt x="1481" y="5262"/>
                    <a:pt x="1523" y="5115"/>
                  </a:cubicBezTo>
                  <a:cubicBezTo>
                    <a:pt x="1569" y="4998"/>
                    <a:pt x="1597" y="4865"/>
                    <a:pt x="1625" y="4749"/>
                  </a:cubicBezTo>
                  <a:cubicBezTo>
                    <a:pt x="1685" y="4425"/>
                    <a:pt x="1699" y="4091"/>
                    <a:pt x="1671" y="3722"/>
                  </a:cubicBezTo>
                  <a:cubicBezTo>
                    <a:pt x="1657" y="3475"/>
                    <a:pt x="1625" y="3212"/>
                    <a:pt x="1569" y="2976"/>
                  </a:cubicBezTo>
                  <a:cubicBezTo>
                    <a:pt x="1509" y="2772"/>
                    <a:pt x="1449" y="2596"/>
                    <a:pt x="1375" y="2420"/>
                  </a:cubicBezTo>
                  <a:lnTo>
                    <a:pt x="1375" y="2420"/>
                  </a:lnTo>
                  <a:cubicBezTo>
                    <a:pt x="1583" y="2522"/>
                    <a:pt x="1833" y="2596"/>
                    <a:pt x="2096" y="2638"/>
                  </a:cubicBezTo>
                  <a:cubicBezTo>
                    <a:pt x="2255" y="2666"/>
                    <a:pt x="2431" y="2684"/>
                    <a:pt x="2607" y="2684"/>
                  </a:cubicBezTo>
                  <a:cubicBezTo>
                    <a:pt x="2740" y="2684"/>
                    <a:pt x="2870" y="2684"/>
                    <a:pt x="3004" y="2666"/>
                  </a:cubicBezTo>
                  <a:cubicBezTo>
                    <a:pt x="3296" y="2624"/>
                    <a:pt x="3574" y="2550"/>
                    <a:pt x="3838" y="2420"/>
                  </a:cubicBezTo>
                  <a:cubicBezTo>
                    <a:pt x="3971" y="2360"/>
                    <a:pt x="4087" y="2286"/>
                    <a:pt x="4207" y="2199"/>
                  </a:cubicBezTo>
                  <a:cubicBezTo>
                    <a:pt x="4323" y="2125"/>
                    <a:pt x="4425" y="2037"/>
                    <a:pt x="4513" y="1935"/>
                  </a:cubicBezTo>
                  <a:cubicBezTo>
                    <a:pt x="4615" y="1995"/>
                    <a:pt x="4717" y="2037"/>
                    <a:pt x="4837" y="2082"/>
                  </a:cubicBezTo>
                  <a:cubicBezTo>
                    <a:pt x="4967" y="2125"/>
                    <a:pt x="5100" y="2139"/>
                    <a:pt x="5231" y="2156"/>
                  </a:cubicBezTo>
                  <a:lnTo>
                    <a:pt x="5350" y="2156"/>
                  </a:lnTo>
                  <a:cubicBezTo>
                    <a:pt x="5582" y="2156"/>
                    <a:pt x="5818" y="2111"/>
                    <a:pt x="6036" y="2009"/>
                  </a:cubicBezTo>
                  <a:cubicBezTo>
                    <a:pt x="6198" y="1949"/>
                    <a:pt x="6346" y="1847"/>
                    <a:pt x="6462" y="1731"/>
                  </a:cubicBezTo>
                  <a:cubicBezTo>
                    <a:pt x="6581" y="1611"/>
                    <a:pt x="6683" y="1481"/>
                    <a:pt x="6757" y="1319"/>
                  </a:cubicBezTo>
                  <a:lnTo>
                    <a:pt x="6757" y="1305"/>
                  </a:lnTo>
                  <a:lnTo>
                    <a:pt x="6757" y="1277"/>
                  </a:lnTo>
                  <a:cubicBezTo>
                    <a:pt x="6771" y="1171"/>
                    <a:pt x="6771" y="1069"/>
                    <a:pt x="6757" y="981"/>
                  </a:cubicBezTo>
                  <a:cubicBezTo>
                    <a:pt x="6740" y="879"/>
                    <a:pt x="6697" y="792"/>
                    <a:pt x="6652" y="704"/>
                  </a:cubicBezTo>
                  <a:cubicBezTo>
                    <a:pt x="6581" y="556"/>
                    <a:pt x="6434" y="426"/>
                    <a:pt x="6258" y="324"/>
                  </a:cubicBezTo>
                  <a:cubicBezTo>
                    <a:pt x="6170" y="278"/>
                    <a:pt x="6082" y="236"/>
                    <a:pt x="5980" y="190"/>
                  </a:cubicBezTo>
                  <a:cubicBezTo>
                    <a:pt x="5878" y="162"/>
                    <a:pt x="5772" y="134"/>
                    <a:pt x="5656" y="102"/>
                  </a:cubicBezTo>
                  <a:cubicBezTo>
                    <a:pt x="5452" y="60"/>
                    <a:pt x="5231" y="28"/>
                    <a:pt x="4967" y="14"/>
                  </a:cubicBezTo>
                  <a:cubicBezTo>
                    <a:pt x="4865" y="14"/>
                    <a:pt x="4749" y="0"/>
                    <a:pt x="4647" y="0"/>
                  </a:cubicBezTo>
                  <a:close/>
                </a:path>
              </a:pathLst>
            </a:custGeom>
            <a:solidFill>
              <a:srgbClr val="FBD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83"/>
            <p:cNvSpPr/>
            <p:nvPr/>
          </p:nvSpPr>
          <p:spPr>
            <a:xfrm>
              <a:off x="308077" y="2434667"/>
              <a:ext cx="319332" cy="63961"/>
            </a:xfrm>
            <a:custGeom>
              <a:avLst/>
              <a:gdLst/>
              <a:ahLst/>
              <a:cxnLst/>
              <a:rect l="l" t="t" r="r" b="b"/>
              <a:pathLst>
                <a:path w="3385" h="678" extrusionOk="0">
                  <a:moveTo>
                    <a:pt x="3282" y="1"/>
                  </a:moveTo>
                  <a:cubicBezTo>
                    <a:pt x="3254" y="1"/>
                    <a:pt x="3240" y="1"/>
                    <a:pt x="3223" y="29"/>
                  </a:cubicBezTo>
                  <a:cubicBezTo>
                    <a:pt x="3195" y="43"/>
                    <a:pt x="3166" y="71"/>
                    <a:pt x="3135" y="89"/>
                  </a:cubicBezTo>
                  <a:lnTo>
                    <a:pt x="3152" y="89"/>
                  </a:lnTo>
                  <a:cubicBezTo>
                    <a:pt x="3033" y="177"/>
                    <a:pt x="2903" y="265"/>
                    <a:pt x="2769" y="321"/>
                  </a:cubicBezTo>
                  <a:cubicBezTo>
                    <a:pt x="2607" y="395"/>
                    <a:pt x="2417" y="454"/>
                    <a:pt x="2241" y="483"/>
                  </a:cubicBezTo>
                  <a:cubicBezTo>
                    <a:pt x="2097" y="511"/>
                    <a:pt x="1963" y="528"/>
                    <a:pt x="1816" y="528"/>
                  </a:cubicBezTo>
                  <a:cubicBezTo>
                    <a:pt x="1671" y="528"/>
                    <a:pt x="1524" y="528"/>
                    <a:pt x="1394" y="511"/>
                  </a:cubicBezTo>
                  <a:cubicBezTo>
                    <a:pt x="1070" y="483"/>
                    <a:pt x="760" y="409"/>
                    <a:pt x="468" y="307"/>
                  </a:cubicBezTo>
                  <a:lnTo>
                    <a:pt x="483" y="307"/>
                  </a:lnTo>
                  <a:cubicBezTo>
                    <a:pt x="321" y="247"/>
                    <a:pt x="176" y="177"/>
                    <a:pt x="43" y="103"/>
                  </a:cubicBezTo>
                  <a:cubicBezTo>
                    <a:pt x="38" y="98"/>
                    <a:pt x="33" y="96"/>
                    <a:pt x="29" y="96"/>
                  </a:cubicBezTo>
                  <a:cubicBezTo>
                    <a:pt x="21" y="96"/>
                    <a:pt x="15" y="103"/>
                    <a:pt x="15" y="103"/>
                  </a:cubicBezTo>
                  <a:cubicBezTo>
                    <a:pt x="1" y="117"/>
                    <a:pt x="15" y="131"/>
                    <a:pt x="15" y="145"/>
                  </a:cubicBezTo>
                  <a:cubicBezTo>
                    <a:pt x="131" y="219"/>
                    <a:pt x="250" y="279"/>
                    <a:pt x="380" y="335"/>
                  </a:cubicBezTo>
                  <a:cubicBezTo>
                    <a:pt x="514" y="395"/>
                    <a:pt x="644" y="454"/>
                    <a:pt x="792" y="497"/>
                  </a:cubicBezTo>
                  <a:cubicBezTo>
                    <a:pt x="922" y="542"/>
                    <a:pt x="1070" y="571"/>
                    <a:pt x="1218" y="599"/>
                  </a:cubicBezTo>
                  <a:cubicBezTo>
                    <a:pt x="1376" y="644"/>
                    <a:pt x="1524" y="658"/>
                    <a:pt x="1685" y="673"/>
                  </a:cubicBezTo>
                  <a:cubicBezTo>
                    <a:pt x="1748" y="676"/>
                    <a:pt x="1811" y="677"/>
                    <a:pt x="1874" y="677"/>
                  </a:cubicBezTo>
                  <a:cubicBezTo>
                    <a:pt x="2109" y="677"/>
                    <a:pt x="2349" y="654"/>
                    <a:pt x="2579" y="585"/>
                  </a:cubicBezTo>
                  <a:cubicBezTo>
                    <a:pt x="2713" y="556"/>
                    <a:pt x="2857" y="497"/>
                    <a:pt x="2990" y="423"/>
                  </a:cubicBezTo>
                  <a:cubicBezTo>
                    <a:pt x="3047" y="395"/>
                    <a:pt x="3107" y="352"/>
                    <a:pt x="3166" y="321"/>
                  </a:cubicBezTo>
                  <a:cubicBezTo>
                    <a:pt x="3223" y="279"/>
                    <a:pt x="3282" y="219"/>
                    <a:pt x="3342" y="177"/>
                  </a:cubicBezTo>
                  <a:cubicBezTo>
                    <a:pt x="3342" y="159"/>
                    <a:pt x="3342" y="159"/>
                    <a:pt x="3356" y="145"/>
                  </a:cubicBezTo>
                  <a:cubicBezTo>
                    <a:pt x="3384" y="117"/>
                    <a:pt x="3384" y="57"/>
                    <a:pt x="3356" y="15"/>
                  </a:cubicBezTo>
                  <a:cubicBezTo>
                    <a:pt x="3328" y="1"/>
                    <a:pt x="3311" y="1"/>
                    <a:pt x="3282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83"/>
            <p:cNvSpPr/>
            <p:nvPr/>
          </p:nvSpPr>
          <p:spPr>
            <a:xfrm>
              <a:off x="500243" y="2336462"/>
              <a:ext cx="157732" cy="103583"/>
            </a:xfrm>
            <a:custGeom>
              <a:avLst/>
              <a:gdLst/>
              <a:ahLst/>
              <a:cxnLst/>
              <a:rect l="l" t="t" r="r" b="b"/>
              <a:pathLst>
                <a:path w="1672" h="1098" extrusionOk="0">
                  <a:moveTo>
                    <a:pt x="1583" y="1"/>
                  </a:moveTo>
                  <a:cubicBezTo>
                    <a:pt x="1569" y="1"/>
                    <a:pt x="1569" y="15"/>
                    <a:pt x="1555" y="15"/>
                  </a:cubicBezTo>
                  <a:cubicBezTo>
                    <a:pt x="1537" y="15"/>
                    <a:pt x="1523" y="29"/>
                    <a:pt x="1509" y="29"/>
                  </a:cubicBezTo>
                  <a:cubicBezTo>
                    <a:pt x="1509" y="43"/>
                    <a:pt x="1495" y="57"/>
                    <a:pt x="1495" y="74"/>
                  </a:cubicBezTo>
                  <a:cubicBezTo>
                    <a:pt x="1467" y="131"/>
                    <a:pt x="1449" y="190"/>
                    <a:pt x="1421" y="250"/>
                  </a:cubicBezTo>
                  <a:cubicBezTo>
                    <a:pt x="1393" y="292"/>
                    <a:pt x="1347" y="352"/>
                    <a:pt x="1319" y="394"/>
                  </a:cubicBezTo>
                  <a:cubicBezTo>
                    <a:pt x="1245" y="496"/>
                    <a:pt x="1158" y="602"/>
                    <a:pt x="1056" y="672"/>
                  </a:cubicBezTo>
                  <a:lnTo>
                    <a:pt x="1069" y="658"/>
                  </a:lnTo>
                  <a:lnTo>
                    <a:pt x="1069" y="658"/>
                  </a:lnTo>
                  <a:cubicBezTo>
                    <a:pt x="967" y="760"/>
                    <a:pt x="851" y="834"/>
                    <a:pt x="718" y="894"/>
                  </a:cubicBezTo>
                  <a:cubicBezTo>
                    <a:pt x="588" y="954"/>
                    <a:pt x="454" y="996"/>
                    <a:pt x="324" y="1024"/>
                  </a:cubicBezTo>
                  <a:cubicBezTo>
                    <a:pt x="248" y="1037"/>
                    <a:pt x="182" y="1047"/>
                    <a:pt x="113" y="1047"/>
                  </a:cubicBezTo>
                  <a:cubicBezTo>
                    <a:pt x="86" y="1047"/>
                    <a:pt x="58" y="1046"/>
                    <a:pt x="28" y="1042"/>
                  </a:cubicBezTo>
                  <a:cubicBezTo>
                    <a:pt x="14" y="1042"/>
                    <a:pt x="0" y="1056"/>
                    <a:pt x="0" y="1070"/>
                  </a:cubicBezTo>
                  <a:cubicBezTo>
                    <a:pt x="0" y="1084"/>
                    <a:pt x="14" y="1098"/>
                    <a:pt x="28" y="1098"/>
                  </a:cubicBezTo>
                  <a:lnTo>
                    <a:pt x="264" y="1098"/>
                  </a:lnTo>
                  <a:cubicBezTo>
                    <a:pt x="338" y="1084"/>
                    <a:pt x="412" y="1070"/>
                    <a:pt x="482" y="1056"/>
                  </a:cubicBezTo>
                  <a:cubicBezTo>
                    <a:pt x="644" y="1024"/>
                    <a:pt x="792" y="968"/>
                    <a:pt x="939" y="894"/>
                  </a:cubicBezTo>
                  <a:cubicBezTo>
                    <a:pt x="1070" y="806"/>
                    <a:pt x="1203" y="718"/>
                    <a:pt x="1319" y="602"/>
                  </a:cubicBezTo>
                  <a:cubicBezTo>
                    <a:pt x="1379" y="556"/>
                    <a:pt x="1421" y="496"/>
                    <a:pt x="1481" y="440"/>
                  </a:cubicBezTo>
                  <a:cubicBezTo>
                    <a:pt x="1523" y="366"/>
                    <a:pt x="1569" y="307"/>
                    <a:pt x="1611" y="233"/>
                  </a:cubicBezTo>
                  <a:cubicBezTo>
                    <a:pt x="1625" y="205"/>
                    <a:pt x="1643" y="176"/>
                    <a:pt x="1657" y="131"/>
                  </a:cubicBezTo>
                  <a:cubicBezTo>
                    <a:pt x="1657" y="131"/>
                    <a:pt x="1657" y="117"/>
                    <a:pt x="1671" y="117"/>
                  </a:cubicBezTo>
                  <a:cubicBezTo>
                    <a:pt x="1671" y="103"/>
                    <a:pt x="1671" y="88"/>
                    <a:pt x="1657" y="74"/>
                  </a:cubicBezTo>
                  <a:cubicBezTo>
                    <a:pt x="1657" y="43"/>
                    <a:pt x="1643" y="29"/>
                    <a:pt x="1625" y="15"/>
                  </a:cubicBezTo>
                  <a:cubicBezTo>
                    <a:pt x="1611" y="15"/>
                    <a:pt x="1597" y="1"/>
                    <a:pt x="1583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83"/>
            <p:cNvSpPr/>
            <p:nvPr/>
          </p:nvSpPr>
          <p:spPr>
            <a:xfrm>
              <a:off x="670145" y="2368348"/>
              <a:ext cx="238014" cy="115186"/>
            </a:xfrm>
            <a:custGeom>
              <a:avLst/>
              <a:gdLst/>
              <a:ahLst/>
              <a:cxnLst/>
              <a:rect l="l" t="t" r="r" b="b"/>
              <a:pathLst>
                <a:path w="2523" h="1221" extrusionOk="0">
                  <a:moveTo>
                    <a:pt x="2420" y="0"/>
                  </a:moveTo>
                  <a:cubicBezTo>
                    <a:pt x="2406" y="0"/>
                    <a:pt x="2375" y="0"/>
                    <a:pt x="2360" y="14"/>
                  </a:cubicBezTo>
                  <a:cubicBezTo>
                    <a:pt x="2346" y="28"/>
                    <a:pt x="2332" y="42"/>
                    <a:pt x="2332" y="71"/>
                  </a:cubicBezTo>
                  <a:cubicBezTo>
                    <a:pt x="2318" y="102"/>
                    <a:pt x="2304" y="130"/>
                    <a:pt x="2304" y="158"/>
                  </a:cubicBezTo>
                  <a:cubicBezTo>
                    <a:pt x="2244" y="278"/>
                    <a:pt x="2185" y="394"/>
                    <a:pt x="2111" y="510"/>
                  </a:cubicBezTo>
                  <a:cubicBezTo>
                    <a:pt x="2040" y="598"/>
                    <a:pt x="1967" y="686"/>
                    <a:pt x="1879" y="760"/>
                  </a:cubicBezTo>
                  <a:cubicBezTo>
                    <a:pt x="1777" y="834"/>
                    <a:pt x="1689" y="908"/>
                    <a:pt x="1569" y="950"/>
                  </a:cubicBezTo>
                  <a:cubicBezTo>
                    <a:pt x="1439" y="1010"/>
                    <a:pt x="1291" y="1055"/>
                    <a:pt x="1129" y="1084"/>
                  </a:cubicBezTo>
                  <a:lnTo>
                    <a:pt x="1161" y="1084"/>
                  </a:lnTo>
                  <a:cubicBezTo>
                    <a:pt x="1066" y="1100"/>
                    <a:pt x="971" y="1107"/>
                    <a:pt x="877" y="1107"/>
                  </a:cubicBezTo>
                  <a:cubicBezTo>
                    <a:pt x="810" y="1107"/>
                    <a:pt x="743" y="1103"/>
                    <a:pt x="676" y="1098"/>
                  </a:cubicBezTo>
                  <a:cubicBezTo>
                    <a:pt x="486" y="1084"/>
                    <a:pt x="310" y="1038"/>
                    <a:pt x="134" y="982"/>
                  </a:cubicBezTo>
                  <a:cubicBezTo>
                    <a:pt x="120" y="968"/>
                    <a:pt x="106" y="968"/>
                    <a:pt x="74" y="950"/>
                  </a:cubicBezTo>
                  <a:cubicBezTo>
                    <a:pt x="60" y="950"/>
                    <a:pt x="32" y="950"/>
                    <a:pt x="18" y="968"/>
                  </a:cubicBezTo>
                  <a:cubicBezTo>
                    <a:pt x="0" y="996"/>
                    <a:pt x="18" y="1024"/>
                    <a:pt x="32" y="1038"/>
                  </a:cubicBezTo>
                  <a:cubicBezTo>
                    <a:pt x="176" y="1084"/>
                    <a:pt x="310" y="1143"/>
                    <a:pt x="457" y="1172"/>
                  </a:cubicBezTo>
                  <a:cubicBezTo>
                    <a:pt x="588" y="1200"/>
                    <a:pt x="735" y="1214"/>
                    <a:pt x="880" y="1214"/>
                  </a:cubicBezTo>
                  <a:cubicBezTo>
                    <a:pt x="920" y="1219"/>
                    <a:pt x="961" y="1221"/>
                    <a:pt x="1002" y="1221"/>
                  </a:cubicBezTo>
                  <a:cubicBezTo>
                    <a:pt x="1108" y="1221"/>
                    <a:pt x="1211" y="1206"/>
                    <a:pt x="1305" y="1186"/>
                  </a:cubicBezTo>
                  <a:cubicBezTo>
                    <a:pt x="1453" y="1172"/>
                    <a:pt x="1583" y="1112"/>
                    <a:pt x="1703" y="1055"/>
                  </a:cubicBezTo>
                  <a:cubicBezTo>
                    <a:pt x="1893" y="982"/>
                    <a:pt x="2054" y="848"/>
                    <a:pt x="2185" y="704"/>
                  </a:cubicBezTo>
                  <a:cubicBezTo>
                    <a:pt x="2332" y="542"/>
                    <a:pt x="2448" y="334"/>
                    <a:pt x="2508" y="116"/>
                  </a:cubicBezTo>
                  <a:cubicBezTo>
                    <a:pt x="2522" y="56"/>
                    <a:pt x="2480" y="14"/>
                    <a:pt x="2434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83"/>
            <p:cNvSpPr/>
            <p:nvPr/>
          </p:nvSpPr>
          <p:spPr>
            <a:xfrm>
              <a:off x="336944" y="2535608"/>
              <a:ext cx="34622" cy="213486"/>
            </a:xfrm>
            <a:custGeom>
              <a:avLst/>
              <a:gdLst/>
              <a:ahLst/>
              <a:cxnLst/>
              <a:rect l="l" t="t" r="r" b="b"/>
              <a:pathLst>
                <a:path w="367" h="2263" extrusionOk="0">
                  <a:moveTo>
                    <a:pt x="60" y="0"/>
                  </a:moveTo>
                  <a:cubicBezTo>
                    <a:pt x="46" y="0"/>
                    <a:pt x="46" y="14"/>
                    <a:pt x="46" y="28"/>
                  </a:cubicBezTo>
                  <a:cubicBezTo>
                    <a:pt x="74" y="74"/>
                    <a:pt x="89" y="130"/>
                    <a:pt x="120" y="190"/>
                  </a:cubicBezTo>
                  <a:cubicBezTo>
                    <a:pt x="134" y="232"/>
                    <a:pt x="148" y="278"/>
                    <a:pt x="162" y="320"/>
                  </a:cubicBezTo>
                  <a:cubicBezTo>
                    <a:pt x="177" y="380"/>
                    <a:pt x="191" y="426"/>
                    <a:pt x="208" y="468"/>
                  </a:cubicBezTo>
                  <a:cubicBezTo>
                    <a:pt x="222" y="570"/>
                    <a:pt x="236" y="672"/>
                    <a:pt x="250" y="777"/>
                  </a:cubicBezTo>
                  <a:cubicBezTo>
                    <a:pt x="264" y="893"/>
                    <a:pt x="264" y="1010"/>
                    <a:pt x="264" y="1143"/>
                  </a:cubicBezTo>
                  <a:cubicBezTo>
                    <a:pt x="264" y="1259"/>
                    <a:pt x="250" y="1375"/>
                    <a:pt x="236" y="1481"/>
                  </a:cubicBezTo>
                  <a:cubicBezTo>
                    <a:pt x="191" y="1671"/>
                    <a:pt x="148" y="1861"/>
                    <a:pt x="60" y="2037"/>
                  </a:cubicBezTo>
                  <a:cubicBezTo>
                    <a:pt x="46" y="2079"/>
                    <a:pt x="32" y="2111"/>
                    <a:pt x="15" y="2153"/>
                  </a:cubicBezTo>
                  <a:cubicBezTo>
                    <a:pt x="1" y="2167"/>
                    <a:pt x="1" y="2184"/>
                    <a:pt x="1" y="2213"/>
                  </a:cubicBezTo>
                  <a:cubicBezTo>
                    <a:pt x="1" y="2227"/>
                    <a:pt x="15" y="2241"/>
                    <a:pt x="32" y="2255"/>
                  </a:cubicBezTo>
                  <a:cubicBezTo>
                    <a:pt x="42" y="2255"/>
                    <a:pt x="57" y="2263"/>
                    <a:pt x="71" y="2263"/>
                  </a:cubicBezTo>
                  <a:cubicBezTo>
                    <a:pt x="78" y="2263"/>
                    <a:pt x="84" y="2261"/>
                    <a:pt x="89" y="2255"/>
                  </a:cubicBezTo>
                  <a:cubicBezTo>
                    <a:pt x="103" y="2255"/>
                    <a:pt x="134" y="2241"/>
                    <a:pt x="134" y="2227"/>
                  </a:cubicBezTo>
                  <a:cubicBezTo>
                    <a:pt x="208" y="2079"/>
                    <a:pt x="264" y="1921"/>
                    <a:pt x="310" y="1759"/>
                  </a:cubicBezTo>
                  <a:cubicBezTo>
                    <a:pt x="338" y="1583"/>
                    <a:pt x="366" y="1407"/>
                    <a:pt x="366" y="1231"/>
                  </a:cubicBezTo>
                  <a:cubicBezTo>
                    <a:pt x="366" y="1055"/>
                    <a:pt x="352" y="879"/>
                    <a:pt x="324" y="718"/>
                  </a:cubicBezTo>
                  <a:cubicBezTo>
                    <a:pt x="296" y="542"/>
                    <a:pt x="236" y="380"/>
                    <a:pt x="177" y="232"/>
                  </a:cubicBezTo>
                  <a:cubicBezTo>
                    <a:pt x="148" y="162"/>
                    <a:pt x="103" y="88"/>
                    <a:pt x="74" y="14"/>
                  </a:cubicBezTo>
                  <a:cubicBezTo>
                    <a:pt x="74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83"/>
            <p:cNvSpPr/>
            <p:nvPr/>
          </p:nvSpPr>
          <p:spPr>
            <a:xfrm>
              <a:off x="303738" y="2605890"/>
              <a:ext cx="18018" cy="101035"/>
            </a:xfrm>
            <a:custGeom>
              <a:avLst/>
              <a:gdLst/>
              <a:ahLst/>
              <a:cxnLst/>
              <a:rect l="l" t="t" r="r" b="b"/>
              <a:pathLst>
                <a:path w="191" h="1071" extrusionOk="0">
                  <a:moveTo>
                    <a:pt x="61" y="1"/>
                  </a:moveTo>
                  <a:cubicBezTo>
                    <a:pt x="47" y="1"/>
                    <a:pt x="33" y="15"/>
                    <a:pt x="47" y="46"/>
                  </a:cubicBezTo>
                  <a:cubicBezTo>
                    <a:pt x="61" y="89"/>
                    <a:pt x="75" y="134"/>
                    <a:pt x="75" y="191"/>
                  </a:cubicBezTo>
                  <a:cubicBezTo>
                    <a:pt x="89" y="236"/>
                    <a:pt x="89" y="279"/>
                    <a:pt x="103" y="338"/>
                  </a:cubicBezTo>
                  <a:cubicBezTo>
                    <a:pt x="120" y="472"/>
                    <a:pt x="103" y="602"/>
                    <a:pt x="89" y="736"/>
                  </a:cubicBezTo>
                  <a:cubicBezTo>
                    <a:pt x="75" y="824"/>
                    <a:pt x="47" y="912"/>
                    <a:pt x="15" y="1000"/>
                  </a:cubicBezTo>
                  <a:cubicBezTo>
                    <a:pt x="1" y="1028"/>
                    <a:pt x="15" y="1056"/>
                    <a:pt x="47" y="1070"/>
                  </a:cubicBezTo>
                  <a:cubicBezTo>
                    <a:pt x="75" y="1070"/>
                    <a:pt x="103" y="1056"/>
                    <a:pt x="120" y="1028"/>
                  </a:cubicBezTo>
                  <a:cubicBezTo>
                    <a:pt x="163" y="866"/>
                    <a:pt x="191" y="690"/>
                    <a:pt x="191" y="528"/>
                  </a:cubicBezTo>
                  <a:cubicBezTo>
                    <a:pt x="191" y="440"/>
                    <a:pt x="191" y="352"/>
                    <a:pt x="177" y="279"/>
                  </a:cubicBezTo>
                  <a:cubicBezTo>
                    <a:pt x="163" y="236"/>
                    <a:pt x="149" y="191"/>
                    <a:pt x="149" y="148"/>
                  </a:cubicBezTo>
                  <a:cubicBezTo>
                    <a:pt x="135" y="103"/>
                    <a:pt x="120" y="61"/>
                    <a:pt x="103" y="15"/>
                  </a:cubicBezTo>
                  <a:cubicBezTo>
                    <a:pt x="103" y="15"/>
                    <a:pt x="103" y="1"/>
                    <a:pt x="89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83"/>
            <p:cNvSpPr/>
            <p:nvPr/>
          </p:nvSpPr>
          <p:spPr>
            <a:xfrm>
              <a:off x="281851" y="2232596"/>
              <a:ext cx="394048" cy="179524"/>
            </a:xfrm>
            <a:custGeom>
              <a:avLst/>
              <a:gdLst/>
              <a:ahLst/>
              <a:cxnLst/>
              <a:rect l="l" t="t" r="r" b="b"/>
              <a:pathLst>
                <a:path w="4177" h="1903" extrusionOk="0">
                  <a:moveTo>
                    <a:pt x="2246" y="361"/>
                  </a:moveTo>
                  <a:lnTo>
                    <a:pt x="2246" y="361"/>
                  </a:lnTo>
                  <a:cubicBezTo>
                    <a:pt x="2240" y="363"/>
                    <a:pt x="2234" y="365"/>
                    <a:pt x="2227" y="366"/>
                  </a:cubicBezTo>
                  <a:cubicBezTo>
                    <a:pt x="2237" y="366"/>
                    <a:pt x="2240" y="366"/>
                    <a:pt x="2246" y="361"/>
                  </a:cubicBezTo>
                  <a:close/>
                  <a:moveTo>
                    <a:pt x="3518" y="1"/>
                  </a:moveTo>
                  <a:cubicBezTo>
                    <a:pt x="3413" y="1"/>
                    <a:pt x="3311" y="15"/>
                    <a:pt x="3209" y="15"/>
                  </a:cubicBezTo>
                  <a:cubicBezTo>
                    <a:pt x="2903" y="46"/>
                    <a:pt x="2593" y="103"/>
                    <a:pt x="2287" y="190"/>
                  </a:cubicBezTo>
                  <a:cubicBezTo>
                    <a:pt x="1992" y="278"/>
                    <a:pt x="1686" y="398"/>
                    <a:pt x="1408" y="542"/>
                  </a:cubicBezTo>
                  <a:cubicBezTo>
                    <a:pt x="1126" y="690"/>
                    <a:pt x="863" y="880"/>
                    <a:pt x="630" y="1087"/>
                  </a:cubicBezTo>
                  <a:cubicBezTo>
                    <a:pt x="511" y="1189"/>
                    <a:pt x="395" y="1306"/>
                    <a:pt x="293" y="1439"/>
                  </a:cubicBezTo>
                  <a:cubicBezTo>
                    <a:pt x="191" y="1555"/>
                    <a:pt x="89" y="1703"/>
                    <a:pt x="15" y="1833"/>
                  </a:cubicBezTo>
                  <a:cubicBezTo>
                    <a:pt x="1" y="1847"/>
                    <a:pt x="1" y="1879"/>
                    <a:pt x="29" y="1893"/>
                  </a:cubicBezTo>
                  <a:cubicBezTo>
                    <a:pt x="35" y="1899"/>
                    <a:pt x="43" y="1902"/>
                    <a:pt x="51" y="1902"/>
                  </a:cubicBezTo>
                  <a:cubicBezTo>
                    <a:pt x="61" y="1902"/>
                    <a:pt x="71" y="1895"/>
                    <a:pt x="71" y="1879"/>
                  </a:cubicBezTo>
                  <a:cubicBezTo>
                    <a:pt x="177" y="1717"/>
                    <a:pt x="293" y="1569"/>
                    <a:pt x="423" y="1439"/>
                  </a:cubicBezTo>
                  <a:lnTo>
                    <a:pt x="409" y="1439"/>
                  </a:lnTo>
                  <a:cubicBezTo>
                    <a:pt x="630" y="1204"/>
                    <a:pt x="880" y="1014"/>
                    <a:pt x="1158" y="838"/>
                  </a:cubicBezTo>
                  <a:cubicBezTo>
                    <a:pt x="1496" y="630"/>
                    <a:pt x="1861" y="472"/>
                    <a:pt x="2255" y="352"/>
                  </a:cubicBezTo>
                  <a:lnTo>
                    <a:pt x="2255" y="352"/>
                  </a:lnTo>
                  <a:cubicBezTo>
                    <a:pt x="2252" y="356"/>
                    <a:pt x="2249" y="359"/>
                    <a:pt x="2246" y="361"/>
                  </a:cubicBezTo>
                  <a:lnTo>
                    <a:pt x="2246" y="361"/>
                  </a:lnTo>
                  <a:cubicBezTo>
                    <a:pt x="2606" y="262"/>
                    <a:pt x="2979" y="190"/>
                    <a:pt x="3342" y="190"/>
                  </a:cubicBezTo>
                  <a:cubicBezTo>
                    <a:pt x="3386" y="186"/>
                    <a:pt x="3428" y="184"/>
                    <a:pt x="3468" y="184"/>
                  </a:cubicBezTo>
                  <a:cubicBezTo>
                    <a:pt x="3550" y="184"/>
                    <a:pt x="3628" y="190"/>
                    <a:pt x="3708" y="190"/>
                  </a:cubicBezTo>
                  <a:cubicBezTo>
                    <a:pt x="3838" y="208"/>
                    <a:pt x="3958" y="222"/>
                    <a:pt x="4074" y="250"/>
                  </a:cubicBezTo>
                  <a:cubicBezTo>
                    <a:pt x="4088" y="250"/>
                    <a:pt x="4116" y="250"/>
                    <a:pt x="4148" y="236"/>
                  </a:cubicBezTo>
                  <a:cubicBezTo>
                    <a:pt x="4162" y="222"/>
                    <a:pt x="4176" y="190"/>
                    <a:pt x="4176" y="162"/>
                  </a:cubicBezTo>
                  <a:cubicBezTo>
                    <a:pt x="4176" y="148"/>
                    <a:pt x="4176" y="120"/>
                    <a:pt x="4162" y="88"/>
                  </a:cubicBezTo>
                  <a:cubicBezTo>
                    <a:pt x="4148" y="74"/>
                    <a:pt x="4116" y="60"/>
                    <a:pt x="4088" y="60"/>
                  </a:cubicBezTo>
                  <a:cubicBezTo>
                    <a:pt x="3898" y="15"/>
                    <a:pt x="3708" y="1"/>
                    <a:pt x="3518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83"/>
            <p:cNvSpPr/>
            <p:nvPr/>
          </p:nvSpPr>
          <p:spPr>
            <a:xfrm>
              <a:off x="-109650" y="3684356"/>
              <a:ext cx="292069" cy="366501"/>
            </a:xfrm>
            <a:custGeom>
              <a:avLst/>
              <a:gdLst/>
              <a:ahLst/>
              <a:cxnLst/>
              <a:rect l="l" t="t" r="r" b="b"/>
              <a:pathLst>
                <a:path w="3096" h="3885" extrusionOk="0">
                  <a:moveTo>
                    <a:pt x="1055" y="1"/>
                  </a:moveTo>
                  <a:cubicBezTo>
                    <a:pt x="999" y="1"/>
                    <a:pt x="911" y="32"/>
                    <a:pt x="851" y="61"/>
                  </a:cubicBezTo>
                  <a:cubicBezTo>
                    <a:pt x="721" y="134"/>
                    <a:pt x="647" y="236"/>
                    <a:pt x="602" y="324"/>
                  </a:cubicBezTo>
                  <a:cubicBezTo>
                    <a:pt x="559" y="426"/>
                    <a:pt x="528" y="560"/>
                    <a:pt x="514" y="704"/>
                  </a:cubicBezTo>
                  <a:cubicBezTo>
                    <a:pt x="514" y="824"/>
                    <a:pt x="514" y="954"/>
                    <a:pt x="528" y="1102"/>
                  </a:cubicBezTo>
                  <a:cubicBezTo>
                    <a:pt x="545" y="1190"/>
                    <a:pt x="559" y="1278"/>
                    <a:pt x="573" y="1366"/>
                  </a:cubicBezTo>
                  <a:cubicBezTo>
                    <a:pt x="514" y="1320"/>
                    <a:pt x="440" y="1306"/>
                    <a:pt x="369" y="1306"/>
                  </a:cubicBezTo>
                  <a:cubicBezTo>
                    <a:pt x="324" y="1306"/>
                    <a:pt x="296" y="1306"/>
                    <a:pt x="250" y="1320"/>
                  </a:cubicBezTo>
                  <a:cubicBezTo>
                    <a:pt x="222" y="1320"/>
                    <a:pt x="194" y="1351"/>
                    <a:pt x="176" y="1366"/>
                  </a:cubicBezTo>
                  <a:cubicBezTo>
                    <a:pt x="162" y="1380"/>
                    <a:pt x="148" y="1380"/>
                    <a:pt x="134" y="1394"/>
                  </a:cubicBezTo>
                  <a:cubicBezTo>
                    <a:pt x="120" y="1408"/>
                    <a:pt x="106" y="1422"/>
                    <a:pt x="88" y="1453"/>
                  </a:cubicBezTo>
                  <a:cubicBezTo>
                    <a:pt x="60" y="1482"/>
                    <a:pt x="46" y="1527"/>
                    <a:pt x="32" y="1555"/>
                  </a:cubicBezTo>
                  <a:cubicBezTo>
                    <a:pt x="18" y="1598"/>
                    <a:pt x="18" y="1629"/>
                    <a:pt x="0" y="1672"/>
                  </a:cubicBezTo>
                  <a:lnTo>
                    <a:pt x="0" y="1774"/>
                  </a:lnTo>
                  <a:cubicBezTo>
                    <a:pt x="18" y="1819"/>
                    <a:pt x="18" y="1847"/>
                    <a:pt x="32" y="1893"/>
                  </a:cubicBezTo>
                  <a:cubicBezTo>
                    <a:pt x="46" y="1949"/>
                    <a:pt x="74" y="2023"/>
                    <a:pt x="120" y="2097"/>
                  </a:cubicBezTo>
                  <a:cubicBezTo>
                    <a:pt x="194" y="2213"/>
                    <a:pt x="296" y="2333"/>
                    <a:pt x="440" y="2449"/>
                  </a:cubicBezTo>
                  <a:cubicBezTo>
                    <a:pt x="514" y="2495"/>
                    <a:pt x="573" y="2537"/>
                    <a:pt x="633" y="2565"/>
                  </a:cubicBezTo>
                  <a:cubicBezTo>
                    <a:pt x="661" y="2583"/>
                    <a:pt x="689" y="2597"/>
                    <a:pt x="721" y="2611"/>
                  </a:cubicBezTo>
                  <a:cubicBezTo>
                    <a:pt x="689" y="2639"/>
                    <a:pt x="661" y="2671"/>
                    <a:pt x="633" y="2713"/>
                  </a:cubicBezTo>
                  <a:cubicBezTo>
                    <a:pt x="587" y="2758"/>
                    <a:pt x="545" y="2815"/>
                    <a:pt x="514" y="2889"/>
                  </a:cubicBezTo>
                  <a:cubicBezTo>
                    <a:pt x="471" y="3005"/>
                    <a:pt x="471" y="3166"/>
                    <a:pt x="514" y="3314"/>
                  </a:cubicBezTo>
                  <a:cubicBezTo>
                    <a:pt x="528" y="3388"/>
                    <a:pt x="559" y="3444"/>
                    <a:pt x="587" y="3518"/>
                  </a:cubicBezTo>
                  <a:cubicBezTo>
                    <a:pt x="602" y="3550"/>
                    <a:pt x="633" y="3578"/>
                    <a:pt x="661" y="3606"/>
                  </a:cubicBezTo>
                  <a:cubicBezTo>
                    <a:pt x="675" y="3638"/>
                    <a:pt x="704" y="3666"/>
                    <a:pt x="735" y="3680"/>
                  </a:cubicBezTo>
                  <a:cubicBezTo>
                    <a:pt x="763" y="3708"/>
                    <a:pt x="791" y="3740"/>
                    <a:pt x="823" y="3754"/>
                  </a:cubicBezTo>
                  <a:cubicBezTo>
                    <a:pt x="865" y="3782"/>
                    <a:pt x="911" y="3814"/>
                    <a:pt x="967" y="3828"/>
                  </a:cubicBezTo>
                  <a:cubicBezTo>
                    <a:pt x="1041" y="3856"/>
                    <a:pt x="1129" y="3884"/>
                    <a:pt x="1203" y="3884"/>
                  </a:cubicBezTo>
                  <a:lnTo>
                    <a:pt x="1217" y="3884"/>
                  </a:lnTo>
                  <a:cubicBezTo>
                    <a:pt x="1393" y="3870"/>
                    <a:pt x="1583" y="3796"/>
                    <a:pt x="1717" y="3638"/>
                  </a:cubicBezTo>
                  <a:cubicBezTo>
                    <a:pt x="1790" y="3578"/>
                    <a:pt x="1847" y="3490"/>
                    <a:pt x="1892" y="3402"/>
                  </a:cubicBezTo>
                  <a:cubicBezTo>
                    <a:pt x="1921" y="3328"/>
                    <a:pt x="1952" y="3254"/>
                    <a:pt x="1966" y="3181"/>
                  </a:cubicBezTo>
                  <a:cubicBezTo>
                    <a:pt x="2054" y="3212"/>
                    <a:pt x="2142" y="3226"/>
                    <a:pt x="2244" y="3240"/>
                  </a:cubicBezTo>
                  <a:lnTo>
                    <a:pt x="2318" y="3240"/>
                  </a:lnTo>
                  <a:cubicBezTo>
                    <a:pt x="2420" y="3240"/>
                    <a:pt x="2522" y="3226"/>
                    <a:pt x="2624" y="3181"/>
                  </a:cubicBezTo>
                  <a:cubicBezTo>
                    <a:pt x="2758" y="3138"/>
                    <a:pt x="2874" y="3064"/>
                    <a:pt x="2948" y="2977"/>
                  </a:cubicBezTo>
                  <a:cubicBezTo>
                    <a:pt x="2990" y="2934"/>
                    <a:pt x="3022" y="2875"/>
                    <a:pt x="3050" y="2801"/>
                  </a:cubicBezTo>
                  <a:cubicBezTo>
                    <a:pt x="3064" y="2741"/>
                    <a:pt x="3078" y="2671"/>
                    <a:pt x="3078" y="2597"/>
                  </a:cubicBezTo>
                  <a:cubicBezTo>
                    <a:pt x="3095" y="2495"/>
                    <a:pt x="3064" y="2389"/>
                    <a:pt x="3008" y="2301"/>
                  </a:cubicBezTo>
                  <a:cubicBezTo>
                    <a:pt x="2962" y="2213"/>
                    <a:pt x="2902" y="2143"/>
                    <a:pt x="2800" y="2069"/>
                  </a:cubicBezTo>
                  <a:cubicBezTo>
                    <a:pt x="2772" y="2055"/>
                    <a:pt x="2726" y="2023"/>
                    <a:pt x="2684" y="2009"/>
                  </a:cubicBezTo>
                  <a:cubicBezTo>
                    <a:pt x="2624" y="1981"/>
                    <a:pt x="2582" y="1967"/>
                    <a:pt x="2522" y="1949"/>
                  </a:cubicBezTo>
                  <a:cubicBezTo>
                    <a:pt x="2480" y="1935"/>
                    <a:pt x="2420" y="1935"/>
                    <a:pt x="2360" y="1935"/>
                  </a:cubicBezTo>
                  <a:cubicBezTo>
                    <a:pt x="2420" y="1847"/>
                    <a:pt x="2462" y="1759"/>
                    <a:pt x="2494" y="1657"/>
                  </a:cubicBezTo>
                  <a:cubicBezTo>
                    <a:pt x="2550" y="1482"/>
                    <a:pt x="2568" y="1320"/>
                    <a:pt x="2536" y="1158"/>
                  </a:cubicBezTo>
                  <a:cubicBezTo>
                    <a:pt x="2508" y="1000"/>
                    <a:pt x="2406" y="852"/>
                    <a:pt x="2272" y="778"/>
                  </a:cubicBezTo>
                  <a:cubicBezTo>
                    <a:pt x="2244" y="764"/>
                    <a:pt x="2199" y="764"/>
                    <a:pt x="2170" y="750"/>
                  </a:cubicBezTo>
                  <a:lnTo>
                    <a:pt x="2054" y="750"/>
                  </a:lnTo>
                  <a:cubicBezTo>
                    <a:pt x="1994" y="764"/>
                    <a:pt x="1921" y="778"/>
                    <a:pt x="1864" y="838"/>
                  </a:cubicBezTo>
                  <a:cubicBezTo>
                    <a:pt x="1819" y="866"/>
                    <a:pt x="1790" y="894"/>
                    <a:pt x="1759" y="940"/>
                  </a:cubicBezTo>
                  <a:cubicBezTo>
                    <a:pt x="1759" y="894"/>
                    <a:pt x="1745" y="866"/>
                    <a:pt x="1731" y="838"/>
                  </a:cubicBezTo>
                  <a:cubicBezTo>
                    <a:pt x="1703" y="704"/>
                    <a:pt x="1657" y="588"/>
                    <a:pt x="1615" y="500"/>
                  </a:cubicBezTo>
                  <a:cubicBezTo>
                    <a:pt x="1555" y="384"/>
                    <a:pt x="1495" y="279"/>
                    <a:pt x="1425" y="191"/>
                  </a:cubicBezTo>
                  <a:cubicBezTo>
                    <a:pt x="1365" y="134"/>
                    <a:pt x="1277" y="61"/>
                    <a:pt x="1161" y="15"/>
                  </a:cubicBezTo>
                  <a:cubicBezTo>
                    <a:pt x="1129" y="15"/>
                    <a:pt x="1101" y="1"/>
                    <a:pt x="105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83"/>
            <p:cNvSpPr/>
            <p:nvPr/>
          </p:nvSpPr>
          <p:spPr>
            <a:xfrm>
              <a:off x="-21067" y="3700960"/>
              <a:ext cx="148110" cy="351124"/>
            </a:xfrm>
            <a:custGeom>
              <a:avLst/>
              <a:gdLst/>
              <a:ahLst/>
              <a:cxnLst/>
              <a:rect l="l" t="t" r="r" b="b"/>
              <a:pathLst>
                <a:path w="1570" h="3722" extrusionOk="0">
                  <a:moveTo>
                    <a:pt x="28" y="1"/>
                  </a:moveTo>
                  <a:cubicBezTo>
                    <a:pt x="14" y="1"/>
                    <a:pt x="0" y="1"/>
                    <a:pt x="14" y="15"/>
                  </a:cubicBezTo>
                  <a:cubicBezTo>
                    <a:pt x="28" y="191"/>
                    <a:pt x="60" y="384"/>
                    <a:pt x="102" y="560"/>
                  </a:cubicBezTo>
                  <a:cubicBezTo>
                    <a:pt x="134" y="736"/>
                    <a:pt x="176" y="926"/>
                    <a:pt x="222" y="1102"/>
                  </a:cubicBezTo>
                  <a:cubicBezTo>
                    <a:pt x="236" y="1190"/>
                    <a:pt x="264" y="1277"/>
                    <a:pt x="292" y="1379"/>
                  </a:cubicBezTo>
                  <a:cubicBezTo>
                    <a:pt x="310" y="1467"/>
                    <a:pt x="338" y="1555"/>
                    <a:pt x="366" y="1643"/>
                  </a:cubicBezTo>
                  <a:cubicBezTo>
                    <a:pt x="426" y="1819"/>
                    <a:pt x="486" y="1995"/>
                    <a:pt x="542" y="2171"/>
                  </a:cubicBezTo>
                  <a:cubicBezTo>
                    <a:pt x="644" y="2449"/>
                    <a:pt x="764" y="2713"/>
                    <a:pt x="908" y="2962"/>
                  </a:cubicBezTo>
                  <a:cubicBezTo>
                    <a:pt x="982" y="3093"/>
                    <a:pt x="1055" y="3226"/>
                    <a:pt x="1143" y="3342"/>
                  </a:cubicBezTo>
                  <a:cubicBezTo>
                    <a:pt x="1172" y="3402"/>
                    <a:pt x="1217" y="3462"/>
                    <a:pt x="1260" y="3518"/>
                  </a:cubicBezTo>
                  <a:cubicBezTo>
                    <a:pt x="1305" y="3578"/>
                    <a:pt x="1347" y="3638"/>
                    <a:pt x="1393" y="3680"/>
                  </a:cubicBezTo>
                  <a:cubicBezTo>
                    <a:pt x="1407" y="3694"/>
                    <a:pt x="1421" y="3708"/>
                    <a:pt x="1435" y="3708"/>
                  </a:cubicBezTo>
                  <a:cubicBezTo>
                    <a:pt x="1451" y="3717"/>
                    <a:pt x="1463" y="3721"/>
                    <a:pt x="1474" y="3721"/>
                  </a:cubicBezTo>
                  <a:cubicBezTo>
                    <a:pt x="1485" y="3721"/>
                    <a:pt x="1495" y="3717"/>
                    <a:pt x="1509" y="3708"/>
                  </a:cubicBezTo>
                  <a:cubicBezTo>
                    <a:pt x="1523" y="3694"/>
                    <a:pt x="1541" y="3680"/>
                    <a:pt x="1555" y="3652"/>
                  </a:cubicBezTo>
                  <a:cubicBezTo>
                    <a:pt x="1569" y="3638"/>
                    <a:pt x="1569" y="3606"/>
                    <a:pt x="1555" y="3592"/>
                  </a:cubicBezTo>
                  <a:cubicBezTo>
                    <a:pt x="1495" y="3490"/>
                    <a:pt x="1421" y="3402"/>
                    <a:pt x="1365" y="3314"/>
                  </a:cubicBezTo>
                  <a:cubicBezTo>
                    <a:pt x="1305" y="3226"/>
                    <a:pt x="1245" y="3138"/>
                    <a:pt x="1189" y="3050"/>
                  </a:cubicBezTo>
                  <a:lnTo>
                    <a:pt x="1189" y="3050"/>
                  </a:lnTo>
                  <a:lnTo>
                    <a:pt x="1203" y="3064"/>
                  </a:lnTo>
                  <a:cubicBezTo>
                    <a:pt x="1115" y="2934"/>
                    <a:pt x="1027" y="2786"/>
                    <a:pt x="939" y="2639"/>
                  </a:cubicBezTo>
                  <a:cubicBezTo>
                    <a:pt x="894" y="2565"/>
                    <a:pt x="851" y="2495"/>
                    <a:pt x="820" y="2407"/>
                  </a:cubicBezTo>
                  <a:cubicBezTo>
                    <a:pt x="778" y="2333"/>
                    <a:pt x="732" y="2259"/>
                    <a:pt x="704" y="2185"/>
                  </a:cubicBezTo>
                  <a:cubicBezTo>
                    <a:pt x="630" y="2023"/>
                    <a:pt x="556" y="1879"/>
                    <a:pt x="500" y="1717"/>
                  </a:cubicBezTo>
                  <a:cubicBezTo>
                    <a:pt x="468" y="1643"/>
                    <a:pt x="440" y="1555"/>
                    <a:pt x="412" y="1481"/>
                  </a:cubicBezTo>
                  <a:cubicBezTo>
                    <a:pt x="380" y="1394"/>
                    <a:pt x="352" y="1320"/>
                    <a:pt x="324" y="1232"/>
                  </a:cubicBezTo>
                  <a:cubicBezTo>
                    <a:pt x="264" y="1042"/>
                    <a:pt x="204" y="838"/>
                    <a:pt x="162" y="630"/>
                  </a:cubicBezTo>
                  <a:cubicBezTo>
                    <a:pt x="102" y="426"/>
                    <a:pt x="74" y="222"/>
                    <a:pt x="46" y="15"/>
                  </a:cubicBezTo>
                  <a:cubicBezTo>
                    <a:pt x="46" y="1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83"/>
            <p:cNvSpPr/>
            <p:nvPr/>
          </p:nvSpPr>
          <p:spPr>
            <a:xfrm>
              <a:off x="-88801" y="3841994"/>
              <a:ext cx="128488" cy="66508"/>
            </a:xfrm>
            <a:custGeom>
              <a:avLst/>
              <a:gdLst/>
              <a:ahLst/>
              <a:cxnLst/>
              <a:rect l="l" t="t" r="r" b="b"/>
              <a:pathLst>
                <a:path w="1362" h="705" extrusionOk="0">
                  <a:moveTo>
                    <a:pt x="15" y="1"/>
                  </a:moveTo>
                  <a:cubicBezTo>
                    <a:pt x="1" y="1"/>
                    <a:pt x="1" y="15"/>
                    <a:pt x="15" y="32"/>
                  </a:cubicBezTo>
                  <a:cubicBezTo>
                    <a:pt x="60" y="60"/>
                    <a:pt x="103" y="103"/>
                    <a:pt x="148" y="134"/>
                  </a:cubicBezTo>
                  <a:cubicBezTo>
                    <a:pt x="191" y="176"/>
                    <a:pt x="236" y="208"/>
                    <a:pt x="293" y="250"/>
                  </a:cubicBezTo>
                  <a:cubicBezTo>
                    <a:pt x="338" y="278"/>
                    <a:pt x="381" y="324"/>
                    <a:pt x="440" y="352"/>
                  </a:cubicBezTo>
                  <a:cubicBezTo>
                    <a:pt x="500" y="384"/>
                    <a:pt x="556" y="412"/>
                    <a:pt x="616" y="454"/>
                  </a:cubicBezTo>
                  <a:cubicBezTo>
                    <a:pt x="718" y="514"/>
                    <a:pt x="834" y="560"/>
                    <a:pt x="954" y="602"/>
                  </a:cubicBezTo>
                  <a:cubicBezTo>
                    <a:pt x="1010" y="630"/>
                    <a:pt x="1070" y="648"/>
                    <a:pt x="1130" y="662"/>
                  </a:cubicBezTo>
                  <a:cubicBezTo>
                    <a:pt x="1158" y="676"/>
                    <a:pt x="1186" y="676"/>
                    <a:pt x="1218" y="690"/>
                  </a:cubicBezTo>
                  <a:cubicBezTo>
                    <a:pt x="1246" y="690"/>
                    <a:pt x="1274" y="690"/>
                    <a:pt x="1320" y="704"/>
                  </a:cubicBezTo>
                  <a:cubicBezTo>
                    <a:pt x="1320" y="704"/>
                    <a:pt x="1334" y="704"/>
                    <a:pt x="1348" y="690"/>
                  </a:cubicBezTo>
                  <a:cubicBezTo>
                    <a:pt x="1348" y="690"/>
                    <a:pt x="1362" y="676"/>
                    <a:pt x="1362" y="662"/>
                  </a:cubicBezTo>
                  <a:cubicBezTo>
                    <a:pt x="1362" y="648"/>
                    <a:pt x="1348" y="616"/>
                    <a:pt x="1334" y="616"/>
                  </a:cubicBezTo>
                  <a:cubicBezTo>
                    <a:pt x="1260" y="602"/>
                    <a:pt x="1186" y="588"/>
                    <a:pt x="1116" y="574"/>
                  </a:cubicBezTo>
                  <a:cubicBezTo>
                    <a:pt x="1042" y="560"/>
                    <a:pt x="968" y="542"/>
                    <a:pt x="908" y="514"/>
                  </a:cubicBezTo>
                  <a:cubicBezTo>
                    <a:pt x="792" y="472"/>
                    <a:pt x="690" y="426"/>
                    <a:pt x="570" y="366"/>
                  </a:cubicBezTo>
                  <a:cubicBezTo>
                    <a:pt x="528" y="338"/>
                    <a:pt x="468" y="310"/>
                    <a:pt x="426" y="278"/>
                  </a:cubicBezTo>
                  <a:cubicBezTo>
                    <a:pt x="366" y="250"/>
                    <a:pt x="324" y="222"/>
                    <a:pt x="279" y="190"/>
                  </a:cubicBezTo>
                  <a:cubicBezTo>
                    <a:pt x="191" y="134"/>
                    <a:pt x="103" y="74"/>
                    <a:pt x="29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83"/>
            <p:cNvSpPr/>
            <p:nvPr/>
          </p:nvSpPr>
          <p:spPr>
            <a:xfrm>
              <a:off x="-37670" y="3972086"/>
              <a:ext cx="110564" cy="16320"/>
            </a:xfrm>
            <a:custGeom>
              <a:avLst/>
              <a:gdLst/>
              <a:ahLst/>
              <a:cxnLst/>
              <a:rect l="l" t="t" r="r" b="b"/>
              <a:pathLst>
                <a:path w="1172" h="173" extrusionOk="0">
                  <a:moveTo>
                    <a:pt x="14" y="0"/>
                  </a:moveTo>
                  <a:cubicBezTo>
                    <a:pt x="14" y="0"/>
                    <a:pt x="14" y="14"/>
                    <a:pt x="0" y="14"/>
                  </a:cubicBezTo>
                  <a:cubicBezTo>
                    <a:pt x="0" y="14"/>
                    <a:pt x="0" y="29"/>
                    <a:pt x="14" y="29"/>
                  </a:cubicBezTo>
                  <a:cubicBezTo>
                    <a:pt x="190" y="102"/>
                    <a:pt x="380" y="148"/>
                    <a:pt x="574" y="162"/>
                  </a:cubicBezTo>
                  <a:cubicBezTo>
                    <a:pt x="618" y="169"/>
                    <a:pt x="665" y="173"/>
                    <a:pt x="713" y="173"/>
                  </a:cubicBezTo>
                  <a:cubicBezTo>
                    <a:pt x="760" y="173"/>
                    <a:pt x="808" y="169"/>
                    <a:pt x="852" y="162"/>
                  </a:cubicBezTo>
                  <a:lnTo>
                    <a:pt x="996" y="162"/>
                  </a:lnTo>
                  <a:cubicBezTo>
                    <a:pt x="1042" y="148"/>
                    <a:pt x="1084" y="148"/>
                    <a:pt x="1129" y="131"/>
                  </a:cubicBezTo>
                  <a:cubicBezTo>
                    <a:pt x="1158" y="131"/>
                    <a:pt x="1172" y="102"/>
                    <a:pt x="1158" y="74"/>
                  </a:cubicBezTo>
                  <a:cubicBezTo>
                    <a:pt x="1158" y="74"/>
                    <a:pt x="1158" y="60"/>
                    <a:pt x="1144" y="60"/>
                  </a:cubicBezTo>
                  <a:cubicBezTo>
                    <a:pt x="1129" y="43"/>
                    <a:pt x="1115" y="43"/>
                    <a:pt x="1115" y="43"/>
                  </a:cubicBezTo>
                  <a:cubicBezTo>
                    <a:pt x="1056" y="60"/>
                    <a:pt x="996" y="74"/>
                    <a:pt x="940" y="88"/>
                  </a:cubicBezTo>
                  <a:cubicBezTo>
                    <a:pt x="853" y="105"/>
                    <a:pt x="762" y="112"/>
                    <a:pt x="672" y="112"/>
                  </a:cubicBezTo>
                  <a:cubicBezTo>
                    <a:pt x="608" y="112"/>
                    <a:pt x="546" y="108"/>
                    <a:pt x="486" y="102"/>
                  </a:cubicBezTo>
                  <a:cubicBezTo>
                    <a:pt x="352" y="102"/>
                    <a:pt x="204" y="74"/>
                    <a:pt x="74" y="29"/>
                  </a:cubicBezTo>
                  <a:cubicBezTo>
                    <a:pt x="60" y="14"/>
                    <a:pt x="46" y="14"/>
                    <a:pt x="28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83"/>
            <p:cNvSpPr/>
            <p:nvPr/>
          </p:nvSpPr>
          <p:spPr>
            <a:xfrm>
              <a:off x="-45972" y="3752091"/>
              <a:ext cx="44244" cy="30565"/>
            </a:xfrm>
            <a:custGeom>
              <a:avLst/>
              <a:gdLst/>
              <a:ahLst/>
              <a:cxnLst/>
              <a:rect l="l" t="t" r="r" b="b"/>
              <a:pathLst>
                <a:path w="469" h="324" extrusionOk="0">
                  <a:moveTo>
                    <a:pt x="14" y="0"/>
                  </a:moveTo>
                  <a:cubicBezTo>
                    <a:pt x="0" y="0"/>
                    <a:pt x="0" y="18"/>
                    <a:pt x="14" y="32"/>
                  </a:cubicBezTo>
                  <a:cubicBezTo>
                    <a:pt x="74" y="88"/>
                    <a:pt x="148" y="134"/>
                    <a:pt x="204" y="194"/>
                  </a:cubicBezTo>
                  <a:cubicBezTo>
                    <a:pt x="278" y="236"/>
                    <a:pt x="352" y="282"/>
                    <a:pt x="426" y="324"/>
                  </a:cubicBezTo>
                  <a:cubicBezTo>
                    <a:pt x="440" y="324"/>
                    <a:pt x="454" y="324"/>
                    <a:pt x="454" y="310"/>
                  </a:cubicBezTo>
                  <a:cubicBezTo>
                    <a:pt x="468" y="296"/>
                    <a:pt x="468" y="282"/>
                    <a:pt x="454" y="282"/>
                  </a:cubicBezTo>
                  <a:cubicBezTo>
                    <a:pt x="412" y="264"/>
                    <a:pt x="366" y="236"/>
                    <a:pt x="324" y="222"/>
                  </a:cubicBezTo>
                  <a:cubicBezTo>
                    <a:pt x="292" y="194"/>
                    <a:pt x="250" y="176"/>
                    <a:pt x="222" y="148"/>
                  </a:cubicBezTo>
                  <a:cubicBezTo>
                    <a:pt x="148" y="106"/>
                    <a:pt x="88" y="60"/>
                    <a:pt x="29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83"/>
            <p:cNvSpPr/>
            <p:nvPr/>
          </p:nvSpPr>
          <p:spPr>
            <a:xfrm>
              <a:off x="-5784" y="3720582"/>
              <a:ext cx="26226" cy="60753"/>
            </a:xfrm>
            <a:custGeom>
              <a:avLst/>
              <a:gdLst/>
              <a:ahLst/>
              <a:cxnLst/>
              <a:rect l="l" t="t" r="r" b="b"/>
              <a:pathLst>
                <a:path w="278" h="644" extrusionOk="0">
                  <a:moveTo>
                    <a:pt x="264" y="0"/>
                  </a:moveTo>
                  <a:lnTo>
                    <a:pt x="250" y="14"/>
                  </a:lnTo>
                  <a:cubicBezTo>
                    <a:pt x="218" y="130"/>
                    <a:pt x="190" y="264"/>
                    <a:pt x="162" y="380"/>
                  </a:cubicBezTo>
                  <a:cubicBezTo>
                    <a:pt x="148" y="394"/>
                    <a:pt x="130" y="422"/>
                    <a:pt x="116" y="454"/>
                  </a:cubicBezTo>
                  <a:cubicBezTo>
                    <a:pt x="102" y="482"/>
                    <a:pt x="88" y="496"/>
                    <a:pt x="74" y="528"/>
                  </a:cubicBezTo>
                  <a:cubicBezTo>
                    <a:pt x="60" y="556"/>
                    <a:pt x="42" y="570"/>
                    <a:pt x="14" y="598"/>
                  </a:cubicBezTo>
                  <a:cubicBezTo>
                    <a:pt x="0" y="616"/>
                    <a:pt x="14" y="630"/>
                    <a:pt x="14" y="644"/>
                  </a:cubicBezTo>
                  <a:lnTo>
                    <a:pt x="60" y="644"/>
                  </a:lnTo>
                  <a:lnTo>
                    <a:pt x="60" y="630"/>
                  </a:lnTo>
                  <a:cubicBezTo>
                    <a:pt x="74" y="616"/>
                    <a:pt x="88" y="584"/>
                    <a:pt x="102" y="570"/>
                  </a:cubicBezTo>
                  <a:cubicBezTo>
                    <a:pt x="116" y="542"/>
                    <a:pt x="130" y="528"/>
                    <a:pt x="148" y="496"/>
                  </a:cubicBezTo>
                  <a:cubicBezTo>
                    <a:pt x="162" y="454"/>
                    <a:pt x="190" y="394"/>
                    <a:pt x="204" y="352"/>
                  </a:cubicBezTo>
                  <a:cubicBezTo>
                    <a:pt x="218" y="292"/>
                    <a:pt x="236" y="232"/>
                    <a:pt x="250" y="190"/>
                  </a:cubicBezTo>
                  <a:cubicBezTo>
                    <a:pt x="250" y="130"/>
                    <a:pt x="264" y="70"/>
                    <a:pt x="278" y="28"/>
                  </a:cubicBezTo>
                  <a:cubicBezTo>
                    <a:pt x="278" y="14"/>
                    <a:pt x="278" y="0"/>
                    <a:pt x="264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83"/>
            <p:cNvSpPr/>
            <p:nvPr/>
          </p:nvSpPr>
          <p:spPr>
            <a:xfrm>
              <a:off x="32989" y="3781241"/>
              <a:ext cx="63489" cy="115563"/>
            </a:xfrm>
            <a:custGeom>
              <a:avLst/>
              <a:gdLst/>
              <a:ahLst/>
              <a:cxnLst/>
              <a:rect l="l" t="t" r="r" b="b"/>
              <a:pathLst>
                <a:path w="673" h="1225" extrusionOk="0">
                  <a:moveTo>
                    <a:pt x="630" y="1"/>
                  </a:moveTo>
                  <a:cubicBezTo>
                    <a:pt x="630" y="43"/>
                    <a:pt x="616" y="89"/>
                    <a:pt x="599" y="131"/>
                  </a:cubicBezTo>
                  <a:cubicBezTo>
                    <a:pt x="584" y="177"/>
                    <a:pt x="570" y="219"/>
                    <a:pt x="556" y="265"/>
                  </a:cubicBezTo>
                  <a:cubicBezTo>
                    <a:pt x="511" y="367"/>
                    <a:pt x="468" y="483"/>
                    <a:pt x="409" y="571"/>
                  </a:cubicBezTo>
                  <a:cubicBezTo>
                    <a:pt x="352" y="690"/>
                    <a:pt x="293" y="778"/>
                    <a:pt x="219" y="880"/>
                  </a:cubicBezTo>
                  <a:lnTo>
                    <a:pt x="233" y="880"/>
                  </a:lnTo>
                  <a:cubicBezTo>
                    <a:pt x="159" y="968"/>
                    <a:pt x="89" y="1070"/>
                    <a:pt x="15" y="1158"/>
                  </a:cubicBezTo>
                  <a:cubicBezTo>
                    <a:pt x="1" y="1172"/>
                    <a:pt x="1" y="1204"/>
                    <a:pt x="15" y="1218"/>
                  </a:cubicBezTo>
                  <a:cubicBezTo>
                    <a:pt x="15" y="1218"/>
                    <a:pt x="21" y="1224"/>
                    <a:pt x="29" y="1224"/>
                  </a:cubicBezTo>
                  <a:cubicBezTo>
                    <a:pt x="33" y="1224"/>
                    <a:pt x="38" y="1223"/>
                    <a:pt x="43" y="1218"/>
                  </a:cubicBezTo>
                  <a:lnTo>
                    <a:pt x="71" y="1218"/>
                  </a:lnTo>
                  <a:cubicBezTo>
                    <a:pt x="103" y="1172"/>
                    <a:pt x="131" y="1130"/>
                    <a:pt x="159" y="1084"/>
                  </a:cubicBezTo>
                  <a:cubicBezTo>
                    <a:pt x="191" y="1042"/>
                    <a:pt x="233" y="982"/>
                    <a:pt x="264" y="940"/>
                  </a:cubicBezTo>
                  <a:cubicBezTo>
                    <a:pt x="321" y="834"/>
                    <a:pt x="380" y="747"/>
                    <a:pt x="440" y="645"/>
                  </a:cubicBezTo>
                  <a:cubicBezTo>
                    <a:pt x="482" y="543"/>
                    <a:pt x="528" y="441"/>
                    <a:pt x="570" y="339"/>
                  </a:cubicBezTo>
                  <a:cubicBezTo>
                    <a:pt x="616" y="237"/>
                    <a:pt x="644" y="117"/>
                    <a:pt x="658" y="15"/>
                  </a:cubicBezTo>
                  <a:cubicBezTo>
                    <a:pt x="672" y="1"/>
                    <a:pt x="658" y="1"/>
                    <a:pt x="658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83"/>
            <p:cNvSpPr/>
            <p:nvPr/>
          </p:nvSpPr>
          <p:spPr>
            <a:xfrm>
              <a:off x="71478" y="3897371"/>
              <a:ext cx="59527" cy="81791"/>
            </a:xfrm>
            <a:custGeom>
              <a:avLst/>
              <a:gdLst/>
              <a:ahLst/>
              <a:cxnLst/>
              <a:rect l="l" t="t" r="r" b="b"/>
              <a:pathLst>
                <a:path w="631" h="867" extrusionOk="0">
                  <a:moveTo>
                    <a:pt x="588" y="1"/>
                  </a:moveTo>
                  <a:cubicBezTo>
                    <a:pt x="588" y="29"/>
                    <a:pt x="574" y="61"/>
                    <a:pt x="574" y="75"/>
                  </a:cubicBezTo>
                  <a:cubicBezTo>
                    <a:pt x="542" y="131"/>
                    <a:pt x="514" y="191"/>
                    <a:pt x="486" y="237"/>
                  </a:cubicBezTo>
                  <a:cubicBezTo>
                    <a:pt x="454" y="293"/>
                    <a:pt x="426" y="353"/>
                    <a:pt x="398" y="395"/>
                  </a:cubicBezTo>
                  <a:cubicBezTo>
                    <a:pt x="279" y="543"/>
                    <a:pt x="148" y="676"/>
                    <a:pt x="1" y="792"/>
                  </a:cubicBezTo>
                  <a:lnTo>
                    <a:pt x="1" y="835"/>
                  </a:lnTo>
                  <a:cubicBezTo>
                    <a:pt x="1" y="835"/>
                    <a:pt x="1" y="852"/>
                    <a:pt x="15" y="866"/>
                  </a:cubicBezTo>
                  <a:lnTo>
                    <a:pt x="46" y="866"/>
                  </a:lnTo>
                  <a:cubicBezTo>
                    <a:pt x="60" y="866"/>
                    <a:pt x="60" y="866"/>
                    <a:pt x="74" y="852"/>
                  </a:cubicBezTo>
                  <a:cubicBezTo>
                    <a:pt x="134" y="806"/>
                    <a:pt x="191" y="747"/>
                    <a:pt x="250" y="676"/>
                  </a:cubicBezTo>
                  <a:cubicBezTo>
                    <a:pt x="310" y="617"/>
                    <a:pt x="352" y="543"/>
                    <a:pt x="398" y="469"/>
                  </a:cubicBezTo>
                  <a:cubicBezTo>
                    <a:pt x="500" y="339"/>
                    <a:pt x="574" y="177"/>
                    <a:pt x="616" y="15"/>
                  </a:cubicBezTo>
                  <a:cubicBezTo>
                    <a:pt x="630" y="1"/>
                    <a:pt x="616" y="1"/>
                    <a:pt x="616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83"/>
            <p:cNvSpPr/>
            <p:nvPr/>
          </p:nvSpPr>
          <p:spPr>
            <a:xfrm>
              <a:off x="9404" y="1942225"/>
              <a:ext cx="264239" cy="264239"/>
            </a:xfrm>
            <a:custGeom>
              <a:avLst/>
              <a:gdLst/>
              <a:ahLst/>
              <a:cxnLst/>
              <a:rect l="l" t="t" r="r" b="b"/>
              <a:pathLst>
                <a:path w="2801" h="2801" extrusionOk="0">
                  <a:moveTo>
                    <a:pt x="937" y="1"/>
                  </a:moveTo>
                  <a:cubicBezTo>
                    <a:pt x="880" y="1"/>
                    <a:pt x="834" y="15"/>
                    <a:pt x="792" y="46"/>
                  </a:cubicBezTo>
                  <a:cubicBezTo>
                    <a:pt x="761" y="75"/>
                    <a:pt x="718" y="103"/>
                    <a:pt x="704" y="162"/>
                  </a:cubicBezTo>
                  <a:cubicBezTo>
                    <a:pt x="673" y="208"/>
                    <a:pt x="659" y="250"/>
                    <a:pt x="645" y="324"/>
                  </a:cubicBezTo>
                  <a:cubicBezTo>
                    <a:pt x="630" y="384"/>
                    <a:pt x="630" y="454"/>
                    <a:pt x="630" y="542"/>
                  </a:cubicBezTo>
                  <a:cubicBezTo>
                    <a:pt x="630" y="616"/>
                    <a:pt x="630" y="690"/>
                    <a:pt x="645" y="778"/>
                  </a:cubicBezTo>
                  <a:cubicBezTo>
                    <a:pt x="645" y="880"/>
                    <a:pt x="659" y="968"/>
                    <a:pt x="690" y="1070"/>
                  </a:cubicBezTo>
                  <a:lnTo>
                    <a:pt x="630" y="1088"/>
                  </a:lnTo>
                  <a:cubicBezTo>
                    <a:pt x="543" y="1130"/>
                    <a:pt x="441" y="1176"/>
                    <a:pt x="339" y="1232"/>
                  </a:cubicBezTo>
                  <a:cubicBezTo>
                    <a:pt x="279" y="1278"/>
                    <a:pt x="205" y="1320"/>
                    <a:pt x="163" y="1365"/>
                  </a:cubicBezTo>
                  <a:cubicBezTo>
                    <a:pt x="103" y="1408"/>
                    <a:pt x="57" y="1467"/>
                    <a:pt x="43" y="1527"/>
                  </a:cubicBezTo>
                  <a:cubicBezTo>
                    <a:pt x="15" y="1569"/>
                    <a:pt x="1" y="1629"/>
                    <a:pt x="15" y="1703"/>
                  </a:cubicBezTo>
                  <a:cubicBezTo>
                    <a:pt x="15" y="1745"/>
                    <a:pt x="43" y="1791"/>
                    <a:pt x="75" y="1833"/>
                  </a:cubicBezTo>
                  <a:cubicBezTo>
                    <a:pt x="145" y="1921"/>
                    <a:pt x="251" y="1967"/>
                    <a:pt x="353" y="1995"/>
                  </a:cubicBezTo>
                  <a:cubicBezTo>
                    <a:pt x="514" y="2055"/>
                    <a:pt x="704" y="2069"/>
                    <a:pt x="849" y="2083"/>
                  </a:cubicBezTo>
                  <a:lnTo>
                    <a:pt x="866" y="2125"/>
                  </a:lnTo>
                  <a:cubicBezTo>
                    <a:pt x="922" y="2301"/>
                    <a:pt x="982" y="2495"/>
                    <a:pt x="1098" y="2639"/>
                  </a:cubicBezTo>
                  <a:cubicBezTo>
                    <a:pt x="1130" y="2685"/>
                    <a:pt x="1218" y="2801"/>
                    <a:pt x="1348" y="2801"/>
                  </a:cubicBezTo>
                  <a:lnTo>
                    <a:pt x="1362" y="2801"/>
                  </a:lnTo>
                  <a:cubicBezTo>
                    <a:pt x="1376" y="2801"/>
                    <a:pt x="1394" y="2801"/>
                    <a:pt x="1408" y="2787"/>
                  </a:cubicBezTo>
                  <a:lnTo>
                    <a:pt x="1436" y="2787"/>
                  </a:lnTo>
                  <a:cubicBezTo>
                    <a:pt x="1482" y="2772"/>
                    <a:pt x="1496" y="2741"/>
                    <a:pt x="1510" y="2741"/>
                  </a:cubicBezTo>
                  <a:cubicBezTo>
                    <a:pt x="1552" y="2713"/>
                    <a:pt x="1584" y="2670"/>
                    <a:pt x="1612" y="2611"/>
                  </a:cubicBezTo>
                  <a:cubicBezTo>
                    <a:pt x="1686" y="2495"/>
                    <a:pt x="1714" y="2361"/>
                    <a:pt x="1728" y="2231"/>
                  </a:cubicBezTo>
                  <a:cubicBezTo>
                    <a:pt x="1746" y="2171"/>
                    <a:pt x="1760" y="2111"/>
                    <a:pt x="1760" y="2037"/>
                  </a:cubicBezTo>
                  <a:lnTo>
                    <a:pt x="1774" y="1995"/>
                  </a:lnTo>
                  <a:cubicBezTo>
                    <a:pt x="1788" y="1995"/>
                    <a:pt x="1802" y="2009"/>
                    <a:pt x="1833" y="2009"/>
                  </a:cubicBezTo>
                  <a:lnTo>
                    <a:pt x="1848" y="2023"/>
                  </a:lnTo>
                  <a:lnTo>
                    <a:pt x="1876" y="2037"/>
                  </a:lnTo>
                  <a:cubicBezTo>
                    <a:pt x="1921" y="2055"/>
                    <a:pt x="1964" y="2069"/>
                    <a:pt x="2023" y="2083"/>
                  </a:cubicBezTo>
                  <a:cubicBezTo>
                    <a:pt x="2125" y="2125"/>
                    <a:pt x="2273" y="2171"/>
                    <a:pt x="2403" y="2185"/>
                  </a:cubicBezTo>
                  <a:lnTo>
                    <a:pt x="2463" y="2185"/>
                  </a:lnTo>
                  <a:cubicBezTo>
                    <a:pt x="2505" y="2185"/>
                    <a:pt x="2551" y="2185"/>
                    <a:pt x="2579" y="2171"/>
                  </a:cubicBezTo>
                  <a:cubicBezTo>
                    <a:pt x="2639" y="2157"/>
                    <a:pt x="2695" y="2125"/>
                    <a:pt x="2727" y="2069"/>
                  </a:cubicBezTo>
                  <a:cubicBezTo>
                    <a:pt x="2769" y="2023"/>
                    <a:pt x="2801" y="1967"/>
                    <a:pt x="2801" y="1907"/>
                  </a:cubicBezTo>
                  <a:cubicBezTo>
                    <a:pt x="2801" y="1861"/>
                    <a:pt x="2783" y="1791"/>
                    <a:pt x="2755" y="1731"/>
                  </a:cubicBezTo>
                  <a:cubicBezTo>
                    <a:pt x="2727" y="1671"/>
                    <a:pt x="2695" y="1615"/>
                    <a:pt x="2653" y="1569"/>
                  </a:cubicBezTo>
                  <a:cubicBezTo>
                    <a:pt x="2625" y="1527"/>
                    <a:pt x="2579" y="1482"/>
                    <a:pt x="2537" y="1422"/>
                  </a:cubicBezTo>
                  <a:cubicBezTo>
                    <a:pt x="2463" y="1365"/>
                    <a:pt x="2403" y="1306"/>
                    <a:pt x="2344" y="1263"/>
                  </a:cubicBezTo>
                  <a:lnTo>
                    <a:pt x="2375" y="1232"/>
                  </a:lnTo>
                  <a:lnTo>
                    <a:pt x="2403" y="1204"/>
                  </a:lnTo>
                  <a:lnTo>
                    <a:pt x="2431" y="1176"/>
                  </a:lnTo>
                  <a:cubicBezTo>
                    <a:pt x="2477" y="1130"/>
                    <a:pt x="2519" y="1070"/>
                    <a:pt x="2551" y="1028"/>
                  </a:cubicBezTo>
                  <a:cubicBezTo>
                    <a:pt x="2593" y="968"/>
                    <a:pt x="2639" y="912"/>
                    <a:pt x="2667" y="866"/>
                  </a:cubicBezTo>
                  <a:cubicBezTo>
                    <a:pt x="2695" y="806"/>
                    <a:pt x="2713" y="736"/>
                    <a:pt x="2713" y="676"/>
                  </a:cubicBezTo>
                  <a:cubicBezTo>
                    <a:pt x="2713" y="616"/>
                    <a:pt x="2695" y="560"/>
                    <a:pt x="2653" y="514"/>
                  </a:cubicBezTo>
                  <a:cubicBezTo>
                    <a:pt x="2639" y="486"/>
                    <a:pt x="2607" y="454"/>
                    <a:pt x="2579" y="440"/>
                  </a:cubicBezTo>
                  <a:cubicBezTo>
                    <a:pt x="2551" y="426"/>
                    <a:pt x="2519" y="412"/>
                    <a:pt x="2491" y="412"/>
                  </a:cubicBezTo>
                  <a:cubicBezTo>
                    <a:pt x="2463" y="398"/>
                    <a:pt x="2431" y="398"/>
                    <a:pt x="2417" y="398"/>
                  </a:cubicBezTo>
                  <a:cubicBezTo>
                    <a:pt x="2389" y="398"/>
                    <a:pt x="2375" y="384"/>
                    <a:pt x="2344" y="384"/>
                  </a:cubicBezTo>
                  <a:cubicBezTo>
                    <a:pt x="2329" y="384"/>
                    <a:pt x="2315" y="384"/>
                    <a:pt x="2301" y="398"/>
                  </a:cubicBezTo>
                  <a:cubicBezTo>
                    <a:pt x="2227" y="398"/>
                    <a:pt x="2154" y="412"/>
                    <a:pt x="2080" y="426"/>
                  </a:cubicBezTo>
                  <a:cubicBezTo>
                    <a:pt x="2009" y="440"/>
                    <a:pt x="1921" y="454"/>
                    <a:pt x="1862" y="472"/>
                  </a:cubicBezTo>
                  <a:lnTo>
                    <a:pt x="1816" y="486"/>
                  </a:lnTo>
                  <a:cubicBezTo>
                    <a:pt x="1774" y="500"/>
                    <a:pt x="1728" y="500"/>
                    <a:pt x="1686" y="514"/>
                  </a:cubicBezTo>
                  <a:cubicBezTo>
                    <a:pt x="1686" y="514"/>
                    <a:pt x="1672" y="514"/>
                    <a:pt x="1672" y="528"/>
                  </a:cubicBezTo>
                  <a:lnTo>
                    <a:pt x="1612" y="472"/>
                  </a:lnTo>
                  <a:lnTo>
                    <a:pt x="1598" y="454"/>
                  </a:lnTo>
                  <a:cubicBezTo>
                    <a:pt x="1552" y="412"/>
                    <a:pt x="1510" y="352"/>
                    <a:pt x="1450" y="310"/>
                  </a:cubicBezTo>
                  <a:lnTo>
                    <a:pt x="1306" y="162"/>
                  </a:lnTo>
                  <a:cubicBezTo>
                    <a:pt x="1246" y="120"/>
                    <a:pt x="1186" y="89"/>
                    <a:pt x="1130" y="60"/>
                  </a:cubicBezTo>
                  <a:cubicBezTo>
                    <a:pt x="1070" y="32"/>
                    <a:pt x="1010" y="15"/>
                    <a:pt x="95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83"/>
            <p:cNvSpPr/>
            <p:nvPr/>
          </p:nvSpPr>
          <p:spPr>
            <a:xfrm>
              <a:off x="96383" y="1958828"/>
              <a:ext cx="47169" cy="44527"/>
            </a:xfrm>
            <a:custGeom>
              <a:avLst/>
              <a:gdLst/>
              <a:ahLst/>
              <a:cxnLst/>
              <a:rect l="l" t="t" r="r" b="b"/>
              <a:pathLst>
                <a:path w="500" h="472" extrusionOk="0">
                  <a:moveTo>
                    <a:pt x="0" y="1"/>
                  </a:moveTo>
                  <a:cubicBezTo>
                    <a:pt x="0" y="15"/>
                    <a:pt x="0" y="32"/>
                    <a:pt x="15" y="32"/>
                  </a:cubicBezTo>
                  <a:cubicBezTo>
                    <a:pt x="46" y="60"/>
                    <a:pt x="88" y="88"/>
                    <a:pt x="120" y="120"/>
                  </a:cubicBezTo>
                  <a:cubicBezTo>
                    <a:pt x="190" y="162"/>
                    <a:pt x="236" y="222"/>
                    <a:pt x="296" y="278"/>
                  </a:cubicBezTo>
                  <a:cubicBezTo>
                    <a:pt x="338" y="324"/>
                    <a:pt x="366" y="384"/>
                    <a:pt x="398" y="440"/>
                  </a:cubicBezTo>
                  <a:cubicBezTo>
                    <a:pt x="398" y="454"/>
                    <a:pt x="412" y="472"/>
                    <a:pt x="426" y="472"/>
                  </a:cubicBezTo>
                  <a:lnTo>
                    <a:pt x="472" y="472"/>
                  </a:lnTo>
                  <a:cubicBezTo>
                    <a:pt x="486" y="454"/>
                    <a:pt x="500" y="412"/>
                    <a:pt x="486" y="398"/>
                  </a:cubicBezTo>
                  <a:cubicBezTo>
                    <a:pt x="454" y="352"/>
                    <a:pt x="426" y="310"/>
                    <a:pt x="398" y="278"/>
                  </a:cubicBezTo>
                  <a:cubicBezTo>
                    <a:pt x="352" y="236"/>
                    <a:pt x="324" y="208"/>
                    <a:pt x="278" y="176"/>
                  </a:cubicBezTo>
                  <a:cubicBezTo>
                    <a:pt x="208" y="103"/>
                    <a:pt x="120" y="46"/>
                    <a:pt x="3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83"/>
            <p:cNvSpPr/>
            <p:nvPr/>
          </p:nvSpPr>
          <p:spPr>
            <a:xfrm>
              <a:off x="188929" y="1994960"/>
              <a:ext cx="55565" cy="13773"/>
            </a:xfrm>
            <a:custGeom>
              <a:avLst/>
              <a:gdLst/>
              <a:ahLst/>
              <a:cxnLst/>
              <a:rect l="l" t="t" r="r" b="b"/>
              <a:pathLst>
                <a:path w="589" h="146" extrusionOk="0">
                  <a:moveTo>
                    <a:pt x="426" y="1"/>
                  </a:moveTo>
                  <a:cubicBezTo>
                    <a:pt x="384" y="1"/>
                    <a:pt x="324" y="15"/>
                    <a:pt x="282" y="15"/>
                  </a:cubicBezTo>
                  <a:cubicBezTo>
                    <a:pt x="194" y="29"/>
                    <a:pt x="106" y="43"/>
                    <a:pt x="32" y="71"/>
                  </a:cubicBezTo>
                  <a:cubicBezTo>
                    <a:pt x="18" y="89"/>
                    <a:pt x="1" y="103"/>
                    <a:pt x="1" y="117"/>
                  </a:cubicBezTo>
                  <a:cubicBezTo>
                    <a:pt x="18" y="131"/>
                    <a:pt x="18" y="145"/>
                    <a:pt x="32" y="145"/>
                  </a:cubicBezTo>
                  <a:lnTo>
                    <a:pt x="47" y="131"/>
                  </a:lnTo>
                  <a:cubicBezTo>
                    <a:pt x="89" y="117"/>
                    <a:pt x="134" y="117"/>
                    <a:pt x="177" y="103"/>
                  </a:cubicBezTo>
                  <a:lnTo>
                    <a:pt x="296" y="103"/>
                  </a:lnTo>
                  <a:cubicBezTo>
                    <a:pt x="339" y="103"/>
                    <a:pt x="370" y="103"/>
                    <a:pt x="412" y="117"/>
                  </a:cubicBezTo>
                  <a:lnTo>
                    <a:pt x="398" y="103"/>
                  </a:lnTo>
                  <a:lnTo>
                    <a:pt x="398" y="103"/>
                  </a:lnTo>
                  <a:cubicBezTo>
                    <a:pt x="441" y="117"/>
                    <a:pt x="486" y="117"/>
                    <a:pt x="528" y="131"/>
                  </a:cubicBezTo>
                  <a:cubicBezTo>
                    <a:pt x="546" y="131"/>
                    <a:pt x="560" y="131"/>
                    <a:pt x="560" y="117"/>
                  </a:cubicBezTo>
                  <a:cubicBezTo>
                    <a:pt x="574" y="117"/>
                    <a:pt x="588" y="103"/>
                    <a:pt x="588" y="89"/>
                  </a:cubicBezTo>
                  <a:cubicBezTo>
                    <a:pt x="588" y="57"/>
                    <a:pt x="574" y="29"/>
                    <a:pt x="546" y="15"/>
                  </a:cubicBezTo>
                  <a:cubicBezTo>
                    <a:pt x="514" y="15"/>
                    <a:pt x="472" y="1"/>
                    <a:pt x="426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83"/>
            <p:cNvSpPr/>
            <p:nvPr/>
          </p:nvSpPr>
          <p:spPr>
            <a:xfrm>
              <a:off x="219494" y="2077977"/>
              <a:ext cx="27641" cy="41603"/>
            </a:xfrm>
            <a:custGeom>
              <a:avLst/>
              <a:gdLst/>
              <a:ahLst/>
              <a:cxnLst/>
              <a:rect l="l" t="t" r="r" b="b"/>
              <a:pathLst>
                <a:path w="293" h="441" extrusionOk="0">
                  <a:moveTo>
                    <a:pt x="29" y="0"/>
                  </a:moveTo>
                  <a:lnTo>
                    <a:pt x="15" y="14"/>
                  </a:lnTo>
                  <a:cubicBezTo>
                    <a:pt x="0" y="14"/>
                    <a:pt x="15" y="28"/>
                    <a:pt x="15" y="43"/>
                  </a:cubicBezTo>
                  <a:cubicBezTo>
                    <a:pt x="29" y="57"/>
                    <a:pt x="46" y="88"/>
                    <a:pt x="74" y="102"/>
                  </a:cubicBezTo>
                  <a:lnTo>
                    <a:pt x="60" y="102"/>
                  </a:lnTo>
                  <a:cubicBezTo>
                    <a:pt x="102" y="159"/>
                    <a:pt x="148" y="218"/>
                    <a:pt x="176" y="278"/>
                  </a:cubicBezTo>
                  <a:cubicBezTo>
                    <a:pt x="190" y="320"/>
                    <a:pt x="204" y="366"/>
                    <a:pt x="222" y="408"/>
                  </a:cubicBezTo>
                  <a:cubicBezTo>
                    <a:pt x="222" y="422"/>
                    <a:pt x="222" y="440"/>
                    <a:pt x="236" y="440"/>
                  </a:cubicBezTo>
                  <a:lnTo>
                    <a:pt x="264" y="440"/>
                  </a:lnTo>
                  <a:cubicBezTo>
                    <a:pt x="278" y="440"/>
                    <a:pt x="278" y="440"/>
                    <a:pt x="292" y="422"/>
                  </a:cubicBezTo>
                  <a:lnTo>
                    <a:pt x="292" y="380"/>
                  </a:lnTo>
                  <a:cubicBezTo>
                    <a:pt x="250" y="320"/>
                    <a:pt x="222" y="247"/>
                    <a:pt x="176" y="190"/>
                  </a:cubicBezTo>
                  <a:cubicBezTo>
                    <a:pt x="148" y="130"/>
                    <a:pt x="102" y="57"/>
                    <a:pt x="46" y="14"/>
                  </a:cubicBezTo>
                  <a:cubicBezTo>
                    <a:pt x="46" y="0"/>
                    <a:pt x="46" y="0"/>
                    <a:pt x="29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83"/>
            <p:cNvSpPr/>
            <p:nvPr/>
          </p:nvSpPr>
          <p:spPr>
            <a:xfrm>
              <a:off x="136571" y="2134391"/>
              <a:ext cx="17924" cy="49810"/>
            </a:xfrm>
            <a:custGeom>
              <a:avLst/>
              <a:gdLst/>
              <a:ahLst/>
              <a:cxnLst/>
              <a:rect l="l" t="t" r="r" b="b"/>
              <a:pathLst>
                <a:path w="190" h="528" extrusionOk="0">
                  <a:moveTo>
                    <a:pt x="134" y="0"/>
                  </a:moveTo>
                  <a:cubicBezTo>
                    <a:pt x="116" y="0"/>
                    <a:pt x="116" y="0"/>
                    <a:pt x="102" y="18"/>
                  </a:cubicBezTo>
                  <a:lnTo>
                    <a:pt x="88" y="32"/>
                  </a:lnTo>
                  <a:cubicBezTo>
                    <a:pt x="102" y="106"/>
                    <a:pt x="102" y="176"/>
                    <a:pt x="88" y="236"/>
                  </a:cubicBezTo>
                  <a:cubicBezTo>
                    <a:pt x="88" y="282"/>
                    <a:pt x="74" y="338"/>
                    <a:pt x="60" y="384"/>
                  </a:cubicBezTo>
                  <a:cubicBezTo>
                    <a:pt x="46" y="398"/>
                    <a:pt x="28" y="426"/>
                    <a:pt x="14" y="440"/>
                  </a:cubicBezTo>
                  <a:cubicBezTo>
                    <a:pt x="0" y="472"/>
                    <a:pt x="14" y="500"/>
                    <a:pt x="46" y="514"/>
                  </a:cubicBezTo>
                  <a:cubicBezTo>
                    <a:pt x="46" y="528"/>
                    <a:pt x="60" y="528"/>
                    <a:pt x="74" y="528"/>
                  </a:cubicBezTo>
                  <a:lnTo>
                    <a:pt x="88" y="528"/>
                  </a:lnTo>
                  <a:cubicBezTo>
                    <a:pt x="102" y="528"/>
                    <a:pt x="116" y="514"/>
                    <a:pt x="116" y="500"/>
                  </a:cubicBezTo>
                  <a:cubicBezTo>
                    <a:pt x="134" y="472"/>
                    <a:pt x="148" y="426"/>
                    <a:pt x="162" y="384"/>
                  </a:cubicBezTo>
                  <a:cubicBezTo>
                    <a:pt x="162" y="352"/>
                    <a:pt x="176" y="310"/>
                    <a:pt x="176" y="282"/>
                  </a:cubicBezTo>
                  <a:cubicBezTo>
                    <a:pt x="190" y="194"/>
                    <a:pt x="176" y="120"/>
                    <a:pt x="176" y="32"/>
                  </a:cubicBezTo>
                  <a:lnTo>
                    <a:pt x="162" y="18"/>
                  </a:lnTo>
                  <a:cubicBezTo>
                    <a:pt x="148" y="0"/>
                    <a:pt x="148" y="0"/>
                    <a:pt x="134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83"/>
            <p:cNvSpPr/>
            <p:nvPr/>
          </p:nvSpPr>
          <p:spPr>
            <a:xfrm>
              <a:off x="512507" y="2731642"/>
              <a:ext cx="131506" cy="134525"/>
            </a:xfrm>
            <a:custGeom>
              <a:avLst/>
              <a:gdLst/>
              <a:ahLst/>
              <a:cxnLst/>
              <a:rect l="l" t="t" r="r" b="b"/>
              <a:pathLst>
                <a:path w="1394" h="1426" extrusionOk="0">
                  <a:moveTo>
                    <a:pt x="690" y="1"/>
                  </a:moveTo>
                  <a:cubicBezTo>
                    <a:pt x="310" y="1"/>
                    <a:pt x="0" y="324"/>
                    <a:pt x="0" y="722"/>
                  </a:cubicBezTo>
                  <a:cubicBezTo>
                    <a:pt x="0" y="1102"/>
                    <a:pt x="310" y="1425"/>
                    <a:pt x="690" y="1425"/>
                  </a:cubicBezTo>
                  <a:cubicBezTo>
                    <a:pt x="1087" y="1425"/>
                    <a:pt x="1393" y="1102"/>
                    <a:pt x="1393" y="722"/>
                  </a:cubicBezTo>
                  <a:cubicBezTo>
                    <a:pt x="1393" y="324"/>
                    <a:pt x="1087" y="1"/>
                    <a:pt x="69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83"/>
            <p:cNvSpPr/>
            <p:nvPr/>
          </p:nvSpPr>
          <p:spPr>
            <a:xfrm>
              <a:off x="509865" y="2729000"/>
              <a:ext cx="137072" cy="139808"/>
            </a:xfrm>
            <a:custGeom>
              <a:avLst/>
              <a:gdLst/>
              <a:ahLst/>
              <a:cxnLst/>
              <a:rect l="l" t="t" r="r" b="b"/>
              <a:pathLst>
                <a:path w="1453" h="1482" extrusionOk="0">
                  <a:moveTo>
                    <a:pt x="718" y="61"/>
                  </a:moveTo>
                  <a:cubicBezTo>
                    <a:pt x="908" y="61"/>
                    <a:pt x="1070" y="148"/>
                    <a:pt x="1203" y="265"/>
                  </a:cubicBezTo>
                  <a:cubicBezTo>
                    <a:pt x="1319" y="381"/>
                    <a:pt x="1393" y="557"/>
                    <a:pt x="1393" y="750"/>
                  </a:cubicBezTo>
                  <a:cubicBezTo>
                    <a:pt x="1393" y="926"/>
                    <a:pt x="1319" y="1102"/>
                    <a:pt x="1203" y="1218"/>
                  </a:cubicBezTo>
                  <a:cubicBezTo>
                    <a:pt x="1070" y="1348"/>
                    <a:pt x="908" y="1422"/>
                    <a:pt x="718" y="1422"/>
                  </a:cubicBezTo>
                  <a:cubicBezTo>
                    <a:pt x="542" y="1422"/>
                    <a:pt x="366" y="1348"/>
                    <a:pt x="250" y="1218"/>
                  </a:cubicBezTo>
                  <a:cubicBezTo>
                    <a:pt x="134" y="1102"/>
                    <a:pt x="60" y="926"/>
                    <a:pt x="60" y="750"/>
                  </a:cubicBezTo>
                  <a:cubicBezTo>
                    <a:pt x="60" y="557"/>
                    <a:pt x="134" y="381"/>
                    <a:pt x="250" y="265"/>
                  </a:cubicBezTo>
                  <a:cubicBezTo>
                    <a:pt x="366" y="148"/>
                    <a:pt x="542" y="61"/>
                    <a:pt x="718" y="61"/>
                  </a:cubicBezTo>
                  <a:close/>
                  <a:moveTo>
                    <a:pt x="718" y="1"/>
                  </a:moveTo>
                  <a:cubicBezTo>
                    <a:pt x="528" y="1"/>
                    <a:pt x="338" y="89"/>
                    <a:pt x="204" y="222"/>
                  </a:cubicBezTo>
                  <a:cubicBezTo>
                    <a:pt x="74" y="352"/>
                    <a:pt x="0" y="542"/>
                    <a:pt x="0" y="750"/>
                  </a:cubicBezTo>
                  <a:cubicBezTo>
                    <a:pt x="0" y="940"/>
                    <a:pt x="74" y="1130"/>
                    <a:pt x="204" y="1260"/>
                  </a:cubicBezTo>
                  <a:cubicBezTo>
                    <a:pt x="338" y="1394"/>
                    <a:pt x="528" y="1482"/>
                    <a:pt x="718" y="1482"/>
                  </a:cubicBezTo>
                  <a:cubicBezTo>
                    <a:pt x="925" y="1482"/>
                    <a:pt x="1115" y="1394"/>
                    <a:pt x="1245" y="1260"/>
                  </a:cubicBezTo>
                  <a:cubicBezTo>
                    <a:pt x="1365" y="1130"/>
                    <a:pt x="1453" y="940"/>
                    <a:pt x="1453" y="750"/>
                  </a:cubicBezTo>
                  <a:cubicBezTo>
                    <a:pt x="1453" y="542"/>
                    <a:pt x="1365" y="352"/>
                    <a:pt x="1245" y="222"/>
                  </a:cubicBezTo>
                  <a:cubicBezTo>
                    <a:pt x="1115" y="89"/>
                    <a:pt x="925" y="1"/>
                    <a:pt x="7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83"/>
            <p:cNvSpPr/>
            <p:nvPr/>
          </p:nvSpPr>
          <p:spPr>
            <a:xfrm>
              <a:off x="514110" y="2738623"/>
              <a:ext cx="131223" cy="131506"/>
            </a:xfrm>
            <a:custGeom>
              <a:avLst/>
              <a:gdLst/>
              <a:ahLst/>
              <a:cxnLst/>
              <a:rect l="l" t="t" r="r" b="b"/>
              <a:pathLst>
                <a:path w="1391" h="1394" extrusionOk="0">
                  <a:moveTo>
                    <a:pt x="704" y="1"/>
                  </a:moveTo>
                  <a:cubicBezTo>
                    <a:pt x="307" y="1"/>
                    <a:pt x="1" y="310"/>
                    <a:pt x="1" y="690"/>
                  </a:cubicBezTo>
                  <a:cubicBezTo>
                    <a:pt x="1" y="1088"/>
                    <a:pt x="307" y="1394"/>
                    <a:pt x="704" y="1394"/>
                  </a:cubicBezTo>
                  <a:cubicBezTo>
                    <a:pt x="1084" y="1394"/>
                    <a:pt x="1390" y="1088"/>
                    <a:pt x="1390" y="690"/>
                  </a:cubicBezTo>
                  <a:cubicBezTo>
                    <a:pt x="1390" y="310"/>
                    <a:pt x="1084" y="1"/>
                    <a:pt x="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83"/>
            <p:cNvSpPr/>
            <p:nvPr/>
          </p:nvSpPr>
          <p:spPr>
            <a:xfrm>
              <a:off x="537412" y="2760886"/>
              <a:ext cx="84715" cy="85658"/>
            </a:xfrm>
            <a:custGeom>
              <a:avLst/>
              <a:gdLst/>
              <a:ahLst/>
              <a:cxnLst/>
              <a:rect l="l" t="t" r="r" b="b"/>
              <a:pathLst>
                <a:path w="898" h="908" extrusionOk="0">
                  <a:moveTo>
                    <a:pt x="457" y="0"/>
                  </a:moveTo>
                  <a:cubicBezTo>
                    <a:pt x="208" y="0"/>
                    <a:pt x="0" y="204"/>
                    <a:pt x="0" y="454"/>
                  </a:cubicBezTo>
                  <a:cubicBezTo>
                    <a:pt x="0" y="718"/>
                    <a:pt x="208" y="908"/>
                    <a:pt x="457" y="908"/>
                  </a:cubicBezTo>
                  <a:cubicBezTo>
                    <a:pt x="704" y="908"/>
                    <a:pt x="897" y="718"/>
                    <a:pt x="897" y="454"/>
                  </a:cubicBezTo>
                  <a:cubicBezTo>
                    <a:pt x="897" y="204"/>
                    <a:pt x="704" y="0"/>
                    <a:pt x="4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83"/>
            <p:cNvSpPr/>
            <p:nvPr/>
          </p:nvSpPr>
          <p:spPr>
            <a:xfrm>
              <a:off x="527789" y="2789753"/>
              <a:ext cx="30565" cy="21037"/>
            </a:xfrm>
            <a:custGeom>
              <a:avLst/>
              <a:gdLst/>
              <a:ahLst/>
              <a:cxnLst/>
              <a:rect l="l" t="t" r="r" b="b"/>
              <a:pathLst>
                <a:path w="324" h="223" extrusionOk="0">
                  <a:moveTo>
                    <a:pt x="162" y="0"/>
                  </a:moveTo>
                  <a:cubicBezTo>
                    <a:pt x="60" y="0"/>
                    <a:pt x="0" y="60"/>
                    <a:pt x="0" y="120"/>
                  </a:cubicBezTo>
                  <a:cubicBezTo>
                    <a:pt x="0" y="176"/>
                    <a:pt x="60" y="222"/>
                    <a:pt x="162" y="222"/>
                  </a:cubicBezTo>
                  <a:cubicBezTo>
                    <a:pt x="250" y="222"/>
                    <a:pt x="324" y="176"/>
                    <a:pt x="324" y="120"/>
                  </a:cubicBezTo>
                  <a:cubicBezTo>
                    <a:pt x="324" y="60"/>
                    <a:pt x="250" y="0"/>
                    <a:pt x="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83"/>
            <p:cNvSpPr/>
            <p:nvPr/>
          </p:nvSpPr>
          <p:spPr>
            <a:xfrm>
              <a:off x="765709" y="2662775"/>
              <a:ext cx="149431" cy="133488"/>
            </a:xfrm>
            <a:custGeom>
              <a:avLst/>
              <a:gdLst/>
              <a:ahLst/>
              <a:cxnLst/>
              <a:rect l="l" t="t" r="r" b="b"/>
              <a:pathLst>
                <a:path w="1584" h="1415" extrusionOk="0">
                  <a:moveTo>
                    <a:pt x="773" y="0"/>
                  </a:moveTo>
                  <a:cubicBezTo>
                    <a:pt x="691" y="0"/>
                    <a:pt x="608" y="15"/>
                    <a:pt x="528" y="45"/>
                  </a:cubicBezTo>
                  <a:cubicBezTo>
                    <a:pt x="162" y="189"/>
                    <a:pt x="0" y="601"/>
                    <a:pt x="130" y="967"/>
                  </a:cubicBezTo>
                  <a:cubicBezTo>
                    <a:pt x="243" y="1246"/>
                    <a:pt x="510" y="1414"/>
                    <a:pt x="792" y="1414"/>
                  </a:cubicBezTo>
                  <a:cubicBezTo>
                    <a:pt x="880" y="1414"/>
                    <a:pt x="969" y="1398"/>
                    <a:pt x="1056" y="1364"/>
                  </a:cubicBezTo>
                  <a:cubicBezTo>
                    <a:pt x="1407" y="1216"/>
                    <a:pt x="1583" y="805"/>
                    <a:pt x="1435" y="439"/>
                  </a:cubicBezTo>
                  <a:cubicBezTo>
                    <a:pt x="1324" y="167"/>
                    <a:pt x="1053" y="0"/>
                    <a:pt x="77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83"/>
            <p:cNvSpPr/>
            <p:nvPr/>
          </p:nvSpPr>
          <p:spPr>
            <a:xfrm>
              <a:off x="771369" y="2660039"/>
              <a:ext cx="138110" cy="138110"/>
            </a:xfrm>
            <a:custGeom>
              <a:avLst/>
              <a:gdLst/>
              <a:ahLst/>
              <a:cxnLst/>
              <a:rect l="l" t="t" r="r" b="b"/>
              <a:pathLst>
                <a:path w="1464" h="1464" extrusionOk="0">
                  <a:moveTo>
                    <a:pt x="718" y="56"/>
                  </a:moveTo>
                  <a:cubicBezTo>
                    <a:pt x="996" y="56"/>
                    <a:pt x="1245" y="218"/>
                    <a:pt x="1347" y="482"/>
                  </a:cubicBezTo>
                  <a:cubicBezTo>
                    <a:pt x="1375" y="570"/>
                    <a:pt x="1389" y="658"/>
                    <a:pt x="1389" y="732"/>
                  </a:cubicBezTo>
                  <a:cubicBezTo>
                    <a:pt x="1389" y="1010"/>
                    <a:pt x="1245" y="1259"/>
                    <a:pt x="981" y="1361"/>
                  </a:cubicBezTo>
                  <a:cubicBezTo>
                    <a:pt x="894" y="1393"/>
                    <a:pt x="820" y="1407"/>
                    <a:pt x="732" y="1407"/>
                  </a:cubicBezTo>
                  <a:cubicBezTo>
                    <a:pt x="468" y="1407"/>
                    <a:pt x="218" y="1245"/>
                    <a:pt x="102" y="981"/>
                  </a:cubicBezTo>
                  <a:cubicBezTo>
                    <a:pt x="70" y="894"/>
                    <a:pt x="56" y="820"/>
                    <a:pt x="56" y="732"/>
                  </a:cubicBezTo>
                  <a:cubicBezTo>
                    <a:pt x="56" y="468"/>
                    <a:pt x="218" y="204"/>
                    <a:pt x="468" y="102"/>
                  </a:cubicBezTo>
                  <a:cubicBezTo>
                    <a:pt x="556" y="74"/>
                    <a:pt x="644" y="56"/>
                    <a:pt x="718" y="56"/>
                  </a:cubicBezTo>
                  <a:close/>
                  <a:moveTo>
                    <a:pt x="718" y="0"/>
                  </a:moveTo>
                  <a:cubicBezTo>
                    <a:pt x="630" y="0"/>
                    <a:pt x="542" y="14"/>
                    <a:pt x="454" y="56"/>
                  </a:cubicBezTo>
                  <a:cubicBezTo>
                    <a:pt x="176" y="162"/>
                    <a:pt x="0" y="440"/>
                    <a:pt x="0" y="732"/>
                  </a:cubicBezTo>
                  <a:cubicBezTo>
                    <a:pt x="0" y="820"/>
                    <a:pt x="14" y="908"/>
                    <a:pt x="56" y="1010"/>
                  </a:cubicBezTo>
                  <a:cubicBezTo>
                    <a:pt x="158" y="1288"/>
                    <a:pt x="440" y="1463"/>
                    <a:pt x="732" y="1463"/>
                  </a:cubicBezTo>
                  <a:cubicBezTo>
                    <a:pt x="820" y="1463"/>
                    <a:pt x="908" y="1449"/>
                    <a:pt x="1010" y="1421"/>
                  </a:cubicBezTo>
                  <a:cubicBezTo>
                    <a:pt x="1287" y="1305"/>
                    <a:pt x="1463" y="1024"/>
                    <a:pt x="1463" y="732"/>
                  </a:cubicBezTo>
                  <a:cubicBezTo>
                    <a:pt x="1463" y="644"/>
                    <a:pt x="1435" y="556"/>
                    <a:pt x="1407" y="454"/>
                  </a:cubicBezTo>
                  <a:cubicBezTo>
                    <a:pt x="1287" y="176"/>
                    <a:pt x="1010" y="0"/>
                    <a:pt x="7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83"/>
            <p:cNvSpPr/>
            <p:nvPr/>
          </p:nvSpPr>
          <p:spPr>
            <a:xfrm>
              <a:off x="765709" y="2668813"/>
              <a:ext cx="149431" cy="131601"/>
            </a:xfrm>
            <a:custGeom>
              <a:avLst/>
              <a:gdLst/>
              <a:ahLst/>
              <a:cxnLst/>
              <a:rect l="l" t="t" r="r" b="b"/>
              <a:pathLst>
                <a:path w="1584" h="1395" extrusionOk="0">
                  <a:moveTo>
                    <a:pt x="785" y="1"/>
                  </a:moveTo>
                  <a:cubicBezTo>
                    <a:pt x="699" y="1"/>
                    <a:pt x="612" y="17"/>
                    <a:pt x="528" y="51"/>
                  </a:cubicBezTo>
                  <a:cubicBezTo>
                    <a:pt x="176" y="199"/>
                    <a:pt x="0" y="597"/>
                    <a:pt x="148" y="962"/>
                  </a:cubicBezTo>
                  <a:cubicBezTo>
                    <a:pt x="257" y="1229"/>
                    <a:pt x="521" y="1395"/>
                    <a:pt x="795" y="1395"/>
                  </a:cubicBezTo>
                  <a:cubicBezTo>
                    <a:pt x="882" y="1395"/>
                    <a:pt x="971" y="1378"/>
                    <a:pt x="1056" y="1342"/>
                  </a:cubicBezTo>
                  <a:cubicBezTo>
                    <a:pt x="1407" y="1212"/>
                    <a:pt x="1583" y="801"/>
                    <a:pt x="1435" y="435"/>
                  </a:cubicBezTo>
                  <a:cubicBezTo>
                    <a:pt x="1326" y="167"/>
                    <a:pt x="1060" y="1"/>
                    <a:pt x="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83"/>
            <p:cNvSpPr/>
            <p:nvPr/>
          </p:nvSpPr>
          <p:spPr>
            <a:xfrm>
              <a:off x="791935" y="2691737"/>
              <a:ext cx="96979" cy="86036"/>
            </a:xfrm>
            <a:custGeom>
              <a:avLst/>
              <a:gdLst/>
              <a:ahLst/>
              <a:cxnLst/>
              <a:rect l="l" t="t" r="r" b="b"/>
              <a:pathLst>
                <a:path w="1028" h="912" extrusionOk="0">
                  <a:moveTo>
                    <a:pt x="500" y="1"/>
                  </a:moveTo>
                  <a:cubicBezTo>
                    <a:pt x="446" y="1"/>
                    <a:pt x="391" y="10"/>
                    <a:pt x="338" y="30"/>
                  </a:cubicBezTo>
                  <a:cubicBezTo>
                    <a:pt x="102" y="132"/>
                    <a:pt x="0" y="396"/>
                    <a:pt x="88" y="631"/>
                  </a:cubicBezTo>
                  <a:cubicBezTo>
                    <a:pt x="166" y="809"/>
                    <a:pt x="338" y="912"/>
                    <a:pt x="520" y="912"/>
                  </a:cubicBezTo>
                  <a:cubicBezTo>
                    <a:pt x="576" y="912"/>
                    <a:pt x="634" y="902"/>
                    <a:pt x="690" y="881"/>
                  </a:cubicBezTo>
                  <a:cubicBezTo>
                    <a:pt x="908" y="793"/>
                    <a:pt x="1027" y="529"/>
                    <a:pt x="925" y="294"/>
                  </a:cubicBezTo>
                  <a:cubicBezTo>
                    <a:pt x="857" y="111"/>
                    <a:pt x="684" y="1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83"/>
            <p:cNvSpPr/>
            <p:nvPr/>
          </p:nvSpPr>
          <p:spPr>
            <a:xfrm>
              <a:off x="856933" y="2706265"/>
              <a:ext cx="33301" cy="22452"/>
            </a:xfrm>
            <a:custGeom>
              <a:avLst/>
              <a:gdLst/>
              <a:ahLst/>
              <a:cxnLst/>
              <a:rect l="l" t="t" r="r" b="b"/>
              <a:pathLst>
                <a:path w="353" h="238" extrusionOk="0">
                  <a:moveTo>
                    <a:pt x="222" y="0"/>
                  </a:moveTo>
                  <a:cubicBezTo>
                    <a:pt x="194" y="0"/>
                    <a:pt x="162" y="7"/>
                    <a:pt x="131" y="24"/>
                  </a:cubicBezTo>
                  <a:cubicBezTo>
                    <a:pt x="43" y="52"/>
                    <a:pt x="1" y="126"/>
                    <a:pt x="29" y="182"/>
                  </a:cubicBezTo>
                  <a:cubicBezTo>
                    <a:pt x="37" y="218"/>
                    <a:pt x="73" y="238"/>
                    <a:pt x="120" y="238"/>
                  </a:cubicBezTo>
                  <a:cubicBezTo>
                    <a:pt x="150" y="238"/>
                    <a:pt x="184" y="230"/>
                    <a:pt x="219" y="214"/>
                  </a:cubicBezTo>
                  <a:cubicBezTo>
                    <a:pt x="293" y="182"/>
                    <a:pt x="352" y="112"/>
                    <a:pt x="324" y="52"/>
                  </a:cubicBezTo>
                  <a:cubicBezTo>
                    <a:pt x="313" y="22"/>
                    <a:pt x="273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83"/>
            <p:cNvSpPr/>
            <p:nvPr/>
          </p:nvSpPr>
          <p:spPr>
            <a:xfrm>
              <a:off x="680050" y="2853431"/>
              <a:ext cx="77451" cy="31980"/>
            </a:xfrm>
            <a:custGeom>
              <a:avLst/>
              <a:gdLst/>
              <a:ahLst/>
              <a:cxnLst/>
              <a:rect l="l" t="t" r="r" b="b"/>
              <a:pathLst>
                <a:path w="821" h="339" extrusionOk="0">
                  <a:moveTo>
                    <a:pt x="15" y="1"/>
                  </a:moveTo>
                  <a:cubicBezTo>
                    <a:pt x="15" y="15"/>
                    <a:pt x="1" y="15"/>
                    <a:pt x="15" y="29"/>
                  </a:cubicBezTo>
                  <a:lnTo>
                    <a:pt x="15" y="47"/>
                  </a:lnTo>
                  <a:lnTo>
                    <a:pt x="29" y="61"/>
                  </a:lnTo>
                  <a:cubicBezTo>
                    <a:pt x="43" y="89"/>
                    <a:pt x="57" y="117"/>
                    <a:pt x="89" y="149"/>
                  </a:cubicBezTo>
                  <a:cubicBezTo>
                    <a:pt x="103" y="163"/>
                    <a:pt x="117" y="177"/>
                    <a:pt x="145" y="191"/>
                  </a:cubicBezTo>
                  <a:cubicBezTo>
                    <a:pt x="159" y="205"/>
                    <a:pt x="177" y="222"/>
                    <a:pt x="205" y="236"/>
                  </a:cubicBezTo>
                  <a:cubicBezTo>
                    <a:pt x="219" y="251"/>
                    <a:pt x="247" y="265"/>
                    <a:pt x="279" y="279"/>
                  </a:cubicBezTo>
                  <a:cubicBezTo>
                    <a:pt x="307" y="293"/>
                    <a:pt x="321" y="310"/>
                    <a:pt x="352" y="310"/>
                  </a:cubicBezTo>
                  <a:cubicBezTo>
                    <a:pt x="381" y="324"/>
                    <a:pt x="409" y="324"/>
                    <a:pt x="440" y="339"/>
                  </a:cubicBezTo>
                  <a:lnTo>
                    <a:pt x="599" y="339"/>
                  </a:lnTo>
                  <a:cubicBezTo>
                    <a:pt x="630" y="339"/>
                    <a:pt x="644" y="339"/>
                    <a:pt x="673" y="324"/>
                  </a:cubicBezTo>
                  <a:cubicBezTo>
                    <a:pt x="687" y="324"/>
                    <a:pt x="704" y="324"/>
                    <a:pt x="718" y="310"/>
                  </a:cubicBezTo>
                  <a:cubicBezTo>
                    <a:pt x="732" y="310"/>
                    <a:pt x="746" y="310"/>
                    <a:pt x="761" y="293"/>
                  </a:cubicBezTo>
                  <a:lnTo>
                    <a:pt x="806" y="293"/>
                  </a:lnTo>
                  <a:cubicBezTo>
                    <a:pt x="806" y="279"/>
                    <a:pt x="820" y="279"/>
                    <a:pt x="806" y="265"/>
                  </a:cubicBezTo>
                  <a:cubicBezTo>
                    <a:pt x="806" y="251"/>
                    <a:pt x="806" y="251"/>
                    <a:pt x="792" y="251"/>
                  </a:cubicBezTo>
                  <a:lnTo>
                    <a:pt x="746" y="251"/>
                  </a:lnTo>
                  <a:cubicBezTo>
                    <a:pt x="746" y="265"/>
                    <a:pt x="732" y="265"/>
                    <a:pt x="718" y="265"/>
                  </a:cubicBezTo>
                  <a:lnTo>
                    <a:pt x="659" y="265"/>
                  </a:lnTo>
                  <a:cubicBezTo>
                    <a:pt x="644" y="279"/>
                    <a:pt x="616" y="279"/>
                    <a:pt x="599" y="279"/>
                  </a:cubicBezTo>
                  <a:lnTo>
                    <a:pt x="528" y="279"/>
                  </a:lnTo>
                  <a:cubicBezTo>
                    <a:pt x="497" y="265"/>
                    <a:pt x="483" y="265"/>
                    <a:pt x="455" y="265"/>
                  </a:cubicBezTo>
                  <a:cubicBezTo>
                    <a:pt x="423" y="251"/>
                    <a:pt x="409" y="251"/>
                    <a:pt x="381" y="236"/>
                  </a:cubicBezTo>
                  <a:cubicBezTo>
                    <a:pt x="352" y="236"/>
                    <a:pt x="335" y="222"/>
                    <a:pt x="307" y="205"/>
                  </a:cubicBezTo>
                  <a:cubicBezTo>
                    <a:pt x="293" y="205"/>
                    <a:pt x="265" y="191"/>
                    <a:pt x="247" y="177"/>
                  </a:cubicBezTo>
                  <a:cubicBezTo>
                    <a:pt x="219" y="163"/>
                    <a:pt x="205" y="149"/>
                    <a:pt x="191" y="134"/>
                  </a:cubicBezTo>
                  <a:cubicBezTo>
                    <a:pt x="159" y="117"/>
                    <a:pt x="145" y="117"/>
                    <a:pt x="131" y="103"/>
                  </a:cubicBezTo>
                  <a:cubicBezTo>
                    <a:pt x="117" y="89"/>
                    <a:pt x="103" y="75"/>
                    <a:pt x="103" y="61"/>
                  </a:cubicBezTo>
                  <a:cubicBezTo>
                    <a:pt x="89" y="47"/>
                    <a:pt x="71" y="47"/>
                    <a:pt x="71" y="29"/>
                  </a:cubicBezTo>
                  <a:cubicBezTo>
                    <a:pt x="57" y="29"/>
                    <a:pt x="57" y="15"/>
                    <a:pt x="43" y="15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83"/>
            <p:cNvSpPr/>
            <p:nvPr/>
          </p:nvSpPr>
          <p:spPr>
            <a:xfrm>
              <a:off x="462319" y="2634285"/>
              <a:ext cx="122261" cy="121790"/>
            </a:xfrm>
            <a:custGeom>
              <a:avLst/>
              <a:gdLst/>
              <a:ahLst/>
              <a:cxnLst/>
              <a:rect l="l" t="t" r="r" b="b"/>
              <a:pathLst>
                <a:path w="1296" h="1291" extrusionOk="0">
                  <a:moveTo>
                    <a:pt x="808" y="1"/>
                  </a:moveTo>
                  <a:cubicBezTo>
                    <a:pt x="405" y="1"/>
                    <a:pt x="22" y="1065"/>
                    <a:pt x="22" y="1065"/>
                  </a:cubicBezTo>
                  <a:cubicBezTo>
                    <a:pt x="0" y="1233"/>
                    <a:pt x="50" y="1290"/>
                    <a:pt x="128" y="1290"/>
                  </a:cubicBezTo>
                  <a:cubicBezTo>
                    <a:pt x="261" y="1290"/>
                    <a:pt x="475" y="1124"/>
                    <a:pt x="550" y="1050"/>
                  </a:cubicBezTo>
                  <a:cubicBezTo>
                    <a:pt x="652" y="945"/>
                    <a:pt x="1296" y="139"/>
                    <a:pt x="870" y="9"/>
                  </a:cubicBezTo>
                  <a:cubicBezTo>
                    <a:pt x="849" y="3"/>
                    <a:pt x="829" y="1"/>
                    <a:pt x="808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83"/>
            <p:cNvSpPr/>
            <p:nvPr/>
          </p:nvSpPr>
          <p:spPr>
            <a:xfrm>
              <a:off x="746464" y="2564004"/>
              <a:ext cx="167732" cy="77451"/>
            </a:xfrm>
            <a:custGeom>
              <a:avLst/>
              <a:gdLst/>
              <a:ahLst/>
              <a:cxnLst/>
              <a:rect l="l" t="t" r="r" b="b"/>
              <a:pathLst>
                <a:path w="1778" h="821" extrusionOk="0">
                  <a:moveTo>
                    <a:pt x="510" y="0"/>
                  </a:moveTo>
                  <a:cubicBezTo>
                    <a:pt x="427" y="0"/>
                    <a:pt x="357" y="23"/>
                    <a:pt x="306" y="79"/>
                  </a:cubicBezTo>
                  <a:cubicBezTo>
                    <a:pt x="0" y="403"/>
                    <a:pt x="982" y="754"/>
                    <a:pt x="1126" y="796"/>
                  </a:cubicBezTo>
                  <a:cubicBezTo>
                    <a:pt x="1175" y="807"/>
                    <a:pt x="1275" y="820"/>
                    <a:pt x="1375" y="820"/>
                  </a:cubicBezTo>
                  <a:cubicBezTo>
                    <a:pt x="1575" y="820"/>
                    <a:pt x="1778" y="767"/>
                    <a:pt x="1583" y="533"/>
                  </a:cubicBezTo>
                  <a:cubicBezTo>
                    <a:pt x="1583" y="533"/>
                    <a:pt x="908" y="0"/>
                    <a:pt x="510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83"/>
            <p:cNvSpPr/>
            <p:nvPr/>
          </p:nvSpPr>
          <p:spPr>
            <a:xfrm>
              <a:off x="681371" y="2690227"/>
              <a:ext cx="91413" cy="152355"/>
            </a:xfrm>
            <a:custGeom>
              <a:avLst/>
              <a:gdLst/>
              <a:ahLst/>
              <a:cxnLst/>
              <a:rect l="l" t="t" r="r" b="b"/>
              <a:pathLst>
                <a:path w="969" h="1615" extrusionOk="0">
                  <a:moveTo>
                    <a:pt x="15" y="0"/>
                  </a:moveTo>
                  <a:cubicBezTo>
                    <a:pt x="1" y="0"/>
                    <a:pt x="1" y="18"/>
                    <a:pt x="1" y="18"/>
                  </a:cubicBezTo>
                  <a:lnTo>
                    <a:pt x="1" y="134"/>
                  </a:lnTo>
                  <a:cubicBezTo>
                    <a:pt x="15" y="208"/>
                    <a:pt x="29" y="310"/>
                    <a:pt x="43" y="426"/>
                  </a:cubicBezTo>
                  <a:cubicBezTo>
                    <a:pt x="57" y="486"/>
                    <a:pt x="57" y="545"/>
                    <a:pt x="75" y="616"/>
                  </a:cubicBezTo>
                  <a:cubicBezTo>
                    <a:pt x="89" y="676"/>
                    <a:pt x="103" y="749"/>
                    <a:pt x="131" y="823"/>
                  </a:cubicBezTo>
                  <a:cubicBezTo>
                    <a:pt x="145" y="866"/>
                    <a:pt x="163" y="897"/>
                    <a:pt x="177" y="939"/>
                  </a:cubicBezTo>
                  <a:cubicBezTo>
                    <a:pt x="191" y="968"/>
                    <a:pt x="205" y="1013"/>
                    <a:pt x="233" y="1041"/>
                  </a:cubicBezTo>
                  <a:cubicBezTo>
                    <a:pt x="251" y="1073"/>
                    <a:pt x="265" y="1087"/>
                    <a:pt x="293" y="1087"/>
                  </a:cubicBezTo>
                  <a:cubicBezTo>
                    <a:pt x="307" y="1101"/>
                    <a:pt x="307" y="1101"/>
                    <a:pt x="321" y="1101"/>
                  </a:cubicBezTo>
                  <a:lnTo>
                    <a:pt x="353" y="1101"/>
                  </a:lnTo>
                  <a:lnTo>
                    <a:pt x="381" y="1087"/>
                  </a:lnTo>
                  <a:cubicBezTo>
                    <a:pt x="426" y="1073"/>
                    <a:pt x="455" y="1055"/>
                    <a:pt x="497" y="1027"/>
                  </a:cubicBezTo>
                  <a:cubicBezTo>
                    <a:pt x="571" y="999"/>
                    <a:pt x="630" y="939"/>
                    <a:pt x="690" y="911"/>
                  </a:cubicBezTo>
                  <a:cubicBezTo>
                    <a:pt x="718" y="911"/>
                    <a:pt x="740" y="905"/>
                    <a:pt x="757" y="905"/>
                  </a:cubicBezTo>
                  <a:cubicBezTo>
                    <a:pt x="765" y="905"/>
                    <a:pt x="772" y="907"/>
                    <a:pt x="778" y="911"/>
                  </a:cubicBezTo>
                  <a:cubicBezTo>
                    <a:pt x="806" y="925"/>
                    <a:pt x="834" y="939"/>
                    <a:pt x="849" y="968"/>
                  </a:cubicBezTo>
                  <a:cubicBezTo>
                    <a:pt x="880" y="1027"/>
                    <a:pt x="908" y="1101"/>
                    <a:pt x="908" y="1161"/>
                  </a:cubicBezTo>
                  <a:cubicBezTo>
                    <a:pt x="908" y="1217"/>
                    <a:pt x="880" y="1277"/>
                    <a:pt x="849" y="1319"/>
                  </a:cubicBezTo>
                  <a:cubicBezTo>
                    <a:pt x="820" y="1365"/>
                    <a:pt x="792" y="1407"/>
                    <a:pt x="747" y="1439"/>
                  </a:cubicBezTo>
                  <a:cubicBezTo>
                    <a:pt x="718" y="1481"/>
                    <a:pt x="690" y="1495"/>
                    <a:pt x="659" y="1527"/>
                  </a:cubicBezTo>
                  <a:cubicBezTo>
                    <a:pt x="602" y="1569"/>
                    <a:pt x="571" y="1583"/>
                    <a:pt x="571" y="1583"/>
                  </a:cubicBezTo>
                  <a:cubicBezTo>
                    <a:pt x="571" y="1583"/>
                    <a:pt x="557" y="1601"/>
                    <a:pt x="571" y="1601"/>
                  </a:cubicBezTo>
                  <a:cubicBezTo>
                    <a:pt x="571" y="1615"/>
                    <a:pt x="585" y="1615"/>
                    <a:pt x="585" y="1615"/>
                  </a:cubicBezTo>
                  <a:cubicBezTo>
                    <a:pt x="585" y="1615"/>
                    <a:pt x="630" y="1601"/>
                    <a:pt x="690" y="1555"/>
                  </a:cubicBezTo>
                  <a:cubicBezTo>
                    <a:pt x="747" y="1513"/>
                    <a:pt x="834" y="1453"/>
                    <a:pt x="894" y="1351"/>
                  </a:cubicBezTo>
                  <a:cubicBezTo>
                    <a:pt x="936" y="1305"/>
                    <a:pt x="968" y="1231"/>
                    <a:pt x="968" y="1161"/>
                  </a:cubicBezTo>
                  <a:cubicBezTo>
                    <a:pt x="968" y="1073"/>
                    <a:pt x="954" y="999"/>
                    <a:pt x="908" y="925"/>
                  </a:cubicBezTo>
                  <a:cubicBezTo>
                    <a:pt x="880" y="897"/>
                    <a:pt x="849" y="866"/>
                    <a:pt x="806" y="837"/>
                  </a:cubicBezTo>
                  <a:cubicBezTo>
                    <a:pt x="793" y="833"/>
                    <a:pt x="779" y="832"/>
                    <a:pt x="764" y="832"/>
                  </a:cubicBezTo>
                  <a:cubicBezTo>
                    <a:pt x="730" y="832"/>
                    <a:pt x="695" y="841"/>
                    <a:pt x="673" y="851"/>
                  </a:cubicBezTo>
                  <a:cubicBezTo>
                    <a:pt x="585" y="880"/>
                    <a:pt x="528" y="925"/>
                    <a:pt x="455" y="968"/>
                  </a:cubicBezTo>
                  <a:cubicBezTo>
                    <a:pt x="426" y="985"/>
                    <a:pt x="395" y="999"/>
                    <a:pt x="367" y="1013"/>
                  </a:cubicBezTo>
                  <a:lnTo>
                    <a:pt x="338" y="1027"/>
                  </a:lnTo>
                  <a:lnTo>
                    <a:pt x="321" y="1027"/>
                  </a:lnTo>
                  <a:cubicBezTo>
                    <a:pt x="307" y="1027"/>
                    <a:pt x="293" y="1013"/>
                    <a:pt x="293" y="999"/>
                  </a:cubicBezTo>
                  <a:cubicBezTo>
                    <a:pt x="251" y="953"/>
                    <a:pt x="219" y="866"/>
                    <a:pt x="191" y="809"/>
                  </a:cubicBezTo>
                  <a:cubicBezTo>
                    <a:pt x="145" y="661"/>
                    <a:pt x="117" y="528"/>
                    <a:pt x="103" y="412"/>
                  </a:cubicBezTo>
                  <a:cubicBezTo>
                    <a:pt x="75" y="296"/>
                    <a:pt x="57" y="194"/>
                    <a:pt x="43" y="134"/>
                  </a:cubicBezTo>
                  <a:cubicBezTo>
                    <a:pt x="29" y="60"/>
                    <a:pt x="29" y="18"/>
                    <a:pt x="29" y="18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9" name="Google Shape;7649;p83"/>
          <p:cNvGrpSpPr/>
          <p:nvPr/>
        </p:nvGrpSpPr>
        <p:grpSpPr>
          <a:xfrm>
            <a:off x="5886936" y="1307907"/>
            <a:ext cx="1876268" cy="3133639"/>
            <a:chOff x="5459856" y="1967130"/>
            <a:chExt cx="1482044" cy="2475228"/>
          </a:xfrm>
        </p:grpSpPr>
        <p:sp>
          <p:nvSpPr>
            <p:cNvPr id="7650" name="Google Shape;7650;p83"/>
            <p:cNvSpPr/>
            <p:nvPr/>
          </p:nvSpPr>
          <p:spPr>
            <a:xfrm>
              <a:off x="6045881" y="2936448"/>
              <a:ext cx="625269" cy="817340"/>
            </a:xfrm>
            <a:custGeom>
              <a:avLst/>
              <a:gdLst/>
              <a:ahLst/>
              <a:cxnLst/>
              <a:rect l="l" t="t" r="r" b="b"/>
              <a:pathLst>
                <a:path w="6628" h="8664" extrusionOk="0">
                  <a:moveTo>
                    <a:pt x="3447" y="0"/>
                  </a:moveTo>
                  <a:cubicBezTo>
                    <a:pt x="3342" y="14"/>
                    <a:pt x="3226" y="46"/>
                    <a:pt x="3124" y="74"/>
                  </a:cubicBezTo>
                  <a:cubicBezTo>
                    <a:pt x="3036" y="102"/>
                    <a:pt x="2948" y="134"/>
                    <a:pt x="2832" y="176"/>
                  </a:cubicBezTo>
                  <a:cubicBezTo>
                    <a:pt x="2656" y="250"/>
                    <a:pt x="2494" y="338"/>
                    <a:pt x="2332" y="426"/>
                  </a:cubicBezTo>
                  <a:cubicBezTo>
                    <a:pt x="2184" y="514"/>
                    <a:pt x="2040" y="630"/>
                    <a:pt x="1878" y="749"/>
                  </a:cubicBezTo>
                  <a:cubicBezTo>
                    <a:pt x="1615" y="968"/>
                    <a:pt x="1365" y="1245"/>
                    <a:pt x="1129" y="1555"/>
                  </a:cubicBezTo>
                  <a:cubicBezTo>
                    <a:pt x="925" y="1847"/>
                    <a:pt x="735" y="2171"/>
                    <a:pt x="573" y="2536"/>
                  </a:cubicBezTo>
                  <a:cubicBezTo>
                    <a:pt x="426" y="2874"/>
                    <a:pt x="310" y="3240"/>
                    <a:pt x="208" y="3620"/>
                  </a:cubicBezTo>
                  <a:cubicBezTo>
                    <a:pt x="120" y="3986"/>
                    <a:pt x="60" y="4369"/>
                    <a:pt x="32" y="4749"/>
                  </a:cubicBezTo>
                  <a:cubicBezTo>
                    <a:pt x="0" y="5115"/>
                    <a:pt x="0" y="5481"/>
                    <a:pt x="32" y="5832"/>
                  </a:cubicBezTo>
                  <a:cubicBezTo>
                    <a:pt x="60" y="6258"/>
                    <a:pt x="134" y="6624"/>
                    <a:pt x="236" y="6947"/>
                  </a:cubicBezTo>
                  <a:cubicBezTo>
                    <a:pt x="296" y="7109"/>
                    <a:pt x="352" y="7271"/>
                    <a:pt x="440" y="7401"/>
                  </a:cubicBezTo>
                  <a:cubicBezTo>
                    <a:pt x="500" y="7549"/>
                    <a:pt x="587" y="7665"/>
                    <a:pt x="689" y="7799"/>
                  </a:cubicBezTo>
                  <a:cubicBezTo>
                    <a:pt x="865" y="8017"/>
                    <a:pt x="1115" y="8207"/>
                    <a:pt x="1379" y="8340"/>
                  </a:cubicBezTo>
                  <a:cubicBezTo>
                    <a:pt x="1657" y="8488"/>
                    <a:pt x="1966" y="8576"/>
                    <a:pt x="2346" y="8618"/>
                  </a:cubicBezTo>
                  <a:cubicBezTo>
                    <a:pt x="2522" y="8646"/>
                    <a:pt x="2712" y="8664"/>
                    <a:pt x="2920" y="8664"/>
                  </a:cubicBezTo>
                  <a:lnTo>
                    <a:pt x="3036" y="8664"/>
                  </a:lnTo>
                  <a:cubicBezTo>
                    <a:pt x="3197" y="8664"/>
                    <a:pt x="3342" y="8664"/>
                    <a:pt x="3489" y="8646"/>
                  </a:cubicBezTo>
                  <a:cubicBezTo>
                    <a:pt x="3943" y="8632"/>
                    <a:pt x="4327" y="8576"/>
                    <a:pt x="4661" y="8488"/>
                  </a:cubicBezTo>
                  <a:cubicBezTo>
                    <a:pt x="4837" y="8428"/>
                    <a:pt x="5030" y="8354"/>
                    <a:pt x="5188" y="8280"/>
                  </a:cubicBezTo>
                  <a:cubicBezTo>
                    <a:pt x="5364" y="8193"/>
                    <a:pt x="5526" y="8091"/>
                    <a:pt x="5674" y="7974"/>
                  </a:cubicBezTo>
                  <a:cubicBezTo>
                    <a:pt x="5822" y="7855"/>
                    <a:pt x="5952" y="7711"/>
                    <a:pt x="6085" y="7549"/>
                  </a:cubicBezTo>
                  <a:cubicBezTo>
                    <a:pt x="6187" y="7387"/>
                    <a:pt x="6289" y="7211"/>
                    <a:pt x="6377" y="6993"/>
                  </a:cubicBezTo>
                  <a:cubicBezTo>
                    <a:pt x="6451" y="6817"/>
                    <a:pt x="6507" y="6610"/>
                    <a:pt x="6539" y="6377"/>
                  </a:cubicBezTo>
                  <a:cubicBezTo>
                    <a:pt x="6581" y="6156"/>
                    <a:pt x="6595" y="5938"/>
                    <a:pt x="6613" y="5702"/>
                  </a:cubicBezTo>
                  <a:cubicBezTo>
                    <a:pt x="6627" y="5291"/>
                    <a:pt x="6595" y="4851"/>
                    <a:pt x="6525" y="4323"/>
                  </a:cubicBezTo>
                  <a:cubicBezTo>
                    <a:pt x="6493" y="4119"/>
                    <a:pt x="6465" y="3898"/>
                    <a:pt x="6420" y="3665"/>
                  </a:cubicBezTo>
                  <a:cubicBezTo>
                    <a:pt x="6391" y="3490"/>
                    <a:pt x="6363" y="3300"/>
                    <a:pt x="6317" y="3124"/>
                  </a:cubicBezTo>
                  <a:cubicBezTo>
                    <a:pt x="6230" y="2754"/>
                    <a:pt x="6099" y="2403"/>
                    <a:pt x="5952" y="2083"/>
                  </a:cubicBezTo>
                  <a:cubicBezTo>
                    <a:pt x="5790" y="1731"/>
                    <a:pt x="5600" y="1407"/>
                    <a:pt x="5364" y="1143"/>
                  </a:cubicBezTo>
                  <a:cubicBezTo>
                    <a:pt x="5262" y="1013"/>
                    <a:pt x="5146" y="908"/>
                    <a:pt x="5030" y="806"/>
                  </a:cubicBezTo>
                  <a:cubicBezTo>
                    <a:pt x="5030" y="792"/>
                    <a:pt x="5012" y="778"/>
                    <a:pt x="4998" y="764"/>
                  </a:cubicBezTo>
                  <a:cubicBezTo>
                    <a:pt x="4925" y="661"/>
                    <a:pt x="4868" y="588"/>
                    <a:pt x="4794" y="514"/>
                  </a:cubicBezTo>
                  <a:cubicBezTo>
                    <a:pt x="4721" y="440"/>
                    <a:pt x="4633" y="366"/>
                    <a:pt x="4559" y="310"/>
                  </a:cubicBezTo>
                  <a:cubicBezTo>
                    <a:pt x="4397" y="190"/>
                    <a:pt x="4221" y="102"/>
                    <a:pt x="4031" y="46"/>
                  </a:cubicBezTo>
                  <a:cubicBezTo>
                    <a:pt x="3915" y="14"/>
                    <a:pt x="3781" y="0"/>
                    <a:pt x="36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83"/>
            <p:cNvSpPr/>
            <p:nvPr/>
          </p:nvSpPr>
          <p:spPr>
            <a:xfrm>
              <a:off x="6408232" y="2936448"/>
              <a:ext cx="259900" cy="465650"/>
            </a:xfrm>
            <a:custGeom>
              <a:avLst/>
              <a:gdLst/>
              <a:ahLst/>
              <a:cxnLst/>
              <a:rect l="l" t="t" r="r" b="b"/>
              <a:pathLst>
                <a:path w="2755" h="4936" extrusionOk="0">
                  <a:moveTo>
                    <a:pt x="0" y="0"/>
                  </a:moveTo>
                  <a:lnTo>
                    <a:pt x="0" y="0"/>
                  </a:lnTo>
                  <a:cubicBezTo>
                    <a:pt x="162" y="310"/>
                    <a:pt x="310" y="630"/>
                    <a:pt x="440" y="953"/>
                  </a:cubicBezTo>
                  <a:cubicBezTo>
                    <a:pt x="468" y="996"/>
                    <a:pt x="486" y="1041"/>
                    <a:pt x="500" y="1070"/>
                  </a:cubicBezTo>
                  <a:cubicBezTo>
                    <a:pt x="514" y="1115"/>
                    <a:pt x="542" y="1157"/>
                    <a:pt x="556" y="1203"/>
                  </a:cubicBezTo>
                  <a:cubicBezTo>
                    <a:pt x="602" y="1291"/>
                    <a:pt x="630" y="1393"/>
                    <a:pt x="676" y="1481"/>
                  </a:cubicBezTo>
                  <a:cubicBezTo>
                    <a:pt x="749" y="1671"/>
                    <a:pt x="806" y="1875"/>
                    <a:pt x="865" y="2083"/>
                  </a:cubicBezTo>
                  <a:cubicBezTo>
                    <a:pt x="894" y="2171"/>
                    <a:pt x="925" y="2273"/>
                    <a:pt x="953" y="2375"/>
                  </a:cubicBezTo>
                  <a:cubicBezTo>
                    <a:pt x="967" y="2462"/>
                    <a:pt x="996" y="2536"/>
                    <a:pt x="1013" y="2624"/>
                  </a:cubicBezTo>
                  <a:cubicBezTo>
                    <a:pt x="1041" y="2800"/>
                    <a:pt x="1069" y="2990"/>
                    <a:pt x="1115" y="3166"/>
                  </a:cubicBezTo>
                  <a:cubicBezTo>
                    <a:pt x="1143" y="3356"/>
                    <a:pt x="1171" y="3532"/>
                    <a:pt x="1217" y="3708"/>
                  </a:cubicBezTo>
                  <a:cubicBezTo>
                    <a:pt x="1259" y="3884"/>
                    <a:pt x="1319" y="4059"/>
                    <a:pt x="1379" y="4221"/>
                  </a:cubicBezTo>
                  <a:cubicBezTo>
                    <a:pt x="1393" y="4249"/>
                    <a:pt x="1407" y="4281"/>
                    <a:pt x="1421" y="4309"/>
                  </a:cubicBezTo>
                  <a:cubicBezTo>
                    <a:pt x="1435" y="4337"/>
                    <a:pt x="1453" y="4369"/>
                    <a:pt x="1467" y="4397"/>
                  </a:cubicBezTo>
                  <a:cubicBezTo>
                    <a:pt x="1495" y="4443"/>
                    <a:pt x="1523" y="4485"/>
                    <a:pt x="1555" y="4531"/>
                  </a:cubicBezTo>
                  <a:cubicBezTo>
                    <a:pt x="1583" y="4559"/>
                    <a:pt x="1611" y="4601"/>
                    <a:pt x="1643" y="4633"/>
                  </a:cubicBezTo>
                  <a:cubicBezTo>
                    <a:pt x="1671" y="4661"/>
                    <a:pt x="1699" y="4675"/>
                    <a:pt x="1731" y="4707"/>
                  </a:cubicBezTo>
                  <a:cubicBezTo>
                    <a:pt x="1773" y="4735"/>
                    <a:pt x="1805" y="4763"/>
                    <a:pt x="1847" y="4777"/>
                  </a:cubicBezTo>
                  <a:cubicBezTo>
                    <a:pt x="1893" y="4809"/>
                    <a:pt x="1921" y="4823"/>
                    <a:pt x="1963" y="4837"/>
                  </a:cubicBezTo>
                  <a:cubicBezTo>
                    <a:pt x="2009" y="4865"/>
                    <a:pt x="2068" y="4883"/>
                    <a:pt x="2125" y="4897"/>
                  </a:cubicBezTo>
                  <a:cubicBezTo>
                    <a:pt x="2170" y="4911"/>
                    <a:pt x="2227" y="4925"/>
                    <a:pt x="2272" y="4925"/>
                  </a:cubicBezTo>
                  <a:cubicBezTo>
                    <a:pt x="2338" y="4932"/>
                    <a:pt x="2404" y="4935"/>
                    <a:pt x="2472" y="4935"/>
                  </a:cubicBezTo>
                  <a:cubicBezTo>
                    <a:pt x="2540" y="4935"/>
                    <a:pt x="2610" y="4932"/>
                    <a:pt x="2684" y="4925"/>
                  </a:cubicBezTo>
                  <a:lnTo>
                    <a:pt x="2666" y="4925"/>
                  </a:lnTo>
                  <a:cubicBezTo>
                    <a:pt x="2698" y="4925"/>
                    <a:pt x="2726" y="4911"/>
                    <a:pt x="2754" y="4911"/>
                  </a:cubicBezTo>
                  <a:cubicBezTo>
                    <a:pt x="2740" y="4721"/>
                    <a:pt x="2712" y="4531"/>
                    <a:pt x="2684" y="4323"/>
                  </a:cubicBezTo>
                  <a:cubicBezTo>
                    <a:pt x="2652" y="4105"/>
                    <a:pt x="2624" y="3898"/>
                    <a:pt x="2579" y="3665"/>
                  </a:cubicBezTo>
                  <a:cubicBezTo>
                    <a:pt x="2550" y="3490"/>
                    <a:pt x="2522" y="3300"/>
                    <a:pt x="2476" y="3124"/>
                  </a:cubicBezTo>
                  <a:cubicBezTo>
                    <a:pt x="2389" y="2754"/>
                    <a:pt x="2272" y="2403"/>
                    <a:pt x="2111" y="2083"/>
                  </a:cubicBezTo>
                  <a:cubicBezTo>
                    <a:pt x="1949" y="1731"/>
                    <a:pt x="1759" y="1407"/>
                    <a:pt x="1523" y="1143"/>
                  </a:cubicBezTo>
                  <a:cubicBezTo>
                    <a:pt x="1421" y="1013"/>
                    <a:pt x="1305" y="908"/>
                    <a:pt x="1189" y="806"/>
                  </a:cubicBezTo>
                  <a:cubicBezTo>
                    <a:pt x="1189" y="792"/>
                    <a:pt x="1171" y="778"/>
                    <a:pt x="1157" y="764"/>
                  </a:cubicBezTo>
                  <a:cubicBezTo>
                    <a:pt x="1101" y="661"/>
                    <a:pt x="1027" y="588"/>
                    <a:pt x="953" y="514"/>
                  </a:cubicBezTo>
                  <a:cubicBezTo>
                    <a:pt x="880" y="440"/>
                    <a:pt x="792" y="366"/>
                    <a:pt x="718" y="310"/>
                  </a:cubicBezTo>
                  <a:cubicBezTo>
                    <a:pt x="556" y="190"/>
                    <a:pt x="380" y="102"/>
                    <a:pt x="190" y="46"/>
                  </a:cubicBezTo>
                  <a:cubicBezTo>
                    <a:pt x="134" y="28"/>
                    <a:pt x="60" y="14"/>
                    <a:pt x="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83"/>
            <p:cNvSpPr/>
            <p:nvPr/>
          </p:nvSpPr>
          <p:spPr>
            <a:xfrm>
              <a:off x="6571436" y="338040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83"/>
            <p:cNvSpPr/>
            <p:nvPr/>
          </p:nvSpPr>
          <p:spPr>
            <a:xfrm>
              <a:off x="5856734" y="2213351"/>
              <a:ext cx="826680" cy="738380"/>
            </a:xfrm>
            <a:custGeom>
              <a:avLst/>
              <a:gdLst/>
              <a:ahLst/>
              <a:cxnLst/>
              <a:rect l="l" t="t" r="r" b="b"/>
              <a:pathLst>
                <a:path w="8763" h="7827" extrusionOk="0">
                  <a:moveTo>
                    <a:pt x="3092" y="0"/>
                  </a:moveTo>
                  <a:cubicBezTo>
                    <a:pt x="3004" y="0"/>
                    <a:pt x="2916" y="0"/>
                    <a:pt x="2828" y="15"/>
                  </a:cubicBezTo>
                  <a:cubicBezTo>
                    <a:pt x="2740" y="29"/>
                    <a:pt x="2666" y="43"/>
                    <a:pt x="2592" y="74"/>
                  </a:cubicBezTo>
                  <a:cubicBezTo>
                    <a:pt x="2550" y="88"/>
                    <a:pt x="2519" y="117"/>
                    <a:pt x="2476" y="131"/>
                  </a:cubicBezTo>
                  <a:cubicBezTo>
                    <a:pt x="2445" y="148"/>
                    <a:pt x="2417" y="176"/>
                    <a:pt x="2388" y="190"/>
                  </a:cubicBezTo>
                  <a:cubicBezTo>
                    <a:pt x="2255" y="292"/>
                    <a:pt x="2181" y="426"/>
                    <a:pt x="2153" y="570"/>
                  </a:cubicBezTo>
                  <a:cubicBezTo>
                    <a:pt x="2139" y="658"/>
                    <a:pt x="2139" y="732"/>
                    <a:pt x="2153" y="820"/>
                  </a:cubicBezTo>
                  <a:cubicBezTo>
                    <a:pt x="2153" y="880"/>
                    <a:pt x="2167" y="922"/>
                    <a:pt x="2181" y="982"/>
                  </a:cubicBezTo>
                  <a:cubicBezTo>
                    <a:pt x="2079" y="908"/>
                    <a:pt x="1977" y="820"/>
                    <a:pt x="1861" y="764"/>
                  </a:cubicBezTo>
                  <a:cubicBezTo>
                    <a:pt x="1699" y="658"/>
                    <a:pt x="1565" y="602"/>
                    <a:pt x="1435" y="570"/>
                  </a:cubicBezTo>
                  <a:cubicBezTo>
                    <a:pt x="1389" y="570"/>
                    <a:pt x="1333" y="556"/>
                    <a:pt x="1287" y="556"/>
                  </a:cubicBezTo>
                  <a:cubicBezTo>
                    <a:pt x="1259" y="556"/>
                    <a:pt x="1231" y="556"/>
                    <a:pt x="1200" y="570"/>
                  </a:cubicBezTo>
                  <a:cubicBezTo>
                    <a:pt x="1126" y="570"/>
                    <a:pt x="1055" y="602"/>
                    <a:pt x="967" y="630"/>
                  </a:cubicBezTo>
                  <a:cubicBezTo>
                    <a:pt x="893" y="658"/>
                    <a:pt x="806" y="718"/>
                    <a:pt x="718" y="778"/>
                  </a:cubicBezTo>
                  <a:cubicBezTo>
                    <a:pt x="672" y="820"/>
                    <a:pt x="616" y="866"/>
                    <a:pt x="556" y="922"/>
                  </a:cubicBezTo>
                  <a:cubicBezTo>
                    <a:pt x="468" y="1028"/>
                    <a:pt x="394" y="1144"/>
                    <a:pt x="320" y="1274"/>
                  </a:cubicBezTo>
                  <a:cubicBezTo>
                    <a:pt x="264" y="1393"/>
                    <a:pt x="218" y="1524"/>
                    <a:pt x="176" y="1685"/>
                  </a:cubicBezTo>
                  <a:cubicBezTo>
                    <a:pt x="144" y="1819"/>
                    <a:pt x="116" y="1963"/>
                    <a:pt x="116" y="2111"/>
                  </a:cubicBezTo>
                  <a:cubicBezTo>
                    <a:pt x="116" y="2259"/>
                    <a:pt x="130" y="2403"/>
                    <a:pt x="158" y="2537"/>
                  </a:cubicBezTo>
                  <a:cubicBezTo>
                    <a:pt x="190" y="2698"/>
                    <a:pt x="246" y="2843"/>
                    <a:pt x="306" y="2976"/>
                  </a:cubicBezTo>
                  <a:cubicBezTo>
                    <a:pt x="352" y="3033"/>
                    <a:pt x="394" y="3106"/>
                    <a:pt x="440" y="3166"/>
                  </a:cubicBezTo>
                  <a:cubicBezTo>
                    <a:pt x="482" y="3208"/>
                    <a:pt x="542" y="3268"/>
                    <a:pt x="598" y="3314"/>
                  </a:cubicBezTo>
                  <a:cubicBezTo>
                    <a:pt x="496" y="3384"/>
                    <a:pt x="408" y="3472"/>
                    <a:pt x="334" y="3546"/>
                  </a:cubicBezTo>
                  <a:cubicBezTo>
                    <a:pt x="264" y="3634"/>
                    <a:pt x="190" y="3736"/>
                    <a:pt x="130" y="3824"/>
                  </a:cubicBezTo>
                  <a:cubicBezTo>
                    <a:pt x="88" y="3912"/>
                    <a:pt x="56" y="4018"/>
                    <a:pt x="28" y="4120"/>
                  </a:cubicBezTo>
                  <a:cubicBezTo>
                    <a:pt x="14" y="4207"/>
                    <a:pt x="0" y="4309"/>
                    <a:pt x="0" y="4411"/>
                  </a:cubicBezTo>
                  <a:cubicBezTo>
                    <a:pt x="14" y="4601"/>
                    <a:pt x="70" y="4791"/>
                    <a:pt x="176" y="4999"/>
                  </a:cubicBezTo>
                  <a:cubicBezTo>
                    <a:pt x="264" y="5189"/>
                    <a:pt x="394" y="5365"/>
                    <a:pt x="570" y="5569"/>
                  </a:cubicBezTo>
                  <a:cubicBezTo>
                    <a:pt x="732" y="5745"/>
                    <a:pt x="922" y="5921"/>
                    <a:pt x="1143" y="6096"/>
                  </a:cubicBezTo>
                  <a:cubicBezTo>
                    <a:pt x="1347" y="6272"/>
                    <a:pt x="1551" y="6434"/>
                    <a:pt x="1815" y="6596"/>
                  </a:cubicBezTo>
                  <a:cubicBezTo>
                    <a:pt x="2037" y="6744"/>
                    <a:pt x="2269" y="6874"/>
                    <a:pt x="2519" y="7021"/>
                  </a:cubicBezTo>
                  <a:cubicBezTo>
                    <a:pt x="2754" y="7138"/>
                    <a:pt x="2972" y="7254"/>
                    <a:pt x="3208" y="7359"/>
                  </a:cubicBezTo>
                  <a:cubicBezTo>
                    <a:pt x="3412" y="7447"/>
                    <a:pt x="3620" y="7535"/>
                    <a:pt x="3795" y="7591"/>
                  </a:cubicBezTo>
                  <a:cubicBezTo>
                    <a:pt x="3883" y="7623"/>
                    <a:pt x="3957" y="7637"/>
                    <a:pt x="4045" y="7665"/>
                  </a:cubicBezTo>
                  <a:cubicBezTo>
                    <a:pt x="4073" y="7665"/>
                    <a:pt x="4116" y="7679"/>
                    <a:pt x="4147" y="7679"/>
                  </a:cubicBezTo>
                  <a:cubicBezTo>
                    <a:pt x="4175" y="7693"/>
                    <a:pt x="4221" y="7693"/>
                    <a:pt x="4263" y="7711"/>
                  </a:cubicBezTo>
                  <a:cubicBezTo>
                    <a:pt x="4643" y="7753"/>
                    <a:pt x="5013" y="7813"/>
                    <a:pt x="5378" y="7827"/>
                  </a:cubicBezTo>
                  <a:lnTo>
                    <a:pt x="5610" y="7827"/>
                  </a:lnTo>
                  <a:cubicBezTo>
                    <a:pt x="5730" y="7827"/>
                    <a:pt x="5846" y="7827"/>
                    <a:pt x="5962" y="7813"/>
                  </a:cubicBezTo>
                  <a:cubicBezTo>
                    <a:pt x="6156" y="7799"/>
                    <a:pt x="6332" y="7767"/>
                    <a:pt x="6476" y="7711"/>
                  </a:cubicBezTo>
                  <a:cubicBezTo>
                    <a:pt x="6490" y="7725"/>
                    <a:pt x="6490" y="7725"/>
                    <a:pt x="6507" y="7725"/>
                  </a:cubicBezTo>
                  <a:cubicBezTo>
                    <a:pt x="6578" y="7739"/>
                    <a:pt x="6666" y="7753"/>
                    <a:pt x="6740" y="7753"/>
                  </a:cubicBezTo>
                  <a:lnTo>
                    <a:pt x="6813" y="7753"/>
                  </a:lnTo>
                  <a:cubicBezTo>
                    <a:pt x="6901" y="7739"/>
                    <a:pt x="6989" y="7725"/>
                    <a:pt x="7077" y="7711"/>
                  </a:cubicBezTo>
                  <a:cubicBezTo>
                    <a:pt x="7193" y="7679"/>
                    <a:pt x="7313" y="7623"/>
                    <a:pt x="7443" y="7563"/>
                  </a:cubicBezTo>
                  <a:cubicBezTo>
                    <a:pt x="7563" y="7503"/>
                    <a:pt x="7679" y="7430"/>
                    <a:pt x="7795" y="7328"/>
                  </a:cubicBezTo>
                  <a:cubicBezTo>
                    <a:pt x="7914" y="7240"/>
                    <a:pt x="8016" y="7138"/>
                    <a:pt x="8104" y="7036"/>
                  </a:cubicBezTo>
                  <a:cubicBezTo>
                    <a:pt x="8530" y="6550"/>
                    <a:pt x="8706" y="5980"/>
                    <a:pt x="8572" y="5495"/>
                  </a:cubicBezTo>
                  <a:cubicBezTo>
                    <a:pt x="8530" y="5351"/>
                    <a:pt x="8456" y="5189"/>
                    <a:pt x="8337" y="5055"/>
                  </a:cubicBezTo>
                  <a:cubicBezTo>
                    <a:pt x="8382" y="5027"/>
                    <a:pt x="8425" y="4999"/>
                    <a:pt x="8456" y="4953"/>
                  </a:cubicBezTo>
                  <a:cubicBezTo>
                    <a:pt x="8498" y="4925"/>
                    <a:pt x="8544" y="4879"/>
                    <a:pt x="8572" y="4823"/>
                  </a:cubicBezTo>
                  <a:cubicBezTo>
                    <a:pt x="8646" y="4721"/>
                    <a:pt x="8688" y="4601"/>
                    <a:pt x="8720" y="4471"/>
                  </a:cubicBezTo>
                  <a:cubicBezTo>
                    <a:pt x="8748" y="4352"/>
                    <a:pt x="8762" y="4222"/>
                    <a:pt x="8748" y="4088"/>
                  </a:cubicBezTo>
                  <a:cubicBezTo>
                    <a:pt x="8748" y="3958"/>
                    <a:pt x="8720" y="3824"/>
                    <a:pt x="8674" y="3708"/>
                  </a:cubicBezTo>
                  <a:cubicBezTo>
                    <a:pt x="8632" y="3620"/>
                    <a:pt x="8586" y="3532"/>
                    <a:pt x="8544" y="3458"/>
                  </a:cubicBezTo>
                  <a:cubicBezTo>
                    <a:pt x="8512" y="3416"/>
                    <a:pt x="8484" y="3384"/>
                    <a:pt x="8456" y="3342"/>
                  </a:cubicBezTo>
                  <a:cubicBezTo>
                    <a:pt x="8425" y="3328"/>
                    <a:pt x="8410" y="3314"/>
                    <a:pt x="8396" y="3296"/>
                  </a:cubicBezTo>
                  <a:cubicBezTo>
                    <a:pt x="8425" y="3268"/>
                    <a:pt x="8456" y="3254"/>
                    <a:pt x="8470" y="3226"/>
                  </a:cubicBezTo>
                  <a:cubicBezTo>
                    <a:pt x="8498" y="3180"/>
                    <a:pt x="8530" y="3138"/>
                    <a:pt x="8544" y="3092"/>
                  </a:cubicBezTo>
                  <a:cubicBezTo>
                    <a:pt x="8572" y="3004"/>
                    <a:pt x="8558" y="2902"/>
                    <a:pt x="8512" y="2829"/>
                  </a:cubicBezTo>
                  <a:cubicBezTo>
                    <a:pt x="8470" y="2755"/>
                    <a:pt x="8396" y="2698"/>
                    <a:pt x="8294" y="2653"/>
                  </a:cubicBezTo>
                  <a:cubicBezTo>
                    <a:pt x="8266" y="2639"/>
                    <a:pt x="8206" y="2639"/>
                    <a:pt x="8161" y="2639"/>
                  </a:cubicBezTo>
                  <a:lnTo>
                    <a:pt x="8118" y="2639"/>
                  </a:lnTo>
                  <a:cubicBezTo>
                    <a:pt x="8147" y="2579"/>
                    <a:pt x="8178" y="2523"/>
                    <a:pt x="8192" y="2449"/>
                  </a:cubicBezTo>
                  <a:cubicBezTo>
                    <a:pt x="8206" y="2403"/>
                    <a:pt x="8206" y="2361"/>
                    <a:pt x="8206" y="2315"/>
                  </a:cubicBezTo>
                  <a:cubicBezTo>
                    <a:pt x="8206" y="2287"/>
                    <a:pt x="8192" y="2241"/>
                    <a:pt x="8178" y="2199"/>
                  </a:cubicBezTo>
                  <a:cubicBezTo>
                    <a:pt x="8147" y="2139"/>
                    <a:pt x="8104" y="2097"/>
                    <a:pt x="8031" y="2065"/>
                  </a:cubicBezTo>
                  <a:cubicBezTo>
                    <a:pt x="8002" y="2051"/>
                    <a:pt x="7957" y="2037"/>
                    <a:pt x="7929" y="2037"/>
                  </a:cubicBezTo>
                  <a:lnTo>
                    <a:pt x="7897" y="2037"/>
                  </a:lnTo>
                  <a:cubicBezTo>
                    <a:pt x="7869" y="2037"/>
                    <a:pt x="7841" y="2037"/>
                    <a:pt x="7809" y="2051"/>
                  </a:cubicBezTo>
                  <a:cubicBezTo>
                    <a:pt x="7767" y="2065"/>
                    <a:pt x="7721" y="2083"/>
                    <a:pt x="7693" y="2111"/>
                  </a:cubicBezTo>
                  <a:cubicBezTo>
                    <a:pt x="7651" y="2139"/>
                    <a:pt x="7605" y="2185"/>
                    <a:pt x="7577" y="2227"/>
                  </a:cubicBezTo>
                  <a:cubicBezTo>
                    <a:pt x="7563" y="2259"/>
                    <a:pt x="7545" y="2287"/>
                    <a:pt x="7531" y="2301"/>
                  </a:cubicBezTo>
                  <a:cubicBezTo>
                    <a:pt x="7531" y="2287"/>
                    <a:pt x="7531" y="2259"/>
                    <a:pt x="7517" y="2227"/>
                  </a:cubicBezTo>
                  <a:cubicBezTo>
                    <a:pt x="7489" y="2097"/>
                    <a:pt x="7415" y="1963"/>
                    <a:pt x="7341" y="1833"/>
                  </a:cubicBezTo>
                  <a:cubicBezTo>
                    <a:pt x="7165" y="1583"/>
                    <a:pt x="6901" y="1408"/>
                    <a:pt x="6624" y="1334"/>
                  </a:cubicBezTo>
                  <a:cubicBezTo>
                    <a:pt x="6550" y="1306"/>
                    <a:pt x="6462" y="1306"/>
                    <a:pt x="6374" y="1306"/>
                  </a:cubicBezTo>
                  <a:lnTo>
                    <a:pt x="6286" y="1306"/>
                  </a:lnTo>
                  <a:cubicBezTo>
                    <a:pt x="6226" y="1306"/>
                    <a:pt x="6170" y="1320"/>
                    <a:pt x="6110" y="1334"/>
                  </a:cubicBezTo>
                  <a:cubicBezTo>
                    <a:pt x="6068" y="1334"/>
                    <a:pt x="6022" y="1348"/>
                    <a:pt x="5980" y="1379"/>
                  </a:cubicBezTo>
                  <a:cubicBezTo>
                    <a:pt x="5948" y="1274"/>
                    <a:pt x="5906" y="1186"/>
                    <a:pt x="5832" y="1098"/>
                  </a:cubicBezTo>
                  <a:cubicBezTo>
                    <a:pt x="5744" y="1010"/>
                    <a:pt x="5642" y="922"/>
                    <a:pt x="5523" y="852"/>
                  </a:cubicBezTo>
                  <a:cubicBezTo>
                    <a:pt x="5466" y="820"/>
                    <a:pt x="5406" y="792"/>
                    <a:pt x="5347" y="778"/>
                  </a:cubicBezTo>
                  <a:cubicBezTo>
                    <a:pt x="5290" y="746"/>
                    <a:pt x="5217" y="732"/>
                    <a:pt x="5157" y="732"/>
                  </a:cubicBezTo>
                  <a:cubicBezTo>
                    <a:pt x="5129" y="718"/>
                    <a:pt x="5100" y="718"/>
                    <a:pt x="5069" y="718"/>
                  </a:cubicBezTo>
                  <a:cubicBezTo>
                    <a:pt x="5041" y="718"/>
                    <a:pt x="4995" y="718"/>
                    <a:pt x="4967" y="732"/>
                  </a:cubicBezTo>
                  <a:cubicBezTo>
                    <a:pt x="4907" y="732"/>
                    <a:pt x="4851" y="764"/>
                    <a:pt x="4791" y="778"/>
                  </a:cubicBezTo>
                  <a:cubicBezTo>
                    <a:pt x="4749" y="806"/>
                    <a:pt x="4703" y="834"/>
                    <a:pt x="4661" y="880"/>
                  </a:cubicBezTo>
                  <a:cubicBezTo>
                    <a:pt x="4555" y="602"/>
                    <a:pt x="4309" y="352"/>
                    <a:pt x="3940" y="190"/>
                  </a:cubicBezTo>
                  <a:cubicBezTo>
                    <a:pt x="3764" y="103"/>
                    <a:pt x="3588" y="43"/>
                    <a:pt x="3384" y="15"/>
                  </a:cubicBezTo>
                  <a:cubicBezTo>
                    <a:pt x="3282" y="0"/>
                    <a:pt x="3194" y="0"/>
                    <a:pt x="309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83"/>
            <p:cNvSpPr/>
            <p:nvPr/>
          </p:nvSpPr>
          <p:spPr>
            <a:xfrm>
              <a:off x="5889847" y="2452591"/>
              <a:ext cx="187920" cy="411878"/>
            </a:xfrm>
            <a:custGeom>
              <a:avLst/>
              <a:gdLst/>
              <a:ahLst/>
              <a:cxnLst/>
              <a:rect l="l" t="t" r="r" b="b"/>
              <a:pathLst>
                <a:path w="1992" h="4366" extrusionOk="0">
                  <a:moveTo>
                    <a:pt x="880" y="1"/>
                  </a:moveTo>
                  <a:cubicBezTo>
                    <a:pt x="849" y="1"/>
                    <a:pt x="820" y="1"/>
                    <a:pt x="806" y="15"/>
                  </a:cubicBezTo>
                  <a:cubicBezTo>
                    <a:pt x="775" y="15"/>
                    <a:pt x="761" y="29"/>
                    <a:pt x="732" y="43"/>
                  </a:cubicBezTo>
                  <a:cubicBezTo>
                    <a:pt x="704" y="43"/>
                    <a:pt x="673" y="57"/>
                    <a:pt x="659" y="75"/>
                  </a:cubicBezTo>
                  <a:cubicBezTo>
                    <a:pt x="652" y="82"/>
                    <a:pt x="645" y="85"/>
                    <a:pt x="639" y="85"/>
                  </a:cubicBezTo>
                  <a:cubicBezTo>
                    <a:pt x="634" y="85"/>
                    <a:pt x="630" y="82"/>
                    <a:pt x="630" y="75"/>
                  </a:cubicBezTo>
                  <a:cubicBezTo>
                    <a:pt x="616" y="75"/>
                    <a:pt x="616" y="75"/>
                    <a:pt x="599" y="89"/>
                  </a:cubicBezTo>
                  <a:cubicBezTo>
                    <a:pt x="585" y="103"/>
                    <a:pt x="571" y="103"/>
                    <a:pt x="557" y="117"/>
                  </a:cubicBezTo>
                  <a:cubicBezTo>
                    <a:pt x="542" y="131"/>
                    <a:pt x="542" y="145"/>
                    <a:pt x="528" y="162"/>
                  </a:cubicBezTo>
                  <a:cubicBezTo>
                    <a:pt x="511" y="177"/>
                    <a:pt x="497" y="191"/>
                    <a:pt x="497" y="219"/>
                  </a:cubicBezTo>
                  <a:cubicBezTo>
                    <a:pt x="483" y="233"/>
                    <a:pt x="469" y="250"/>
                    <a:pt x="469" y="264"/>
                  </a:cubicBezTo>
                  <a:cubicBezTo>
                    <a:pt x="440" y="338"/>
                    <a:pt x="423" y="409"/>
                    <a:pt x="409" y="497"/>
                  </a:cubicBezTo>
                  <a:cubicBezTo>
                    <a:pt x="395" y="570"/>
                    <a:pt x="395" y="672"/>
                    <a:pt x="381" y="760"/>
                  </a:cubicBezTo>
                  <a:cubicBezTo>
                    <a:pt x="381" y="792"/>
                    <a:pt x="381" y="834"/>
                    <a:pt x="367" y="880"/>
                  </a:cubicBezTo>
                  <a:cubicBezTo>
                    <a:pt x="367" y="922"/>
                    <a:pt x="353" y="954"/>
                    <a:pt x="335" y="996"/>
                  </a:cubicBezTo>
                  <a:cubicBezTo>
                    <a:pt x="335" y="1010"/>
                    <a:pt x="321" y="1042"/>
                    <a:pt x="321" y="1056"/>
                  </a:cubicBezTo>
                  <a:cubicBezTo>
                    <a:pt x="307" y="1084"/>
                    <a:pt x="293" y="1112"/>
                    <a:pt x="293" y="1130"/>
                  </a:cubicBezTo>
                  <a:cubicBezTo>
                    <a:pt x="265" y="1172"/>
                    <a:pt x="233" y="1232"/>
                    <a:pt x="205" y="1274"/>
                  </a:cubicBezTo>
                  <a:cubicBezTo>
                    <a:pt x="191" y="1320"/>
                    <a:pt x="159" y="1348"/>
                    <a:pt x="131" y="1394"/>
                  </a:cubicBezTo>
                  <a:cubicBezTo>
                    <a:pt x="117" y="1436"/>
                    <a:pt x="89" y="1482"/>
                    <a:pt x="71" y="1524"/>
                  </a:cubicBezTo>
                  <a:cubicBezTo>
                    <a:pt x="57" y="1552"/>
                    <a:pt x="43" y="1598"/>
                    <a:pt x="43" y="1626"/>
                  </a:cubicBezTo>
                  <a:cubicBezTo>
                    <a:pt x="29" y="1671"/>
                    <a:pt x="15" y="1714"/>
                    <a:pt x="15" y="1759"/>
                  </a:cubicBezTo>
                  <a:cubicBezTo>
                    <a:pt x="1" y="1816"/>
                    <a:pt x="1" y="1875"/>
                    <a:pt x="1" y="1935"/>
                  </a:cubicBezTo>
                  <a:lnTo>
                    <a:pt x="1" y="2097"/>
                  </a:lnTo>
                  <a:cubicBezTo>
                    <a:pt x="15" y="2213"/>
                    <a:pt x="15" y="2329"/>
                    <a:pt x="29" y="2449"/>
                  </a:cubicBezTo>
                  <a:cubicBezTo>
                    <a:pt x="57" y="2607"/>
                    <a:pt x="89" y="2755"/>
                    <a:pt x="117" y="2917"/>
                  </a:cubicBezTo>
                  <a:cubicBezTo>
                    <a:pt x="145" y="2945"/>
                    <a:pt x="191" y="2991"/>
                    <a:pt x="219" y="3033"/>
                  </a:cubicBezTo>
                  <a:cubicBezTo>
                    <a:pt x="381" y="3209"/>
                    <a:pt x="571" y="3385"/>
                    <a:pt x="792" y="3574"/>
                  </a:cubicBezTo>
                  <a:cubicBezTo>
                    <a:pt x="982" y="3736"/>
                    <a:pt x="1200" y="3898"/>
                    <a:pt x="1464" y="4060"/>
                  </a:cubicBezTo>
                  <a:cubicBezTo>
                    <a:pt x="1626" y="4162"/>
                    <a:pt x="1788" y="4264"/>
                    <a:pt x="1978" y="4366"/>
                  </a:cubicBezTo>
                  <a:cubicBezTo>
                    <a:pt x="1978" y="4296"/>
                    <a:pt x="1978" y="4222"/>
                    <a:pt x="1992" y="4148"/>
                  </a:cubicBezTo>
                  <a:lnTo>
                    <a:pt x="1992" y="3782"/>
                  </a:lnTo>
                  <a:cubicBezTo>
                    <a:pt x="1978" y="3518"/>
                    <a:pt x="1964" y="3254"/>
                    <a:pt x="1935" y="2991"/>
                  </a:cubicBezTo>
                  <a:cubicBezTo>
                    <a:pt x="1918" y="2871"/>
                    <a:pt x="1904" y="2755"/>
                    <a:pt x="1890" y="2639"/>
                  </a:cubicBezTo>
                  <a:cubicBezTo>
                    <a:pt x="1876" y="2537"/>
                    <a:pt x="1862" y="2431"/>
                    <a:pt x="1847" y="2343"/>
                  </a:cubicBezTo>
                  <a:cubicBezTo>
                    <a:pt x="1847" y="2255"/>
                    <a:pt x="1830" y="2185"/>
                    <a:pt x="1830" y="2111"/>
                  </a:cubicBezTo>
                  <a:cubicBezTo>
                    <a:pt x="1816" y="2023"/>
                    <a:pt x="1816" y="1935"/>
                    <a:pt x="1816" y="1847"/>
                  </a:cubicBezTo>
                  <a:cubicBezTo>
                    <a:pt x="1802" y="1612"/>
                    <a:pt x="1788" y="1394"/>
                    <a:pt x="1760" y="1158"/>
                  </a:cubicBezTo>
                  <a:lnTo>
                    <a:pt x="1760" y="1172"/>
                  </a:lnTo>
                  <a:cubicBezTo>
                    <a:pt x="1742" y="1056"/>
                    <a:pt x="1728" y="936"/>
                    <a:pt x="1700" y="820"/>
                  </a:cubicBezTo>
                  <a:cubicBezTo>
                    <a:pt x="1672" y="718"/>
                    <a:pt x="1640" y="602"/>
                    <a:pt x="1598" y="497"/>
                  </a:cubicBezTo>
                  <a:cubicBezTo>
                    <a:pt x="1552" y="409"/>
                    <a:pt x="1510" y="321"/>
                    <a:pt x="1450" y="250"/>
                  </a:cubicBezTo>
                  <a:cubicBezTo>
                    <a:pt x="1422" y="205"/>
                    <a:pt x="1376" y="162"/>
                    <a:pt x="1334" y="117"/>
                  </a:cubicBezTo>
                  <a:cubicBezTo>
                    <a:pt x="1288" y="89"/>
                    <a:pt x="1246" y="57"/>
                    <a:pt x="1200" y="43"/>
                  </a:cubicBezTo>
                  <a:cubicBezTo>
                    <a:pt x="1172" y="29"/>
                    <a:pt x="1144" y="29"/>
                    <a:pt x="1126" y="15"/>
                  </a:cubicBezTo>
                  <a:cubicBezTo>
                    <a:pt x="1098" y="15"/>
                    <a:pt x="1070" y="1"/>
                    <a:pt x="1038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83"/>
            <p:cNvSpPr/>
            <p:nvPr/>
          </p:nvSpPr>
          <p:spPr>
            <a:xfrm>
              <a:off x="5958902" y="245655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83"/>
            <p:cNvSpPr/>
            <p:nvPr/>
          </p:nvSpPr>
          <p:spPr>
            <a:xfrm>
              <a:off x="6503796" y="2406837"/>
              <a:ext cx="179619" cy="538007"/>
            </a:xfrm>
            <a:custGeom>
              <a:avLst/>
              <a:gdLst/>
              <a:ahLst/>
              <a:cxnLst/>
              <a:rect l="l" t="t" r="r" b="b"/>
              <a:pathLst>
                <a:path w="1904" h="5703" extrusionOk="0">
                  <a:moveTo>
                    <a:pt x="1126" y="0"/>
                  </a:moveTo>
                  <a:cubicBezTo>
                    <a:pt x="1143" y="0"/>
                    <a:pt x="1143" y="14"/>
                    <a:pt x="1143" y="32"/>
                  </a:cubicBezTo>
                  <a:cubicBezTo>
                    <a:pt x="1157" y="60"/>
                    <a:pt x="1157" y="102"/>
                    <a:pt x="1157" y="148"/>
                  </a:cubicBezTo>
                  <a:cubicBezTo>
                    <a:pt x="1157" y="190"/>
                    <a:pt x="1157" y="222"/>
                    <a:pt x="1143" y="264"/>
                  </a:cubicBezTo>
                  <a:cubicBezTo>
                    <a:pt x="1112" y="338"/>
                    <a:pt x="1070" y="426"/>
                    <a:pt x="1024" y="500"/>
                  </a:cubicBezTo>
                  <a:cubicBezTo>
                    <a:pt x="982" y="560"/>
                    <a:pt x="936" y="616"/>
                    <a:pt x="894" y="676"/>
                  </a:cubicBezTo>
                  <a:lnTo>
                    <a:pt x="922" y="676"/>
                  </a:lnTo>
                  <a:cubicBezTo>
                    <a:pt x="936" y="690"/>
                    <a:pt x="950" y="690"/>
                    <a:pt x="982" y="704"/>
                  </a:cubicBezTo>
                  <a:cubicBezTo>
                    <a:pt x="1010" y="704"/>
                    <a:pt x="1038" y="735"/>
                    <a:pt x="1070" y="749"/>
                  </a:cubicBezTo>
                  <a:cubicBezTo>
                    <a:pt x="1084" y="778"/>
                    <a:pt x="1112" y="792"/>
                    <a:pt x="1126" y="823"/>
                  </a:cubicBezTo>
                  <a:cubicBezTo>
                    <a:pt x="1143" y="837"/>
                    <a:pt x="1143" y="851"/>
                    <a:pt x="1143" y="880"/>
                  </a:cubicBezTo>
                  <a:cubicBezTo>
                    <a:pt x="1157" y="880"/>
                    <a:pt x="1157" y="894"/>
                    <a:pt x="1157" y="911"/>
                  </a:cubicBezTo>
                  <a:lnTo>
                    <a:pt x="1157" y="1013"/>
                  </a:lnTo>
                  <a:cubicBezTo>
                    <a:pt x="1143" y="1041"/>
                    <a:pt x="1143" y="1070"/>
                    <a:pt x="1126" y="1101"/>
                  </a:cubicBezTo>
                  <a:cubicBezTo>
                    <a:pt x="1098" y="1129"/>
                    <a:pt x="1084" y="1157"/>
                    <a:pt x="1055" y="1189"/>
                  </a:cubicBezTo>
                  <a:cubicBezTo>
                    <a:pt x="1038" y="1203"/>
                    <a:pt x="1024" y="1217"/>
                    <a:pt x="1010" y="1217"/>
                  </a:cubicBezTo>
                  <a:lnTo>
                    <a:pt x="982" y="1245"/>
                  </a:lnTo>
                  <a:cubicBezTo>
                    <a:pt x="1024" y="1277"/>
                    <a:pt x="1084" y="1305"/>
                    <a:pt x="1126" y="1351"/>
                  </a:cubicBezTo>
                  <a:cubicBezTo>
                    <a:pt x="1172" y="1407"/>
                    <a:pt x="1214" y="1453"/>
                    <a:pt x="1245" y="1509"/>
                  </a:cubicBezTo>
                  <a:cubicBezTo>
                    <a:pt x="1288" y="1569"/>
                    <a:pt x="1333" y="1643"/>
                    <a:pt x="1347" y="1703"/>
                  </a:cubicBezTo>
                  <a:cubicBezTo>
                    <a:pt x="1376" y="1773"/>
                    <a:pt x="1407" y="1847"/>
                    <a:pt x="1421" y="1921"/>
                  </a:cubicBezTo>
                  <a:cubicBezTo>
                    <a:pt x="1449" y="2054"/>
                    <a:pt x="1463" y="2199"/>
                    <a:pt x="1435" y="2332"/>
                  </a:cubicBezTo>
                  <a:cubicBezTo>
                    <a:pt x="1435" y="2360"/>
                    <a:pt x="1435" y="2375"/>
                    <a:pt x="1421" y="2389"/>
                  </a:cubicBezTo>
                  <a:lnTo>
                    <a:pt x="1421" y="2434"/>
                  </a:lnTo>
                  <a:cubicBezTo>
                    <a:pt x="1407" y="2462"/>
                    <a:pt x="1376" y="2494"/>
                    <a:pt x="1361" y="2522"/>
                  </a:cubicBezTo>
                  <a:cubicBezTo>
                    <a:pt x="1333" y="2550"/>
                    <a:pt x="1319" y="2582"/>
                    <a:pt x="1288" y="2610"/>
                  </a:cubicBezTo>
                  <a:cubicBezTo>
                    <a:pt x="1274" y="2638"/>
                    <a:pt x="1259" y="2670"/>
                    <a:pt x="1245" y="2698"/>
                  </a:cubicBezTo>
                  <a:lnTo>
                    <a:pt x="1231" y="2712"/>
                  </a:lnTo>
                  <a:lnTo>
                    <a:pt x="1231" y="2740"/>
                  </a:lnTo>
                  <a:lnTo>
                    <a:pt x="1231" y="2786"/>
                  </a:lnTo>
                  <a:lnTo>
                    <a:pt x="1231" y="2846"/>
                  </a:lnTo>
                  <a:cubicBezTo>
                    <a:pt x="1245" y="2962"/>
                    <a:pt x="1288" y="3078"/>
                    <a:pt x="1319" y="3198"/>
                  </a:cubicBezTo>
                  <a:cubicBezTo>
                    <a:pt x="1319" y="3226"/>
                    <a:pt x="1333" y="3254"/>
                    <a:pt x="1333" y="3300"/>
                  </a:cubicBezTo>
                  <a:cubicBezTo>
                    <a:pt x="1333" y="3314"/>
                    <a:pt x="1347" y="3342"/>
                    <a:pt x="1347" y="3374"/>
                  </a:cubicBezTo>
                  <a:lnTo>
                    <a:pt x="1347" y="3563"/>
                  </a:lnTo>
                  <a:cubicBezTo>
                    <a:pt x="1347" y="3694"/>
                    <a:pt x="1347" y="3827"/>
                    <a:pt x="1319" y="3957"/>
                  </a:cubicBezTo>
                  <a:cubicBezTo>
                    <a:pt x="1302" y="4091"/>
                    <a:pt x="1259" y="4207"/>
                    <a:pt x="1214" y="4341"/>
                  </a:cubicBezTo>
                  <a:cubicBezTo>
                    <a:pt x="1172" y="4443"/>
                    <a:pt x="1126" y="4531"/>
                    <a:pt x="1070" y="4633"/>
                  </a:cubicBezTo>
                  <a:cubicBezTo>
                    <a:pt x="1024" y="4721"/>
                    <a:pt x="968" y="4795"/>
                    <a:pt x="894" y="4883"/>
                  </a:cubicBezTo>
                  <a:cubicBezTo>
                    <a:pt x="760" y="5027"/>
                    <a:pt x="616" y="5175"/>
                    <a:pt x="468" y="5322"/>
                  </a:cubicBezTo>
                  <a:cubicBezTo>
                    <a:pt x="306" y="5452"/>
                    <a:pt x="158" y="5572"/>
                    <a:pt x="0" y="5702"/>
                  </a:cubicBezTo>
                  <a:cubicBezTo>
                    <a:pt x="71" y="5688"/>
                    <a:pt x="144" y="5674"/>
                    <a:pt x="218" y="5660"/>
                  </a:cubicBezTo>
                  <a:cubicBezTo>
                    <a:pt x="334" y="5628"/>
                    <a:pt x="454" y="5586"/>
                    <a:pt x="584" y="5512"/>
                  </a:cubicBezTo>
                  <a:cubicBezTo>
                    <a:pt x="704" y="5452"/>
                    <a:pt x="820" y="5379"/>
                    <a:pt x="936" y="5277"/>
                  </a:cubicBezTo>
                  <a:cubicBezTo>
                    <a:pt x="1055" y="5189"/>
                    <a:pt x="1157" y="5101"/>
                    <a:pt x="1259" y="4985"/>
                  </a:cubicBezTo>
                  <a:cubicBezTo>
                    <a:pt x="1671" y="4499"/>
                    <a:pt x="1847" y="3929"/>
                    <a:pt x="1713" y="3444"/>
                  </a:cubicBezTo>
                  <a:cubicBezTo>
                    <a:pt x="1671" y="3300"/>
                    <a:pt x="1597" y="3138"/>
                    <a:pt x="1478" y="3004"/>
                  </a:cubicBezTo>
                  <a:cubicBezTo>
                    <a:pt x="1523" y="2976"/>
                    <a:pt x="1566" y="2948"/>
                    <a:pt x="1597" y="2902"/>
                  </a:cubicBezTo>
                  <a:cubicBezTo>
                    <a:pt x="1639" y="2874"/>
                    <a:pt x="1685" y="2828"/>
                    <a:pt x="1727" y="2772"/>
                  </a:cubicBezTo>
                  <a:cubicBezTo>
                    <a:pt x="1787" y="2670"/>
                    <a:pt x="1829" y="2550"/>
                    <a:pt x="1875" y="2420"/>
                  </a:cubicBezTo>
                  <a:cubicBezTo>
                    <a:pt x="1889" y="2301"/>
                    <a:pt x="1903" y="2171"/>
                    <a:pt x="1903" y="2037"/>
                  </a:cubicBezTo>
                  <a:cubicBezTo>
                    <a:pt x="1889" y="1907"/>
                    <a:pt x="1861" y="1773"/>
                    <a:pt x="1815" y="1657"/>
                  </a:cubicBezTo>
                  <a:cubicBezTo>
                    <a:pt x="1787" y="1569"/>
                    <a:pt x="1727" y="1481"/>
                    <a:pt x="1685" y="1407"/>
                  </a:cubicBezTo>
                  <a:cubicBezTo>
                    <a:pt x="1653" y="1365"/>
                    <a:pt x="1625" y="1333"/>
                    <a:pt x="1597" y="1291"/>
                  </a:cubicBezTo>
                  <a:cubicBezTo>
                    <a:pt x="1583" y="1277"/>
                    <a:pt x="1551" y="1263"/>
                    <a:pt x="1537" y="1245"/>
                  </a:cubicBezTo>
                  <a:cubicBezTo>
                    <a:pt x="1566" y="1217"/>
                    <a:pt x="1597" y="1203"/>
                    <a:pt x="1611" y="1175"/>
                  </a:cubicBezTo>
                  <a:cubicBezTo>
                    <a:pt x="1639" y="1129"/>
                    <a:pt x="1671" y="1087"/>
                    <a:pt x="1685" y="1041"/>
                  </a:cubicBezTo>
                  <a:cubicBezTo>
                    <a:pt x="1713" y="953"/>
                    <a:pt x="1699" y="851"/>
                    <a:pt x="1653" y="778"/>
                  </a:cubicBezTo>
                  <a:cubicBezTo>
                    <a:pt x="1611" y="704"/>
                    <a:pt x="1537" y="647"/>
                    <a:pt x="1435" y="602"/>
                  </a:cubicBezTo>
                  <a:cubicBezTo>
                    <a:pt x="1407" y="588"/>
                    <a:pt x="1347" y="588"/>
                    <a:pt x="1302" y="588"/>
                  </a:cubicBezTo>
                  <a:lnTo>
                    <a:pt x="1259" y="588"/>
                  </a:lnTo>
                  <a:cubicBezTo>
                    <a:pt x="1288" y="528"/>
                    <a:pt x="1319" y="472"/>
                    <a:pt x="1347" y="398"/>
                  </a:cubicBezTo>
                  <a:cubicBezTo>
                    <a:pt x="1347" y="352"/>
                    <a:pt x="1361" y="310"/>
                    <a:pt x="1347" y="264"/>
                  </a:cubicBezTo>
                  <a:cubicBezTo>
                    <a:pt x="1347" y="236"/>
                    <a:pt x="1333" y="190"/>
                    <a:pt x="1319" y="148"/>
                  </a:cubicBezTo>
                  <a:cubicBezTo>
                    <a:pt x="1288" y="88"/>
                    <a:pt x="1245" y="46"/>
                    <a:pt x="1172" y="14"/>
                  </a:cubicBezTo>
                  <a:cubicBezTo>
                    <a:pt x="1157" y="0"/>
                    <a:pt x="1143" y="0"/>
                    <a:pt x="1126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83"/>
            <p:cNvSpPr/>
            <p:nvPr/>
          </p:nvSpPr>
          <p:spPr>
            <a:xfrm>
              <a:off x="5459856" y="4120102"/>
              <a:ext cx="259900" cy="240655"/>
            </a:xfrm>
            <a:custGeom>
              <a:avLst/>
              <a:gdLst/>
              <a:ahLst/>
              <a:cxnLst/>
              <a:rect l="l" t="t" r="r" b="b"/>
              <a:pathLst>
                <a:path w="2755" h="2551" extrusionOk="0">
                  <a:moveTo>
                    <a:pt x="528" y="0"/>
                  </a:moveTo>
                  <a:cubicBezTo>
                    <a:pt x="482" y="0"/>
                    <a:pt x="426" y="14"/>
                    <a:pt x="380" y="28"/>
                  </a:cubicBezTo>
                  <a:cubicBezTo>
                    <a:pt x="320" y="42"/>
                    <a:pt x="278" y="74"/>
                    <a:pt x="218" y="102"/>
                  </a:cubicBezTo>
                  <a:cubicBezTo>
                    <a:pt x="204" y="116"/>
                    <a:pt x="176" y="130"/>
                    <a:pt x="162" y="162"/>
                  </a:cubicBezTo>
                  <a:cubicBezTo>
                    <a:pt x="144" y="162"/>
                    <a:pt x="144" y="176"/>
                    <a:pt x="130" y="176"/>
                  </a:cubicBezTo>
                  <a:lnTo>
                    <a:pt x="116" y="190"/>
                  </a:lnTo>
                  <a:cubicBezTo>
                    <a:pt x="102" y="218"/>
                    <a:pt x="74" y="232"/>
                    <a:pt x="56" y="250"/>
                  </a:cubicBezTo>
                  <a:cubicBezTo>
                    <a:pt x="56" y="264"/>
                    <a:pt x="42" y="278"/>
                    <a:pt x="42" y="278"/>
                  </a:cubicBezTo>
                  <a:cubicBezTo>
                    <a:pt x="28" y="292"/>
                    <a:pt x="28" y="306"/>
                    <a:pt x="14" y="320"/>
                  </a:cubicBezTo>
                  <a:lnTo>
                    <a:pt x="14" y="338"/>
                  </a:lnTo>
                  <a:cubicBezTo>
                    <a:pt x="14" y="338"/>
                    <a:pt x="0" y="338"/>
                    <a:pt x="0" y="352"/>
                  </a:cubicBezTo>
                  <a:lnTo>
                    <a:pt x="0" y="380"/>
                  </a:lnTo>
                  <a:cubicBezTo>
                    <a:pt x="14" y="468"/>
                    <a:pt x="56" y="556"/>
                    <a:pt x="88" y="630"/>
                  </a:cubicBezTo>
                  <a:cubicBezTo>
                    <a:pt x="102" y="690"/>
                    <a:pt x="130" y="760"/>
                    <a:pt x="162" y="820"/>
                  </a:cubicBezTo>
                  <a:cubicBezTo>
                    <a:pt x="218" y="953"/>
                    <a:pt x="306" y="1084"/>
                    <a:pt x="394" y="1231"/>
                  </a:cubicBezTo>
                  <a:cubicBezTo>
                    <a:pt x="570" y="1509"/>
                    <a:pt x="792" y="1773"/>
                    <a:pt x="1024" y="1991"/>
                  </a:cubicBezTo>
                  <a:cubicBezTo>
                    <a:pt x="1157" y="2125"/>
                    <a:pt x="1305" y="2241"/>
                    <a:pt x="1449" y="2329"/>
                  </a:cubicBezTo>
                  <a:cubicBezTo>
                    <a:pt x="1611" y="2431"/>
                    <a:pt x="1759" y="2505"/>
                    <a:pt x="1921" y="2536"/>
                  </a:cubicBezTo>
                  <a:lnTo>
                    <a:pt x="1921" y="2550"/>
                  </a:lnTo>
                  <a:lnTo>
                    <a:pt x="1963" y="2550"/>
                  </a:lnTo>
                  <a:cubicBezTo>
                    <a:pt x="2111" y="2505"/>
                    <a:pt x="2255" y="2417"/>
                    <a:pt x="2403" y="2287"/>
                  </a:cubicBezTo>
                  <a:cubicBezTo>
                    <a:pt x="2476" y="2241"/>
                    <a:pt x="2536" y="2185"/>
                    <a:pt x="2593" y="2111"/>
                  </a:cubicBezTo>
                  <a:cubicBezTo>
                    <a:pt x="2652" y="2037"/>
                    <a:pt x="2695" y="1963"/>
                    <a:pt x="2740" y="1903"/>
                  </a:cubicBezTo>
                  <a:cubicBezTo>
                    <a:pt x="2754" y="1875"/>
                    <a:pt x="2740" y="1847"/>
                    <a:pt x="2726" y="1833"/>
                  </a:cubicBezTo>
                  <a:lnTo>
                    <a:pt x="2712" y="1815"/>
                  </a:lnTo>
                  <a:cubicBezTo>
                    <a:pt x="2652" y="1699"/>
                    <a:pt x="2593" y="1569"/>
                    <a:pt x="2519" y="1464"/>
                  </a:cubicBezTo>
                  <a:cubicBezTo>
                    <a:pt x="2448" y="1333"/>
                    <a:pt x="2343" y="1217"/>
                    <a:pt x="2241" y="1084"/>
                  </a:cubicBezTo>
                  <a:cubicBezTo>
                    <a:pt x="2065" y="894"/>
                    <a:pt x="1847" y="718"/>
                    <a:pt x="1597" y="556"/>
                  </a:cubicBezTo>
                  <a:cubicBezTo>
                    <a:pt x="1597" y="542"/>
                    <a:pt x="1583" y="528"/>
                    <a:pt x="1583" y="528"/>
                  </a:cubicBezTo>
                  <a:cubicBezTo>
                    <a:pt x="1569" y="514"/>
                    <a:pt x="1551" y="514"/>
                    <a:pt x="1537" y="514"/>
                  </a:cubicBezTo>
                  <a:lnTo>
                    <a:pt x="1509" y="514"/>
                  </a:lnTo>
                  <a:lnTo>
                    <a:pt x="1495" y="496"/>
                  </a:lnTo>
                  <a:lnTo>
                    <a:pt x="1481" y="514"/>
                  </a:lnTo>
                  <a:cubicBezTo>
                    <a:pt x="1463" y="514"/>
                    <a:pt x="1449" y="514"/>
                    <a:pt x="1449" y="496"/>
                  </a:cubicBezTo>
                  <a:cubicBezTo>
                    <a:pt x="1407" y="496"/>
                    <a:pt x="1375" y="482"/>
                    <a:pt x="1333" y="468"/>
                  </a:cubicBezTo>
                  <a:cubicBezTo>
                    <a:pt x="1288" y="454"/>
                    <a:pt x="1231" y="408"/>
                    <a:pt x="1157" y="366"/>
                  </a:cubicBezTo>
                  <a:cubicBezTo>
                    <a:pt x="1112" y="338"/>
                    <a:pt x="1083" y="306"/>
                    <a:pt x="1041" y="264"/>
                  </a:cubicBezTo>
                  <a:cubicBezTo>
                    <a:pt x="1010" y="232"/>
                    <a:pt x="967" y="204"/>
                    <a:pt x="936" y="176"/>
                  </a:cubicBezTo>
                  <a:cubicBezTo>
                    <a:pt x="865" y="116"/>
                    <a:pt x="777" y="57"/>
                    <a:pt x="672" y="28"/>
                  </a:cubicBezTo>
                  <a:cubicBezTo>
                    <a:pt x="630" y="14"/>
                    <a:pt x="58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83"/>
            <p:cNvSpPr/>
            <p:nvPr/>
          </p:nvSpPr>
          <p:spPr>
            <a:xfrm>
              <a:off x="5459856" y="4120102"/>
              <a:ext cx="204429" cy="240655"/>
            </a:xfrm>
            <a:custGeom>
              <a:avLst/>
              <a:gdLst/>
              <a:ahLst/>
              <a:cxnLst/>
              <a:rect l="l" t="t" r="r" b="b"/>
              <a:pathLst>
                <a:path w="2167" h="2551" extrusionOk="0">
                  <a:moveTo>
                    <a:pt x="528" y="0"/>
                  </a:moveTo>
                  <a:cubicBezTo>
                    <a:pt x="482" y="0"/>
                    <a:pt x="426" y="14"/>
                    <a:pt x="380" y="28"/>
                  </a:cubicBezTo>
                  <a:cubicBezTo>
                    <a:pt x="320" y="42"/>
                    <a:pt x="278" y="74"/>
                    <a:pt x="218" y="102"/>
                  </a:cubicBezTo>
                  <a:cubicBezTo>
                    <a:pt x="190" y="116"/>
                    <a:pt x="176" y="130"/>
                    <a:pt x="162" y="162"/>
                  </a:cubicBezTo>
                  <a:lnTo>
                    <a:pt x="130" y="176"/>
                  </a:lnTo>
                  <a:lnTo>
                    <a:pt x="116" y="190"/>
                  </a:lnTo>
                  <a:cubicBezTo>
                    <a:pt x="88" y="218"/>
                    <a:pt x="74" y="232"/>
                    <a:pt x="56" y="250"/>
                  </a:cubicBezTo>
                  <a:cubicBezTo>
                    <a:pt x="56" y="264"/>
                    <a:pt x="42" y="278"/>
                    <a:pt x="42" y="278"/>
                  </a:cubicBezTo>
                  <a:cubicBezTo>
                    <a:pt x="28" y="292"/>
                    <a:pt x="28" y="306"/>
                    <a:pt x="14" y="320"/>
                  </a:cubicBezTo>
                  <a:lnTo>
                    <a:pt x="14" y="338"/>
                  </a:lnTo>
                  <a:lnTo>
                    <a:pt x="0" y="352"/>
                  </a:lnTo>
                  <a:lnTo>
                    <a:pt x="0" y="380"/>
                  </a:lnTo>
                  <a:cubicBezTo>
                    <a:pt x="14" y="468"/>
                    <a:pt x="42" y="556"/>
                    <a:pt x="74" y="630"/>
                  </a:cubicBezTo>
                  <a:cubicBezTo>
                    <a:pt x="102" y="690"/>
                    <a:pt x="130" y="760"/>
                    <a:pt x="162" y="820"/>
                  </a:cubicBezTo>
                  <a:cubicBezTo>
                    <a:pt x="218" y="953"/>
                    <a:pt x="292" y="1084"/>
                    <a:pt x="394" y="1231"/>
                  </a:cubicBezTo>
                  <a:cubicBezTo>
                    <a:pt x="570" y="1509"/>
                    <a:pt x="792" y="1773"/>
                    <a:pt x="1010" y="1991"/>
                  </a:cubicBezTo>
                  <a:cubicBezTo>
                    <a:pt x="1157" y="2125"/>
                    <a:pt x="1305" y="2241"/>
                    <a:pt x="1449" y="2343"/>
                  </a:cubicBezTo>
                  <a:cubicBezTo>
                    <a:pt x="1611" y="2431"/>
                    <a:pt x="1759" y="2505"/>
                    <a:pt x="1921" y="2550"/>
                  </a:cubicBezTo>
                  <a:lnTo>
                    <a:pt x="1963" y="2550"/>
                  </a:lnTo>
                  <a:cubicBezTo>
                    <a:pt x="2023" y="2536"/>
                    <a:pt x="2097" y="2505"/>
                    <a:pt x="2167" y="2463"/>
                  </a:cubicBezTo>
                  <a:cubicBezTo>
                    <a:pt x="2111" y="2448"/>
                    <a:pt x="2065" y="2417"/>
                    <a:pt x="2009" y="2403"/>
                  </a:cubicBezTo>
                  <a:cubicBezTo>
                    <a:pt x="1861" y="2329"/>
                    <a:pt x="1727" y="2255"/>
                    <a:pt x="1597" y="2167"/>
                  </a:cubicBezTo>
                  <a:cubicBezTo>
                    <a:pt x="1449" y="2079"/>
                    <a:pt x="1319" y="1963"/>
                    <a:pt x="1185" y="1861"/>
                  </a:cubicBezTo>
                  <a:cubicBezTo>
                    <a:pt x="1055" y="1745"/>
                    <a:pt x="936" y="1611"/>
                    <a:pt x="820" y="1481"/>
                  </a:cubicBezTo>
                  <a:cubicBezTo>
                    <a:pt x="602" y="1231"/>
                    <a:pt x="426" y="936"/>
                    <a:pt x="278" y="630"/>
                  </a:cubicBezTo>
                  <a:lnTo>
                    <a:pt x="278" y="616"/>
                  </a:lnTo>
                  <a:cubicBezTo>
                    <a:pt x="380" y="570"/>
                    <a:pt x="482" y="514"/>
                    <a:pt x="570" y="440"/>
                  </a:cubicBezTo>
                  <a:cubicBezTo>
                    <a:pt x="602" y="426"/>
                    <a:pt x="630" y="394"/>
                    <a:pt x="658" y="380"/>
                  </a:cubicBezTo>
                  <a:cubicBezTo>
                    <a:pt x="672" y="352"/>
                    <a:pt x="704" y="320"/>
                    <a:pt x="718" y="306"/>
                  </a:cubicBezTo>
                  <a:cubicBezTo>
                    <a:pt x="732" y="292"/>
                    <a:pt x="746" y="264"/>
                    <a:pt x="746" y="250"/>
                  </a:cubicBezTo>
                  <a:cubicBezTo>
                    <a:pt x="760" y="232"/>
                    <a:pt x="777" y="204"/>
                    <a:pt x="792" y="190"/>
                  </a:cubicBezTo>
                  <a:lnTo>
                    <a:pt x="777" y="190"/>
                  </a:lnTo>
                  <a:cubicBezTo>
                    <a:pt x="792" y="176"/>
                    <a:pt x="792" y="162"/>
                    <a:pt x="806" y="130"/>
                  </a:cubicBezTo>
                  <a:cubicBezTo>
                    <a:pt x="806" y="116"/>
                    <a:pt x="806" y="102"/>
                    <a:pt x="820" y="88"/>
                  </a:cubicBezTo>
                  <a:cubicBezTo>
                    <a:pt x="777" y="74"/>
                    <a:pt x="732" y="42"/>
                    <a:pt x="672" y="28"/>
                  </a:cubicBezTo>
                  <a:cubicBezTo>
                    <a:pt x="630" y="14"/>
                    <a:pt x="584" y="0"/>
                    <a:pt x="52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83"/>
            <p:cNvSpPr/>
            <p:nvPr/>
          </p:nvSpPr>
          <p:spPr>
            <a:xfrm>
              <a:off x="5537118" y="4143592"/>
              <a:ext cx="31980" cy="42169"/>
            </a:xfrm>
            <a:custGeom>
              <a:avLst/>
              <a:gdLst/>
              <a:ahLst/>
              <a:cxnLst/>
              <a:rect l="l" t="t" r="r" b="b"/>
              <a:pathLst>
                <a:path w="339" h="447" extrusionOk="0">
                  <a:moveTo>
                    <a:pt x="264" y="1"/>
                  </a:moveTo>
                  <a:lnTo>
                    <a:pt x="236" y="29"/>
                  </a:lnTo>
                  <a:cubicBezTo>
                    <a:pt x="236" y="57"/>
                    <a:pt x="222" y="103"/>
                    <a:pt x="205" y="131"/>
                  </a:cubicBezTo>
                  <a:cubicBezTo>
                    <a:pt x="191" y="177"/>
                    <a:pt x="148" y="219"/>
                    <a:pt x="117" y="265"/>
                  </a:cubicBezTo>
                  <a:lnTo>
                    <a:pt x="29" y="353"/>
                  </a:lnTo>
                  <a:cubicBezTo>
                    <a:pt x="15" y="381"/>
                    <a:pt x="1" y="409"/>
                    <a:pt x="29" y="423"/>
                  </a:cubicBezTo>
                  <a:cubicBezTo>
                    <a:pt x="38" y="439"/>
                    <a:pt x="49" y="447"/>
                    <a:pt x="60" y="447"/>
                  </a:cubicBezTo>
                  <a:cubicBezTo>
                    <a:pt x="71" y="447"/>
                    <a:pt x="82" y="439"/>
                    <a:pt x="89" y="423"/>
                  </a:cubicBezTo>
                  <a:cubicBezTo>
                    <a:pt x="205" y="321"/>
                    <a:pt x="310" y="205"/>
                    <a:pt x="338" y="57"/>
                  </a:cubicBezTo>
                  <a:lnTo>
                    <a:pt x="338" y="2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83"/>
            <p:cNvSpPr/>
            <p:nvPr/>
          </p:nvSpPr>
          <p:spPr>
            <a:xfrm>
              <a:off x="5556363" y="4157270"/>
              <a:ext cx="30660" cy="43961"/>
            </a:xfrm>
            <a:custGeom>
              <a:avLst/>
              <a:gdLst/>
              <a:ahLst/>
              <a:cxnLst/>
              <a:rect l="l" t="t" r="r" b="b"/>
              <a:pathLst>
                <a:path w="325" h="466" extrusionOk="0">
                  <a:moveTo>
                    <a:pt x="282" y="0"/>
                  </a:moveTo>
                  <a:cubicBezTo>
                    <a:pt x="250" y="0"/>
                    <a:pt x="236" y="14"/>
                    <a:pt x="222" y="46"/>
                  </a:cubicBezTo>
                  <a:cubicBezTo>
                    <a:pt x="222" y="74"/>
                    <a:pt x="208" y="102"/>
                    <a:pt x="194" y="148"/>
                  </a:cubicBezTo>
                  <a:cubicBezTo>
                    <a:pt x="162" y="222"/>
                    <a:pt x="120" y="278"/>
                    <a:pt x="60" y="338"/>
                  </a:cubicBezTo>
                  <a:cubicBezTo>
                    <a:pt x="46" y="352"/>
                    <a:pt x="46" y="366"/>
                    <a:pt x="32" y="384"/>
                  </a:cubicBezTo>
                  <a:cubicBezTo>
                    <a:pt x="18" y="384"/>
                    <a:pt x="18" y="398"/>
                    <a:pt x="18" y="412"/>
                  </a:cubicBezTo>
                  <a:cubicBezTo>
                    <a:pt x="1" y="426"/>
                    <a:pt x="18" y="440"/>
                    <a:pt x="18" y="440"/>
                  </a:cubicBezTo>
                  <a:cubicBezTo>
                    <a:pt x="34" y="458"/>
                    <a:pt x="51" y="466"/>
                    <a:pt x="64" y="466"/>
                  </a:cubicBezTo>
                  <a:cubicBezTo>
                    <a:pt x="74" y="466"/>
                    <a:pt x="83" y="461"/>
                    <a:pt x="89" y="454"/>
                  </a:cubicBezTo>
                  <a:cubicBezTo>
                    <a:pt x="148" y="398"/>
                    <a:pt x="194" y="338"/>
                    <a:pt x="222" y="278"/>
                  </a:cubicBezTo>
                  <a:cubicBezTo>
                    <a:pt x="265" y="208"/>
                    <a:pt x="310" y="148"/>
                    <a:pt x="324" y="74"/>
                  </a:cubicBezTo>
                  <a:cubicBezTo>
                    <a:pt x="324" y="46"/>
                    <a:pt x="324" y="14"/>
                    <a:pt x="29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83"/>
            <p:cNvSpPr/>
            <p:nvPr/>
          </p:nvSpPr>
          <p:spPr>
            <a:xfrm>
              <a:off x="5591268" y="3654168"/>
              <a:ext cx="631873" cy="651212"/>
            </a:xfrm>
            <a:custGeom>
              <a:avLst/>
              <a:gdLst/>
              <a:ahLst/>
              <a:cxnLst/>
              <a:rect l="l" t="t" r="r" b="b"/>
              <a:pathLst>
                <a:path w="6698" h="6903" extrusionOk="0">
                  <a:moveTo>
                    <a:pt x="4527" y="1"/>
                  </a:moveTo>
                  <a:cubicBezTo>
                    <a:pt x="4365" y="1"/>
                    <a:pt x="4203" y="29"/>
                    <a:pt x="4028" y="89"/>
                  </a:cubicBezTo>
                  <a:cubicBezTo>
                    <a:pt x="3897" y="131"/>
                    <a:pt x="3781" y="177"/>
                    <a:pt x="3634" y="264"/>
                  </a:cubicBezTo>
                  <a:lnTo>
                    <a:pt x="3634" y="247"/>
                  </a:lnTo>
                  <a:lnTo>
                    <a:pt x="3648" y="247"/>
                  </a:lnTo>
                  <a:cubicBezTo>
                    <a:pt x="3648" y="219"/>
                    <a:pt x="3634" y="191"/>
                    <a:pt x="3620" y="191"/>
                  </a:cubicBezTo>
                  <a:cubicBezTo>
                    <a:pt x="3605" y="177"/>
                    <a:pt x="3605" y="177"/>
                    <a:pt x="3588" y="177"/>
                  </a:cubicBezTo>
                  <a:cubicBezTo>
                    <a:pt x="3574" y="177"/>
                    <a:pt x="3560" y="191"/>
                    <a:pt x="3546" y="205"/>
                  </a:cubicBezTo>
                  <a:cubicBezTo>
                    <a:pt x="3532" y="247"/>
                    <a:pt x="3518" y="293"/>
                    <a:pt x="3500" y="335"/>
                  </a:cubicBezTo>
                  <a:cubicBezTo>
                    <a:pt x="3472" y="352"/>
                    <a:pt x="3472" y="366"/>
                    <a:pt x="3472" y="381"/>
                  </a:cubicBezTo>
                  <a:cubicBezTo>
                    <a:pt x="3254" y="922"/>
                    <a:pt x="2990" y="1450"/>
                    <a:pt x="2652" y="2023"/>
                  </a:cubicBezTo>
                  <a:lnTo>
                    <a:pt x="2652" y="2037"/>
                  </a:lnTo>
                  <a:cubicBezTo>
                    <a:pt x="2255" y="2681"/>
                    <a:pt x="1815" y="3342"/>
                    <a:pt x="1319" y="3958"/>
                  </a:cubicBezTo>
                  <a:cubicBezTo>
                    <a:pt x="908" y="4468"/>
                    <a:pt x="468" y="4953"/>
                    <a:pt x="42" y="5379"/>
                  </a:cubicBezTo>
                  <a:cubicBezTo>
                    <a:pt x="28" y="5393"/>
                    <a:pt x="14" y="5393"/>
                    <a:pt x="14" y="5407"/>
                  </a:cubicBezTo>
                  <a:cubicBezTo>
                    <a:pt x="14" y="5421"/>
                    <a:pt x="0" y="5435"/>
                    <a:pt x="14" y="5453"/>
                  </a:cubicBezTo>
                  <a:cubicBezTo>
                    <a:pt x="130" y="5759"/>
                    <a:pt x="292" y="6051"/>
                    <a:pt x="510" y="6301"/>
                  </a:cubicBezTo>
                  <a:cubicBezTo>
                    <a:pt x="732" y="6550"/>
                    <a:pt x="995" y="6740"/>
                    <a:pt x="1302" y="6888"/>
                  </a:cubicBezTo>
                  <a:cubicBezTo>
                    <a:pt x="1302" y="6888"/>
                    <a:pt x="1319" y="6902"/>
                    <a:pt x="1333" y="6902"/>
                  </a:cubicBezTo>
                  <a:cubicBezTo>
                    <a:pt x="1347" y="6902"/>
                    <a:pt x="1361" y="6902"/>
                    <a:pt x="1361" y="6888"/>
                  </a:cubicBezTo>
                  <a:cubicBezTo>
                    <a:pt x="1523" y="6786"/>
                    <a:pt x="1685" y="6666"/>
                    <a:pt x="1861" y="6508"/>
                  </a:cubicBezTo>
                  <a:cubicBezTo>
                    <a:pt x="2005" y="6388"/>
                    <a:pt x="2167" y="6258"/>
                    <a:pt x="2329" y="6111"/>
                  </a:cubicBezTo>
                  <a:cubicBezTo>
                    <a:pt x="2638" y="5847"/>
                    <a:pt x="2930" y="5569"/>
                    <a:pt x="3254" y="5245"/>
                  </a:cubicBezTo>
                  <a:cubicBezTo>
                    <a:pt x="3532" y="4967"/>
                    <a:pt x="3824" y="4675"/>
                    <a:pt x="4133" y="4352"/>
                  </a:cubicBezTo>
                  <a:cubicBezTo>
                    <a:pt x="4365" y="4088"/>
                    <a:pt x="4629" y="3824"/>
                    <a:pt x="4865" y="3546"/>
                  </a:cubicBezTo>
                  <a:cubicBezTo>
                    <a:pt x="5115" y="3268"/>
                    <a:pt x="5333" y="3019"/>
                    <a:pt x="5523" y="2769"/>
                  </a:cubicBezTo>
                  <a:cubicBezTo>
                    <a:pt x="5540" y="2769"/>
                    <a:pt x="5554" y="2769"/>
                    <a:pt x="5554" y="2755"/>
                  </a:cubicBezTo>
                  <a:cubicBezTo>
                    <a:pt x="5596" y="2709"/>
                    <a:pt x="5656" y="2639"/>
                    <a:pt x="5684" y="2579"/>
                  </a:cubicBezTo>
                  <a:cubicBezTo>
                    <a:pt x="5920" y="2287"/>
                    <a:pt x="6096" y="2006"/>
                    <a:pt x="6272" y="1742"/>
                  </a:cubicBezTo>
                  <a:cubicBezTo>
                    <a:pt x="6434" y="1464"/>
                    <a:pt x="6578" y="1200"/>
                    <a:pt x="6683" y="936"/>
                  </a:cubicBezTo>
                  <a:cubicBezTo>
                    <a:pt x="6697" y="922"/>
                    <a:pt x="6683" y="894"/>
                    <a:pt x="6652" y="880"/>
                  </a:cubicBezTo>
                  <a:lnTo>
                    <a:pt x="6638" y="880"/>
                  </a:lnTo>
                  <a:cubicBezTo>
                    <a:pt x="6624" y="880"/>
                    <a:pt x="6595" y="880"/>
                    <a:pt x="6595" y="908"/>
                  </a:cubicBezTo>
                  <a:cubicBezTo>
                    <a:pt x="6490" y="1126"/>
                    <a:pt x="6388" y="1362"/>
                    <a:pt x="6244" y="1598"/>
                  </a:cubicBezTo>
                  <a:cubicBezTo>
                    <a:pt x="6138" y="1773"/>
                    <a:pt x="6022" y="1949"/>
                    <a:pt x="5892" y="2139"/>
                  </a:cubicBezTo>
                  <a:cubicBezTo>
                    <a:pt x="5920" y="2037"/>
                    <a:pt x="5948" y="1918"/>
                    <a:pt x="5962" y="1802"/>
                  </a:cubicBezTo>
                  <a:cubicBezTo>
                    <a:pt x="6008" y="1478"/>
                    <a:pt x="5948" y="1144"/>
                    <a:pt x="5786" y="848"/>
                  </a:cubicBezTo>
                  <a:cubicBezTo>
                    <a:pt x="5758" y="774"/>
                    <a:pt x="5716" y="718"/>
                    <a:pt x="5670" y="644"/>
                  </a:cubicBezTo>
                  <a:cubicBezTo>
                    <a:pt x="5628" y="585"/>
                    <a:pt x="5568" y="528"/>
                    <a:pt x="5508" y="454"/>
                  </a:cubicBezTo>
                  <a:cubicBezTo>
                    <a:pt x="5406" y="335"/>
                    <a:pt x="5276" y="233"/>
                    <a:pt x="5129" y="159"/>
                  </a:cubicBezTo>
                  <a:cubicBezTo>
                    <a:pt x="5041" y="103"/>
                    <a:pt x="4953" y="71"/>
                    <a:pt x="4851" y="43"/>
                  </a:cubicBezTo>
                  <a:cubicBezTo>
                    <a:pt x="4777" y="15"/>
                    <a:pt x="4689" y="1"/>
                    <a:pt x="457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83"/>
            <p:cNvSpPr/>
            <p:nvPr/>
          </p:nvSpPr>
          <p:spPr>
            <a:xfrm>
              <a:off x="5661550" y="3713601"/>
              <a:ext cx="457726" cy="545742"/>
            </a:xfrm>
            <a:custGeom>
              <a:avLst/>
              <a:gdLst/>
              <a:ahLst/>
              <a:cxnLst/>
              <a:rect l="l" t="t" r="r" b="b"/>
              <a:pathLst>
                <a:path w="4852" h="5785" extrusionOk="0">
                  <a:moveTo>
                    <a:pt x="4795" y="0"/>
                  </a:moveTo>
                  <a:cubicBezTo>
                    <a:pt x="4778" y="0"/>
                    <a:pt x="4763" y="0"/>
                    <a:pt x="4763" y="14"/>
                  </a:cubicBezTo>
                  <a:cubicBezTo>
                    <a:pt x="4338" y="672"/>
                    <a:pt x="3884" y="1333"/>
                    <a:pt x="3416" y="1963"/>
                  </a:cubicBezTo>
                  <a:cubicBezTo>
                    <a:pt x="2948" y="2593"/>
                    <a:pt x="2449" y="3208"/>
                    <a:pt x="1921" y="3796"/>
                  </a:cubicBezTo>
                  <a:cubicBezTo>
                    <a:pt x="1788" y="3957"/>
                    <a:pt x="1657" y="4088"/>
                    <a:pt x="1524" y="4235"/>
                  </a:cubicBezTo>
                  <a:cubicBezTo>
                    <a:pt x="1453" y="4309"/>
                    <a:pt x="1380" y="4383"/>
                    <a:pt x="1320" y="4453"/>
                  </a:cubicBezTo>
                  <a:cubicBezTo>
                    <a:pt x="1292" y="4485"/>
                    <a:pt x="1246" y="4527"/>
                    <a:pt x="1218" y="4559"/>
                  </a:cubicBezTo>
                  <a:lnTo>
                    <a:pt x="1190" y="4587"/>
                  </a:lnTo>
                  <a:lnTo>
                    <a:pt x="1172" y="4601"/>
                  </a:lnTo>
                  <a:cubicBezTo>
                    <a:pt x="1172" y="4601"/>
                    <a:pt x="1172" y="4615"/>
                    <a:pt x="1158" y="4615"/>
                  </a:cubicBezTo>
                  <a:cubicBezTo>
                    <a:pt x="1144" y="4629"/>
                    <a:pt x="1130" y="4661"/>
                    <a:pt x="1102" y="4675"/>
                  </a:cubicBezTo>
                  <a:cubicBezTo>
                    <a:pt x="1042" y="4749"/>
                    <a:pt x="968" y="4823"/>
                    <a:pt x="894" y="4879"/>
                  </a:cubicBezTo>
                  <a:cubicBezTo>
                    <a:pt x="764" y="5027"/>
                    <a:pt x="616" y="5157"/>
                    <a:pt x="469" y="5291"/>
                  </a:cubicBezTo>
                  <a:cubicBezTo>
                    <a:pt x="398" y="5365"/>
                    <a:pt x="324" y="5421"/>
                    <a:pt x="250" y="5495"/>
                  </a:cubicBezTo>
                  <a:cubicBezTo>
                    <a:pt x="222" y="5526"/>
                    <a:pt x="191" y="5554"/>
                    <a:pt x="148" y="5583"/>
                  </a:cubicBezTo>
                  <a:cubicBezTo>
                    <a:pt x="103" y="5628"/>
                    <a:pt x="61" y="5656"/>
                    <a:pt x="15" y="5685"/>
                  </a:cubicBezTo>
                  <a:cubicBezTo>
                    <a:pt x="1" y="5716"/>
                    <a:pt x="1" y="5744"/>
                    <a:pt x="15" y="5758"/>
                  </a:cubicBezTo>
                  <a:cubicBezTo>
                    <a:pt x="23" y="5777"/>
                    <a:pt x="37" y="5784"/>
                    <a:pt x="52" y="5784"/>
                  </a:cubicBezTo>
                  <a:cubicBezTo>
                    <a:pt x="64" y="5784"/>
                    <a:pt x="77" y="5780"/>
                    <a:pt x="89" y="5773"/>
                  </a:cubicBezTo>
                  <a:cubicBezTo>
                    <a:pt x="117" y="5744"/>
                    <a:pt x="163" y="5702"/>
                    <a:pt x="205" y="5671"/>
                  </a:cubicBezTo>
                  <a:cubicBezTo>
                    <a:pt x="236" y="5642"/>
                    <a:pt x="279" y="5597"/>
                    <a:pt x="324" y="5569"/>
                  </a:cubicBezTo>
                  <a:cubicBezTo>
                    <a:pt x="398" y="5509"/>
                    <a:pt x="455" y="5438"/>
                    <a:pt x="528" y="5365"/>
                  </a:cubicBezTo>
                  <a:cubicBezTo>
                    <a:pt x="676" y="5231"/>
                    <a:pt x="820" y="5101"/>
                    <a:pt x="954" y="4967"/>
                  </a:cubicBezTo>
                  <a:cubicBezTo>
                    <a:pt x="1056" y="4865"/>
                    <a:pt x="1158" y="4763"/>
                    <a:pt x="1246" y="4661"/>
                  </a:cubicBezTo>
                  <a:lnTo>
                    <a:pt x="1260" y="4661"/>
                  </a:lnTo>
                  <a:cubicBezTo>
                    <a:pt x="1436" y="4485"/>
                    <a:pt x="1598" y="4295"/>
                    <a:pt x="1774" y="4102"/>
                  </a:cubicBezTo>
                  <a:cubicBezTo>
                    <a:pt x="2315" y="3518"/>
                    <a:pt x="2815" y="2916"/>
                    <a:pt x="3300" y="2287"/>
                  </a:cubicBezTo>
                  <a:cubicBezTo>
                    <a:pt x="3782" y="1657"/>
                    <a:pt x="4236" y="1010"/>
                    <a:pt x="4661" y="352"/>
                  </a:cubicBezTo>
                  <a:cubicBezTo>
                    <a:pt x="4721" y="264"/>
                    <a:pt x="4778" y="162"/>
                    <a:pt x="4837" y="74"/>
                  </a:cubicBezTo>
                  <a:cubicBezTo>
                    <a:pt x="4837" y="57"/>
                    <a:pt x="4851" y="42"/>
                    <a:pt x="4851" y="28"/>
                  </a:cubicBezTo>
                  <a:cubicBezTo>
                    <a:pt x="4837" y="28"/>
                    <a:pt x="4837" y="14"/>
                    <a:pt x="48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83"/>
            <p:cNvSpPr/>
            <p:nvPr/>
          </p:nvSpPr>
          <p:spPr>
            <a:xfrm>
              <a:off x="6499456" y="4148403"/>
              <a:ext cx="183958" cy="293956"/>
            </a:xfrm>
            <a:custGeom>
              <a:avLst/>
              <a:gdLst/>
              <a:ahLst/>
              <a:cxnLst/>
              <a:rect l="l" t="t" r="r" b="b"/>
              <a:pathLst>
                <a:path w="1950" h="3116" extrusionOk="0">
                  <a:moveTo>
                    <a:pt x="1019" y="1"/>
                  </a:moveTo>
                  <a:cubicBezTo>
                    <a:pt x="999" y="1"/>
                    <a:pt x="982" y="15"/>
                    <a:pt x="982" y="38"/>
                  </a:cubicBezTo>
                  <a:lnTo>
                    <a:pt x="982" y="52"/>
                  </a:lnTo>
                  <a:cubicBezTo>
                    <a:pt x="880" y="154"/>
                    <a:pt x="792" y="256"/>
                    <a:pt x="704" y="358"/>
                  </a:cubicBezTo>
                  <a:cubicBezTo>
                    <a:pt x="616" y="478"/>
                    <a:pt x="528" y="608"/>
                    <a:pt x="454" y="756"/>
                  </a:cubicBezTo>
                  <a:cubicBezTo>
                    <a:pt x="338" y="988"/>
                    <a:pt x="250" y="1251"/>
                    <a:pt x="190" y="1547"/>
                  </a:cubicBezTo>
                  <a:cubicBezTo>
                    <a:pt x="176" y="1547"/>
                    <a:pt x="162" y="1561"/>
                    <a:pt x="162" y="1575"/>
                  </a:cubicBezTo>
                  <a:cubicBezTo>
                    <a:pt x="148" y="1575"/>
                    <a:pt x="148" y="1589"/>
                    <a:pt x="148" y="1603"/>
                  </a:cubicBezTo>
                  <a:cubicBezTo>
                    <a:pt x="162" y="1621"/>
                    <a:pt x="162" y="1635"/>
                    <a:pt x="162" y="1635"/>
                  </a:cubicBezTo>
                  <a:lnTo>
                    <a:pt x="176" y="1649"/>
                  </a:lnTo>
                  <a:lnTo>
                    <a:pt x="176" y="1663"/>
                  </a:lnTo>
                  <a:cubicBezTo>
                    <a:pt x="176" y="1677"/>
                    <a:pt x="190" y="1691"/>
                    <a:pt x="190" y="1691"/>
                  </a:cubicBezTo>
                  <a:cubicBezTo>
                    <a:pt x="190" y="1737"/>
                    <a:pt x="204" y="1765"/>
                    <a:pt x="190" y="1811"/>
                  </a:cubicBezTo>
                  <a:cubicBezTo>
                    <a:pt x="190" y="1867"/>
                    <a:pt x="176" y="1941"/>
                    <a:pt x="162" y="2015"/>
                  </a:cubicBezTo>
                  <a:cubicBezTo>
                    <a:pt x="148" y="2061"/>
                    <a:pt x="117" y="2117"/>
                    <a:pt x="102" y="2163"/>
                  </a:cubicBezTo>
                  <a:cubicBezTo>
                    <a:pt x="88" y="2205"/>
                    <a:pt x="74" y="2250"/>
                    <a:pt x="60" y="2293"/>
                  </a:cubicBezTo>
                  <a:cubicBezTo>
                    <a:pt x="29" y="2381"/>
                    <a:pt x="0" y="2483"/>
                    <a:pt x="15" y="2588"/>
                  </a:cubicBezTo>
                  <a:cubicBezTo>
                    <a:pt x="15" y="2630"/>
                    <a:pt x="15" y="2690"/>
                    <a:pt x="46" y="2732"/>
                  </a:cubicBezTo>
                  <a:cubicBezTo>
                    <a:pt x="60" y="2778"/>
                    <a:pt x="88" y="2820"/>
                    <a:pt x="117" y="2866"/>
                  </a:cubicBezTo>
                  <a:cubicBezTo>
                    <a:pt x="148" y="2908"/>
                    <a:pt x="190" y="2954"/>
                    <a:pt x="236" y="2982"/>
                  </a:cubicBezTo>
                  <a:cubicBezTo>
                    <a:pt x="264" y="2996"/>
                    <a:pt x="292" y="3010"/>
                    <a:pt x="310" y="3028"/>
                  </a:cubicBezTo>
                  <a:cubicBezTo>
                    <a:pt x="324" y="3042"/>
                    <a:pt x="324" y="3042"/>
                    <a:pt x="338" y="3042"/>
                  </a:cubicBezTo>
                  <a:lnTo>
                    <a:pt x="352" y="3056"/>
                  </a:lnTo>
                  <a:lnTo>
                    <a:pt x="366" y="3056"/>
                  </a:lnTo>
                  <a:cubicBezTo>
                    <a:pt x="380" y="3070"/>
                    <a:pt x="412" y="3070"/>
                    <a:pt x="440" y="3084"/>
                  </a:cubicBezTo>
                  <a:cubicBezTo>
                    <a:pt x="440" y="3084"/>
                    <a:pt x="454" y="3084"/>
                    <a:pt x="468" y="3098"/>
                  </a:cubicBezTo>
                  <a:lnTo>
                    <a:pt x="528" y="3098"/>
                  </a:lnTo>
                  <a:cubicBezTo>
                    <a:pt x="528" y="3098"/>
                    <a:pt x="542" y="3098"/>
                    <a:pt x="542" y="3116"/>
                  </a:cubicBezTo>
                  <a:cubicBezTo>
                    <a:pt x="556" y="3116"/>
                    <a:pt x="574" y="3098"/>
                    <a:pt x="574" y="3098"/>
                  </a:cubicBezTo>
                  <a:cubicBezTo>
                    <a:pt x="662" y="3056"/>
                    <a:pt x="718" y="2982"/>
                    <a:pt x="792" y="2940"/>
                  </a:cubicBezTo>
                  <a:cubicBezTo>
                    <a:pt x="838" y="2894"/>
                    <a:pt x="880" y="2834"/>
                    <a:pt x="940" y="2792"/>
                  </a:cubicBezTo>
                  <a:cubicBezTo>
                    <a:pt x="1042" y="2690"/>
                    <a:pt x="1130" y="2571"/>
                    <a:pt x="1232" y="2440"/>
                  </a:cubicBezTo>
                  <a:cubicBezTo>
                    <a:pt x="1436" y="2163"/>
                    <a:pt x="1612" y="1867"/>
                    <a:pt x="1731" y="1575"/>
                  </a:cubicBezTo>
                  <a:cubicBezTo>
                    <a:pt x="1805" y="1399"/>
                    <a:pt x="1861" y="1223"/>
                    <a:pt x="1907" y="1047"/>
                  </a:cubicBezTo>
                  <a:cubicBezTo>
                    <a:pt x="1935" y="872"/>
                    <a:pt x="1949" y="710"/>
                    <a:pt x="1935" y="548"/>
                  </a:cubicBezTo>
                  <a:cubicBezTo>
                    <a:pt x="1935" y="534"/>
                    <a:pt x="1935" y="520"/>
                    <a:pt x="1921" y="506"/>
                  </a:cubicBezTo>
                  <a:cubicBezTo>
                    <a:pt x="1819" y="372"/>
                    <a:pt x="1685" y="270"/>
                    <a:pt x="1524" y="168"/>
                  </a:cubicBezTo>
                  <a:cubicBezTo>
                    <a:pt x="1453" y="126"/>
                    <a:pt x="1379" y="94"/>
                    <a:pt x="1291" y="66"/>
                  </a:cubicBezTo>
                  <a:cubicBezTo>
                    <a:pt x="1203" y="38"/>
                    <a:pt x="1130" y="6"/>
                    <a:pt x="1042" y="6"/>
                  </a:cubicBezTo>
                  <a:cubicBezTo>
                    <a:pt x="1034" y="3"/>
                    <a:pt x="1027" y="1"/>
                    <a:pt x="101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83"/>
            <p:cNvSpPr/>
            <p:nvPr/>
          </p:nvSpPr>
          <p:spPr>
            <a:xfrm>
              <a:off x="6499456" y="4180761"/>
              <a:ext cx="183958" cy="261598"/>
            </a:xfrm>
            <a:custGeom>
              <a:avLst/>
              <a:gdLst/>
              <a:ahLst/>
              <a:cxnLst/>
              <a:rect l="l" t="t" r="r" b="b"/>
              <a:pathLst>
                <a:path w="1950" h="2773" extrusionOk="0">
                  <a:moveTo>
                    <a:pt x="1773" y="1"/>
                  </a:moveTo>
                  <a:cubicBezTo>
                    <a:pt x="1773" y="61"/>
                    <a:pt x="1773" y="103"/>
                    <a:pt x="1759" y="163"/>
                  </a:cubicBezTo>
                  <a:cubicBezTo>
                    <a:pt x="1759" y="325"/>
                    <a:pt x="1731" y="486"/>
                    <a:pt x="1699" y="631"/>
                  </a:cubicBezTo>
                  <a:cubicBezTo>
                    <a:pt x="1657" y="806"/>
                    <a:pt x="1612" y="968"/>
                    <a:pt x="1541" y="1130"/>
                  </a:cubicBezTo>
                  <a:cubicBezTo>
                    <a:pt x="1481" y="1292"/>
                    <a:pt x="1407" y="1454"/>
                    <a:pt x="1320" y="1598"/>
                  </a:cubicBezTo>
                  <a:cubicBezTo>
                    <a:pt x="1158" y="1893"/>
                    <a:pt x="954" y="2171"/>
                    <a:pt x="718" y="2403"/>
                  </a:cubicBezTo>
                  <a:cubicBezTo>
                    <a:pt x="718" y="2412"/>
                    <a:pt x="715" y="2417"/>
                    <a:pt x="711" y="2417"/>
                  </a:cubicBezTo>
                  <a:cubicBezTo>
                    <a:pt x="708" y="2417"/>
                    <a:pt x="704" y="2412"/>
                    <a:pt x="704" y="2403"/>
                  </a:cubicBezTo>
                  <a:lnTo>
                    <a:pt x="690" y="2403"/>
                  </a:lnTo>
                  <a:cubicBezTo>
                    <a:pt x="616" y="2333"/>
                    <a:pt x="528" y="2259"/>
                    <a:pt x="440" y="2199"/>
                  </a:cubicBezTo>
                  <a:cubicBezTo>
                    <a:pt x="412" y="2171"/>
                    <a:pt x="366" y="2157"/>
                    <a:pt x="338" y="2140"/>
                  </a:cubicBezTo>
                  <a:cubicBezTo>
                    <a:pt x="310" y="2126"/>
                    <a:pt x="278" y="2126"/>
                    <a:pt x="250" y="2111"/>
                  </a:cubicBezTo>
                  <a:cubicBezTo>
                    <a:pt x="236" y="2097"/>
                    <a:pt x="204" y="2097"/>
                    <a:pt x="190" y="2097"/>
                  </a:cubicBezTo>
                  <a:cubicBezTo>
                    <a:pt x="176" y="2097"/>
                    <a:pt x="148" y="2083"/>
                    <a:pt x="134" y="2083"/>
                  </a:cubicBezTo>
                  <a:lnTo>
                    <a:pt x="74" y="2083"/>
                  </a:lnTo>
                  <a:cubicBezTo>
                    <a:pt x="60" y="2083"/>
                    <a:pt x="46" y="2097"/>
                    <a:pt x="15" y="2097"/>
                  </a:cubicBezTo>
                  <a:cubicBezTo>
                    <a:pt x="15" y="2140"/>
                    <a:pt x="0" y="2199"/>
                    <a:pt x="15" y="2245"/>
                  </a:cubicBezTo>
                  <a:cubicBezTo>
                    <a:pt x="15" y="2301"/>
                    <a:pt x="15" y="2347"/>
                    <a:pt x="29" y="2389"/>
                  </a:cubicBezTo>
                  <a:cubicBezTo>
                    <a:pt x="60" y="2435"/>
                    <a:pt x="74" y="2477"/>
                    <a:pt x="117" y="2523"/>
                  </a:cubicBezTo>
                  <a:cubicBezTo>
                    <a:pt x="148" y="2565"/>
                    <a:pt x="190" y="2611"/>
                    <a:pt x="236" y="2653"/>
                  </a:cubicBezTo>
                  <a:cubicBezTo>
                    <a:pt x="264" y="2653"/>
                    <a:pt x="292" y="2667"/>
                    <a:pt x="310" y="2685"/>
                  </a:cubicBezTo>
                  <a:lnTo>
                    <a:pt x="338" y="2699"/>
                  </a:lnTo>
                  <a:lnTo>
                    <a:pt x="352" y="2713"/>
                  </a:lnTo>
                  <a:cubicBezTo>
                    <a:pt x="398" y="2727"/>
                    <a:pt x="412" y="2727"/>
                    <a:pt x="440" y="2741"/>
                  </a:cubicBezTo>
                  <a:cubicBezTo>
                    <a:pt x="440" y="2741"/>
                    <a:pt x="454" y="2741"/>
                    <a:pt x="468" y="2755"/>
                  </a:cubicBezTo>
                  <a:lnTo>
                    <a:pt x="528" y="2755"/>
                  </a:lnTo>
                  <a:lnTo>
                    <a:pt x="542" y="2773"/>
                  </a:lnTo>
                  <a:cubicBezTo>
                    <a:pt x="556" y="2773"/>
                    <a:pt x="574" y="2755"/>
                    <a:pt x="574" y="2755"/>
                  </a:cubicBezTo>
                  <a:cubicBezTo>
                    <a:pt x="662" y="2713"/>
                    <a:pt x="718" y="2639"/>
                    <a:pt x="792" y="2597"/>
                  </a:cubicBezTo>
                  <a:lnTo>
                    <a:pt x="940" y="2449"/>
                  </a:lnTo>
                  <a:cubicBezTo>
                    <a:pt x="1042" y="2347"/>
                    <a:pt x="1130" y="2228"/>
                    <a:pt x="1232" y="2097"/>
                  </a:cubicBezTo>
                  <a:cubicBezTo>
                    <a:pt x="1436" y="1820"/>
                    <a:pt x="1612" y="1524"/>
                    <a:pt x="1731" y="1232"/>
                  </a:cubicBezTo>
                  <a:cubicBezTo>
                    <a:pt x="1819" y="1056"/>
                    <a:pt x="1861" y="880"/>
                    <a:pt x="1907" y="704"/>
                  </a:cubicBezTo>
                  <a:cubicBezTo>
                    <a:pt x="1935" y="529"/>
                    <a:pt x="1949" y="367"/>
                    <a:pt x="1935" y="205"/>
                  </a:cubicBezTo>
                  <a:cubicBezTo>
                    <a:pt x="1935" y="191"/>
                    <a:pt x="1935" y="177"/>
                    <a:pt x="1921" y="163"/>
                  </a:cubicBezTo>
                  <a:cubicBezTo>
                    <a:pt x="1875" y="103"/>
                    <a:pt x="1833" y="47"/>
                    <a:pt x="177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83"/>
            <p:cNvSpPr/>
            <p:nvPr/>
          </p:nvSpPr>
          <p:spPr>
            <a:xfrm>
              <a:off x="6505117" y="4340380"/>
              <a:ext cx="48489" cy="18490"/>
            </a:xfrm>
            <a:custGeom>
              <a:avLst/>
              <a:gdLst/>
              <a:ahLst/>
              <a:cxnLst/>
              <a:rect l="l" t="t" r="r" b="b"/>
              <a:pathLst>
                <a:path w="514" h="196" extrusionOk="0">
                  <a:moveTo>
                    <a:pt x="127" y="1"/>
                  </a:moveTo>
                  <a:cubicBezTo>
                    <a:pt x="99" y="1"/>
                    <a:pt x="71" y="3"/>
                    <a:pt x="42" y="8"/>
                  </a:cubicBezTo>
                  <a:cubicBezTo>
                    <a:pt x="28" y="8"/>
                    <a:pt x="28" y="8"/>
                    <a:pt x="14" y="26"/>
                  </a:cubicBezTo>
                  <a:cubicBezTo>
                    <a:pt x="0" y="40"/>
                    <a:pt x="0" y="40"/>
                    <a:pt x="0" y="54"/>
                  </a:cubicBezTo>
                  <a:lnTo>
                    <a:pt x="0" y="68"/>
                  </a:lnTo>
                  <a:cubicBezTo>
                    <a:pt x="0" y="82"/>
                    <a:pt x="14" y="82"/>
                    <a:pt x="14" y="96"/>
                  </a:cubicBezTo>
                  <a:cubicBezTo>
                    <a:pt x="24" y="96"/>
                    <a:pt x="33" y="104"/>
                    <a:pt x="42" y="104"/>
                  </a:cubicBezTo>
                  <a:cubicBezTo>
                    <a:pt x="47" y="104"/>
                    <a:pt x="52" y="102"/>
                    <a:pt x="57" y="96"/>
                  </a:cubicBezTo>
                  <a:lnTo>
                    <a:pt x="144" y="96"/>
                  </a:lnTo>
                  <a:cubicBezTo>
                    <a:pt x="204" y="113"/>
                    <a:pt x="264" y="128"/>
                    <a:pt x="320" y="142"/>
                  </a:cubicBezTo>
                  <a:cubicBezTo>
                    <a:pt x="352" y="156"/>
                    <a:pt x="394" y="170"/>
                    <a:pt x="440" y="184"/>
                  </a:cubicBezTo>
                  <a:cubicBezTo>
                    <a:pt x="446" y="191"/>
                    <a:pt x="455" y="196"/>
                    <a:pt x="464" y="196"/>
                  </a:cubicBezTo>
                  <a:cubicBezTo>
                    <a:pt x="476" y="196"/>
                    <a:pt x="488" y="188"/>
                    <a:pt x="496" y="170"/>
                  </a:cubicBezTo>
                  <a:cubicBezTo>
                    <a:pt x="514" y="142"/>
                    <a:pt x="496" y="113"/>
                    <a:pt x="482" y="96"/>
                  </a:cubicBezTo>
                  <a:cubicBezTo>
                    <a:pt x="375" y="49"/>
                    <a:pt x="256" y="1"/>
                    <a:pt x="12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83"/>
            <p:cNvSpPr/>
            <p:nvPr/>
          </p:nvSpPr>
          <p:spPr>
            <a:xfrm>
              <a:off x="6512098" y="4318588"/>
              <a:ext cx="49810" cy="17264"/>
            </a:xfrm>
            <a:custGeom>
              <a:avLst/>
              <a:gdLst/>
              <a:ahLst/>
              <a:cxnLst/>
              <a:rect l="l" t="t" r="r" b="b"/>
              <a:pathLst>
                <a:path w="528" h="183" extrusionOk="0">
                  <a:moveTo>
                    <a:pt x="116" y="1"/>
                  </a:moveTo>
                  <a:cubicBezTo>
                    <a:pt x="93" y="1"/>
                    <a:pt x="68" y="3"/>
                    <a:pt x="42" y="7"/>
                  </a:cubicBezTo>
                  <a:cubicBezTo>
                    <a:pt x="28" y="7"/>
                    <a:pt x="0" y="21"/>
                    <a:pt x="0" y="49"/>
                  </a:cubicBezTo>
                  <a:lnTo>
                    <a:pt x="0" y="63"/>
                  </a:lnTo>
                  <a:cubicBezTo>
                    <a:pt x="14" y="95"/>
                    <a:pt x="28" y="109"/>
                    <a:pt x="56" y="109"/>
                  </a:cubicBezTo>
                  <a:cubicBezTo>
                    <a:pt x="88" y="95"/>
                    <a:pt x="130" y="95"/>
                    <a:pt x="176" y="95"/>
                  </a:cubicBezTo>
                  <a:cubicBezTo>
                    <a:pt x="246" y="109"/>
                    <a:pt x="320" y="123"/>
                    <a:pt x="394" y="151"/>
                  </a:cubicBezTo>
                  <a:cubicBezTo>
                    <a:pt x="408" y="169"/>
                    <a:pt x="422" y="169"/>
                    <a:pt x="440" y="169"/>
                  </a:cubicBezTo>
                  <a:cubicBezTo>
                    <a:pt x="454" y="183"/>
                    <a:pt x="468" y="183"/>
                    <a:pt x="482" y="183"/>
                  </a:cubicBezTo>
                  <a:cubicBezTo>
                    <a:pt x="496" y="169"/>
                    <a:pt x="496" y="169"/>
                    <a:pt x="510" y="151"/>
                  </a:cubicBezTo>
                  <a:cubicBezTo>
                    <a:pt x="528" y="137"/>
                    <a:pt x="510" y="95"/>
                    <a:pt x="482" y="81"/>
                  </a:cubicBezTo>
                  <a:cubicBezTo>
                    <a:pt x="422" y="63"/>
                    <a:pt x="352" y="35"/>
                    <a:pt x="278" y="21"/>
                  </a:cubicBezTo>
                  <a:cubicBezTo>
                    <a:pt x="226" y="11"/>
                    <a:pt x="174" y="1"/>
                    <a:pt x="11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83"/>
            <p:cNvSpPr/>
            <p:nvPr/>
          </p:nvSpPr>
          <p:spPr>
            <a:xfrm>
              <a:off x="6036259" y="3623697"/>
              <a:ext cx="571119" cy="685928"/>
            </a:xfrm>
            <a:custGeom>
              <a:avLst/>
              <a:gdLst/>
              <a:ahLst/>
              <a:cxnLst/>
              <a:rect l="l" t="t" r="r" b="b"/>
              <a:pathLst>
                <a:path w="6054" h="7271" extrusionOk="0">
                  <a:moveTo>
                    <a:pt x="1861" y="0"/>
                  </a:moveTo>
                  <a:cubicBezTo>
                    <a:pt x="1481" y="0"/>
                    <a:pt x="1143" y="60"/>
                    <a:pt x="851" y="190"/>
                  </a:cubicBezTo>
                  <a:cubicBezTo>
                    <a:pt x="689" y="250"/>
                    <a:pt x="542" y="352"/>
                    <a:pt x="412" y="454"/>
                  </a:cubicBezTo>
                  <a:cubicBezTo>
                    <a:pt x="352" y="514"/>
                    <a:pt x="278" y="587"/>
                    <a:pt x="236" y="658"/>
                  </a:cubicBezTo>
                  <a:cubicBezTo>
                    <a:pt x="176" y="718"/>
                    <a:pt x="148" y="777"/>
                    <a:pt x="102" y="851"/>
                  </a:cubicBezTo>
                  <a:cubicBezTo>
                    <a:pt x="102" y="834"/>
                    <a:pt x="102" y="820"/>
                    <a:pt x="88" y="820"/>
                  </a:cubicBezTo>
                  <a:cubicBezTo>
                    <a:pt x="88" y="806"/>
                    <a:pt x="74" y="806"/>
                    <a:pt x="60" y="806"/>
                  </a:cubicBezTo>
                  <a:cubicBezTo>
                    <a:pt x="46" y="806"/>
                    <a:pt x="32" y="806"/>
                    <a:pt x="14" y="820"/>
                  </a:cubicBezTo>
                  <a:cubicBezTo>
                    <a:pt x="14" y="820"/>
                    <a:pt x="0" y="834"/>
                    <a:pt x="0" y="851"/>
                  </a:cubicBezTo>
                  <a:cubicBezTo>
                    <a:pt x="46" y="1171"/>
                    <a:pt x="120" y="1509"/>
                    <a:pt x="208" y="1833"/>
                  </a:cubicBezTo>
                  <a:cubicBezTo>
                    <a:pt x="295" y="2139"/>
                    <a:pt x="412" y="2462"/>
                    <a:pt x="542" y="2786"/>
                  </a:cubicBezTo>
                  <a:cubicBezTo>
                    <a:pt x="806" y="3401"/>
                    <a:pt x="1157" y="3999"/>
                    <a:pt x="1597" y="4559"/>
                  </a:cubicBezTo>
                  <a:cubicBezTo>
                    <a:pt x="2023" y="5115"/>
                    <a:pt x="2494" y="5614"/>
                    <a:pt x="3036" y="6054"/>
                  </a:cubicBezTo>
                  <a:cubicBezTo>
                    <a:pt x="3299" y="6272"/>
                    <a:pt x="3563" y="6479"/>
                    <a:pt x="3855" y="6655"/>
                  </a:cubicBezTo>
                  <a:cubicBezTo>
                    <a:pt x="3989" y="6743"/>
                    <a:pt x="4133" y="6831"/>
                    <a:pt x="4281" y="6901"/>
                  </a:cubicBezTo>
                  <a:cubicBezTo>
                    <a:pt x="4457" y="7007"/>
                    <a:pt x="4633" y="7095"/>
                    <a:pt x="4794" y="7165"/>
                  </a:cubicBezTo>
                  <a:cubicBezTo>
                    <a:pt x="4868" y="7197"/>
                    <a:pt x="4956" y="7239"/>
                    <a:pt x="5044" y="7271"/>
                  </a:cubicBezTo>
                  <a:lnTo>
                    <a:pt x="5114" y="7271"/>
                  </a:lnTo>
                  <a:cubicBezTo>
                    <a:pt x="5220" y="7225"/>
                    <a:pt x="5322" y="7137"/>
                    <a:pt x="5438" y="7035"/>
                  </a:cubicBezTo>
                  <a:cubicBezTo>
                    <a:pt x="5540" y="6933"/>
                    <a:pt x="5628" y="6831"/>
                    <a:pt x="5716" y="6683"/>
                  </a:cubicBezTo>
                  <a:cubicBezTo>
                    <a:pt x="5804" y="6550"/>
                    <a:pt x="5878" y="6420"/>
                    <a:pt x="5938" y="6272"/>
                  </a:cubicBezTo>
                  <a:cubicBezTo>
                    <a:pt x="5980" y="6128"/>
                    <a:pt x="6026" y="5980"/>
                    <a:pt x="6040" y="5846"/>
                  </a:cubicBezTo>
                  <a:cubicBezTo>
                    <a:pt x="6054" y="5758"/>
                    <a:pt x="6054" y="5688"/>
                    <a:pt x="6040" y="5600"/>
                  </a:cubicBezTo>
                  <a:lnTo>
                    <a:pt x="6040" y="5582"/>
                  </a:lnTo>
                  <a:lnTo>
                    <a:pt x="6011" y="5554"/>
                  </a:lnTo>
                  <a:cubicBezTo>
                    <a:pt x="5938" y="5512"/>
                    <a:pt x="5850" y="5452"/>
                    <a:pt x="5776" y="5392"/>
                  </a:cubicBezTo>
                  <a:lnTo>
                    <a:pt x="5776" y="5392"/>
                  </a:lnTo>
                  <a:lnTo>
                    <a:pt x="5790" y="5406"/>
                  </a:lnTo>
                  <a:cubicBezTo>
                    <a:pt x="5572" y="5231"/>
                    <a:pt x="5350" y="5041"/>
                    <a:pt x="5132" y="4823"/>
                  </a:cubicBezTo>
                  <a:cubicBezTo>
                    <a:pt x="4925" y="4615"/>
                    <a:pt x="4735" y="4383"/>
                    <a:pt x="4545" y="4147"/>
                  </a:cubicBezTo>
                  <a:lnTo>
                    <a:pt x="4545" y="4133"/>
                  </a:lnTo>
                  <a:cubicBezTo>
                    <a:pt x="4165" y="3620"/>
                    <a:pt x="3855" y="3092"/>
                    <a:pt x="3620" y="2536"/>
                  </a:cubicBezTo>
                  <a:cubicBezTo>
                    <a:pt x="3444" y="2096"/>
                    <a:pt x="3328" y="1671"/>
                    <a:pt x="3268" y="1245"/>
                  </a:cubicBezTo>
                  <a:lnTo>
                    <a:pt x="3268" y="1259"/>
                  </a:lnTo>
                  <a:cubicBezTo>
                    <a:pt x="3254" y="1069"/>
                    <a:pt x="3240" y="893"/>
                    <a:pt x="3240" y="704"/>
                  </a:cubicBezTo>
                  <a:cubicBezTo>
                    <a:pt x="3254" y="704"/>
                    <a:pt x="3268" y="675"/>
                    <a:pt x="3254" y="658"/>
                  </a:cubicBezTo>
                  <a:cubicBezTo>
                    <a:pt x="3254" y="630"/>
                    <a:pt x="3254" y="616"/>
                    <a:pt x="3240" y="587"/>
                  </a:cubicBezTo>
                  <a:lnTo>
                    <a:pt x="3240" y="570"/>
                  </a:lnTo>
                  <a:cubicBezTo>
                    <a:pt x="3240" y="556"/>
                    <a:pt x="3240" y="542"/>
                    <a:pt x="3226" y="542"/>
                  </a:cubicBezTo>
                  <a:cubicBezTo>
                    <a:pt x="3226" y="514"/>
                    <a:pt x="3212" y="500"/>
                    <a:pt x="3197" y="482"/>
                  </a:cubicBezTo>
                  <a:cubicBezTo>
                    <a:pt x="3166" y="426"/>
                    <a:pt x="3124" y="380"/>
                    <a:pt x="3078" y="338"/>
                  </a:cubicBezTo>
                  <a:cubicBezTo>
                    <a:pt x="2990" y="250"/>
                    <a:pt x="2874" y="190"/>
                    <a:pt x="2726" y="130"/>
                  </a:cubicBezTo>
                  <a:cubicBezTo>
                    <a:pt x="2494" y="42"/>
                    <a:pt x="2230" y="0"/>
                    <a:pt x="189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83"/>
            <p:cNvSpPr/>
            <p:nvPr/>
          </p:nvSpPr>
          <p:spPr>
            <a:xfrm>
              <a:off x="6246632" y="3700960"/>
              <a:ext cx="348483" cy="509139"/>
            </a:xfrm>
            <a:custGeom>
              <a:avLst/>
              <a:gdLst/>
              <a:ahLst/>
              <a:cxnLst/>
              <a:rect l="l" t="t" r="r" b="b"/>
              <a:pathLst>
                <a:path w="3694" h="5397" extrusionOk="0">
                  <a:moveTo>
                    <a:pt x="42" y="1"/>
                  </a:moveTo>
                  <a:cubicBezTo>
                    <a:pt x="14" y="15"/>
                    <a:pt x="0" y="46"/>
                    <a:pt x="14" y="60"/>
                  </a:cubicBezTo>
                  <a:cubicBezTo>
                    <a:pt x="204" y="718"/>
                    <a:pt x="440" y="1379"/>
                    <a:pt x="746" y="1995"/>
                  </a:cubicBezTo>
                  <a:cubicBezTo>
                    <a:pt x="1038" y="2597"/>
                    <a:pt x="1375" y="3166"/>
                    <a:pt x="1801" y="3694"/>
                  </a:cubicBezTo>
                  <a:cubicBezTo>
                    <a:pt x="2005" y="3958"/>
                    <a:pt x="2241" y="4222"/>
                    <a:pt x="2491" y="4457"/>
                  </a:cubicBezTo>
                  <a:cubicBezTo>
                    <a:pt x="2607" y="4587"/>
                    <a:pt x="2740" y="4707"/>
                    <a:pt x="2870" y="4823"/>
                  </a:cubicBezTo>
                  <a:cubicBezTo>
                    <a:pt x="3018" y="4957"/>
                    <a:pt x="3166" y="5087"/>
                    <a:pt x="3324" y="5203"/>
                  </a:cubicBezTo>
                  <a:cubicBezTo>
                    <a:pt x="3430" y="5263"/>
                    <a:pt x="3518" y="5337"/>
                    <a:pt x="3620" y="5396"/>
                  </a:cubicBezTo>
                  <a:lnTo>
                    <a:pt x="3648" y="5396"/>
                  </a:lnTo>
                  <a:cubicBezTo>
                    <a:pt x="3662" y="5396"/>
                    <a:pt x="3676" y="5379"/>
                    <a:pt x="3676" y="5365"/>
                  </a:cubicBezTo>
                  <a:cubicBezTo>
                    <a:pt x="3676" y="5351"/>
                    <a:pt x="3694" y="5337"/>
                    <a:pt x="3676" y="5337"/>
                  </a:cubicBezTo>
                  <a:cubicBezTo>
                    <a:pt x="3676" y="5323"/>
                    <a:pt x="3662" y="5309"/>
                    <a:pt x="3662" y="5309"/>
                  </a:cubicBezTo>
                  <a:cubicBezTo>
                    <a:pt x="3620" y="5277"/>
                    <a:pt x="3588" y="5263"/>
                    <a:pt x="3546" y="5235"/>
                  </a:cubicBezTo>
                  <a:lnTo>
                    <a:pt x="3546" y="5235"/>
                  </a:lnTo>
                  <a:lnTo>
                    <a:pt x="3560" y="5249"/>
                  </a:lnTo>
                  <a:cubicBezTo>
                    <a:pt x="3412" y="5147"/>
                    <a:pt x="3282" y="5045"/>
                    <a:pt x="3148" y="4925"/>
                  </a:cubicBezTo>
                  <a:cubicBezTo>
                    <a:pt x="3018" y="4823"/>
                    <a:pt x="2902" y="4721"/>
                    <a:pt x="2782" y="4619"/>
                  </a:cubicBezTo>
                  <a:cubicBezTo>
                    <a:pt x="2564" y="4412"/>
                    <a:pt x="2357" y="4193"/>
                    <a:pt x="2153" y="3972"/>
                  </a:cubicBezTo>
                  <a:cubicBezTo>
                    <a:pt x="1935" y="3726"/>
                    <a:pt x="1727" y="3462"/>
                    <a:pt x="1537" y="3180"/>
                  </a:cubicBezTo>
                  <a:cubicBezTo>
                    <a:pt x="1347" y="2903"/>
                    <a:pt x="1186" y="2625"/>
                    <a:pt x="1024" y="2333"/>
                  </a:cubicBezTo>
                  <a:cubicBezTo>
                    <a:pt x="967" y="2213"/>
                    <a:pt x="908" y="2111"/>
                    <a:pt x="848" y="1995"/>
                  </a:cubicBezTo>
                  <a:cubicBezTo>
                    <a:pt x="556" y="1379"/>
                    <a:pt x="320" y="736"/>
                    <a:pt x="116" y="89"/>
                  </a:cubicBezTo>
                  <a:lnTo>
                    <a:pt x="102" y="32"/>
                  </a:lnTo>
                  <a:cubicBezTo>
                    <a:pt x="102" y="15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83"/>
            <p:cNvSpPr/>
            <p:nvPr/>
          </p:nvSpPr>
          <p:spPr>
            <a:xfrm>
              <a:off x="5899469" y="3084464"/>
              <a:ext cx="506215" cy="665079"/>
            </a:xfrm>
            <a:custGeom>
              <a:avLst/>
              <a:gdLst/>
              <a:ahLst/>
              <a:cxnLst/>
              <a:rect l="l" t="t" r="r" b="b"/>
              <a:pathLst>
                <a:path w="5366" h="7050" extrusionOk="0">
                  <a:moveTo>
                    <a:pt x="4454" y="0"/>
                  </a:moveTo>
                  <a:cubicBezTo>
                    <a:pt x="4440" y="0"/>
                    <a:pt x="4426" y="0"/>
                    <a:pt x="4412" y="14"/>
                  </a:cubicBezTo>
                  <a:cubicBezTo>
                    <a:pt x="4398" y="42"/>
                    <a:pt x="4412" y="74"/>
                    <a:pt x="4426" y="88"/>
                  </a:cubicBezTo>
                  <a:lnTo>
                    <a:pt x="4190" y="88"/>
                  </a:lnTo>
                  <a:cubicBezTo>
                    <a:pt x="4120" y="88"/>
                    <a:pt x="4060" y="102"/>
                    <a:pt x="3986" y="102"/>
                  </a:cubicBezTo>
                  <a:cubicBezTo>
                    <a:pt x="3958" y="102"/>
                    <a:pt x="3912" y="116"/>
                    <a:pt x="3870" y="116"/>
                  </a:cubicBezTo>
                  <a:cubicBezTo>
                    <a:pt x="3680" y="130"/>
                    <a:pt x="3473" y="148"/>
                    <a:pt x="3240" y="148"/>
                  </a:cubicBezTo>
                  <a:cubicBezTo>
                    <a:pt x="3079" y="162"/>
                    <a:pt x="2903" y="162"/>
                    <a:pt x="2713" y="162"/>
                  </a:cubicBezTo>
                  <a:cubicBezTo>
                    <a:pt x="2505" y="162"/>
                    <a:pt x="2301" y="162"/>
                    <a:pt x="2111" y="148"/>
                  </a:cubicBezTo>
                  <a:cubicBezTo>
                    <a:pt x="2111" y="148"/>
                    <a:pt x="2111" y="130"/>
                    <a:pt x="2097" y="116"/>
                  </a:cubicBezTo>
                  <a:cubicBezTo>
                    <a:pt x="2097" y="102"/>
                    <a:pt x="2080" y="88"/>
                    <a:pt x="2052" y="88"/>
                  </a:cubicBezTo>
                  <a:lnTo>
                    <a:pt x="2037" y="102"/>
                  </a:lnTo>
                  <a:cubicBezTo>
                    <a:pt x="2009" y="116"/>
                    <a:pt x="1978" y="130"/>
                    <a:pt x="1964" y="162"/>
                  </a:cubicBezTo>
                  <a:cubicBezTo>
                    <a:pt x="1950" y="162"/>
                    <a:pt x="1950" y="162"/>
                    <a:pt x="1935" y="176"/>
                  </a:cubicBezTo>
                  <a:cubicBezTo>
                    <a:pt x="1774" y="306"/>
                    <a:pt x="1612" y="454"/>
                    <a:pt x="1464" y="630"/>
                  </a:cubicBezTo>
                  <a:cubicBezTo>
                    <a:pt x="1306" y="820"/>
                    <a:pt x="1144" y="1055"/>
                    <a:pt x="1010" y="1305"/>
                  </a:cubicBezTo>
                  <a:cubicBezTo>
                    <a:pt x="880" y="1537"/>
                    <a:pt x="761" y="1801"/>
                    <a:pt x="645" y="2096"/>
                  </a:cubicBezTo>
                  <a:cubicBezTo>
                    <a:pt x="557" y="2346"/>
                    <a:pt x="469" y="2624"/>
                    <a:pt x="381" y="2944"/>
                  </a:cubicBezTo>
                  <a:cubicBezTo>
                    <a:pt x="251" y="3472"/>
                    <a:pt x="145" y="4059"/>
                    <a:pt x="75" y="4703"/>
                  </a:cubicBezTo>
                  <a:cubicBezTo>
                    <a:pt x="57" y="4967"/>
                    <a:pt x="29" y="5248"/>
                    <a:pt x="15" y="5526"/>
                  </a:cubicBezTo>
                  <a:cubicBezTo>
                    <a:pt x="1" y="5776"/>
                    <a:pt x="1" y="6040"/>
                    <a:pt x="1" y="6360"/>
                  </a:cubicBezTo>
                  <a:cubicBezTo>
                    <a:pt x="1" y="6374"/>
                    <a:pt x="15" y="6391"/>
                    <a:pt x="29" y="6391"/>
                  </a:cubicBezTo>
                  <a:lnTo>
                    <a:pt x="29" y="6405"/>
                  </a:lnTo>
                  <a:cubicBezTo>
                    <a:pt x="43" y="6420"/>
                    <a:pt x="57" y="6434"/>
                    <a:pt x="75" y="6448"/>
                  </a:cubicBezTo>
                  <a:cubicBezTo>
                    <a:pt x="321" y="6609"/>
                    <a:pt x="616" y="6743"/>
                    <a:pt x="968" y="6831"/>
                  </a:cubicBezTo>
                  <a:cubicBezTo>
                    <a:pt x="1260" y="6919"/>
                    <a:pt x="1598" y="6975"/>
                    <a:pt x="1992" y="7021"/>
                  </a:cubicBezTo>
                  <a:cubicBezTo>
                    <a:pt x="2154" y="7035"/>
                    <a:pt x="2315" y="7035"/>
                    <a:pt x="2505" y="7049"/>
                  </a:cubicBezTo>
                  <a:lnTo>
                    <a:pt x="3065" y="7049"/>
                  </a:lnTo>
                  <a:cubicBezTo>
                    <a:pt x="3473" y="7035"/>
                    <a:pt x="3884" y="6961"/>
                    <a:pt x="4264" y="6859"/>
                  </a:cubicBezTo>
                  <a:cubicBezTo>
                    <a:pt x="4366" y="6831"/>
                    <a:pt x="4472" y="6799"/>
                    <a:pt x="4574" y="6757"/>
                  </a:cubicBezTo>
                  <a:cubicBezTo>
                    <a:pt x="4690" y="6711"/>
                    <a:pt x="4778" y="6683"/>
                    <a:pt x="4866" y="6638"/>
                  </a:cubicBezTo>
                  <a:lnTo>
                    <a:pt x="4894" y="6609"/>
                  </a:lnTo>
                  <a:cubicBezTo>
                    <a:pt x="4894" y="6595"/>
                    <a:pt x="4894" y="6581"/>
                    <a:pt x="4911" y="6581"/>
                  </a:cubicBezTo>
                  <a:cubicBezTo>
                    <a:pt x="4953" y="6170"/>
                    <a:pt x="5013" y="5776"/>
                    <a:pt x="5070" y="5364"/>
                  </a:cubicBezTo>
                  <a:cubicBezTo>
                    <a:pt x="5129" y="4925"/>
                    <a:pt x="5189" y="4471"/>
                    <a:pt x="5245" y="4031"/>
                  </a:cubicBezTo>
                  <a:cubicBezTo>
                    <a:pt x="5319" y="3430"/>
                    <a:pt x="5365" y="2962"/>
                    <a:pt x="5365" y="2536"/>
                  </a:cubicBezTo>
                  <a:cubicBezTo>
                    <a:pt x="5365" y="2227"/>
                    <a:pt x="5351" y="1963"/>
                    <a:pt x="5319" y="1699"/>
                  </a:cubicBezTo>
                  <a:cubicBezTo>
                    <a:pt x="5291" y="1407"/>
                    <a:pt x="5231" y="1143"/>
                    <a:pt x="5143" y="922"/>
                  </a:cubicBezTo>
                  <a:cubicBezTo>
                    <a:pt x="5087" y="718"/>
                    <a:pt x="4999" y="542"/>
                    <a:pt x="4880" y="394"/>
                  </a:cubicBezTo>
                  <a:cubicBezTo>
                    <a:pt x="4778" y="236"/>
                    <a:pt x="4630" y="102"/>
                    <a:pt x="448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83"/>
            <p:cNvSpPr/>
            <p:nvPr/>
          </p:nvSpPr>
          <p:spPr>
            <a:xfrm>
              <a:off x="6347479" y="3656810"/>
              <a:ext cx="18018" cy="53112"/>
            </a:xfrm>
            <a:custGeom>
              <a:avLst/>
              <a:gdLst/>
              <a:ahLst/>
              <a:cxnLst/>
              <a:rect l="l" t="t" r="r" b="b"/>
              <a:pathLst>
                <a:path w="191" h="563" extrusionOk="0">
                  <a:moveTo>
                    <a:pt x="145" y="1"/>
                  </a:moveTo>
                  <a:cubicBezTo>
                    <a:pt x="131" y="1"/>
                    <a:pt x="117" y="1"/>
                    <a:pt x="102" y="15"/>
                  </a:cubicBezTo>
                  <a:cubicBezTo>
                    <a:pt x="102" y="15"/>
                    <a:pt x="88" y="29"/>
                    <a:pt x="88" y="43"/>
                  </a:cubicBezTo>
                  <a:cubicBezTo>
                    <a:pt x="74" y="177"/>
                    <a:pt x="57" y="293"/>
                    <a:pt x="29" y="412"/>
                  </a:cubicBezTo>
                  <a:cubicBezTo>
                    <a:pt x="15" y="440"/>
                    <a:pt x="15" y="469"/>
                    <a:pt x="0" y="500"/>
                  </a:cubicBezTo>
                  <a:cubicBezTo>
                    <a:pt x="0" y="514"/>
                    <a:pt x="15" y="542"/>
                    <a:pt x="43" y="557"/>
                  </a:cubicBezTo>
                  <a:cubicBezTo>
                    <a:pt x="46" y="560"/>
                    <a:pt x="51" y="562"/>
                    <a:pt x="57" y="562"/>
                  </a:cubicBezTo>
                  <a:cubicBezTo>
                    <a:pt x="72" y="562"/>
                    <a:pt x="92" y="549"/>
                    <a:pt x="102" y="528"/>
                  </a:cubicBezTo>
                  <a:cubicBezTo>
                    <a:pt x="145" y="367"/>
                    <a:pt x="162" y="205"/>
                    <a:pt x="190" y="61"/>
                  </a:cubicBezTo>
                  <a:cubicBezTo>
                    <a:pt x="190" y="29"/>
                    <a:pt x="176" y="1"/>
                    <a:pt x="145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83"/>
            <p:cNvSpPr/>
            <p:nvPr/>
          </p:nvSpPr>
          <p:spPr>
            <a:xfrm>
              <a:off x="6070692" y="2991824"/>
              <a:ext cx="269900" cy="156412"/>
            </a:xfrm>
            <a:custGeom>
              <a:avLst/>
              <a:gdLst/>
              <a:ahLst/>
              <a:cxnLst/>
              <a:rect l="l" t="t" r="r" b="b"/>
              <a:pathLst>
                <a:path w="2861" h="1658" extrusionOk="0">
                  <a:moveTo>
                    <a:pt x="1232" y="1"/>
                  </a:moveTo>
                  <a:cubicBezTo>
                    <a:pt x="1130" y="1"/>
                    <a:pt x="1028" y="15"/>
                    <a:pt x="912" y="29"/>
                  </a:cubicBezTo>
                  <a:cubicBezTo>
                    <a:pt x="824" y="43"/>
                    <a:pt x="722" y="57"/>
                    <a:pt x="648" y="89"/>
                  </a:cubicBezTo>
                  <a:cubicBezTo>
                    <a:pt x="546" y="131"/>
                    <a:pt x="458" y="177"/>
                    <a:pt x="384" y="219"/>
                  </a:cubicBezTo>
                  <a:cubicBezTo>
                    <a:pt x="339" y="250"/>
                    <a:pt x="296" y="279"/>
                    <a:pt x="251" y="321"/>
                  </a:cubicBezTo>
                  <a:cubicBezTo>
                    <a:pt x="222" y="366"/>
                    <a:pt x="194" y="395"/>
                    <a:pt x="163" y="426"/>
                  </a:cubicBezTo>
                  <a:cubicBezTo>
                    <a:pt x="149" y="468"/>
                    <a:pt x="135" y="514"/>
                    <a:pt x="120" y="556"/>
                  </a:cubicBezTo>
                  <a:cubicBezTo>
                    <a:pt x="106" y="570"/>
                    <a:pt x="106" y="570"/>
                    <a:pt x="120" y="585"/>
                  </a:cubicBezTo>
                  <a:cubicBezTo>
                    <a:pt x="61" y="672"/>
                    <a:pt x="33" y="746"/>
                    <a:pt x="18" y="820"/>
                  </a:cubicBezTo>
                  <a:cubicBezTo>
                    <a:pt x="1" y="894"/>
                    <a:pt x="1" y="982"/>
                    <a:pt x="18" y="1056"/>
                  </a:cubicBezTo>
                  <a:cubicBezTo>
                    <a:pt x="18" y="1084"/>
                    <a:pt x="33" y="1112"/>
                    <a:pt x="47" y="1158"/>
                  </a:cubicBezTo>
                  <a:cubicBezTo>
                    <a:pt x="75" y="1186"/>
                    <a:pt x="89" y="1232"/>
                    <a:pt x="120" y="1246"/>
                  </a:cubicBezTo>
                  <a:cubicBezTo>
                    <a:pt x="149" y="1306"/>
                    <a:pt x="208" y="1348"/>
                    <a:pt x="282" y="1408"/>
                  </a:cubicBezTo>
                  <a:cubicBezTo>
                    <a:pt x="339" y="1436"/>
                    <a:pt x="412" y="1482"/>
                    <a:pt x="514" y="1510"/>
                  </a:cubicBezTo>
                  <a:cubicBezTo>
                    <a:pt x="588" y="1538"/>
                    <a:pt x="676" y="1569"/>
                    <a:pt x="778" y="1598"/>
                  </a:cubicBezTo>
                  <a:cubicBezTo>
                    <a:pt x="968" y="1626"/>
                    <a:pt x="1176" y="1657"/>
                    <a:pt x="1394" y="1657"/>
                  </a:cubicBezTo>
                  <a:cubicBezTo>
                    <a:pt x="1615" y="1657"/>
                    <a:pt x="1819" y="1626"/>
                    <a:pt x="1995" y="1598"/>
                  </a:cubicBezTo>
                  <a:cubicBezTo>
                    <a:pt x="2097" y="1569"/>
                    <a:pt x="2171" y="1552"/>
                    <a:pt x="2259" y="1524"/>
                  </a:cubicBezTo>
                  <a:cubicBezTo>
                    <a:pt x="2347" y="1496"/>
                    <a:pt x="2407" y="1450"/>
                    <a:pt x="2463" y="1422"/>
                  </a:cubicBezTo>
                  <a:cubicBezTo>
                    <a:pt x="2537" y="1376"/>
                    <a:pt x="2597" y="1320"/>
                    <a:pt x="2671" y="1232"/>
                  </a:cubicBezTo>
                  <a:cubicBezTo>
                    <a:pt x="2699" y="1200"/>
                    <a:pt x="2727" y="1158"/>
                    <a:pt x="2759" y="1112"/>
                  </a:cubicBezTo>
                  <a:cubicBezTo>
                    <a:pt x="2787" y="1084"/>
                    <a:pt x="2801" y="1042"/>
                    <a:pt x="2815" y="996"/>
                  </a:cubicBezTo>
                  <a:cubicBezTo>
                    <a:pt x="2847" y="922"/>
                    <a:pt x="2861" y="848"/>
                    <a:pt x="2847" y="792"/>
                  </a:cubicBezTo>
                  <a:cubicBezTo>
                    <a:pt x="2847" y="718"/>
                    <a:pt x="2832" y="644"/>
                    <a:pt x="2787" y="585"/>
                  </a:cubicBezTo>
                  <a:cubicBezTo>
                    <a:pt x="2745" y="528"/>
                    <a:pt x="2699" y="468"/>
                    <a:pt x="2639" y="409"/>
                  </a:cubicBezTo>
                  <a:cubicBezTo>
                    <a:pt x="2583" y="352"/>
                    <a:pt x="2509" y="307"/>
                    <a:pt x="2421" y="264"/>
                  </a:cubicBezTo>
                  <a:cubicBezTo>
                    <a:pt x="2347" y="219"/>
                    <a:pt x="2259" y="177"/>
                    <a:pt x="2157" y="145"/>
                  </a:cubicBezTo>
                  <a:cubicBezTo>
                    <a:pt x="2069" y="117"/>
                    <a:pt x="1967" y="89"/>
                    <a:pt x="1865" y="57"/>
                  </a:cubicBezTo>
                  <a:cubicBezTo>
                    <a:pt x="1672" y="29"/>
                    <a:pt x="1468" y="1"/>
                    <a:pt x="127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83"/>
            <p:cNvSpPr/>
            <p:nvPr/>
          </p:nvSpPr>
          <p:spPr>
            <a:xfrm>
              <a:off x="6171916" y="3088426"/>
              <a:ext cx="270843" cy="437066"/>
            </a:xfrm>
            <a:custGeom>
              <a:avLst/>
              <a:gdLst/>
              <a:ahLst/>
              <a:cxnLst/>
              <a:rect l="l" t="t" r="r" b="b"/>
              <a:pathLst>
                <a:path w="2871" h="4633" extrusionOk="0">
                  <a:moveTo>
                    <a:pt x="2006" y="0"/>
                  </a:moveTo>
                  <a:cubicBezTo>
                    <a:pt x="1759" y="46"/>
                    <a:pt x="1496" y="134"/>
                    <a:pt x="1232" y="282"/>
                  </a:cubicBezTo>
                  <a:cubicBezTo>
                    <a:pt x="1098" y="338"/>
                    <a:pt x="968" y="426"/>
                    <a:pt x="834" y="528"/>
                  </a:cubicBezTo>
                  <a:cubicBezTo>
                    <a:pt x="704" y="633"/>
                    <a:pt x="585" y="735"/>
                    <a:pt x="483" y="851"/>
                  </a:cubicBezTo>
                  <a:cubicBezTo>
                    <a:pt x="265" y="1087"/>
                    <a:pt x="117" y="1351"/>
                    <a:pt x="43" y="1629"/>
                  </a:cubicBezTo>
                  <a:cubicBezTo>
                    <a:pt x="15" y="1759"/>
                    <a:pt x="1" y="1907"/>
                    <a:pt x="1" y="2069"/>
                  </a:cubicBezTo>
                  <a:cubicBezTo>
                    <a:pt x="1" y="2230"/>
                    <a:pt x="29" y="2375"/>
                    <a:pt x="71" y="2522"/>
                  </a:cubicBezTo>
                  <a:cubicBezTo>
                    <a:pt x="131" y="2800"/>
                    <a:pt x="265" y="3078"/>
                    <a:pt x="454" y="3342"/>
                  </a:cubicBezTo>
                  <a:cubicBezTo>
                    <a:pt x="630" y="3578"/>
                    <a:pt x="848" y="3799"/>
                    <a:pt x="1112" y="4003"/>
                  </a:cubicBezTo>
                  <a:cubicBezTo>
                    <a:pt x="1362" y="4179"/>
                    <a:pt x="1626" y="4327"/>
                    <a:pt x="1918" y="4443"/>
                  </a:cubicBezTo>
                  <a:cubicBezTo>
                    <a:pt x="2199" y="4545"/>
                    <a:pt x="2491" y="4605"/>
                    <a:pt x="2783" y="4633"/>
                  </a:cubicBezTo>
                  <a:cubicBezTo>
                    <a:pt x="2797" y="4605"/>
                    <a:pt x="2815" y="4591"/>
                    <a:pt x="2829" y="4559"/>
                  </a:cubicBezTo>
                  <a:cubicBezTo>
                    <a:pt x="2843" y="4531"/>
                    <a:pt x="2857" y="4503"/>
                    <a:pt x="2871" y="4471"/>
                  </a:cubicBezTo>
                  <a:cubicBezTo>
                    <a:pt x="2653" y="4443"/>
                    <a:pt x="2431" y="4383"/>
                    <a:pt x="2213" y="4281"/>
                  </a:cubicBezTo>
                  <a:lnTo>
                    <a:pt x="2213" y="4295"/>
                  </a:lnTo>
                  <a:cubicBezTo>
                    <a:pt x="1963" y="4179"/>
                    <a:pt x="1714" y="4045"/>
                    <a:pt x="1496" y="3870"/>
                  </a:cubicBezTo>
                  <a:cubicBezTo>
                    <a:pt x="1288" y="3711"/>
                    <a:pt x="1098" y="3518"/>
                    <a:pt x="950" y="3328"/>
                  </a:cubicBezTo>
                  <a:cubicBezTo>
                    <a:pt x="820" y="3152"/>
                    <a:pt x="718" y="2976"/>
                    <a:pt x="630" y="2786"/>
                  </a:cubicBezTo>
                  <a:cubicBezTo>
                    <a:pt x="556" y="2624"/>
                    <a:pt x="511" y="2448"/>
                    <a:pt x="483" y="2273"/>
                  </a:cubicBezTo>
                  <a:cubicBezTo>
                    <a:pt x="469" y="2111"/>
                    <a:pt x="469" y="1967"/>
                    <a:pt x="483" y="1819"/>
                  </a:cubicBezTo>
                  <a:cubicBezTo>
                    <a:pt x="497" y="1703"/>
                    <a:pt x="528" y="1583"/>
                    <a:pt x="571" y="1467"/>
                  </a:cubicBezTo>
                  <a:cubicBezTo>
                    <a:pt x="644" y="1337"/>
                    <a:pt x="718" y="1203"/>
                    <a:pt x="806" y="1073"/>
                  </a:cubicBezTo>
                  <a:lnTo>
                    <a:pt x="820" y="1073"/>
                  </a:lnTo>
                  <a:cubicBezTo>
                    <a:pt x="936" y="925"/>
                    <a:pt x="1070" y="778"/>
                    <a:pt x="1232" y="662"/>
                  </a:cubicBezTo>
                  <a:lnTo>
                    <a:pt x="1246" y="647"/>
                  </a:lnTo>
                  <a:cubicBezTo>
                    <a:pt x="1436" y="514"/>
                    <a:pt x="1626" y="398"/>
                    <a:pt x="1830" y="296"/>
                  </a:cubicBezTo>
                  <a:cubicBezTo>
                    <a:pt x="1963" y="250"/>
                    <a:pt x="2094" y="208"/>
                    <a:pt x="2227" y="176"/>
                  </a:cubicBezTo>
                  <a:lnTo>
                    <a:pt x="2199" y="148"/>
                  </a:lnTo>
                  <a:cubicBezTo>
                    <a:pt x="2167" y="120"/>
                    <a:pt x="2139" y="106"/>
                    <a:pt x="2111" y="74"/>
                  </a:cubicBezTo>
                  <a:cubicBezTo>
                    <a:pt x="2080" y="46"/>
                    <a:pt x="2051" y="32"/>
                    <a:pt x="2006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83"/>
            <p:cNvSpPr/>
            <p:nvPr/>
          </p:nvSpPr>
          <p:spPr>
            <a:xfrm>
              <a:off x="6341818" y="3069181"/>
              <a:ext cx="65187" cy="58678"/>
            </a:xfrm>
            <a:custGeom>
              <a:avLst/>
              <a:gdLst/>
              <a:ahLst/>
              <a:cxnLst/>
              <a:rect l="l" t="t" r="r" b="b"/>
              <a:pathLst>
                <a:path w="691" h="622" extrusionOk="0">
                  <a:moveTo>
                    <a:pt x="148" y="0"/>
                  </a:moveTo>
                  <a:cubicBezTo>
                    <a:pt x="103" y="14"/>
                    <a:pt x="75" y="46"/>
                    <a:pt x="46" y="74"/>
                  </a:cubicBezTo>
                  <a:cubicBezTo>
                    <a:pt x="1" y="148"/>
                    <a:pt x="29" y="264"/>
                    <a:pt x="103" y="310"/>
                  </a:cubicBezTo>
                  <a:cubicBezTo>
                    <a:pt x="134" y="324"/>
                    <a:pt x="177" y="338"/>
                    <a:pt x="205" y="366"/>
                  </a:cubicBezTo>
                  <a:cubicBezTo>
                    <a:pt x="236" y="398"/>
                    <a:pt x="279" y="426"/>
                    <a:pt x="310" y="468"/>
                  </a:cubicBezTo>
                  <a:cubicBezTo>
                    <a:pt x="324" y="486"/>
                    <a:pt x="338" y="514"/>
                    <a:pt x="352" y="542"/>
                  </a:cubicBezTo>
                  <a:cubicBezTo>
                    <a:pt x="384" y="592"/>
                    <a:pt x="441" y="621"/>
                    <a:pt x="502" y="621"/>
                  </a:cubicBezTo>
                  <a:cubicBezTo>
                    <a:pt x="531" y="621"/>
                    <a:pt x="560" y="615"/>
                    <a:pt x="588" y="602"/>
                  </a:cubicBezTo>
                  <a:cubicBezTo>
                    <a:pt x="662" y="556"/>
                    <a:pt x="690" y="454"/>
                    <a:pt x="644" y="366"/>
                  </a:cubicBezTo>
                  <a:cubicBezTo>
                    <a:pt x="542" y="222"/>
                    <a:pt x="426" y="102"/>
                    <a:pt x="264" y="14"/>
                  </a:cubicBezTo>
                  <a:cubicBezTo>
                    <a:pt x="250" y="0"/>
                    <a:pt x="222" y="0"/>
                    <a:pt x="191" y="0"/>
                  </a:cubicBezTo>
                  <a:close/>
                </a:path>
              </a:pathLst>
            </a:custGeom>
            <a:solidFill>
              <a:srgbClr val="0B6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83"/>
            <p:cNvSpPr/>
            <p:nvPr/>
          </p:nvSpPr>
          <p:spPr>
            <a:xfrm>
              <a:off x="6392949" y="3490870"/>
              <a:ext cx="70753" cy="58489"/>
            </a:xfrm>
            <a:custGeom>
              <a:avLst/>
              <a:gdLst/>
              <a:ahLst/>
              <a:cxnLst/>
              <a:rect l="l" t="t" r="r" b="b"/>
              <a:pathLst>
                <a:path w="750" h="620" extrusionOk="0">
                  <a:moveTo>
                    <a:pt x="560" y="1"/>
                  </a:moveTo>
                  <a:cubicBezTo>
                    <a:pt x="514" y="1"/>
                    <a:pt x="454" y="29"/>
                    <a:pt x="426" y="89"/>
                  </a:cubicBezTo>
                  <a:cubicBezTo>
                    <a:pt x="412" y="103"/>
                    <a:pt x="398" y="131"/>
                    <a:pt x="384" y="149"/>
                  </a:cubicBezTo>
                  <a:cubicBezTo>
                    <a:pt x="366" y="177"/>
                    <a:pt x="338" y="191"/>
                    <a:pt x="310" y="219"/>
                  </a:cubicBezTo>
                  <a:cubicBezTo>
                    <a:pt x="296" y="237"/>
                    <a:pt x="250" y="251"/>
                    <a:pt x="222" y="265"/>
                  </a:cubicBezTo>
                  <a:cubicBezTo>
                    <a:pt x="190" y="279"/>
                    <a:pt x="162" y="293"/>
                    <a:pt x="134" y="293"/>
                  </a:cubicBezTo>
                  <a:cubicBezTo>
                    <a:pt x="46" y="325"/>
                    <a:pt x="0" y="413"/>
                    <a:pt x="32" y="500"/>
                  </a:cubicBezTo>
                  <a:cubicBezTo>
                    <a:pt x="44" y="577"/>
                    <a:pt x="113" y="619"/>
                    <a:pt x="189" y="619"/>
                  </a:cubicBezTo>
                  <a:cubicBezTo>
                    <a:pt x="200" y="619"/>
                    <a:pt x="211" y="618"/>
                    <a:pt x="222" y="617"/>
                  </a:cubicBezTo>
                  <a:cubicBezTo>
                    <a:pt x="426" y="557"/>
                    <a:pt x="602" y="441"/>
                    <a:pt x="704" y="251"/>
                  </a:cubicBezTo>
                  <a:cubicBezTo>
                    <a:pt x="750" y="177"/>
                    <a:pt x="718" y="75"/>
                    <a:pt x="648" y="29"/>
                  </a:cubicBezTo>
                  <a:cubicBezTo>
                    <a:pt x="616" y="15"/>
                    <a:pt x="588" y="1"/>
                    <a:pt x="560" y="1"/>
                  </a:cubicBezTo>
                  <a:close/>
                </a:path>
              </a:pathLst>
            </a:custGeom>
            <a:solidFill>
              <a:srgbClr val="0B6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83"/>
            <p:cNvSpPr/>
            <p:nvPr/>
          </p:nvSpPr>
          <p:spPr>
            <a:xfrm>
              <a:off x="5812207" y="3092671"/>
              <a:ext cx="426217" cy="536686"/>
            </a:xfrm>
            <a:custGeom>
              <a:avLst/>
              <a:gdLst/>
              <a:ahLst/>
              <a:cxnLst/>
              <a:rect l="l" t="t" r="r" b="b"/>
              <a:pathLst>
                <a:path w="4518" h="5689" extrusionOk="0">
                  <a:moveTo>
                    <a:pt x="718" y="1"/>
                  </a:moveTo>
                  <a:cubicBezTo>
                    <a:pt x="676" y="1"/>
                    <a:pt x="630" y="15"/>
                    <a:pt x="588" y="15"/>
                  </a:cubicBezTo>
                  <a:cubicBezTo>
                    <a:pt x="250" y="89"/>
                    <a:pt x="1" y="427"/>
                    <a:pt x="1" y="806"/>
                  </a:cubicBezTo>
                  <a:lnTo>
                    <a:pt x="1" y="4897"/>
                  </a:lnTo>
                  <a:cubicBezTo>
                    <a:pt x="1" y="5319"/>
                    <a:pt x="324" y="5689"/>
                    <a:pt x="718" y="5689"/>
                  </a:cubicBezTo>
                  <a:lnTo>
                    <a:pt x="3796" y="5689"/>
                  </a:lnTo>
                  <a:cubicBezTo>
                    <a:pt x="4194" y="5689"/>
                    <a:pt x="4517" y="5319"/>
                    <a:pt x="4517" y="4897"/>
                  </a:cubicBezTo>
                  <a:lnTo>
                    <a:pt x="4517" y="806"/>
                  </a:lnTo>
                  <a:cubicBezTo>
                    <a:pt x="4517" y="367"/>
                    <a:pt x="4194" y="1"/>
                    <a:pt x="379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83"/>
            <p:cNvSpPr/>
            <p:nvPr/>
          </p:nvSpPr>
          <p:spPr>
            <a:xfrm>
              <a:off x="5794283" y="3095407"/>
              <a:ext cx="79055" cy="52357"/>
            </a:xfrm>
            <a:custGeom>
              <a:avLst/>
              <a:gdLst/>
              <a:ahLst/>
              <a:cxnLst/>
              <a:rect l="l" t="t" r="r" b="b"/>
              <a:pathLst>
                <a:path w="838" h="555" extrusionOk="0">
                  <a:moveTo>
                    <a:pt x="764" y="0"/>
                  </a:moveTo>
                  <a:cubicBezTo>
                    <a:pt x="690" y="14"/>
                    <a:pt x="616" y="46"/>
                    <a:pt x="557" y="74"/>
                  </a:cubicBezTo>
                  <a:cubicBezTo>
                    <a:pt x="486" y="102"/>
                    <a:pt x="426" y="134"/>
                    <a:pt x="367" y="176"/>
                  </a:cubicBezTo>
                  <a:cubicBezTo>
                    <a:pt x="236" y="264"/>
                    <a:pt x="117" y="366"/>
                    <a:pt x="15" y="471"/>
                  </a:cubicBezTo>
                  <a:cubicBezTo>
                    <a:pt x="15" y="486"/>
                    <a:pt x="1" y="486"/>
                    <a:pt x="1" y="500"/>
                  </a:cubicBezTo>
                  <a:cubicBezTo>
                    <a:pt x="1" y="514"/>
                    <a:pt x="1" y="528"/>
                    <a:pt x="15" y="542"/>
                  </a:cubicBezTo>
                  <a:cubicBezTo>
                    <a:pt x="22" y="551"/>
                    <a:pt x="33" y="555"/>
                    <a:pt x="46" y="555"/>
                  </a:cubicBezTo>
                  <a:cubicBezTo>
                    <a:pt x="60" y="555"/>
                    <a:pt x="75" y="551"/>
                    <a:pt x="89" y="542"/>
                  </a:cubicBezTo>
                  <a:cubicBezTo>
                    <a:pt x="191" y="440"/>
                    <a:pt x="293" y="338"/>
                    <a:pt x="412" y="264"/>
                  </a:cubicBezTo>
                  <a:cubicBezTo>
                    <a:pt x="500" y="208"/>
                    <a:pt x="602" y="162"/>
                    <a:pt x="704" y="120"/>
                  </a:cubicBezTo>
                  <a:cubicBezTo>
                    <a:pt x="732" y="120"/>
                    <a:pt x="764" y="102"/>
                    <a:pt x="792" y="102"/>
                  </a:cubicBezTo>
                  <a:cubicBezTo>
                    <a:pt x="806" y="88"/>
                    <a:pt x="838" y="60"/>
                    <a:pt x="820" y="46"/>
                  </a:cubicBezTo>
                  <a:cubicBezTo>
                    <a:pt x="820" y="14"/>
                    <a:pt x="806" y="0"/>
                    <a:pt x="77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83"/>
            <p:cNvSpPr/>
            <p:nvPr/>
          </p:nvSpPr>
          <p:spPr>
            <a:xfrm>
              <a:off x="5784660" y="3095407"/>
              <a:ext cx="85753" cy="63772"/>
            </a:xfrm>
            <a:custGeom>
              <a:avLst/>
              <a:gdLst/>
              <a:ahLst/>
              <a:cxnLst/>
              <a:rect l="l" t="t" r="r" b="b"/>
              <a:pathLst>
                <a:path w="909" h="676" extrusionOk="0">
                  <a:moveTo>
                    <a:pt x="866" y="0"/>
                  </a:moveTo>
                  <a:cubicBezTo>
                    <a:pt x="834" y="0"/>
                    <a:pt x="820" y="0"/>
                    <a:pt x="806" y="14"/>
                  </a:cubicBezTo>
                  <a:cubicBezTo>
                    <a:pt x="644" y="60"/>
                    <a:pt x="500" y="134"/>
                    <a:pt x="367" y="222"/>
                  </a:cubicBezTo>
                  <a:cubicBezTo>
                    <a:pt x="293" y="278"/>
                    <a:pt x="219" y="324"/>
                    <a:pt x="148" y="398"/>
                  </a:cubicBezTo>
                  <a:cubicBezTo>
                    <a:pt x="117" y="426"/>
                    <a:pt x="89" y="454"/>
                    <a:pt x="75" y="500"/>
                  </a:cubicBezTo>
                  <a:cubicBezTo>
                    <a:pt x="43" y="528"/>
                    <a:pt x="15" y="573"/>
                    <a:pt x="1" y="602"/>
                  </a:cubicBezTo>
                  <a:lnTo>
                    <a:pt x="1" y="647"/>
                  </a:lnTo>
                  <a:lnTo>
                    <a:pt x="29" y="675"/>
                  </a:lnTo>
                  <a:lnTo>
                    <a:pt x="75" y="675"/>
                  </a:lnTo>
                  <a:cubicBezTo>
                    <a:pt x="89" y="661"/>
                    <a:pt x="89" y="661"/>
                    <a:pt x="89" y="647"/>
                  </a:cubicBezTo>
                  <a:cubicBezTo>
                    <a:pt x="117" y="588"/>
                    <a:pt x="163" y="528"/>
                    <a:pt x="205" y="486"/>
                  </a:cubicBezTo>
                  <a:cubicBezTo>
                    <a:pt x="265" y="412"/>
                    <a:pt x="338" y="352"/>
                    <a:pt x="426" y="296"/>
                  </a:cubicBezTo>
                  <a:cubicBezTo>
                    <a:pt x="557" y="208"/>
                    <a:pt x="718" y="148"/>
                    <a:pt x="880" y="88"/>
                  </a:cubicBezTo>
                  <a:cubicBezTo>
                    <a:pt x="880" y="88"/>
                    <a:pt x="894" y="74"/>
                    <a:pt x="894" y="60"/>
                  </a:cubicBezTo>
                  <a:cubicBezTo>
                    <a:pt x="908" y="46"/>
                    <a:pt x="908" y="32"/>
                    <a:pt x="894" y="14"/>
                  </a:cubicBezTo>
                  <a:cubicBezTo>
                    <a:pt x="894" y="14"/>
                    <a:pt x="880" y="0"/>
                    <a:pt x="86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83"/>
            <p:cNvSpPr/>
            <p:nvPr/>
          </p:nvSpPr>
          <p:spPr>
            <a:xfrm>
              <a:off x="5838433" y="3096728"/>
              <a:ext cx="30660" cy="17358"/>
            </a:xfrm>
            <a:custGeom>
              <a:avLst/>
              <a:gdLst/>
              <a:ahLst/>
              <a:cxnLst/>
              <a:rect l="l" t="t" r="r" b="b"/>
              <a:pathLst>
                <a:path w="325" h="184" extrusionOk="0">
                  <a:moveTo>
                    <a:pt x="264" y="0"/>
                  </a:moveTo>
                  <a:cubicBezTo>
                    <a:pt x="194" y="18"/>
                    <a:pt x="106" y="46"/>
                    <a:pt x="32" y="88"/>
                  </a:cubicBezTo>
                  <a:lnTo>
                    <a:pt x="1" y="120"/>
                  </a:lnTo>
                  <a:cubicBezTo>
                    <a:pt x="1" y="134"/>
                    <a:pt x="1" y="148"/>
                    <a:pt x="18" y="162"/>
                  </a:cubicBezTo>
                  <a:cubicBezTo>
                    <a:pt x="18" y="172"/>
                    <a:pt x="32" y="183"/>
                    <a:pt x="50" y="183"/>
                  </a:cubicBezTo>
                  <a:cubicBezTo>
                    <a:pt x="58" y="183"/>
                    <a:pt x="66" y="181"/>
                    <a:pt x="74" y="176"/>
                  </a:cubicBezTo>
                  <a:cubicBezTo>
                    <a:pt x="134" y="148"/>
                    <a:pt x="194" y="120"/>
                    <a:pt x="250" y="106"/>
                  </a:cubicBezTo>
                  <a:cubicBezTo>
                    <a:pt x="264" y="106"/>
                    <a:pt x="282" y="106"/>
                    <a:pt x="282" y="88"/>
                  </a:cubicBezTo>
                  <a:cubicBezTo>
                    <a:pt x="296" y="88"/>
                    <a:pt x="310" y="88"/>
                    <a:pt x="324" y="74"/>
                  </a:cubicBezTo>
                  <a:lnTo>
                    <a:pt x="324" y="32"/>
                  </a:lnTo>
                  <a:cubicBezTo>
                    <a:pt x="324" y="18"/>
                    <a:pt x="296" y="0"/>
                    <a:pt x="28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83"/>
            <p:cNvSpPr/>
            <p:nvPr/>
          </p:nvSpPr>
          <p:spPr>
            <a:xfrm>
              <a:off x="5828810" y="3096728"/>
              <a:ext cx="41603" cy="23301"/>
            </a:xfrm>
            <a:custGeom>
              <a:avLst/>
              <a:gdLst/>
              <a:ahLst/>
              <a:cxnLst/>
              <a:rect l="l" t="t" r="r" b="b"/>
              <a:pathLst>
                <a:path w="441" h="247" extrusionOk="0">
                  <a:moveTo>
                    <a:pt x="366" y="0"/>
                  </a:moveTo>
                  <a:cubicBezTo>
                    <a:pt x="310" y="18"/>
                    <a:pt x="250" y="32"/>
                    <a:pt x="191" y="60"/>
                  </a:cubicBezTo>
                  <a:cubicBezTo>
                    <a:pt x="134" y="88"/>
                    <a:pt x="74" y="120"/>
                    <a:pt x="32" y="162"/>
                  </a:cubicBezTo>
                  <a:cubicBezTo>
                    <a:pt x="1" y="176"/>
                    <a:pt x="1" y="208"/>
                    <a:pt x="15" y="236"/>
                  </a:cubicBezTo>
                  <a:cubicBezTo>
                    <a:pt x="30" y="243"/>
                    <a:pt x="45" y="246"/>
                    <a:pt x="58" y="246"/>
                  </a:cubicBezTo>
                  <a:cubicBezTo>
                    <a:pt x="71" y="246"/>
                    <a:pt x="81" y="243"/>
                    <a:pt x="89" y="236"/>
                  </a:cubicBezTo>
                  <a:cubicBezTo>
                    <a:pt x="103" y="222"/>
                    <a:pt x="120" y="208"/>
                    <a:pt x="134" y="208"/>
                  </a:cubicBezTo>
                  <a:cubicBezTo>
                    <a:pt x="191" y="162"/>
                    <a:pt x="250" y="134"/>
                    <a:pt x="310" y="120"/>
                  </a:cubicBezTo>
                  <a:cubicBezTo>
                    <a:pt x="338" y="106"/>
                    <a:pt x="366" y="106"/>
                    <a:pt x="398" y="106"/>
                  </a:cubicBezTo>
                  <a:cubicBezTo>
                    <a:pt x="412" y="88"/>
                    <a:pt x="440" y="60"/>
                    <a:pt x="426" y="46"/>
                  </a:cubicBezTo>
                  <a:cubicBezTo>
                    <a:pt x="426" y="18"/>
                    <a:pt x="412" y="0"/>
                    <a:pt x="38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83"/>
            <p:cNvSpPr/>
            <p:nvPr/>
          </p:nvSpPr>
          <p:spPr>
            <a:xfrm>
              <a:off x="5821829" y="3096728"/>
              <a:ext cx="45942" cy="28773"/>
            </a:xfrm>
            <a:custGeom>
              <a:avLst/>
              <a:gdLst/>
              <a:ahLst/>
              <a:cxnLst/>
              <a:rect l="l" t="t" r="r" b="b"/>
              <a:pathLst>
                <a:path w="487" h="305" extrusionOk="0">
                  <a:moveTo>
                    <a:pt x="426" y="0"/>
                  </a:moveTo>
                  <a:cubicBezTo>
                    <a:pt x="352" y="32"/>
                    <a:pt x="282" y="46"/>
                    <a:pt x="222" y="88"/>
                  </a:cubicBezTo>
                  <a:cubicBezTo>
                    <a:pt x="148" y="120"/>
                    <a:pt x="89" y="162"/>
                    <a:pt x="18" y="208"/>
                  </a:cubicBezTo>
                  <a:cubicBezTo>
                    <a:pt x="1" y="236"/>
                    <a:pt x="1" y="264"/>
                    <a:pt x="18" y="282"/>
                  </a:cubicBezTo>
                  <a:cubicBezTo>
                    <a:pt x="27" y="298"/>
                    <a:pt x="40" y="305"/>
                    <a:pt x="55" y="305"/>
                  </a:cubicBezTo>
                  <a:cubicBezTo>
                    <a:pt x="65" y="305"/>
                    <a:pt x="77" y="301"/>
                    <a:pt x="89" y="296"/>
                  </a:cubicBezTo>
                  <a:cubicBezTo>
                    <a:pt x="120" y="264"/>
                    <a:pt x="134" y="250"/>
                    <a:pt x="163" y="236"/>
                  </a:cubicBezTo>
                  <a:cubicBezTo>
                    <a:pt x="236" y="176"/>
                    <a:pt x="324" y="148"/>
                    <a:pt x="412" y="120"/>
                  </a:cubicBezTo>
                  <a:cubicBezTo>
                    <a:pt x="412" y="106"/>
                    <a:pt x="426" y="106"/>
                    <a:pt x="440" y="106"/>
                  </a:cubicBezTo>
                  <a:cubicBezTo>
                    <a:pt x="458" y="106"/>
                    <a:pt x="472" y="88"/>
                    <a:pt x="472" y="74"/>
                  </a:cubicBezTo>
                  <a:cubicBezTo>
                    <a:pt x="486" y="74"/>
                    <a:pt x="486" y="60"/>
                    <a:pt x="486" y="46"/>
                  </a:cubicBezTo>
                  <a:cubicBezTo>
                    <a:pt x="486" y="18"/>
                    <a:pt x="458" y="0"/>
                    <a:pt x="44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83"/>
            <p:cNvSpPr/>
            <p:nvPr/>
          </p:nvSpPr>
          <p:spPr>
            <a:xfrm>
              <a:off x="5801264" y="3102294"/>
              <a:ext cx="427160" cy="536686"/>
            </a:xfrm>
            <a:custGeom>
              <a:avLst/>
              <a:gdLst/>
              <a:ahLst/>
              <a:cxnLst/>
              <a:rect l="l" t="t" r="r" b="b"/>
              <a:pathLst>
                <a:path w="4528" h="5689" extrusionOk="0">
                  <a:moveTo>
                    <a:pt x="778" y="1"/>
                  </a:moveTo>
                  <a:cubicBezTo>
                    <a:pt x="556" y="117"/>
                    <a:pt x="352" y="237"/>
                    <a:pt x="131" y="353"/>
                  </a:cubicBezTo>
                  <a:cubicBezTo>
                    <a:pt x="60" y="486"/>
                    <a:pt x="1" y="645"/>
                    <a:pt x="1" y="806"/>
                  </a:cubicBezTo>
                  <a:lnTo>
                    <a:pt x="1" y="4897"/>
                  </a:lnTo>
                  <a:cubicBezTo>
                    <a:pt x="1" y="5323"/>
                    <a:pt x="338" y="5689"/>
                    <a:pt x="718" y="5689"/>
                  </a:cubicBezTo>
                  <a:lnTo>
                    <a:pt x="3810" y="5689"/>
                  </a:lnTo>
                  <a:cubicBezTo>
                    <a:pt x="4194" y="5689"/>
                    <a:pt x="4528" y="5323"/>
                    <a:pt x="4528" y="4897"/>
                  </a:cubicBezTo>
                  <a:lnTo>
                    <a:pt x="4528" y="806"/>
                  </a:lnTo>
                  <a:cubicBezTo>
                    <a:pt x="4528" y="367"/>
                    <a:pt x="4194" y="1"/>
                    <a:pt x="381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83"/>
            <p:cNvSpPr/>
            <p:nvPr/>
          </p:nvSpPr>
          <p:spPr>
            <a:xfrm>
              <a:off x="6155313" y="3123237"/>
              <a:ext cx="39905" cy="45565"/>
            </a:xfrm>
            <a:custGeom>
              <a:avLst/>
              <a:gdLst/>
              <a:ahLst/>
              <a:cxnLst/>
              <a:rect l="l" t="t" r="r" b="b"/>
              <a:pathLst>
                <a:path w="423" h="483" extrusionOk="0">
                  <a:moveTo>
                    <a:pt x="1" y="1"/>
                  </a:moveTo>
                  <a:cubicBezTo>
                    <a:pt x="191" y="89"/>
                    <a:pt x="353" y="264"/>
                    <a:pt x="423" y="482"/>
                  </a:cubicBezTo>
                  <a:cubicBezTo>
                    <a:pt x="353" y="264"/>
                    <a:pt x="191" y="71"/>
                    <a:pt x="1" y="1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83"/>
            <p:cNvSpPr/>
            <p:nvPr/>
          </p:nvSpPr>
          <p:spPr>
            <a:xfrm>
              <a:off x="5776358" y="3123237"/>
              <a:ext cx="41603" cy="45565"/>
            </a:xfrm>
            <a:custGeom>
              <a:avLst/>
              <a:gdLst/>
              <a:ahLst/>
              <a:cxnLst/>
              <a:rect l="l" t="t" r="r" b="b"/>
              <a:pathLst>
                <a:path w="441" h="483" extrusionOk="0">
                  <a:moveTo>
                    <a:pt x="440" y="1"/>
                  </a:moveTo>
                  <a:cubicBezTo>
                    <a:pt x="236" y="71"/>
                    <a:pt x="89" y="264"/>
                    <a:pt x="1" y="482"/>
                  </a:cubicBezTo>
                  <a:cubicBezTo>
                    <a:pt x="89" y="264"/>
                    <a:pt x="236" y="89"/>
                    <a:pt x="440" y="1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83"/>
            <p:cNvSpPr/>
            <p:nvPr/>
          </p:nvSpPr>
          <p:spPr>
            <a:xfrm>
              <a:off x="6155313" y="3604358"/>
              <a:ext cx="39905" cy="45565"/>
            </a:xfrm>
            <a:custGeom>
              <a:avLst/>
              <a:gdLst/>
              <a:ahLst/>
              <a:cxnLst/>
              <a:rect l="l" t="t" r="r" b="b"/>
              <a:pathLst>
                <a:path w="423" h="483" extrusionOk="0">
                  <a:moveTo>
                    <a:pt x="1" y="483"/>
                  </a:moveTo>
                  <a:cubicBezTo>
                    <a:pt x="191" y="395"/>
                    <a:pt x="353" y="219"/>
                    <a:pt x="423" y="1"/>
                  </a:cubicBezTo>
                  <a:cubicBezTo>
                    <a:pt x="353" y="219"/>
                    <a:pt x="191" y="395"/>
                    <a:pt x="1" y="483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83"/>
            <p:cNvSpPr/>
            <p:nvPr/>
          </p:nvSpPr>
          <p:spPr>
            <a:xfrm>
              <a:off x="5776358" y="3604358"/>
              <a:ext cx="41603" cy="45565"/>
            </a:xfrm>
            <a:custGeom>
              <a:avLst/>
              <a:gdLst/>
              <a:ahLst/>
              <a:cxnLst/>
              <a:rect l="l" t="t" r="r" b="b"/>
              <a:pathLst>
                <a:path w="441" h="483" extrusionOk="0">
                  <a:moveTo>
                    <a:pt x="440" y="483"/>
                  </a:moveTo>
                  <a:cubicBezTo>
                    <a:pt x="236" y="395"/>
                    <a:pt x="89" y="219"/>
                    <a:pt x="1" y="1"/>
                  </a:cubicBezTo>
                  <a:cubicBezTo>
                    <a:pt x="89" y="219"/>
                    <a:pt x="236" y="395"/>
                    <a:pt x="440" y="483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83"/>
            <p:cNvSpPr/>
            <p:nvPr/>
          </p:nvSpPr>
          <p:spPr>
            <a:xfrm>
              <a:off x="5772113" y="3117576"/>
              <a:ext cx="427443" cy="536686"/>
            </a:xfrm>
            <a:custGeom>
              <a:avLst/>
              <a:gdLst/>
              <a:ahLst/>
              <a:cxnLst/>
              <a:rect l="l" t="t" r="r" b="b"/>
              <a:pathLst>
                <a:path w="4531" h="5689" extrusionOk="0">
                  <a:moveTo>
                    <a:pt x="735" y="1"/>
                  </a:moveTo>
                  <a:cubicBezTo>
                    <a:pt x="338" y="1"/>
                    <a:pt x="0" y="381"/>
                    <a:pt x="0" y="806"/>
                  </a:cubicBezTo>
                  <a:lnTo>
                    <a:pt x="0" y="4897"/>
                  </a:lnTo>
                  <a:cubicBezTo>
                    <a:pt x="0" y="5319"/>
                    <a:pt x="338" y="5689"/>
                    <a:pt x="735" y="5689"/>
                  </a:cubicBezTo>
                  <a:lnTo>
                    <a:pt x="3813" y="5689"/>
                  </a:lnTo>
                  <a:cubicBezTo>
                    <a:pt x="4193" y="5689"/>
                    <a:pt x="4531" y="5319"/>
                    <a:pt x="4531" y="4897"/>
                  </a:cubicBezTo>
                  <a:lnTo>
                    <a:pt x="4531" y="806"/>
                  </a:lnTo>
                  <a:cubicBezTo>
                    <a:pt x="4531" y="381"/>
                    <a:pt x="4193" y="1"/>
                    <a:pt x="381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83"/>
            <p:cNvSpPr/>
            <p:nvPr/>
          </p:nvSpPr>
          <p:spPr>
            <a:xfrm>
              <a:off x="5846734" y="3161726"/>
              <a:ext cx="121884" cy="9717"/>
            </a:xfrm>
            <a:custGeom>
              <a:avLst/>
              <a:gdLst/>
              <a:ahLst/>
              <a:cxnLst/>
              <a:rect l="l" t="t" r="r" b="b"/>
              <a:pathLst>
                <a:path w="1292" h="103" extrusionOk="0">
                  <a:moveTo>
                    <a:pt x="46" y="1"/>
                  </a:moveTo>
                  <a:cubicBezTo>
                    <a:pt x="18" y="1"/>
                    <a:pt x="1" y="32"/>
                    <a:pt x="1" y="60"/>
                  </a:cubicBezTo>
                  <a:cubicBezTo>
                    <a:pt x="1" y="89"/>
                    <a:pt x="18" y="103"/>
                    <a:pt x="46" y="103"/>
                  </a:cubicBezTo>
                  <a:lnTo>
                    <a:pt x="1232" y="103"/>
                  </a:lnTo>
                  <a:cubicBezTo>
                    <a:pt x="1263" y="103"/>
                    <a:pt x="1291" y="89"/>
                    <a:pt x="1291" y="60"/>
                  </a:cubicBezTo>
                  <a:cubicBezTo>
                    <a:pt x="1291" y="32"/>
                    <a:pt x="1263" y="1"/>
                    <a:pt x="12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83"/>
            <p:cNvSpPr/>
            <p:nvPr/>
          </p:nvSpPr>
          <p:spPr>
            <a:xfrm>
              <a:off x="5848432" y="3189650"/>
              <a:ext cx="272164" cy="9717"/>
            </a:xfrm>
            <a:custGeom>
              <a:avLst/>
              <a:gdLst/>
              <a:ahLst/>
              <a:cxnLst/>
              <a:rect l="l" t="t" r="r" b="b"/>
              <a:pathLst>
                <a:path w="2885" h="103" extrusionOk="0">
                  <a:moveTo>
                    <a:pt x="42" y="0"/>
                  </a:moveTo>
                  <a:cubicBezTo>
                    <a:pt x="14" y="0"/>
                    <a:pt x="0" y="28"/>
                    <a:pt x="0" y="56"/>
                  </a:cubicBezTo>
                  <a:cubicBezTo>
                    <a:pt x="0" y="88"/>
                    <a:pt x="14" y="102"/>
                    <a:pt x="42" y="102"/>
                  </a:cubicBezTo>
                  <a:lnTo>
                    <a:pt x="2842" y="102"/>
                  </a:lnTo>
                  <a:cubicBezTo>
                    <a:pt x="2870" y="102"/>
                    <a:pt x="2884" y="88"/>
                    <a:pt x="2884" y="56"/>
                  </a:cubicBezTo>
                  <a:cubicBezTo>
                    <a:pt x="2884" y="28"/>
                    <a:pt x="2870" y="0"/>
                    <a:pt x="28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83"/>
            <p:cNvSpPr/>
            <p:nvPr/>
          </p:nvSpPr>
          <p:spPr>
            <a:xfrm>
              <a:off x="5882866" y="3127199"/>
              <a:ext cx="497913" cy="386029"/>
            </a:xfrm>
            <a:custGeom>
              <a:avLst/>
              <a:gdLst/>
              <a:ahLst/>
              <a:cxnLst/>
              <a:rect l="l" t="t" r="r" b="b"/>
              <a:pathLst>
                <a:path w="5278" h="4092" extrusionOk="0">
                  <a:moveTo>
                    <a:pt x="4704" y="1"/>
                  </a:moveTo>
                  <a:cubicBezTo>
                    <a:pt x="4648" y="29"/>
                    <a:pt x="4574" y="61"/>
                    <a:pt x="4500" y="89"/>
                  </a:cubicBezTo>
                  <a:cubicBezTo>
                    <a:pt x="4440" y="134"/>
                    <a:pt x="4384" y="163"/>
                    <a:pt x="4310" y="205"/>
                  </a:cubicBezTo>
                  <a:cubicBezTo>
                    <a:pt x="4190" y="279"/>
                    <a:pt x="4088" y="381"/>
                    <a:pt x="3958" y="486"/>
                  </a:cubicBezTo>
                  <a:cubicBezTo>
                    <a:pt x="3839" y="602"/>
                    <a:pt x="3722" y="732"/>
                    <a:pt x="3620" y="852"/>
                  </a:cubicBezTo>
                  <a:cubicBezTo>
                    <a:pt x="3533" y="940"/>
                    <a:pt x="3445" y="1042"/>
                    <a:pt x="3357" y="1130"/>
                  </a:cubicBezTo>
                  <a:cubicBezTo>
                    <a:pt x="3209" y="1278"/>
                    <a:pt x="3079" y="1394"/>
                    <a:pt x="2931" y="1482"/>
                  </a:cubicBezTo>
                  <a:cubicBezTo>
                    <a:pt x="2871" y="1524"/>
                    <a:pt x="2815" y="1556"/>
                    <a:pt x="2755" y="1598"/>
                  </a:cubicBezTo>
                  <a:cubicBezTo>
                    <a:pt x="2681" y="1629"/>
                    <a:pt x="2607" y="1658"/>
                    <a:pt x="2519" y="1686"/>
                  </a:cubicBezTo>
                  <a:cubicBezTo>
                    <a:pt x="2315" y="1745"/>
                    <a:pt x="2111" y="1788"/>
                    <a:pt x="1904" y="1805"/>
                  </a:cubicBezTo>
                  <a:cubicBezTo>
                    <a:pt x="1862" y="1805"/>
                    <a:pt x="1802" y="1819"/>
                    <a:pt x="1760" y="1819"/>
                  </a:cubicBezTo>
                  <a:cubicBezTo>
                    <a:pt x="1612" y="1819"/>
                    <a:pt x="1482" y="1805"/>
                    <a:pt x="1348" y="1774"/>
                  </a:cubicBezTo>
                  <a:cubicBezTo>
                    <a:pt x="1306" y="1760"/>
                    <a:pt x="1260" y="1760"/>
                    <a:pt x="1232" y="1745"/>
                  </a:cubicBezTo>
                  <a:cubicBezTo>
                    <a:pt x="1186" y="1731"/>
                    <a:pt x="1144" y="1717"/>
                    <a:pt x="1098" y="1700"/>
                  </a:cubicBezTo>
                  <a:lnTo>
                    <a:pt x="1056" y="1686"/>
                  </a:lnTo>
                  <a:cubicBezTo>
                    <a:pt x="996" y="1658"/>
                    <a:pt x="923" y="1629"/>
                    <a:pt x="849" y="1612"/>
                  </a:cubicBezTo>
                  <a:cubicBezTo>
                    <a:pt x="821" y="1598"/>
                    <a:pt x="792" y="1598"/>
                    <a:pt x="761" y="1598"/>
                  </a:cubicBezTo>
                  <a:lnTo>
                    <a:pt x="733" y="1598"/>
                  </a:lnTo>
                  <a:cubicBezTo>
                    <a:pt x="690" y="1598"/>
                    <a:pt x="645" y="1612"/>
                    <a:pt x="616" y="1629"/>
                  </a:cubicBezTo>
                  <a:cubicBezTo>
                    <a:pt x="557" y="1658"/>
                    <a:pt x="514" y="1686"/>
                    <a:pt x="455" y="1731"/>
                  </a:cubicBezTo>
                  <a:cubicBezTo>
                    <a:pt x="409" y="1774"/>
                    <a:pt x="367" y="1819"/>
                    <a:pt x="321" y="1893"/>
                  </a:cubicBezTo>
                  <a:cubicBezTo>
                    <a:pt x="279" y="1935"/>
                    <a:pt x="251" y="1995"/>
                    <a:pt x="205" y="2069"/>
                  </a:cubicBezTo>
                  <a:cubicBezTo>
                    <a:pt x="145" y="2185"/>
                    <a:pt x="89" y="2315"/>
                    <a:pt x="43" y="2463"/>
                  </a:cubicBezTo>
                  <a:cubicBezTo>
                    <a:pt x="29" y="2509"/>
                    <a:pt x="15" y="2551"/>
                    <a:pt x="15" y="2597"/>
                  </a:cubicBezTo>
                  <a:lnTo>
                    <a:pt x="1" y="2611"/>
                  </a:lnTo>
                  <a:cubicBezTo>
                    <a:pt x="15" y="2625"/>
                    <a:pt x="29" y="2639"/>
                    <a:pt x="29" y="2653"/>
                  </a:cubicBezTo>
                  <a:lnTo>
                    <a:pt x="29" y="2667"/>
                  </a:lnTo>
                  <a:lnTo>
                    <a:pt x="43" y="2667"/>
                  </a:lnTo>
                  <a:cubicBezTo>
                    <a:pt x="233" y="2948"/>
                    <a:pt x="441" y="3181"/>
                    <a:pt x="673" y="3388"/>
                  </a:cubicBezTo>
                  <a:cubicBezTo>
                    <a:pt x="806" y="3490"/>
                    <a:pt x="923" y="3592"/>
                    <a:pt x="1056" y="3666"/>
                  </a:cubicBezTo>
                  <a:cubicBezTo>
                    <a:pt x="1186" y="3754"/>
                    <a:pt x="1320" y="3828"/>
                    <a:pt x="1464" y="3884"/>
                  </a:cubicBezTo>
                  <a:cubicBezTo>
                    <a:pt x="1746" y="4004"/>
                    <a:pt x="2038" y="4060"/>
                    <a:pt x="2344" y="4074"/>
                  </a:cubicBezTo>
                  <a:cubicBezTo>
                    <a:pt x="2375" y="4092"/>
                    <a:pt x="2417" y="4092"/>
                    <a:pt x="2463" y="4092"/>
                  </a:cubicBezTo>
                  <a:cubicBezTo>
                    <a:pt x="2727" y="4092"/>
                    <a:pt x="2991" y="4046"/>
                    <a:pt x="3255" y="3958"/>
                  </a:cubicBezTo>
                  <a:cubicBezTo>
                    <a:pt x="3399" y="3916"/>
                    <a:pt x="3547" y="3842"/>
                    <a:pt x="3708" y="3768"/>
                  </a:cubicBezTo>
                  <a:cubicBezTo>
                    <a:pt x="3839" y="3694"/>
                    <a:pt x="3986" y="3606"/>
                    <a:pt x="4134" y="3490"/>
                  </a:cubicBezTo>
                  <a:cubicBezTo>
                    <a:pt x="4412" y="3283"/>
                    <a:pt x="4648" y="3050"/>
                    <a:pt x="4823" y="2801"/>
                  </a:cubicBezTo>
                  <a:cubicBezTo>
                    <a:pt x="5013" y="2523"/>
                    <a:pt x="5144" y="2213"/>
                    <a:pt x="5217" y="1907"/>
                  </a:cubicBezTo>
                  <a:cubicBezTo>
                    <a:pt x="5277" y="1629"/>
                    <a:pt x="5277" y="1334"/>
                    <a:pt x="5246" y="1014"/>
                  </a:cubicBezTo>
                  <a:cubicBezTo>
                    <a:pt x="5217" y="806"/>
                    <a:pt x="5175" y="630"/>
                    <a:pt x="5101" y="455"/>
                  </a:cubicBezTo>
                  <a:cubicBezTo>
                    <a:pt x="5027" y="279"/>
                    <a:pt x="4925" y="117"/>
                    <a:pt x="4792" y="15"/>
                  </a:cubicBezTo>
                  <a:cubicBezTo>
                    <a:pt x="4792" y="15"/>
                    <a:pt x="4778" y="1"/>
                    <a:pt x="4764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83"/>
            <p:cNvSpPr/>
            <p:nvPr/>
          </p:nvSpPr>
          <p:spPr>
            <a:xfrm>
              <a:off x="5996071" y="3199273"/>
              <a:ext cx="238014" cy="103583"/>
            </a:xfrm>
            <a:custGeom>
              <a:avLst/>
              <a:gdLst/>
              <a:ahLst/>
              <a:cxnLst/>
              <a:rect l="l" t="t" r="r" b="b"/>
              <a:pathLst>
                <a:path w="2523" h="1098" extrusionOk="0">
                  <a:moveTo>
                    <a:pt x="2494" y="0"/>
                  </a:moveTo>
                  <a:cubicBezTo>
                    <a:pt x="2392" y="102"/>
                    <a:pt x="2273" y="204"/>
                    <a:pt x="2171" y="306"/>
                  </a:cubicBezTo>
                  <a:cubicBezTo>
                    <a:pt x="2055" y="408"/>
                    <a:pt x="1935" y="496"/>
                    <a:pt x="1819" y="584"/>
                  </a:cubicBezTo>
                  <a:cubicBezTo>
                    <a:pt x="1643" y="704"/>
                    <a:pt x="1453" y="806"/>
                    <a:pt x="1263" y="879"/>
                  </a:cubicBezTo>
                  <a:lnTo>
                    <a:pt x="1249" y="879"/>
                  </a:lnTo>
                  <a:cubicBezTo>
                    <a:pt x="1161" y="908"/>
                    <a:pt x="1087" y="936"/>
                    <a:pt x="999" y="953"/>
                  </a:cubicBezTo>
                  <a:cubicBezTo>
                    <a:pt x="880" y="981"/>
                    <a:pt x="778" y="996"/>
                    <a:pt x="676" y="996"/>
                  </a:cubicBezTo>
                  <a:cubicBezTo>
                    <a:pt x="574" y="1010"/>
                    <a:pt x="472" y="1010"/>
                    <a:pt x="370" y="1010"/>
                  </a:cubicBezTo>
                  <a:cubicBezTo>
                    <a:pt x="264" y="996"/>
                    <a:pt x="148" y="996"/>
                    <a:pt x="46" y="967"/>
                  </a:cubicBezTo>
                  <a:cubicBezTo>
                    <a:pt x="32" y="967"/>
                    <a:pt x="32" y="967"/>
                    <a:pt x="32" y="981"/>
                  </a:cubicBezTo>
                  <a:cubicBezTo>
                    <a:pt x="18" y="981"/>
                    <a:pt x="18" y="996"/>
                    <a:pt x="0" y="996"/>
                  </a:cubicBezTo>
                  <a:cubicBezTo>
                    <a:pt x="0" y="1010"/>
                    <a:pt x="0" y="1024"/>
                    <a:pt x="18" y="1024"/>
                  </a:cubicBezTo>
                  <a:cubicBezTo>
                    <a:pt x="18" y="1041"/>
                    <a:pt x="18" y="1041"/>
                    <a:pt x="32" y="1041"/>
                  </a:cubicBezTo>
                  <a:cubicBezTo>
                    <a:pt x="222" y="1083"/>
                    <a:pt x="426" y="1098"/>
                    <a:pt x="634" y="1098"/>
                  </a:cubicBezTo>
                  <a:cubicBezTo>
                    <a:pt x="824" y="1083"/>
                    <a:pt x="1013" y="1055"/>
                    <a:pt x="1203" y="996"/>
                  </a:cubicBezTo>
                  <a:cubicBezTo>
                    <a:pt x="1291" y="967"/>
                    <a:pt x="1365" y="936"/>
                    <a:pt x="1453" y="894"/>
                  </a:cubicBezTo>
                  <a:cubicBezTo>
                    <a:pt x="1527" y="848"/>
                    <a:pt x="1601" y="806"/>
                    <a:pt x="1671" y="760"/>
                  </a:cubicBezTo>
                  <a:cubicBezTo>
                    <a:pt x="1819" y="672"/>
                    <a:pt x="1953" y="556"/>
                    <a:pt x="2083" y="440"/>
                  </a:cubicBezTo>
                  <a:cubicBezTo>
                    <a:pt x="2231" y="306"/>
                    <a:pt x="2375" y="162"/>
                    <a:pt x="2508" y="28"/>
                  </a:cubicBezTo>
                  <a:cubicBezTo>
                    <a:pt x="2522" y="14"/>
                    <a:pt x="2522" y="0"/>
                    <a:pt x="25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83"/>
            <p:cNvSpPr/>
            <p:nvPr/>
          </p:nvSpPr>
          <p:spPr>
            <a:xfrm>
              <a:off x="5879941" y="3370495"/>
              <a:ext cx="441405" cy="144902"/>
            </a:xfrm>
            <a:custGeom>
              <a:avLst/>
              <a:gdLst/>
              <a:ahLst/>
              <a:cxnLst/>
              <a:rect l="l" t="t" r="r" b="b"/>
              <a:pathLst>
                <a:path w="4679" h="1536" extrusionOk="0">
                  <a:moveTo>
                    <a:pt x="46" y="0"/>
                  </a:moveTo>
                  <a:cubicBezTo>
                    <a:pt x="46" y="0"/>
                    <a:pt x="32" y="0"/>
                    <a:pt x="18" y="18"/>
                  </a:cubicBezTo>
                  <a:cubicBezTo>
                    <a:pt x="18" y="18"/>
                    <a:pt x="0" y="32"/>
                    <a:pt x="0" y="46"/>
                  </a:cubicBezTo>
                  <a:cubicBezTo>
                    <a:pt x="0" y="60"/>
                    <a:pt x="18" y="60"/>
                    <a:pt x="18" y="74"/>
                  </a:cubicBezTo>
                  <a:cubicBezTo>
                    <a:pt x="60" y="148"/>
                    <a:pt x="120" y="222"/>
                    <a:pt x="176" y="296"/>
                  </a:cubicBezTo>
                  <a:cubicBezTo>
                    <a:pt x="222" y="352"/>
                    <a:pt x="282" y="426"/>
                    <a:pt x="338" y="486"/>
                  </a:cubicBezTo>
                  <a:cubicBezTo>
                    <a:pt x="440" y="616"/>
                    <a:pt x="560" y="735"/>
                    <a:pt x="676" y="851"/>
                  </a:cubicBezTo>
                  <a:cubicBezTo>
                    <a:pt x="809" y="967"/>
                    <a:pt x="939" y="1073"/>
                    <a:pt x="1087" y="1161"/>
                  </a:cubicBezTo>
                  <a:cubicBezTo>
                    <a:pt x="1161" y="1203"/>
                    <a:pt x="1231" y="1249"/>
                    <a:pt x="1319" y="1291"/>
                  </a:cubicBezTo>
                  <a:cubicBezTo>
                    <a:pt x="1393" y="1337"/>
                    <a:pt x="1481" y="1365"/>
                    <a:pt x="1569" y="1393"/>
                  </a:cubicBezTo>
                  <a:cubicBezTo>
                    <a:pt x="1657" y="1425"/>
                    <a:pt x="1745" y="1453"/>
                    <a:pt x="1847" y="1467"/>
                  </a:cubicBezTo>
                  <a:cubicBezTo>
                    <a:pt x="1935" y="1481"/>
                    <a:pt x="2040" y="1495"/>
                    <a:pt x="2128" y="1513"/>
                  </a:cubicBezTo>
                  <a:cubicBezTo>
                    <a:pt x="2240" y="1529"/>
                    <a:pt x="2351" y="1536"/>
                    <a:pt x="2462" y="1536"/>
                  </a:cubicBezTo>
                  <a:cubicBezTo>
                    <a:pt x="2541" y="1536"/>
                    <a:pt x="2620" y="1533"/>
                    <a:pt x="2698" y="1527"/>
                  </a:cubicBezTo>
                  <a:cubicBezTo>
                    <a:pt x="2888" y="1513"/>
                    <a:pt x="3064" y="1481"/>
                    <a:pt x="3226" y="1439"/>
                  </a:cubicBezTo>
                  <a:cubicBezTo>
                    <a:pt x="3402" y="1379"/>
                    <a:pt x="3564" y="1319"/>
                    <a:pt x="3711" y="1231"/>
                  </a:cubicBezTo>
                  <a:cubicBezTo>
                    <a:pt x="3753" y="1217"/>
                    <a:pt x="3799" y="1189"/>
                    <a:pt x="3841" y="1161"/>
                  </a:cubicBezTo>
                  <a:cubicBezTo>
                    <a:pt x="3901" y="1143"/>
                    <a:pt x="3943" y="1115"/>
                    <a:pt x="3989" y="1087"/>
                  </a:cubicBezTo>
                  <a:cubicBezTo>
                    <a:pt x="4077" y="1027"/>
                    <a:pt x="4165" y="953"/>
                    <a:pt x="4239" y="897"/>
                  </a:cubicBezTo>
                  <a:cubicBezTo>
                    <a:pt x="4397" y="763"/>
                    <a:pt x="4545" y="633"/>
                    <a:pt x="4661" y="471"/>
                  </a:cubicBezTo>
                  <a:cubicBezTo>
                    <a:pt x="4679" y="471"/>
                    <a:pt x="4679" y="457"/>
                    <a:pt x="4661" y="457"/>
                  </a:cubicBezTo>
                  <a:cubicBezTo>
                    <a:pt x="4661" y="449"/>
                    <a:pt x="4657" y="444"/>
                    <a:pt x="4654" y="444"/>
                  </a:cubicBezTo>
                  <a:cubicBezTo>
                    <a:pt x="4650" y="444"/>
                    <a:pt x="4647" y="449"/>
                    <a:pt x="4647" y="457"/>
                  </a:cubicBezTo>
                  <a:cubicBezTo>
                    <a:pt x="4619" y="486"/>
                    <a:pt x="4605" y="500"/>
                    <a:pt x="4573" y="528"/>
                  </a:cubicBezTo>
                  <a:cubicBezTo>
                    <a:pt x="4503" y="602"/>
                    <a:pt x="4429" y="675"/>
                    <a:pt x="4341" y="749"/>
                  </a:cubicBezTo>
                  <a:cubicBezTo>
                    <a:pt x="4253" y="823"/>
                    <a:pt x="4165" y="897"/>
                    <a:pt x="4077" y="953"/>
                  </a:cubicBezTo>
                  <a:cubicBezTo>
                    <a:pt x="4017" y="985"/>
                    <a:pt x="3957" y="1027"/>
                    <a:pt x="3901" y="1055"/>
                  </a:cubicBezTo>
                  <a:cubicBezTo>
                    <a:pt x="3841" y="1087"/>
                    <a:pt x="3782" y="1129"/>
                    <a:pt x="3725" y="1161"/>
                  </a:cubicBezTo>
                  <a:cubicBezTo>
                    <a:pt x="3666" y="1189"/>
                    <a:pt x="3592" y="1217"/>
                    <a:pt x="3535" y="1231"/>
                  </a:cubicBezTo>
                  <a:cubicBezTo>
                    <a:pt x="3476" y="1263"/>
                    <a:pt x="3416" y="1291"/>
                    <a:pt x="3342" y="1305"/>
                  </a:cubicBezTo>
                  <a:lnTo>
                    <a:pt x="3360" y="1305"/>
                  </a:lnTo>
                  <a:cubicBezTo>
                    <a:pt x="3254" y="1337"/>
                    <a:pt x="3152" y="1365"/>
                    <a:pt x="3036" y="1393"/>
                  </a:cubicBezTo>
                  <a:cubicBezTo>
                    <a:pt x="2920" y="1407"/>
                    <a:pt x="2800" y="1425"/>
                    <a:pt x="2670" y="1425"/>
                  </a:cubicBezTo>
                  <a:lnTo>
                    <a:pt x="2684" y="1425"/>
                  </a:lnTo>
                  <a:cubicBezTo>
                    <a:pt x="2623" y="1428"/>
                    <a:pt x="2560" y="1430"/>
                    <a:pt x="2498" y="1430"/>
                  </a:cubicBezTo>
                  <a:cubicBezTo>
                    <a:pt x="2292" y="1430"/>
                    <a:pt x="2081" y="1411"/>
                    <a:pt x="1879" y="1365"/>
                  </a:cubicBezTo>
                  <a:lnTo>
                    <a:pt x="1893" y="1365"/>
                  </a:lnTo>
                  <a:cubicBezTo>
                    <a:pt x="1791" y="1351"/>
                    <a:pt x="1671" y="1319"/>
                    <a:pt x="1569" y="1277"/>
                  </a:cubicBezTo>
                  <a:cubicBezTo>
                    <a:pt x="1481" y="1249"/>
                    <a:pt x="1379" y="1203"/>
                    <a:pt x="1291" y="1143"/>
                  </a:cubicBezTo>
                  <a:lnTo>
                    <a:pt x="1291" y="1143"/>
                  </a:lnTo>
                  <a:lnTo>
                    <a:pt x="1305" y="1161"/>
                  </a:lnTo>
                  <a:cubicBezTo>
                    <a:pt x="1203" y="1101"/>
                    <a:pt x="1101" y="1041"/>
                    <a:pt x="1013" y="985"/>
                  </a:cubicBezTo>
                  <a:cubicBezTo>
                    <a:pt x="911" y="911"/>
                    <a:pt x="823" y="837"/>
                    <a:pt x="750" y="763"/>
                  </a:cubicBezTo>
                  <a:lnTo>
                    <a:pt x="750" y="778"/>
                  </a:lnTo>
                  <a:cubicBezTo>
                    <a:pt x="633" y="661"/>
                    <a:pt x="514" y="545"/>
                    <a:pt x="412" y="426"/>
                  </a:cubicBezTo>
                  <a:cubicBezTo>
                    <a:pt x="352" y="352"/>
                    <a:pt x="310" y="296"/>
                    <a:pt x="250" y="222"/>
                  </a:cubicBezTo>
                  <a:cubicBezTo>
                    <a:pt x="194" y="148"/>
                    <a:pt x="148" y="88"/>
                    <a:pt x="88" y="18"/>
                  </a:cubicBezTo>
                  <a:cubicBezTo>
                    <a:pt x="74" y="0"/>
                    <a:pt x="60" y="0"/>
                    <a:pt x="4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83"/>
            <p:cNvSpPr/>
            <p:nvPr/>
          </p:nvSpPr>
          <p:spPr>
            <a:xfrm>
              <a:off x="5808245" y="3215782"/>
              <a:ext cx="204524" cy="179619"/>
            </a:xfrm>
            <a:custGeom>
              <a:avLst/>
              <a:gdLst/>
              <a:ahLst/>
              <a:cxnLst/>
              <a:rect l="l" t="t" r="r" b="b"/>
              <a:pathLst>
                <a:path w="2168" h="1904" extrusionOk="0">
                  <a:moveTo>
                    <a:pt x="1305" y="1"/>
                  </a:moveTo>
                  <a:cubicBezTo>
                    <a:pt x="1246" y="1"/>
                    <a:pt x="1172" y="1"/>
                    <a:pt x="1084" y="29"/>
                  </a:cubicBezTo>
                  <a:cubicBezTo>
                    <a:pt x="1010" y="43"/>
                    <a:pt x="936" y="75"/>
                    <a:pt x="848" y="131"/>
                  </a:cubicBezTo>
                  <a:cubicBezTo>
                    <a:pt x="690" y="205"/>
                    <a:pt x="556" y="307"/>
                    <a:pt x="426" y="395"/>
                  </a:cubicBezTo>
                  <a:lnTo>
                    <a:pt x="380" y="427"/>
                  </a:lnTo>
                  <a:cubicBezTo>
                    <a:pt x="338" y="455"/>
                    <a:pt x="307" y="483"/>
                    <a:pt x="264" y="497"/>
                  </a:cubicBezTo>
                  <a:cubicBezTo>
                    <a:pt x="250" y="515"/>
                    <a:pt x="250" y="529"/>
                    <a:pt x="233" y="529"/>
                  </a:cubicBezTo>
                  <a:cubicBezTo>
                    <a:pt x="233" y="543"/>
                    <a:pt x="233" y="557"/>
                    <a:pt x="250" y="571"/>
                  </a:cubicBezTo>
                  <a:lnTo>
                    <a:pt x="264" y="585"/>
                  </a:lnTo>
                  <a:cubicBezTo>
                    <a:pt x="176" y="719"/>
                    <a:pt x="117" y="849"/>
                    <a:pt x="74" y="996"/>
                  </a:cubicBezTo>
                  <a:cubicBezTo>
                    <a:pt x="29" y="1084"/>
                    <a:pt x="15" y="1172"/>
                    <a:pt x="0" y="1260"/>
                  </a:cubicBezTo>
                  <a:lnTo>
                    <a:pt x="0" y="1394"/>
                  </a:lnTo>
                  <a:cubicBezTo>
                    <a:pt x="0" y="1436"/>
                    <a:pt x="15" y="1482"/>
                    <a:pt x="29" y="1538"/>
                  </a:cubicBezTo>
                  <a:cubicBezTo>
                    <a:pt x="43" y="1612"/>
                    <a:pt x="74" y="1686"/>
                    <a:pt x="102" y="1746"/>
                  </a:cubicBezTo>
                  <a:cubicBezTo>
                    <a:pt x="145" y="1802"/>
                    <a:pt x="190" y="1834"/>
                    <a:pt x="233" y="1862"/>
                  </a:cubicBezTo>
                  <a:cubicBezTo>
                    <a:pt x="278" y="1890"/>
                    <a:pt x="338" y="1904"/>
                    <a:pt x="394" y="1904"/>
                  </a:cubicBezTo>
                  <a:lnTo>
                    <a:pt x="426" y="1904"/>
                  </a:lnTo>
                  <a:cubicBezTo>
                    <a:pt x="468" y="1904"/>
                    <a:pt x="514" y="1904"/>
                    <a:pt x="556" y="1890"/>
                  </a:cubicBezTo>
                  <a:cubicBezTo>
                    <a:pt x="644" y="1876"/>
                    <a:pt x="718" y="1862"/>
                    <a:pt x="806" y="1834"/>
                  </a:cubicBezTo>
                  <a:lnTo>
                    <a:pt x="834" y="1816"/>
                  </a:lnTo>
                  <a:cubicBezTo>
                    <a:pt x="866" y="1802"/>
                    <a:pt x="894" y="1802"/>
                    <a:pt x="908" y="1788"/>
                  </a:cubicBezTo>
                  <a:cubicBezTo>
                    <a:pt x="936" y="1788"/>
                    <a:pt x="968" y="1774"/>
                    <a:pt x="982" y="1774"/>
                  </a:cubicBezTo>
                  <a:lnTo>
                    <a:pt x="996" y="1774"/>
                  </a:lnTo>
                  <a:cubicBezTo>
                    <a:pt x="1056" y="1760"/>
                    <a:pt x="1130" y="1746"/>
                    <a:pt x="1200" y="1728"/>
                  </a:cubicBezTo>
                  <a:cubicBezTo>
                    <a:pt x="1246" y="1728"/>
                    <a:pt x="1288" y="1714"/>
                    <a:pt x="1334" y="1714"/>
                  </a:cubicBezTo>
                  <a:cubicBezTo>
                    <a:pt x="1450" y="1686"/>
                    <a:pt x="1583" y="1658"/>
                    <a:pt x="1714" y="1612"/>
                  </a:cubicBezTo>
                  <a:cubicBezTo>
                    <a:pt x="1773" y="1598"/>
                    <a:pt x="1833" y="1584"/>
                    <a:pt x="1875" y="1552"/>
                  </a:cubicBezTo>
                  <a:cubicBezTo>
                    <a:pt x="1935" y="1538"/>
                    <a:pt x="1963" y="1510"/>
                    <a:pt x="2009" y="1482"/>
                  </a:cubicBezTo>
                  <a:cubicBezTo>
                    <a:pt x="2037" y="1450"/>
                    <a:pt x="2065" y="1408"/>
                    <a:pt x="2079" y="1376"/>
                  </a:cubicBezTo>
                  <a:cubicBezTo>
                    <a:pt x="2097" y="1334"/>
                    <a:pt x="2097" y="1288"/>
                    <a:pt x="2079" y="1246"/>
                  </a:cubicBezTo>
                  <a:cubicBezTo>
                    <a:pt x="2065" y="1218"/>
                    <a:pt x="2051" y="1200"/>
                    <a:pt x="2023" y="1172"/>
                  </a:cubicBezTo>
                  <a:cubicBezTo>
                    <a:pt x="2009" y="1158"/>
                    <a:pt x="1977" y="1144"/>
                    <a:pt x="1949" y="1144"/>
                  </a:cubicBezTo>
                  <a:lnTo>
                    <a:pt x="1949" y="1130"/>
                  </a:lnTo>
                  <a:lnTo>
                    <a:pt x="1977" y="1130"/>
                  </a:lnTo>
                  <a:cubicBezTo>
                    <a:pt x="2065" y="1098"/>
                    <a:pt x="2153" y="1042"/>
                    <a:pt x="2167" y="954"/>
                  </a:cubicBezTo>
                  <a:cubicBezTo>
                    <a:pt x="2167" y="908"/>
                    <a:pt x="2153" y="866"/>
                    <a:pt x="2125" y="821"/>
                  </a:cubicBezTo>
                  <a:cubicBezTo>
                    <a:pt x="2097" y="792"/>
                    <a:pt x="2051" y="761"/>
                    <a:pt x="1991" y="747"/>
                  </a:cubicBezTo>
                  <a:cubicBezTo>
                    <a:pt x="1977" y="733"/>
                    <a:pt x="1949" y="733"/>
                    <a:pt x="1921" y="719"/>
                  </a:cubicBezTo>
                  <a:lnTo>
                    <a:pt x="1935" y="719"/>
                  </a:lnTo>
                  <a:cubicBezTo>
                    <a:pt x="1963" y="704"/>
                    <a:pt x="2009" y="673"/>
                    <a:pt x="2023" y="631"/>
                  </a:cubicBezTo>
                  <a:cubicBezTo>
                    <a:pt x="2037" y="617"/>
                    <a:pt x="2037" y="585"/>
                    <a:pt x="2037" y="571"/>
                  </a:cubicBezTo>
                  <a:cubicBezTo>
                    <a:pt x="2037" y="543"/>
                    <a:pt x="2023" y="515"/>
                    <a:pt x="2009" y="497"/>
                  </a:cubicBezTo>
                  <a:cubicBezTo>
                    <a:pt x="2009" y="483"/>
                    <a:pt x="1991" y="469"/>
                    <a:pt x="1963" y="455"/>
                  </a:cubicBezTo>
                  <a:cubicBezTo>
                    <a:pt x="1949" y="441"/>
                    <a:pt x="1935" y="427"/>
                    <a:pt x="1903" y="409"/>
                  </a:cubicBezTo>
                  <a:cubicBezTo>
                    <a:pt x="1847" y="381"/>
                    <a:pt x="1787" y="381"/>
                    <a:pt x="1745" y="381"/>
                  </a:cubicBezTo>
                  <a:lnTo>
                    <a:pt x="1671" y="381"/>
                  </a:lnTo>
                  <a:cubicBezTo>
                    <a:pt x="1597" y="381"/>
                    <a:pt x="1524" y="381"/>
                    <a:pt x="1436" y="395"/>
                  </a:cubicBezTo>
                  <a:lnTo>
                    <a:pt x="1422" y="395"/>
                  </a:lnTo>
                  <a:lnTo>
                    <a:pt x="1436" y="381"/>
                  </a:lnTo>
                  <a:cubicBezTo>
                    <a:pt x="1464" y="353"/>
                    <a:pt x="1495" y="321"/>
                    <a:pt x="1510" y="293"/>
                  </a:cubicBezTo>
                  <a:cubicBezTo>
                    <a:pt x="1524" y="279"/>
                    <a:pt x="1538" y="251"/>
                    <a:pt x="1552" y="219"/>
                  </a:cubicBezTo>
                  <a:cubicBezTo>
                    <a:pt x="1569" y="163"/>
                    <a:pt x="1552" y="103"/>
                    <a:pt x="1510" y="75"/>
                  </a:cubicBezTo>
                  <a:cubicBezTo>
                    <a:pt x="1481" y="29"/>
                    <a:pt x="1422" y="1"/>
                    <a:pt x="1348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83"/>
            <p:cNvSpPr/>
            <p:nvPr/>
          </p:nvSpPr>
          <p:spPr>
            <a:xfrm>
              <a:off x="5936638" y="3283516"/>
              <a:ext cx="48584" cy="14056"/>
            </a:xfrm>
            <a:custGeom>
              <a:avLst/>
              <a:gdLst/>
              <a:ahLst/>
              <a:cxnLst/>
              <a:rect l="l" t="t" r="r" b="b"/>
              <a:pathLst>
                <a:path w="515" h="149" extrusionOk="0">
                  <a:moveTo>
                    <a:pt x="500" y="1"/>
                  </a:moveTo>
                  <a:cubicBezTo>
                    <a:pt x="455" y="1"/>
                    <a:pt x="412" y="1"/>
                    <a:pt x="384" y="15"/>
                  </a:cubicBezTo>
                  <a:cubicBezTo>
                    <a:pt x="338" y="15"/>
                    <a:pt x="296" y="15"/>
                    <a:pt x="251" y="29"/>
                  </a:cubicBezTo>
                  <a:cubicBezTo>
                    <a:pt x="163" y="43"/>
                    <a:pt x="89" y="60"/>
                    <a:pt x="15" y="103"/>
                  </a:cubicBezTo>
                  <a:cubicBezTo>
                    <a:pt x="1" y="103"/>
                    <a:pt x="1" y="117"/>
                    <a:pt x="1" y="131"/>
                  </a:cubicBezTo>
                  <a:cubicBezTo>
                    <a:pt x="1" y="148"/>
                    <a:pt x="15" y="148"/>
                    <a:pt x="32" y="148"/>
                  </a:cubicBezTo>
                  <a:cubicBezTo>
                    <a:pt x="75" y="117"/>
                    <a:pt x="103" y="103"/>
                    <a:pt x="149" y="103"/>
                  </a:cubicBezTo>
                  <a:lnTo>
                    <a:pt x="134" y="103"/>
                  </a:lnTo>
                  <a:cubicBezTo>
                    <a:pt x="191" y="74"/>
                    <a:pt x="236" y="74"/>
                    <a:pt x="296" y="60"/>
                  </a:cubicBezTo>
                  <a:cubicBezTo>
                    <a:pt x="324" y="60"/>
                    <a:pt x="353" y="43"/>
                    <a:pt x="367" y="43"/>
                  </a:cubicBezTo>
                  <a:lnTo>
                    <a:pt x="472" y="43"/>
                  </a:lnTo>
                  <a:cubicBezTo>
                    <a:pt x="472" y="43"/>
                    <a:pt x="486" y="43"/>
                    <a:pt x="500" y="29"/>
                  </a:cubicBezTo>
                  <a:lnTo>
                    <a:pt x="514" y="29"/>
                  </a:lnTo>
                  <a:lnTo>
                    <a:pt x="514" y="15"/>
                  </a:lnTo>
                  <a:cubicBezTo>
                    <a:pt x="514" y="15"/>
                    <a:pt x="514" y="1"/>
                    <a:pt x="500" y="1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83"/>
            <p:cNvSpPr/>
            <p:nvPr/>
          </p:nvSpPr>
          <p:spPr>
            <a:xfrm>
              <a:off x="5937959" y="3322383"/>
              <a:ext cx="49905" cy="15000"/>
            </a:xfrm>
            <a:custGeom>
              <a:avLst/>
              <a:gdLst/>
              <a:ahLst/>
              <a:cxnLst/>
              <a:rect l="l" t="t" r="r" b="b"/>
              <a:pathLst>
                <a:path w="529" h="159" extrusionOk="0">
                  <a:moveTo>
                    <a:pt x="514" y="0"/>
                  </a:moveTo>
                  <a:lnTo>
                    <a:pt x="514" y="14"/>
                  </a:lnTo>
                  <a:lnTo>
                    <a:pt x="398" y="14"/>
                  </a:lnTo>
                  <a:cubicBezTo>
                    <a:pt x="353" y="14"/>
                    <a:pt x="310" y="28"/>
                    <a:pt x="265" y="28"/>
                  </a:cubicBezTo>
                  <a:cubicBezTo>
                    <a:pt x="194" y="42"/>
                    <a:pt x="106" y="70"/>
                    <a:pt x="18" y="116"/>
                  </a:cubicBezTo>
                  <a:cubicBezTo>
                    <a:pt x="18" y="116"/>
                    <a:pt x="1" y="130"/>
                    <a:pt x="18" y="144"/>
                  </a:cubicBezTo>
                  <a:cubicBezTo>
                    <a:pt x="18" y="158"/>
                    <a:pt x="32" y="158"/>
                    <a:pt x="47" y="158"/>
                  </a:cubicBezTo>
                  <a:cubicBezTo>
                    <a:pt x="75" y="144"/>
                    <a:pt x="89" y="130"/>
                    <a:pt x="120" y="130"/>
                  </a:cubicBezTo>
                  <a:cubicBezTo>
                    <a:pt x="135" y="116"/>
                    <a:pt x="163" y="102"/>
                    <a:pt x="177" y="102"/>
                  </a:cubicBezTo>
                  <a:cubicBezTo>
                    <a:pt x="194" y="88"/>
                    <a:pt x="222" y="88"/>
                    <a:pt x="251" y="88"/>
                  </a:cubicBezTo>
                  <a:cubicBezTo>
                    <a:pt x="265" y="70"/>
                    <a:pt x="296" y="70"/>
                    <a:pt x="324" y="56"/>
                  </a:cubicBezTo>
                  <a:cubicBezTo>
                    <a:pt x="384" y="56"/>
                    <a:pt x="441" y="42"/>
                    <a:pt x="500" y="42"/>
                  </a:cubicBezTo>
                  <a:lnTo>
                    <a:pt x="514" y="42"/>
                  </a:lnTo>
                  <a:lnTo>
                    <a:pt x="528" y="28"/>
                  </a:lnTo>
                  <a:cubicBezTo>
                    <a:pt x="528" y="14"/>
                    <a:pt x="528" y="0"/>
                    <a:pt x="51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83"/>
            <p:cNvSpPr/>
            <p:nvPr/>
          </p:nvSpPr>
          <p:spPr>
            <a:xfrm>
              <a:off x="5913148" y="3254272"/>
              <a:ext cx="26603" cy="10094"/>
            </a:xfrm>
            <a:custGeom>
              <a:avLst/>
              <a:gdLst/>
              <a:ahLst/>
              <a:cxnLst/>
              <a:rect l="l" t="t" r="r" b="b"/>
              <a:pathLst>
                <a:path w="282" h="107" extrusionOk="0">
                  <a:moveTo>
                    <a:pt x="208" y="1"/>
                  </a:moveTo>
                  <a:cubicBezTo>
                    <a:pt x="193" y="19"/>
                    <a:pt x="162" y="19"/>
                    <a:pt x="148" y="19"/>
                  </a:cubicBezTo>
                  <a:cubicBezTo>
                    <a:pt x="106" y="33"/>
                    <a:pt x="60" y="47"/>
                    <a:pt x="18" y="61"/>
                  </a:cubicBezTo>
                  <a:lnTo>
                    <a:pt x="0" y="75"/>
                  </a:lnTo>
                  <a:lnTo>
                    <a:pt x="0" y="89"/>
                  </a:lnTo>
                  <a:lnTo>
                    <a:pt x="18" y="107"/>
                  </a:lnTo>
                  <a:lnTo>
                    <a:pt x="32" y="107"/>
                  </a:lnTo>
                  <a:cubicBezTo>
                    <a:pt x="60" y="89"/>
                    <a:pt x="88" y="75"/>
                    <a:pt x="120" y="61"/>
                  </a:cubicBezTo>
                  <a:cubicBezTo>
                    <a:pt x="162" y="61"/>
                    <a:pt x="193" y="47"/>
                    <a:pt x="222" y="47"/>
                  </a:cubicBezTo>
                  <a:cubicBezTo>
                    <a:pt x="236" y="33"/>
                    <a:pt x="250" y="33"/>
                    <a:pt x="264" y="33"/>
                  </a:cubicBezTo>
                  <a:cubicBezTo>
                    <a:pt x="264" y="33"/>
                    <a:pt x="281" y="33"/>
                    <a:pt x="281" y="19"/>
                  </a:cubicBezTo>
                  <a:lnTo>
                    <a:pt x="264" y="1"/>
                  </a:ln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83"/>
            <p:cNvSpPr/>
            <p:nvPr/>
          </p:nvSpPr>
          <p:spPr>
            <a:xfrm>
              <a:off x="5707398" y="3246064"/>
              <a:ext cx="156034" cy="228391"/>
            </a:xfrm>
            <a:custGeom>
              <a:avLst/>
              <a:gdLst/>
              <a:ahLst/>
              <a:cxnLst/>
              <a:rect l="l" t="t" r="r" b="b"/>
              <a:pathLst>
                <a:path w="1654" h="2421" extrusionOk="0">
                  <a:moveTo>
                    <a:pt x="1478" y="0"/>
                  </a:moveTo>
                  <a:cubicBezTo>
                    <a:pt x="1214" y="32"/>
                    <a:pt x="950" y="148"/>
                    <a:pt x="718" y="324"/>
                  </a:cubicBezTo>
                  <a:cubicBezTo>
                    <a:pt x="598" y="398"/>
                    <a:pt x="482" y="500"/>
                    <a:pt x="380" y="616"/>
                  </a:cubicBezTo>
                  <a:cubicBezTo>
                    <a:pt x="292" y="721"/>
                    <a:pt x="204" y="851"/>
                    <a:pt x="144" y="967"/>
                  </a:cubicBezTo>
                  <a:cubicBezTo>
                    <a:pt x="88" y="1101"/>
                    <a:pt x="42" y="1231"/>
                    <a:pt x="28" y="1365"/>
                  </a:cubicBezTo>
                  <a:cubicBezTo>
                    <a:pt x="0" y="1495"/>
                    <a:pt x="14" y="1643"/>
                    <a:pt x="56" y="1776"/>
                  </a:cubicBezTo>
                  <a:cubicBezTo>
                    <a:pt x="88" y="1907"/>
                    <a:pt x="158" y="2040"/>
                    <a:pt x="278" y="2170"/>
                  </a:cubicBezTo>
                  <a:cubicBezTo>
                    <a:pt x="334" y="2230"/>
                    <a:pt x="394" y="2286"/>
                    <a:pt x="454" y="2332"/>
                  </a:cubicBezTo>
                  <a:cubicBezTo>
                    <a:pt x="510" y="2360"/>
                    <a:pt x="584" y="2392"/>
                    <a:pt x="644" y="2406"/>
                  </a:cubicBezTo>
                  <a:cubicBezTo>
                    <a:pt x="686" y="2420"/>
                    <a:pt x="718" y="2420"/>
                    <a:pt x="760" y="2420"/>
                  </a:cubicBezTo>
                  <a:cubicBezTo>
                    <a:pt x="820" y="2420"/>
                    <a:pt x="880" y="2406"/>
                    <a:pt x="950" y="2392"/>
                  </a:cubicBezTo>
                  <a:cubicBezTo>
                    <a:pt x="996" y="2374"/>
                    <a:pt x="1038" y="2360"/>
                    <a:pt x="1098" y="2332"/>
                  </a:cubicBezTo>
                  <a:cubicBezTo>
                    <a:pt x="1143" y="2304"/>
                    <a:pt x="1186" y="2272"/>
                    <a:pt x="1231" y="2230"/>
                  </a:cubicBezTo>
                  <a:cubicBezTo>
                    <a:pt x="1319" y="2170"/>
                    <a:pt x="1390" y="2082"/>
                    <a:pt x="1463" y="1980"/>
                  </a:cubicBezTo>
                  <a:cubicBezTo>
                    <a:pt x="1537" y="1892"/>
                    <a:pt x="1597" y="1790"/>
                    <a:pt x="1653" y="1671"/>
                  </a:cubicBezTo>
                  <a:lnTo>
                    <a:pt x="1653" y="1643"/>
                  </a:lnTo>
                  <a:lnTo>
                    <a:pt x="1653" y="1615"/>
                  </a:lnTo>
                  <a:cubicBezTo>
                    <a:pt x="1639" y="1555"/>
                    <a:pt x="1625" y="1495"/>
                    <a:pt x="1611" y="1425"/>
                  </a:cubicBezTo>
                  <a:cubicBezTo>
                    <a:pt x="1611" y="1393"/>
                    <a:pt x="1597" y="1351"/>
                    <a:pt x="1583" y="1305"/>
                  </a:cubicBezTo>
                  <a:cubicBezTo>
                    <a:pt x="1551" y="1161"/>
                    <a:pt x="1523" y="999"/>
                    <a:pt x="1509" y="837"/>
                  </a:cubicBezTo>
                  <a:cubicBezTo>
                    <a:pt x="1478" y="573"/>
                    <a:pt x="1478" y="296"/>
                    <a:pt x="1509" y="18"/>
                  </a:cubicBezTo>
                  <a:cubicBezTo>
                    <a:pt x="1509" y="18"/>
                    <a:pt x="1495" y="0"/>
                    <a:pt x="147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83"/>
            <p:cNvSpPr/>
            <p:nvPr/>
          </p:nvSpPr>
          <p:spPr>
            <a:xfrm>
              <a:off x="5853715" y="3258611"/>
              <a:ext cx="94" cy="16698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31"/>
                  </a:moveTo>
                  <a:lnTo>
                    <a:pt x="0" y="1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83"/>
            <p:cNvSpPr/>
            <p:nvPr/>
          </p:nvSpPr>
          <p:spPr>
            <a:xfrm>
              <a:off x="5853715" y="3258611"/>
              <a:ext cx="94" cy="16698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31"/>
                  </a:moveTo>
                  <a:lnTo>
                    <a:pt x="0" y="1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83"/>
            <p:cNvSpPr/>
            <p:nvPr/>
          </p:nvSpPr>
          <p:spPr>
            <a:xfrm>
              <a:off x="5852395" y="3257290"/>
              <a:ext cx="8396" cy="34622"/>
            </a:xfrm>
            <a:custGeom>
              <a:avLst/>
              <a:gdLst/>
              <a:ahLst/>
              <a:cxnLst/>
              <a:rect l="l" t="t" r="r" b="b"/>
              <a:pathLst>
                <a:path w="89" h="367" extrusionOk="0">
                  <a:moveTo>
                    <a:pt x="46" y="1"/>
                  </a:moveTo>
                  <a:cubicBezTo>
                    <a:pt x="28" y="1"/>
                    <a:pt x="28" y="1"/>
                    <a:pt x="14" y="15"/>
                  </a:cubicBezTo>
                  <a:lnTo>
                    <a:pt x="0" y="29"/>
                  </a:lnTo>
                  <a:lnTo>
                    <a:pt x="0" y="177"/>
                  </a:lnTo>
                  <a:cubicBezTo>
                    <a:pt x="0" y="233"/>
                    <a:pt x="0" y="279"/>
                    <a:pt x="14" y="338"/>
                  </a:cubicBezTo>
                  <a:cubicBezTo>
                    <a:pt x="14" y="352"/>
                    <a:pt x="14" y="352"/>
                    <a:pt x="28" y="352"/>
                  </a:cubicBezTo>
                  <a:cubicBezTo>
                    <a:pt x="28" y="366"/>
                    <a:pt x="46" y="366"/>
                    <a:pt x="60" y="366"/>
                  </a:cubicBezTo>
                  <a:cubicBezTo>
                    <a:pt x="60" y="352"/>
                    <a:pt x="74" y="352"/>
                    <a:pt x="74" y="352"/>
                  </a:cubicBezTo>
                  <a:cubicBezTo>
                    <a:pt x="74" y="338"/>
                    <a:pt x="88" y="321"/>
                    <a:pt x="74" y="321"/>
                  </a:cubicBezTo>
                  <a:lnTo>
                    <a:pt x="74" y="279"/>
                  </a:lnTo>
                  <a:cubicBezTo>
                    <a:pt x="60" y="191"/>
                    <a:pt x="60" y="117"/>
                    <a:pt x="74" y="29"/>
                  </a:cubicBezTo>
                  <a:cubicBezTo>
                    <a:pt x="74" y="29"/>
                    <a:pt x="74" y="15"/>
                    <a:pt x="60" y="15"/>
                  </a:cubicBezTo>
                  <a:cubicBezTo>
                    <a:pt x="60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83"/>
            <p:cNvSpPr/>
            <p:nvPr/>
          </p:nvSpPr>
          <p:spPr>
            <a:xfrm>
              <a:off x="5846734" y="2693152"/>
              <a:ext cx="119243" cy="156412"/>
            </a:xfrm>
            <a:custGeom>
              <a:avLst/>
              <a:gdLst/>
              <a:ahLst/>
              <a:cxnLst/>
              <a:rect l="l" t="t" r="r" b="b"/>
              <a:pathLst>
                <a:path w="1264" h="1658" extrusionOk="0">
                  <a:moveTo>
                    <a:pt x="676" y="1"/>
                  </a:moveTo>
                  <a:cubicBezTo>
                    <a:pt x="634" y="1"/>
                    <a:pt x="588" y="1"/>
                    <a:pt x="528" y="15"/>
                  </a:cubicBezTo>
                  <a:cubicBezTo>
                    <a:pt x="486" y="29"/>
                    <a:pt x="412" y="43"/>
                    <a:pt x="352" y="75"/>
                  </a:cubicBezTo>
                  <a:cubicBezTo>
                    <a:pt x="310" y="103"/>
                    <a:pt x="250" y="145"/>
                    <a:pt x="208" y="191"/>
                  </a:cubicBezTo>
                  <a:cubicBezTo>
                    <a:pt x="162" y="251"/>
                    <a:pt x="120" y="293"/>
                    <a:pt x="88" y="367"/>
                  </a:cubicBezTo>
                  <a:cubicBezTo>
                    <a:pt x="60" y="426"/>
                    <a:pt x="32" y="497"/>
                    <a:pt x="18" y="585"/>
                  </a:cubicBezTo>
                  <a:cubicBezTo>
                    <a:pt x="1" y="690"/>
                    <a:pt x="1" y="792"/>
                    <a:pt x="18" y="894"/>
                  </a:cubicBezTo>
                  <a:cubicBezTo>
                    <a:pt x="46" y="982"/>
                    <a:pt x="74" y="1084"/>
                    <a:pt x="134" y="1186"/>
                  </a:cubicBezTo>
                  <a:cubicBezTo>
                    <a:pt x="176" y="1274"/>
                    <a:pt x="236" y="1348"/>
                    <a:pt x="310" y="1436"/>
                  </a:cubicBezTo>
                  <a:cubicBezTo>
                    <a:pt x="370" y="1510"/>
                    <a:pt x="440" y="1584"/>
                    <a:pt x="528" y="1658"/>
                  </a:cubicBezTo>
                  <a:lnTo>
                    <a:pt x="574" y="1658"/>
                  </a:lnTo>
                  <a:cubicBezTo>
                    <a:pt x="588" y="1658"/>
                    <a:pt x="588" y="1640"/>
                    <a:pt x="602" y="1626"/>
                  </a:cubicBezTo>
                  <a:lnTo>
                    <a:pt x="602" y="1598"/>
                  </a:lnTo>
                  <a:cubicBezTo>
                    <a:pt x="824" y="1538"/>
                    <a:pt x="1028" y="1362"/>
                    <a:pt x="1144" y="1098"/>
                  </a:cubicBezTo>
                  <a:cubicBezTo>
                    <a:pt x="1204" y="968"/>
                    <a:pt x="1249" y="835"/>
                    <a:pt x="1249" y="704"/>
                  </a:cubicBezTo>
                  <a:cubicBezTo>
                    <a:pt x="1263" y="645"/>
                    <a:pt x="1249" y="585"/>
                    <a:pt x="1249" y="514"/>
                  </a:cubicBezTo>
                  <a:cubicBezTo>
                    <a:pt x="1232" y="455"/>
                    <a:pt x="1218" y="395"/>
                    <a:pt x="1189" y="339"/>
                  </a:cubicBezTo>
                  <a:cubicBezTo>
                    <a:pt x="1161" y="279"/>
                    <a:pt x="1116" y="219"/>
                    <a:pt x="1073" y="163"/>
                  </a:cubicBezTo>
                  <a:cubicBezTo>
                    <a:pt x="1028" y="117"/>
                    <a:pt x="968" y="75"/>
                    <a:pt x="912" y="43"/>
                  </a:cubicBezTo>
                  <a:cubicBezTo>
                    <a:pt x="852" y="15"/>
                    <a:pt x="792" y="1"/>
                    <a:pt x="722" y="1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83"/>
            <p:cNvSpPr/>
            <p:nvPr/>
          </p:nvSpPr>
          <p:spPr>
            <a:xfrm>
              <a:off x="5882866" y="2716736"/>
              <a:ext cx="59527" cy="53867"/>
            </a:xfrm>
            <a:custGeom>
              <a:avLst/>
              <a:gdLst/>
              <a:ahLst/>
              <a:cxnLst/>
              <a:rect l="l" t="t" r="r" b="b"/>
              <a:pathLst>
                <a:path w="631" h="571" extrusionOk="0">
                  <a:moveTo>
                    <a:pt x="43" y="1"/>
                  </a:moveTo>
                  <a:cubicBezTo>
                    <a:pt x="15" y="1"/>
                    <a:pt x="1" y="1"/>
                    <a:pt x="1" y="29"/>
                  </a:cubicBezTo>
                  <a:cubicBezTo>
                    <a:pt x="1" y="43"/>
                    <a:pt x="15" y="57"/>
                    <a:pt x="29" y="57"/>
                  </a:cubicBezTo>
                  <a:cubicBezTo>
                    <a:pt x="43" y="57"/>
                    <a:pt x="75" y="57"/>
                    <a:pt x="89" y="71"/>
                  </a:cubicBezTo>
                  <a:cubicBezTo>
                    <a:pt x="117" y="71"/>
                    <a:pt x="145" y="89"/>
                    <a:pt x="191" y="103"/>
                  </a:cubicBezTo>
                  <a:cubicBezTo>
                    <a:pt x="219" y="131"/>
                    <a:pt x="251" y="145"/>
                    <a:pt x="279" y="176"/>
                  </a:cubicBezTo>
                  <a:cubicBezTo>
                    <a:pt x="321" y="219"/>
                    <a:pt x="367" y="264"/>
                    <a:pt x="395" y="321"/>
                  </a:cubicBezTo>
                  <a:cubicBezTo>
                    <a:pt x="441" y="380"/>
                    <a:pt x="469" y="454"/>
                    <a:pt x="497" y="528"/>
                  </a:cubicBezTo>
                  <a:cubicBezTo>
                    <a:pt x="514" y="542"/>
                    <a:pt x="529" y="556"/>
                    <a:pt x="543" y="570"/>
                  </a:cubicBezTo>
                  <a:cubicBezTo>
                    <a:pt x="557" y="570"/>
                    <a:pt x="571" y="570"/>
                    <a:pt x="585" y="556"/>
                  </a:cubicBezTo>
                  <a:cubicBezTo>
                    <a:pt x="602" y="556"/>
                    <a:pt x="616" y="542"/>
                    <a:pt x="616" y="528"/>
                  </a:cubicBezTo>
                  <a:cubicBezTo>
                    <a:pt x="631" y="511"/>
                    <a:pt x="631" y="497"/>
                    <a:pt x="616" y="468"/>
                  </a:cubicBezTo>
                  <a:cubicBezTo>
                    <a:pt x="602" y="409"/>
                    <a:pt x="571" y="352"/>
                    <a:pt x="529" y="307"/>
                  </a:cubicBezTo>
                  <a:cubicBezTo>
                    <a:pt x="497" y="247"/>
                    <a:pt x="441" y="191"/>
                    <a:pt x="395" y="145"/>
                  </a:cubicBezTo>
                  <a:cubicBezTo>
                    <a:pt x="293" y="57"/>
                    <a:pt x="177" y="1"/>
                    <a:pt x="43" y="1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83"/>
            <p:cNvSpPr/>
            <p:nvPr/>
          </p:nvSpPr>
          <p:spPr>
            <a:xfrm>
              <a:off x="5888243" y="2419384"/>
              <a:ext cx="720455" cy="660834"/>
            </a:xfrm>
            <a:custGeom>
              <a:avLst/>
              <a:gdLst/>
              <a:ahLst/>
              <a:cxnLst/>
              <a:rect l="l" t="t" r="r" b="b"/>
              <a:pathLst>
                <a:path w="7637" h="7005" extrusionOk="0">
                  <a:moveTo>
                    <a:pt x="2800" y="1"/>
                  </a:moveTo>
                  <a:cubicBezTo>
                    <a:pt x="2582" y="1"/>
                    <a:pt x="2406" y="1"/>
                    <a:pt x="2230" y="15"/>
                  </a:cubicBezTo>
                  <a:lnTo>
                    <a:pt x="2199" y="15"/>
                  </a:lnTo>
                  <a:cubicBezTo>
                    <a:pt x="1791" y="43"/>
                    <a:pt x="1467" y="103"/>
                    <a:pt x="1189" y="191"/>
                  </a:cubicBezTo>
                  <a:cubicBezTo>
                    <a:pt x="1203" y="177"/>
                    <a:pt x="1203" y="163"/>
                    <a:pt x="1203" y="145"/>
                  </a:cubicBezTo>
                  <a:cubicBezTo>
                    <a:pt x="1203" y="131"/>
                    <a:pt x="1203" y="117"/>
                    <a:pt x="1189" y="117"/>
                  </a:cubicBezTo>
                  <a:cubicBezTo>
                    <a:pt x="1175" y="103"/>
                    <a:pt x="1175" y="103"/>
                    <a:pt x="1161" y="103"/>
                  </a:cubicBezTo>
                  <a:cubicBezTo>
                    <a:pt x="1143" y="103"/>
                    <a:pt x="1129" y="103"/>
                    <a:pt x="1115" y="117"/>
                  </a:cubicBezTo>
                  <a:cubicBezTo>
                    <a:pt x="925" y="339"/>
                    <a:pt x="764" y="571"/>
                    <a:pt x="662" y="835"/>
                  </a:cubicBezTo>
                  <a:cubicBezTo>
                    <a:pt x="588" y="996"/>
                    <a:pt x="545" y="1158"/>
                    <a:pt x="500" y="1334"/>
                  </a:cubicBezTo>
                  <a:cubicBezTo>
                    <a:pt x="472" y="1496"/>
                    <a:pt x="440" y="1672"/>
                    <a:pt x="426" y="1862"/>
                  </a:cubicBezTo>
                  <a:cubicBezTo>
                    <a:pt x="412" y="2023"/>
                    <a:pt x="412" y="2199"/>
                    <a:pt x="398" y="2389"/>
                  </a:cubicBezTo>
                  <a:lnTo>
                    <a:pt x="398" y="2667"/>
                  </a:lnTo>
                  <a:lnTo>
                    <a:pt x="398" y="2695"/>
                  </a:lnTo>
                  <a:lnTo>
                    <a:pt x="398" y="2931"/>
                  </a:lnTo>
                  <a:cubicBezTo>
                    <a:pt x="370" y="3241"/>
                    <a:pt x="282" y="3518"/>
                    <a:pt x="208" y="3810"/>
                  </a:cubicBezTo>
                  <a:lnTo>
                    <a:pt x="162" y="3926"/>
                  </a:lnTo>
                  <a:cubicBezTo>
                    <a:pt x="106" y="4120"/>
                    <a:pt x="60" y="4278"/>
                    <a:pt x="32" y="4440"/>
                  </a:cubicBezTo>
                  <a:cubicBezTo>
                    <a:pt x="0" y="4630"/>
                    <a:pt x="0" y="4792"/>
                    <a:pt x="18" y="4940"/>
                  </a:cubicBezTo>
                  <a:cubicBezTo>
                    <a:pt x="18" y="5027"/>
                    <a:pt x="32" y="5115"/>
                    <a:pt x="60" y="5203"/>
                  </a:cubicBezTo>
                  <a:cubicBezTo>
                    <a:pt x="74" y="5291"/>
                    <a:pt x="120" y="5379"/>
                    <a:pt x="162" y="5453"/>
                  </a:cubicBezTo>
                  <a:cubicBezTo>
                    <a:pt x="194" y="5527"/>
                    <a:pt x="236" y="5597"/>
                    <a:pt x="296" y="5685"/>
                  </a:cubicBezTo>
                  <a:cubicBezTo>
                    <a:pt x="338" y="5745"/>
                    <a:pt x="384" y="5819"/>
                    <a:pt x="440" y="5879"/>
                  </a:cubicBezTo>
                  <a:cubicBezTo>
                    <a:pt x="545" y="6009"/>
                    <a:pt x="662" y="6111"/>
                    <a:pt x="778" y="6213"/>
                  </a:cubicBezTo>
                  <a:cubicBezTo>
                    <a:pt x="897" y="6318"/>
                    <a:pt x="1027" y="6406"/>
                    <a:pt x="1161" y="6494"/>
                  </a:cubicBezTo>
                  <a:cubicBezTo>
                    <a:pt x="1425" y="6638"/>
                    <a:pt x="1731" y="6772"/>
                    <a:pt x="2054" y="6846"/>
                  </a:cubicBezTo>
                  <a:cubicBezTo>
                    <a:pt x="2434" y="6948"/>
                    <a:pt x="2860" y="7004"/>
                    <a:pt x="3300" y="7004"/>
                  </a:cubicBezTo>
                  <a:cubicBezTo>
                    <a:pt x="3504" y="7004"/>
                    <a:pt x="3739" y="6990"/>
                    <a:pt x="3957" y="6962"/>
                  </a:cubicBezTo>
                  <a:cubicBezTo>
                    <a:pt x="4151" y="6948"/>
                    <a:pt x="4309" y="6916"/>
                    <a:pt x="4457" y="6888"/>
                  </a:cubicBezTo>
                  <a:cubicBezTo>
                    <a:pt x="4647" y="6846"/>
                    <a:pt x="4809" y="6800"/>
                    <a:pt x="4956" y="6740"/>
                  </a:cubicBezTo>
                  <a:cubicBezTo>
                    <a:pt x="5132" y="6684"/>
                    <a:pt x="5276" y="6610"/>
                    <a:pt x="5410" y="6522"/>
                  </a:cubicBezTo>
                  <a:cubicBezTo>
                    <a:pt x="5526" y="6434"/>
                    <a:pt x="5646" y="6332"/>
                    <a:pt x="5748" y="6230"/>
                  </a:cubicBezTo>
                  <a:cubicBezTo>
                    <a:pt x="5790" y="6273"/>
                    <a:pt x="5850" y="6301"/>
                    <a:pt x="5892" y="6332"/>
                  </a:cubicBezTo>
                  <a:cubicBezTo>
                    <a:pt x="5966" y="6361"/>
                    <a:pt x="6040" y="6389"/>
                    <a:pt x="6100" y="6406"/>
                  </a:cubicBezTo>
                  <a:cubicBezTo>
                    <a:pt x="6202" y="6434"/>
                    <a:pt x="6304" y="6434"/>
                    <a:pt x="6406" y="6434"/>
                  </a:cubicBezTo>
                  <a:lnTo>
                    <a:pt x="6539" y="6434"/>
                  </a:lnTo>
                  <a:cubicBezTo>
                    <a:pt x="6701" y="6420"/>
                    <a:pt x="6845" y="6375"/>
                    <a:pt x="6993" y="6301"/>
                  </a:cubicBezTo>
                  <a:cubicBezTo>
                    <a:pt x="7067" y="6273"/>
                    <a:pt x="7123" y="6230"/>
                    <a:pt x="7183" y="6185"/>
                  </a:cubicBezTo>
                  <a:cubicBezTo>
                    <a:pt x="7257" y="6142"/>
                    <a:pt x="7299" y="6097"/>
                    <a:pt x="7345" y="6037"/>
                  </a:cubicBezTo>
                  <a:cubicBezTo>
                    <a:pt x="7419" y="5949"/>
                    <a:pt x="7493" y="5861"/>
                    <a:pt x="7535" y="5745"/>
                  </a:cubicBezTo>
                  <a:cubicBezTo>
                    <a:pt x="7580" y="5629"/>
                    <a:pt x="7609" y="5509"/>
                    <a:pt x="7623" y="5407"/>
                  </a:cubicBezTo>
                  <a:cubicBezTo>
                    <a:pt x="7637" y="5277"/>
                    <a:pt x="7637" y="5158"/>
                    <a:pt x="7609" y="5056"/>
                  </a:cubicBezTo>
                  <a:cubicBezTo>
                    <a:pt x="7580" y="4954"/>
                    <a:pt x="7521" y="4852"/>
                    <a:pt x="7433" y="4778"/>
                  </a:cubicBezTo>
                  <a:cubicBezTo>
                    <a:pt x="7387" y="4735"/>
                    <a:pt x="7345" y="4704"/>
                    <a:pt x="7285" y="4676"/>
                  </a:cubicBezTo>
                  <a:cubicBezTo>
                    <a:pt x="7229" y="4648"/>
                    <a:pt x="7169" y="4630"/>
                    <a:pt x="7095" y="4616"/>
                  </a:cubicBezTo>
                  <a:lnTo>
                    <a:pt x="6965" y="4616"/>
                  </a:lnTo>
                  <a:cubicBezTo>
                    <a:pt x="6919" y="4616"/>
                    <a:pt x="6877" y="4630"/>
                    <a:pt x="6831" y="4648"/>
                  </a:cubicBezTo>
                  <a:cubicBezTo>
                    <a:pt x="6891" y="4528"/>
                    <a:pt x="6933" y="4426"/>
                    <a:pt x="6993" y="4324"/>
                  </a:cubicBezTo>
                  <a:cubicBezTo>
                    <a:pt x="7053" y="4162"/>
                    <a:pt x="7109" y="4000"/>
                    <a:pt x="7155" y="3839"/>
                  </a:cubicBezTo>
                  <a:cubicBezTo>
                    <a:pt x="7197" y="3663"/>
                    <a:pt x="7229" y="3504"/>
                    <a:pt x="7257" y="3328"/>
                  </a:cubicBezTo>
                  <a:cubicBezTo>
                    <a:pt x="7271" y="3153"/>
                    <a:pt x="7285" y="2991"/>
                    <a:pt x="7285" y="2829"/>
                  </a:cubicBezTo>
                  <a:cubicBezTo>
                    <a:pt x="7285" y="2667"/>
                    <a:pt x="7271" y="2519"/>
                    <a:pt x="7243" y="2389"/>
                  </a:cubicBezTo>
                  <a:cubicBezTo>
                    <a:pt x="7211" y="2273"/>
                    <a:pt x="7183" y="2154"/>
                    <a:pt x="7123" y="2052"/>
                  </a:cubicBezTo>
                  <a:cubicBezTo>
                    <a:pt x="6947" y="1640"/>
                    <a:pt x="6627" y="1274"/>
                    <a:pt x="6142" y="954"/>
                  </a:cubicBezTo>
                  <a:cubicBezTo>
                    <a:pt x="5938" y="806"/>
                    <a:pt x="5702" y="690"/>
                    <a:pt x="5438" y="571"/>
                  </a:cubicBezTo>
                  <a:cubicBezTo>
                    <a:pt x="5206" y="455"/>
                    <a:pt x="4942" y="367"/>
                    <a:pt x="4661" y="279"/>
                  </a:cubicBezTo>
                  <a:cubicBezTo>
                    <a:pt x="4415" y="205"/>
                    <a:pt x="4151" y="145"/>
                    <a:pt x="3887" y="103"/>
                  </a:cubicBezTo>
                  <a:cubicBezTo>
                    <a:pt x="3623" y="57"/>
                    <a:pt x="3374" y="29"/>
                    <a:pt x="3138" y="15"/>
                  </a:cubicBezTo>
                  <a:cubicBezTo>
                    <a:pt x="3036" y="1"/>
                    <a:pt x="2934" y="1"/>
                    <a:pt x="2846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83"/>
            <p:cNvSpPr/>
            <p:nvPr/>
          </p:nvSpPr>
          <p:spPr>
            <a:xfrm>
              <a:off x="5950600" y="2419384"/>
              <a:ext cx="624892" cy="423198"/>
            </a:xfrm>
            <a:custGeom>
              <a:avLst/>
              <a:gdLst/>
              <a:ahLst/>
              <a:cxnLst/>
              <a:rect l="l" t="t" r="r" b="b"/>
              <a:pathLst>
                <a:path w="6624" h="4486" extrusionOk="0">
                  <a:moveTo>
                    <a:pt x="2139" y="1"/>
                  </a:moveTo>
                  <a:cubicBezTo>
                    <a:pt x="1921" y="1"/>
                    <a:pt x="1745" y="1"/>
                    <a:pt x="1569" y="15"/>
                  </a:cubicBezTo>
                  <a:lnTo>
                    <a:pt x="1538" y="15"/>
                  </a:lnTo>
                  <a:cubicBezTo>
                    <a:pt x="1130" y="43"/>
                    <a:pt x="806" y="103"/>
                    <a:pt x="528" y="191"/>
                  </a:cubicBezTo>
                  <a:cubicBezTo>
                    <a:pt x="542" y="177"/>
                    <a:pt x="542" y="163"/>
                    <a:pt x="542" y="145"/>
                  </a:cubicBezTo>
                  <a:cubicBezTo>
                    <a:pt x="542" y="131"/>
                    <a:pt x="542" y="117"/>
                    <a:pt x="528" y="117"/>
                  </a:cubicBezTo>
                  <a:cubicBezTo>
                    <a:pt x="514" y="103"/>
                    <a:pt x="514" y="103"/>
                    <a:pt x="500" y="103"/>
                  </a:cubicBezTo>
                  <a:cubicBezTo>
                    <a:pt x="482" y="103"/>
                    <a:pt x="468" y="103"/>
                    <a:pt x="454" y="117"/>
                  </a:cubicBezTo>
                  <a:cubicBezTo>
                    <a:pt x="264" y="339"/>
                    <a:pt x="103" y="571"/>
                    <a:pt x="1" y="835"/>
                  </a:cubicBezTo>
                  <a:cubicBezTo>
                    <a:pt x="60" y="894"/>
                    <a:pt x="131" y="954"/>
                    <a:pt x="219" y="1010"/>
                  </a:cubicBezTo>
                  <a:cubicBezTo>
                    <a:pt x="292" y="1070"/>
                    <a:pt x="380" y="1112"/>
                    <a:pt x="482" y="1158"/>
                  </a:cubicBezTo>
                  <a:lnTo>
                    <a:pt x="468" y="1158"/>
                  </a:lnTo>
                  <a:cubicBezTo>
                    <a:pt x="690" y="1274"/>
                    <a:pt x="908" y="1348"/>
                    <a:pt x="1144" y="1394"/>
                  </a:cubicBezTo>
                  <a:cubicBezTo>
                    <a:pt x="1324" y="1437"/>
                    <a:pt x="1502" y="1455"/>
                    <a:pt x="1681" y="1455"/>
                  </a:cubicBezTo>
                  <a:cubicBezTo>
                    <a:pt x="1736" y="1455"/>
                    <a:pt x="1792" y="1453"/>
                    <a:pt x="1847" y="1450"/>
                  </a:cubicBezTo>
                  <a:cubicBezTo>
                    <a:pt x="1949" y="1450"/>
                    <a:pt x="2051" y="1436"/>
                    <a:pt x="2139" y="1422"/>
                  </a:cubicBezTo>
                  <a:cubicBezTo>
                    <a:pt x="2241" y="1394"/>
                    <a:pt x="2329" y="1376"/>
                    <a:pt x="2435" y="1348"/>
                  </a:cubicBezTo>
                  <a:cubicBezTo>
                    <a:pt x="2505" y="1320"/>
                    <a:pt x="2593" y="1288"/>
                    <a:pt x="2667" y="1246"/>
                  </a:cubicBezTo>
                  <a:cubicBezTo>
                    <a:pt x="2741" y="1218"/>
                    <a:pt x="2815" y="1172"/>
                    <a:pt x="2888" y="1130"/>
                  </a:cubicBezTo>
                  <a:cubicBezTo>
                    <a:pt x="2945" y="1084"/>
                    <a:pt x="3004" y="1056"/>
                    <a:pt x="3050" y="1010"/>
                  </a:cubicBezTo>
                  <a:cubicBezTo>
                    <a:pt x="3106" y="968"/>
                    <a:pt x="3152" y="908"/>
                    <a:pt x="3194" y="866"/>
                  </a:cubicBezTo>
                  <a:lnTo>
                    <a:pt x="3240" y="866"/>
                  </a:lnTo>
                  <a:lnTo>
                    <a:pt x="3296" y="922"/>
                  </a:lnTo>
                  <a:cubicBezTo>
                    <a:pt x="3328" y="954"/>
                    <a:pt x="3356" y="968"/>
                    <a:pt x="3402" y="996"/>
                  </a:cubicBezTo>
                  <a:cubicBezTo>
                    <a:pt x="3430" y="1010"/>
                    <a:pt x="3458" y="1042"/>
                    <a:pt x="3504" y="1056"/>
                  </a:cubicBezTo>
                  <a:cubicBezTo>
                    <a:pt x="3518" y="1056"/>
                    <a:pt x="3546" y="1070"/>
                    <a:pt x="3578" y="1084"/>
                  </a:cubicBezTo>
                  <a:cubicBezTo>
                    <a:pt x="3606" y="1084"/>
                    <a:pt x="3620" y="1098"/>
                    <a:pt x="3648" y="1098"/>
                  </a:cubicBezTo>
                  <a:cubicBezTo>
                    <a:pt x="3680" y="1112"/>
                    <a:pt x="3694" y="1112"/>
                    <a:pt x="3722" y="1112"/>
                  </a:cubicBezTo>
                  <a:lnTo>
                    <a:pt x="3824" y="1112"/>
                  </a:lnTo>
                  <a:cubicBezTo>
                    <a:pt x="3842" y="1098"/>
                    <a:pt x="3856" y="1098"/>
                    <a:pt x="3870" y="1098"/>
                  </a:cubicBezTo>
                  <a:cubicBezTo>
                    <a:pt x="3898" y="1084"/>
                    <a:pt x="3912" y="1084"/>
                    <a:pt x="3930" y="1070"/>
                  </a:cubicBezTo>
                  <a:cubicBezTo>
                    <a:pt x="3944" y="1070"/>
                    <a:pt x="3958" y="1056"/>
                    <a:pt x="3972" y="1056"/>
                  </a:cubicBezTo>
                  <a:lnTo>
                    <a:pt x="3958" y="1056"/>
                  </a:lnTo>
                  <a:cubicBezTo>
                    <a:pt x="3972" y="1042"/>
                    <a:pt x="3986" y="1042"/>
                    <a:pt x="4000" y="1024"/>
                  </a:cubicBezTo>
                  <a:cubicBezTo>
                    <a:pt x="4009" y="1017"/>
                    <a:pt x="4013" y="1014"/>
                    <a:pt x="4017" y="1014"/>
                  </a:cubicBezTo>
                  <a:cubicBezTo>
                    <a:pt x="4021" y="1014"/>
                    <a:pt x="4025" y="1017"/>
                    <a:pt x="4032" y="1024"/>
                  </a:cubicBezTo>
                  <a:lnTo>
                    <a:pt x="4032" y="1042"/>
                  </a:lnTo>
                  <a:cubicBezTo>
                    <a:pt x="4046" y="1130"/>
                    <a:pt x="4074" y="1218"/>
                    <a:pt x="4088" y="1288"/>
                  </a:cubicBezTo>
                  <a:cubicBezTo>
                    <a:pt x="4134" y="1408"/>
                    <a:pt x="4193" y="1524"/>
                    <a:pt x="4264" y="1626"/>
                  </a:cubicBezTo>
                  <a:cubicBezTo>
                    <a:pt x="4295" y="1686"/>
                    <a:pt x="4338" y="1728"/>
                    <a:pt x="4369" y="1774"/>
                  </a:cubicBezTo>
                  <a:lnTo>
                    <a:pt x="4485" y="1890"/>
                  </a:lnTo>
                  <a:cubicBezTo>
                    <a:pt x="4528" y="1921"/>
                    <a:pt x="4559" y="1950"/>
                    <a:pt x="4601" y="1978"/>
                  </a:cubicBezTo>
                  <a:cubicBezTo>
                    <a:pt x="4633" y="1992"/>
                    <a:pt x="4675" y="2023"/>
                    <a:pt x="4721" y="2038"/>
                  </a:cubicBezTo>
                  <a:cubicBezTo>
                    <a:pt x="4749" y="2052"/>
                    <a:pt x="4777" y="2066"/>
                    <a:pt x="4823" y="2080"/>
                  </a:cubicBezTo>
                  <a:cubicBezTo>
                    <a:pt x="4851" y="2097"/>
                    <a:pt x="4897" y="2097"/>
                    <a:pt x="4925" y="2111"/>
                  </a:cubicBezTo>
                  <a:cubicBezTo>
                    <a:pt x="4953" y="2111"/>
                    <a:pt x="4985" y="2125"/>
                    <a:pt x="5027" y="2125"/>
                  </a:cubicBezTo>
                  <a:lnTo>
                    <a:pt x="5129" y="2125"/>
                  </a:lnTo>
                  <a:lnTo>
                    <a:pt x="5143" y="2140"/>
                  </a:lnTo>
                  <a:lnTo>
                    <a:pt x="5129" y="2154"/>
                  </a:lnTo>
                  <a:cubicBezTo>
                    <a:pt x="5101" y="2344"/>
                    <a:pt x="5073" y="2551"/>
                    <a:pt x="5073" y="2741"/>
                  </a:cubicBezTo>
                  <a:cubicBezTo>
                    <a:pt x="5055" y="2843"/>
                    <a:pt x="5055" y="2945"/>
                    <a:pt x="5055" y="3033"/>
                  </a:cubicBezTo>
                  <a:cubicBezTo>
                    <a:pt x="5055" y="3135"/>
                    <a:pt x="5055" y="3223"/>
                    <a:pt x="5073" y="3328"/>
                  </a:cubicBezTo>
                  <a:cubicBezTo>
                    <a:pt x="5087" y="3430"/>
                    <a:pt x="5101" y="3518"/>
                    <a:pt x="5115" y="3620"/>
                  </a:cubicBezTo>
                  <a:cubicBezTo>
                    <a:pt x="5143" y="3708"/>
                    <a:pt x="5175" y="3796"/>
                    <a:pt x="5203" y="3884"/>
                  </a:cubicBezTo>
                  <a:cubicBezTo>
                    <a:pt x="5231" y="3944"/>
                    <a:pt x="5249" y="4000"/>
                    <a:pt x="5277" y="4046"/>
                  </a:cubicBezTo>
                  <a:cubicBezTo>
                    <a:pt x="5305" y="4088"/>
                    <a:pt x="5319" y="4134"/>
                    <a:pt x="5351" y="4162"/>
                  </a:cubicBezTo>
                  <a:cubicBezTo>
                    <a:pt x="5379" y="4190"/>
                    <a:pt x="5393" y="4222"/>
                    <a:pt x="5425" y="4250"/>
                  </a:cubicBezTo>
                  <a:cubicBezTo>
                    <a:pt x="5453" y="4278"/>
                    <a:pt x="5481" y="4310"/>
                    <a:pt x="5512" y="4324"/>
                  </a:cubicBezTo>
                  <a:lnTo>
                    <a:pt x="5495" y="4324"/>
                  </a:lnTo>
                  <a:cubicBezTo>
                    <a:pt x="5527" y="4338"/>
                    <a:pt x="5555" y="4366"/>
                    <a:pt x="5583" y="4384"/>
                  </a:cubicBezTo>
                  <a:cubicBezTo>
                    <a:pt x="5600" y="4398"/>
                    <a:pt x="5629" y="4412"/>
                    <a:pt x="5657" y="4412"/>
                  </a:cubicBezTo>
                  <a:lnTo>
                    <a:pt x="5657" y="4426"/>
                  </a:lnTo>
                  <a:cubicBezTo>
                    <a:pt x="5688" y="4426"/>
                    <a:pt x="5716" y="4440"/>
                    <a:pt x="5745" y="4454"/>
                  </a:cubicBezTo>
                  <a:cubicBezTo>
                    <a:pt x="5776" y="4454"/>
                    <a:pt x="5804" y="4472"/>
                    <a:pt x="5833" y="4472"/>
                  </a:cubicBezTo>
                  <a:cubicBezTo>
                    <a:pt x="5864" y="4472"/>
                    <a:pt x="5892" y="4486"/>
                    <a:pt x="5920" y="4486"/>
                  </a:cubicBezTo>
                  <a:cubicBezTo>
                    <a:pt x="5952" y="4486"/>
                    <a:pt x="5980" y="4486"/>
                    <a:pt x="6008" y="4472"/>
                  </a:cubicBezTo>
                  <a:cubicBezTo>
                    <a:pt x="6054" y="4472"/>
                    <a:pt x="6082" y="4472"/>
                    <a:pt x="6128" y="4454"/>
                  </a:cubicBezTo>
                  <a:cubicBezTo>
                    <a:pt x="6156" y="4440"/>
                    <a:pt x="6198" y="4426"/>
                    <a:pt x="6230" y="4412"/>
                  </a:cubicBezTo>
                  <a:cubicBezTo>
                    <a:pt x="6258" y="4412"/>
                    <a:pt x="6272" y="4398"/>
                    <a:pt x="6304" y="4398"/>
                  </a:cubicBezTo>
                  <a:cubicBezTo>
                    <a:pt x="6304" y="4366"/>
                    <a:pt x="6318" y="4338"/>
                    <a:pt x="6332" y="4324"/>
                  </a:cubicBezTo>
                  <a:cubicBezTo>
                    <a:pt x="6392" y="4162"/>
                    <a:pt x="6448" y="4000"/>
                    <a:pt x="6494" y="3839"/>
                  </a:cubicBezTo>
                  <a:cubicBezTo>
                    <a:pt x="6536" y="3663"/>
                    <a:pt x="6568" y="3504"/>
                    <a:pt x="6596" y="3328"/>
                  </a:cubicBezTo>
                  <a:cubicBezTo>
                    <a:pt x="6624" y="3153"/>
                    <a:pt x="6624" y="2991"/>
                    <a:pt x="6624" y="2829"/>
                  </a:cubicBezTo>
                  <a:cubicBezTo>
                    <a:pt x="6624" y="2667"/>
                    <a:pt x="6610" y="2519"/>
                    <a:pt x="6582" y="2389"/>
                  </a:cubicBezTo>
                  <a:cubicBezTo>
                    <a:pt x="6550" y="2273"/>
                    <a:pt x="6522" y="2154"/>
                    <a:pt x="6462" y="2052"/>
                  </a:cubicBezTo>
                  <a:cubicBezTo>
                    <a:pt x="6286" y="1640"/>
                    <a:pt x="5966" y="1274"/>
                    <a:pt x="5495" y="954"/>
                  </a:cubicBezTo>
                  <a:cubicBezTo>
                    <a:pt x="5277" y="806"/>
                    <a:pt x="5041" y="690"/>
                    <a:pt x="4777" y="571"/>
                  </a:cubicBezTo>
                  <a:cubicBezTo>
                    <a:pt x="4545" y="455"/>
                    <a:pt x="4281" y="367"/>
                    <a:pt x="4000" y="279"/>
                  </a:cubicBezTo>
                  <a:cubicBezTo>
                    <a:pt x="3754" y="205"/>
                    <a:pt x="3490" y="145"/>
                    <a:pt x="3226" y="103"/>
                  </a:cubicBezTo>
                  <a:cubicBezTo>
                    <a:pt x="2962" y="43"/>
                    <a:pt x="2713" y="15"/>
                    <a:pt x="2477" y="1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83"/>
            <p:cNvSpPr/>
            <p:nvPr/>
          </p:nvSpPr>
          <p:spPr>
            <a:xfrm>
              <a:off x="6517381" y="284116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83"/>
            <p:cNvSpPr/>
            <p:nvPr/>
          </p:nvSpPr>
          <p:spPr>
            <a:xfrm>
              <a:off x="6315592" y="252296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83"/>
            <p:cNvSpPr/>
            <p:nvPr/>
          </p:nvSpPr>
          <p:spPr>
            <a:xfrm>
              <a:off x="6474551" y="2890978"/>
              <a:ext cx="66508" cy="84904"/>
            </a:xfrm>
            <a:custGeom>
              <a:avLst/>
              <a:gdLst/>
              <a:ahLst/>
              <a:cxnLst/>
              <a:rect l="l" t="t" r="r" b="b"/>
              <a:pathLst>
                <a:path w="705" h="900" extrusionOk="0">
                  <a:moveTo>
                    <a:pt x="644" y="0"/>
                  </a:moveTo>
                  <a:cubicBezTo>
                    <a:pt x="602" y="0"/>
                    <a:pt x="574" y="43"/>
                    <a:pt x="574" y="71"/>
                  </a:cubicBezTo>
                  <a:lnTo>
                    <a:pt x="574" y="130"/>
                  </a:lnTo>
                  <a:cubicBezTo>
                    <a:pt x="556" y="204"/>
                    <a:pt x="528" y="278"/>
                    <a:pt x="500" y="352"/>
                  </a:cubicBezTo>
                  <a:cubicBezTo>
                    <a:pt x="468" y="422"/>
                    <a:pt x="440" y="496"/>
                    <a:pt x="381" y="556"/>
                  </a:cubicBezTo>
                  <a:cubicBezTo>
                    <a:pt x="338" y="616"/>
                    <a:pt x="293" y="658"/>
                    <a:pt x="250" y="704"/>
                  </a:cubicBezTo>
                  <a:cubicBezTo>
                    <a:pt x="205" y="732"/>
                    <a:pt x="162" y="760"/>
                    <a:pt x="117" y="774"/>
                  </a:cubicBezTo>
                  <a:cubicBezTo>
                    <a:pt x="89" y="792"/>
                    <a:pt x="60" y="792"/>
                    <a:pt x="29" y="806"/>
                  </a:cubicBezTo>
                  <a:cubicBezTo>
                    <a:pt x="15" y="806"/>
                    <a:pt x="1" y="834"/>
                    <a:pt x="1" y="862"/>
                  </a:cubicBezTo>
                  <a:cubicBezTo>
                    <a:pt x="11" y="885"/>
                    <a:pt x="21" y="899"/>
                    <a:pt x="39" y="899"/>
                  </a:cubicBezTo>
                  <a:cubicBezTo>
                    <a:pt x="45" y="899"/>
                    <a:pt x="52" y="897"/>
                    <a:pt x="60" y="894"/>
                  </a:cubicBezTo>
                  <a:cubicBezTo>
                    <a:pt x="236" y="848"/>
                    <a:pt x="398" y="732"/>
                    <a:pt x="500" y="584"/>
                  </a:cubicBezTo>
                  <a:cubicBezTo>
                    <a:pt x="528" y="542"/>
                    <a:pt x="556" y="510"/>
                    <a:pt x="588" y="468"/>
                  </a:cubicBezTo>
                  <a:cubicBezTo>
                    <a:pt x="602" y="422"/>
                    <a:pt x="630" y="380"/>
                    <a:pt x="644" y="334"/>
                  </a:cubicBezTo>
                  <a:cubicBezTo>
                    <a:pt x="676" y="247"/>
                    <a:pt x="704" y="159"/>
                    <a:pt x="704" y="71"/>
                  </a:cubicBezTo>
                  <a:cubicBezTo>
                    <a:pt x="704" y="43"/>
                    <a:pt x="676" y="0"/>
                    <a:pt x="64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83"/>
            <p:cNvSpPr/>
            <p:nvPr/>
          </p:nvSpPr>
          <p:spPr>
            <a:xfrm>
              <a:off x="6530022" y="2883997"/>
              <a:ext cx="59433" cy="18962"/>
            </a:xfrm>
            <a:custGeom>
              <a:avLst/>
              <a:gdLst/>
              <a:ahLst/>
              <a:cxnLst/>
              <a:rect l="l" t="t" r="r" b="b"/>
              <a:pathLst>
                <a:path w="630" h="201" extrusionOk="0">
                  <a:moveTo>
                    <a:pt x="264" y="0"/>
                  </a:moveTo>
                  <a:cubicBezTo>
                    <a:pt x="232" y="0"/>
                    <a:pt x="204" y="0"/>
                    <a:pt x="176" y="15"/>
                  </a:cubicBezTo>
                  <a:cubicBezTo>
                    <a:pt x="144" y="15"/>
                    <a:pt x="116" y="29"/>
                    <a:pt x="102" y="29"/>
                  </a:cubicBezTo>
                  <a:cubicBezTo>
                    <a:pt x="88" y="43"/>
                    <a:pt x="74" y="43"/>
                    <a:pt x="56" y="57"/>
                  </a:cubicBezTo>
                  <a:cubicBezTo>
                    <a:pt x="42" y="57"/>
                    <a:pt x="28" y="74"/>
                    <a:pt x="14" y="88"/>
                  </a:cubicBezTo>
                  <a:cubicBezTo>
                    <a:pt x="0" y="102"/>
                    <a:pt x="0" y="102"/>
                    <a:pt x="0" y="117"/>
                  </a:cubicBezTo>
                  <a:lnTo>
                    <a:pt x="0" y="162"/>
                  </a:lnTo>
                  <a:cubicBezTo>
                    <a:pt x="14" y="176"/>
                    <a:pt x="42" y="190"/>
                    <a:pt x="74" y="190"/>
                  </a:cubicBezTo>
                  <a:cubicBezTo>
                    <a:pt x="88" y="176"/>
                    <a:pt x="102" y="176"/>
                    <a:pt x="116" y="162"/>
                  </a:cubicBezTo>
                  <a:cubicBezTo>
                    <a:pt x="162" y="145"/>
                    <a:pt x="218" y="117"/>
                    <a:pt x="264" y="117"/>
                  </a:cubicBezTo>
                  <a:cubicBezTo>
                    <a:pt x="306" y="102"/>
                    <a:pt x="338" y="102"/>
                    <a:pt x="380" y="102"/>
                  </a:cubicBezTo>
                  <a:cubicBezTo>
                    <a:pt x="408" y="117"/>
                    <a:pt x="440" y="117"/>
                    <a:pt x="468" y="131"/>
                  </a:cubicBezTo>
                  <a:cubicBezTo>
                    <a:pt x="496" y="131"/>
                    <a:pt x="528" y="145"/>
                    <a:pt x="542" y="162"/>
                  </a:cubicBezTo>
                  <a:cubicBezTo>
                    <a:pt x="556" y="176"/>
                    <a:pt x="570" y="176"/>
                    <a:pt x="584" y="190"/>
                  </a:cubicBezTo>
                  <a:cubicBezTo>
                    <a:pt x="584" y="197"/>
                    <a:pt x="592" y="201"/>
                    <a:pt x="602" y="201"/>
                  </a:cubicBezTo>
                  <a:cubicBezTo>
                    <a:pt x="611" y="201"/>
                    <a:pt x="623" y="197"/>
                    <a:pt x="630" y="190"/>
                  </a:cubicBezTo>
                  <a:cubicBezTo>
                    <a:pt x="630" y="176"/>
                    <a:pt x="630" y="162"/>
                    <a:pt x="616" y="145"/>
                  </a:cubicBezTo>
                  <a:cubicBezTo>
                    <a:pt x="542" y="74"/>
                    <a:pt x="440" y="29"/>
                    <a:pt x="338" y="15"/>
                  </a:cubicBezTo>
                  <a:cubicBezTo>
                    <a:pt x="306" y="0"/>
                    <a:pt x="292" y="0"/>
                    <a:pt x="26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83"/>
            <p:cNvSpPr/>
            <p:nvPr/>
          </p:nvSpPr>
          <p:spPr>
            <a:xfrm>
              <a:off x="5933997" y="2351744"/>
              <a:ext cx="683003" cy="517064"/>
            </a:xfrm>
            <a:custGeom>
              <a:avLst/>
              <a:gdLst/>
              <a:ahLst/>
              <a:cxnLst/>
              <a:rect l="l" t="t" r="r" b="b"/>
              <a:pathLst>
                <a:path w="7240" h="5481" extrusionOk="0">
                  <a:moveTo>
                    <a:pt x="2523" y="0"/>
                  </a:moveTo>
                  <a:cubicBezTo>
                    <a:pt x="2213" y="0"/>
                    <a:pt x="1907" y="28"/>
                    <a:pt x="1612" y="88"/>
                  </a:cubicBezTo>
                  <a:cubicBezTo>
                    <a:pt x="1362" y="145"/>
                    <a:pt x="1116" y="218"/>
                    <a:pt x="880" y="320"/>
                  </a:cubicBezTo>
                  <a:cubicBezTo>
                    <a:pt x="746" y="380"/>
                    <a:pt x="602" y="468"/>
                    <a:pt x="468" y="570"/>
                  </a:cubicBezTo>
                  <a:cubicBezTo>
                    <a:pt x="338" y="658"/>
                    <a:pt x="219" y="774"/>
                    <a:pt x="74" y="922"/>
                  </a:cubicBezTo>
                  <a:cubicBezTo>
                    <a:pt x="60" y="922"/>
                    <a:pt x="60" y="936"/>
                    <a:pt x="60" y="950"/>
                  </a:cubicBezTo>
                  <a:cubicBezTo>
                    <a:pt x="43" y="968"/>
                    <a:pt x="29" y="968"/>
                    <a:pt x="29" y="968"/>
                  </a:cubicBezTo>
                  <a:cubicBezTo>
                    <a:pt x="1" y="996"/>
                    <a:pt x="1" y="1024"/>
                    <a:pt x="15" y="1038"/>
                  </a:cubicBezTo>
                  <a:cubicBezTo>
                    <a:pt x="205" y="1260"/>
                    <a:pt x="440" y="1450"/>
                    <a:pt x="704" y="1583"/>
                  </a:cubicBezTo>
                  <a:cubicBezTo>
                    <a:pt x="954" y="1713"/>
                    <a:pt x="1232" y="1801"/>
                    <a:pt x="1524" y="1829"/>
                  </a:cubicBezTo>
                  <a:cubicBezTo>
                    <a:pt x="1598" y="1847"/>
                    <a:pt x="1686" y="1847"/>
                    <a:pt x="1773" y="1847"/>
                  </a:cubicBezTo>
                  <a:cubicBezTo>
                    <a:pt x="1977" y="1847"/>
                    <a:pt x="2185" y="1815"/>
                    <a:pt x="2375" y="1773"/>
                  </a:cubicBezTo>
                  <a:cubicBezTo>
                    <a:pt x="2653" y="1699"/>
                    <a:pt x="2917" y="1566"/>
                    <a:pt x="3152" y="1390"/>
                  </a:cubicBezTo>
                  <a:cubicBezTo>
                    <a:pt x="3226" y="1333"/>
                    <a:pt x="3297" y="1274"/>
                    <a:pt x="3356" y="1214"/>
                  </a:cubicBezTo>
                  <a:cubicBezTo>
                    <a:pt x="3384" y="1186"/>
                    <a:pt x="3430" y="1144"/>
                    <a:pt x="3458" y="1112"/>
                  </a:cubicBezTo>
                  <a:cubicBezTo>
                    <a:pt x="3458" y="1144"/>
                    <a:pt x="3472" y="1186"/>
                    <a:pt x="3490" y="1214"/>
                  </a:cubicBezTo>
                  <a:cubicBezTo>
                    <a:pt x="3518" y="1260"/>
                    <a:pt x="3546" y="1319"/>
                    <a:pt x="3592" y="1362"/>
                  </a:cubicBezTo>
                  <a:cubicBezTo>
                    <a:pt x="3666" y="1450"/>
                    <a:pt x="3754" y="1509"/>
                    <a:pt x="3856" y="1552"/>
                  </a:cubicBezTo>
                  <a:cubicBezTo>
                    <a:pt x="3912" y="1566"/>
                    <a:pt x="3972" y="1583"/>
                    <a:pt x="4046" y="1583"/>
                  </a:cubicBezTo>
                  <a:cubicBezTo>
                    <a:pt x="4088" y="1583"/>
                    <a:pt x="4120" y="1583"/>
                    <a:pt x="4162" y="1566"/>
                  </a:cubicBezTo>
                  <a:cubicBezTo>
                    <a:pt x="4236" y="1552"/>
                    <a:pt x="4310" y="1523"/>
                    <a:pt x="4383" y="1464"/>
                  </a:cubicBezTo>
                  <a:cubicBezTo>
                    <a:pt x="4383" y="1552"/>
                    <a:pt x="4383" y="1654"/>
                    <a:pt x="4412" y="1741"/>
                  </a:cubicBezTo>
                  <a:cubicBezTo>
                    <a:pt x="4440" y="1889"/>
                    <a:pt x="4500" y="2023"/>
                    <a:pt x="4573" y="2139"/>
                  </a:cubicBezTo>
                  <a:cubicBezTo>
                    <a:pt x="4735" y="2403"/>
                    <a:pt x="4967" y="2579"/>
                    <a:pt x="5217" y="2653"/>
                  </a:cubicBezTo>
                  <a:cubicBezTo>
                    <a:pt x="5277" y="2667"/>
                    <a:pt x="5351" y="2667"/>
                    <a:pt x="5425" y="2667"/>
                  </a:cubicBezTo>
                  <a:lnTo>
                    <a:pt x="5541" y="2667"/>
                  </a:lnTo>
                  <a:cubicBezTo>
                    <a:pt x="5467" y="3148"/>
                    <a:pt x="5439" y="3546"/>
                    <a:pt x="5453" y="3912"/>
                  </a:cubicBezTo>
                  <a:cubicBezTo>
                    <a:pt x="5467" y="4147"/>
                    <a:pt x="5495" y="4366"/>
                    <a:pt x="5541" y="4573"/>
                  </a:cubicBezTo>
                  <a:cubicBezTo>
                    <a:pt x="5569" y="4675"/>
                    <a:pt x="5601" y="4777"/>
                    <a:pt x="5643" y="4879"/>
                  </a:cubicBezTo>
                  <a:cubicBezTo>
                    <a:pt x="5671" y="4939"/>
                    <a:pt x="5688" y="4981"/>
                    <a:pt x="5703" y="5027"/>
                  </a:cubicBezTo>
                  <a:cubicBezTo>
                    <a:pt x="5731" y="5069"/>
                    <a:pt x="5745" y="5115"/>
                    <a:pt x="5776" y="5157"/>
                  </a:cubicBezTo>
                  <a:cubicBezTo>
                    <a:pt x="5864" y="5305"/>
                    <a:pt x="5980" y="5407"/>
                    <a:pt x="6111" y="5452"/>
                  </a:cubicBezTo>
                  <a:cubicBezTo>
                    <a:pt x="6156" y="5467"/>
                    <a:pt x="6216" y="5481"/>
                    <a:pt x="6258" y="5481"/>
                  </a:cubicBezTo>
                  <a:lnTo>
                    <a:pt x="6304" y="5481"/>
                  </a:lnTo>
                  <a:cubicBezTo>
                    <a:pt x="6374" y="5467"/>
                    <a:pt x="6434" y="5452"/>
                    <a:pt x="6508" y="5407"/>
                  </a:cubicBezTo>
                  <a:cubicBezTo>
                    <a:pt x="6624" y="5333"/>
                    <a:pt x="6744" y="5217"/>
                    <a:pt x="6846" y="5027"/>
                  </a:cubicBezTo>
                  <a:cubicBezTo>
                    <a:pt x="6920" y="4879"/>
                    <a:pt x="6990" y="4717"/>
                    <a:pt x="7050" y="4541"/>
                  </a:cubicBezTo>
                  <a:cubicBezTo>
                    <a:pt x="7240" y="3884"/>
                    <a:pt x="7197" y="3148"/>
                    <a:pt x="6920" y="2463"/>
                  </a:cubicBezTo>
                  <a:cubicBezTo>
                    <a:pt x="6786" y="2125"/>
                    <a:pt x="6610" y="1829"/>
                    <a:pt x="6374" y="1566"/>
                  </a:cubicBezTo>
                  <a:cubicBezTo>
                    <a:pt x="6184" y="1333"/>
                    <a:pt x="5935" y="1112"/>
                    <a:pt x="5643" y="922"/>
                  </a:cubicBezTo>
                  <a:cubicBezTo>
                    <a:pt x="5365" y="732"/>
                    <a:pt x="5055" y="584"/>
                    <a:pt x="4735" y="440"/>
                  </a:cubicBezTo>
                  <a:cubicBezTo>
                    <a:pt x="4412" y="306"/>
                    <a:pt x="4060" y="204"/>
                    <a:pt x="3708" y="130"/>
                  </a:cubicBezTo>
                  <a:cubicBezTo>
                    <a:pt x="3356" y="57"/>
                    <a:pt x="3005" y="14"/>
                    <a:pt x="2653" y="14"/>
                  </a:cubicBezTo>
                  <a:cubicBezTo>
                    <a:pt x="2611" y="0"/>
                    <a:pt x="2565" y="0"/>
                    <a:pt x="252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83"/>
            <p:cNvSpPr/>
            <p:nvPr/>
          </p:nvSpPr>
          <p:spPr>
            <a:xfrm>
              <a:off x="6482853" y="2619852"/>
              <a:ext cx="113582" cy="196033"/>
            </a:xfrm>
            <a:custGeom>
              <a:avLst/>
              <a:gdLst/>
              <a:ahLst/>
              <a:cxnLst/>
              <a:rect l="l" t="t" r="r" b="b"/>
              <a:pathLst>
                <a:path w="1204" h="2078" extrusionOk="0">
                  <a:moveTo>
                    <a:pt x="89" y="0"/>
                  </a:moveTo>
                  <a:cubicBezTo>
                    <a:pt x="74" y="0"/>
                    <a:pt x="60" y="15"/>
                    <a:pt x="60" y="15"/>
                  </a:cubicBezTo>
                  <a:cubicBezTo>
                    <a:pt x="46" y="74"/>
                    <a:pt x="29" y="117"/>
                    <a:pt x="29" y="176"/>
                  </a:cubicBezTo>
                  <a:cubicBezTo>
                    <a:pt x="15" y="250"/>
                    <a:pt x="15" y="324"/>
                    <a:pt x="15" y="394"/>
                  </a:cubicBezTo>
                  <a:cubicBezTo>
                    <a:pt x="1" y="588"/>
                    <a:pt x="15" y="778"/>
                    <a:pt x="29" y="968"/>
                  </a:cubicBezTo>
                  <a:cubicBezTo>
                    <a:pt x="46" y="1144"/>
                    <a:pt x="74" y="1334"/>
                    <a:pt x="117" y="1524"/>
                  </a:cubicBezTo>
                  <a:cubicBezTo>
                    <a:pt x="148" y="1583"/>
                    <a:pt x="176" y="1657"/>
                    <a:pt x="205" y="1731"/>
                  </a:cubicBezTo>
                  <a:cubicBezTo>
                    <a:pt x="236" y="1773"/>
                    <a:pt x="278" y="1833"/>
                    <a:pt x="338" y="1861"/>
                  </a:cubicBezTo>
                  <a:cubicBezTo>
                    <a:pt x="371" y="1886"/>
                    <a:pt x="407" y="1898"/>
                    <a:pt x="442" y="1898"/>
                  </a:cubicBezTo>
                  <a:cubicBezTo>
                    <a:pt x="472" y="1898"/>
                    <a:pt x="501" y="1890"/>
                    <a:pt x="528" y="1875"/>
                  </a:cubicBezTo>
                  <a:cubicBezTo>
                    <a:pt x="588" y="1861"/>
                    <a:pt x="630" y="1819"/>
                    <a:pt x="676" y="1787"/>
                  </a:cubicBezTo>
                  <a:cubicBezTo>
                    <a:pt x="676" y="1801"/>
                    <a:pt x="690" y="1819"/>
                    <a:pt x="690" y="1833"/>
                  </a:cubicBezTo>
                  <a:cubicBezTo>
                    <a:pt x="704" y="1889"/>
                    <a:pt x="750" y="1935"/>
                    <a:pt x="792" y="1977"/>
                  </a:cubicBezTo>
                  <a:cubicBezTo>
                    <a:pt x="820" y="2023"/>
                    <a:pt x="880" y="2051"/>
                    <a:pt x="940" y="2065"/>
                  </a:cubicBezTo>
                  <a:cubicBezTo>
                    <a:pt x="964" y="2073"/>
                    <a:pt x="991" y="2077"/>
                    <a:pt x="1019" y="2077"/>
                  </a:cubicBezTo>
                  <a:cubicBezTo>
                    <a:pt x="1057" y="2077"/>
                    <a:pt x="1095" y="2069"/>
                    <a:pt x="1130" y="2051"/>
                  </a:cubicBezTo>
                  <a:cubicBezTo>
                    <a:pt x="1190" y="2037"/>
                    <a:pt x="1204" y="1995"/>
                    <a:pt x="1204" y="1949"/>
                  </a:cubicBezTo>
                  <a:cubicBezTo>
                    <a:pt x="1190" y="1921"/>
                    <a:pt x="1172" y="1907"/>
                    <a:pt x="1158" y="1889"/>
                  </a:cubicBezTo>
                  <a:cubicBezTo>
                    <a:pt x="1151" y="1882"/>
                    <a:pt x="1140" y="1879"/>
                    <a:pt x="1128" y="1879"/>
                  </a:cubicBezTo>
                  <a:cubicBezTo>
                    <a:pt x="1115" y="1879"/>
                    <a:pt x="1100" y="1882"/>
                    <a:pt x="1084" y="1889"/>
                  </a:cubicBezTo>
                  <a:cubicBezTo>
                    <a:pt x="1070" y="1889"/>
                    <a:pt x="1042" y="1907"/>
                    <a:pt x="1028" y="1907"/>
                  </a:cubicBezTo>
                  <a:lnTo>
                    <a:pt x="968" y="1907"/>
                  </a:lnTo>
                  <a:cubicBezTo>
                    <a:pt x="954" y="1907"/>
                    <a:pt x="940" y="1907"/>
                    <a:pt x="940" y="1889"/>
                  </a:cubicBezTo>
                  <a:cubicBezTo>
                    <a:pt x="926" y="1889"/>
                    <a:pt x="908" y="1875"/>
                    <a:pt x="894" y="1875"/>
                  </a:cubicBezTo>
                  <a:lnTo>
                    <a:pt x="852" y="1833"/>
                  </a:lnTo>
                  <a:cubicBezTo>
                    <a:pt x="852" y="1819"/>
                    <a:pt x="838" y="1801"/>
                    <a:pt x="820" y="1773"/>
                  </a:cubicBezTo>
                  <a:cubicBezTo>
                    <a:pt x="806" y="1745"/>
                    <a:pt x="806" y="1714"/>
                    <a:pt x="806" y="1685"/>
                  </a:cubicBezTo>
                  <a:cubicBezTo>
                    <a:pt x="792" y="1671"/>
                    <a:pt x="792" y="1657"/>
                    <a:pt x="792" y="1643"/>
                  </a:cubicBezTo>
                  <a:lnTo>
                    <a:pt x="792" y="1612"/>
                  </a:lnTo>
                  <a:cubicBezTo>
                    <a:pt x="778" y="1597"/>
                    <a:pt x="764" y="1583"/>
                    <a:pt x="750" y="1583"/>
                  </a:cubicBezTo>
                  <a:lnTo>
                    <a:pt x="718" y="1583"/>
                  </a:lnTo>
                  <a:cubicBezTo>
                    <a:pt x="690" y="1583"/>
                    <a:pt x="690" y="1597"/>
                    <a:pt x="676" y="1612"/>
                  </a:cubicBezTo>
                  <a:lnTo>
                    <a:pt x="662" y="1626"/>
                  </a:lnTo>
                  <a:cubicBezTo>
                    <a:pt x="630" y="1671"/>
                    <a:pt x="602" y="1699"/>
                    <a:pt x="556" y="1745"/>
                  </a:cubicBezTo>
                  <a:cubicBezTo>
                    <a:pt x="542" y="1759"/>
                    <a:pt x="514" y="1773"/>
                    <a:pt x="500" y="1773"/>
                  </a:cubicBezTo>
                  <a:cubicBezTo>
                    <a:pt x="486" y="1787"/>
                    <a:pt x="468" y="1787"/>
                    <a:pt x="454" y="1787"/>
                  </a:cubicBezTo>
                  <a:lnTo>
                    <a:pt x="380" y="1787"/>
                  </a:lnTo>
                  <a:lnTo>
                    <a:pt x="352" y="1759"/>
                  </a:lnTo>
                  <a:cubicBezTo>
                    <a:pt x="338" y="1745"/>
                    <a:pt x="324" y="1731"/>
                    <a:pt x="310" y="1714"/>
                  </a:cubicBezTo>
                  <a:cubicBezTo>
                    <a:pt x="264" y="1671"/>
                    <a:pt x="250" y="1626"/>
                    <a:pt x="222" y="1569"/>
                  </a:cubicBezTo>
                  <a:cubicBezTo>
                    <a:pt x="162" y="1407"/>
                    <a:pt x="117" y="1232"/>
                    <a:pt x="103" y="1056"/>
                  </a:cubicBezTo>
                  <a:lnTo>
                    <a:pt x="103" y="1070"/>
                  </a:lnTo>
                  <a:cubicBezTo>
                    <a:pt x="74" y="894"/>
                    <a:pt x="74" y="718"/>
                    <a:pt x="60" y="556"/>
                  </a:cubicBezTo>
                  <a:cubicBezTo>
                    <a:pt x="60" y="426"/>
                    <a:pt x="60" y="278"/>
                    <a:pt x="89" y="148"/>
                  </a:cubicBezTo>
                  <a:cubicBezTo>
                    <a:pt x="89" y="117"/>
                    <a:pt x="89" y="74"/>
                    <a:pt x="103" y="29"/>
                  </a:cubicBezTo>
                  <a:cubicBezTo>
                    <a:pt x="117" y="15"/>
                    <a:pt x="103" y="0"/>
                    <a:pt x="89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83"/>
            <p:cNvSpPr/>
            <p:nvPr/>
          </p:nvSpPr>
          <p:spPr>
            <a:xfrm>
              <a:off x="5917393" y="2430327"/>
              <a:ext cx="345841" cy="96696"/>
            </a:xfrm>
            <a:custGeom>
              <a:avLst/>
              <a:gdLst/>
              <a:ahLst/>
              <a:cxnLst/>
              <a:rect l="l" t="t" r="r" b="b"/>
              <a:pathLst>
                <a:path w="3666" h="1025" extrusionOk="0">
                  <a:moveTo>
                    <a:pt x="61" y="1"/>
                  </a:moveTo>
                  <a:cubicBezTo>
                    <a:pt x="61" y="1"/>
                    <a:pt x="43" y="1"/>
                    <a:pt x="29" y="15"/>
                  </a:cubicBezTo>
                  <a:cubicBezTo>
                    <a:pt x="1" y="29"/>
                    <a:pt x="1" y="75"/>
                    <a:pt x="15" y="89"/>
                  </a:cubicBezTo>
                  <a:cubicBezTo>
                    <a:pt x="131" y="237"/>
                    <a:pt x="250" y="353"/>
                    <a:pt x="395" y="455"/>
                  </a:cubicBezTo>
                  <a:cubicBezTo>
                    <a:pt x="528" y="574"/>
                    <a:pt x="690" y="662"/>
                    <a:pt x="834" y="733"/>
                  </a:cubicBezTo>
                  <a:cubicBezTo>
                    <a:pt x="996" y="806"/>
                    <a:pt x="1158" y="880"/>
                    <a:pt x="1334" y="926"/>
                  </a:cubicBezTo>
                  <a:cubicBezTo>
                    <a:pt x="1482" y="968"/>
                    <a:pt x="1643" y="996"/>
                    <a:pt x="1802" y="1014"/>
                  </a:cubicBezTo>
                  <a:cubicBezTo>
                    <a:pt x="1876" y="1021"/>
                    <a:pt x="1949" y="1025"/>
                    <a:pt x="2025" y="1025"/>
                  </a:cubicBezTo>
                  <a:cubicBezTo>
                    <a:pt x="2101" y="1025"/>
                    <a:pt x="2178" y="1021"/>
                    <a:pt x="2259" y="1014"/>
                  </a:cubicBezTo>
                  <a:cubicBezTo>
                    <a:pt x="2403" y="982"/>
                    <a:pt x="2551" y="954"/>
                    <a:pt x="2713" y="908"/>
                  </a:cubicBezTo>
                  <a:cubicBezTo>
                    <a:pt x="2991" y="821"/>
                    <a:pt x="3269" y="676"/>
                    <a:pt x="3490" y="469"/>
                  </a:cubicBezTo>
                  <a:cubicBezTo>
                    <a:pt x="3546" y="413"/>
                    <a:pt x="3606" y="353"/>
                    <a:pt x="3648" y="293"/>
                  </a:cubicBezTo>
                  <a:cubicBezTo>
                    <a:pt x="3666" y="279"/>
                    <a:pt x="3648" y="265"/>
                    <a:pt x="3648" y="251"/>
                  </a:cubicBezTo>
                  <a:cubicBezTo>
                    <a:pt x="3644" y="246"/>
                    <a:pt x="3639" y="244"/>
                    <a:pt x="3634" y="244"/>
                  </a:cubicBezTo>
                  <a:cubicBezTo>
                    <a:pt x="3625" y="244"/>
                    <a:pt x="3616" y="251"/>
                    <a:pt x="3606" y="251"/>
                  </a:cubicBezTo>
                  <a:cubicBezTo>
                    <a:pt x="3578" y="293"/>
                    <a:pt x="3546" y="325"/>
                    <a:pt x="3518" y="353"/>
                  </a:cubicBezTo>
                  <a:cubicBezTo>
                    <a:pt x="3430" y="455"/>
                    <a:pt x="3328" y="529"/>
                    <a:pt x="3226" y="602"/>
                  </a:cubicBezTo>
                  <a:cubicBezTo>
                    <a:pt x="3152" y="645"/>
                    <a:pt x="3065" y="690"/>
                    <a:pt x="2977" y="733"/>
                  </a:cubicBezTo>
                  <a:cubicBezTo>
                    <a:pt x="2903" y="764"/>
                    <a:pt x="2815" y="792"/>
                    <a:pt x="2713" y="821"/>
                  </a:cubicBezTo>
                  <a:lnTo>
                    <a:pt x="2727" y="821"/>
                  </a:lnTo>
                  <a:cubicBezTo>
                    <a:pt x="2537" y="880"/>
                    <a:pt x="2347" y="908"/>
                    <a:pt x="2139" y="926"/>
                  </a:cubicBezTo>
                  <a:cubicBezTo>
                    <a:pt x="1949" y="926"/>
                    <a:pt x="1774" y="926"/>
                    <a:pt x="1584" y="880"/>
                  </a:cubicBezTo>
                  <a:lnTo>
                    <a:pt x="1598" y="880"/>
                  </a:lnTo>
                  <a:cubicBezTo>
                    <a:pt x="1320" y="806"/>
                    <a:pt x="1042" y="719"/>
                    <a:pt x="792" y="588"/>
                  </a:cubicBezTo>
                  <a:cubicBezTo>
                    <a:pt x="616" y="486"/>
                    <a:pt x="455" y="381"/>
                    <a:pt x="307" y="237"/>
                  </a:cubicBezTo>
                  <a:cubicBezTo>
                    <a:pt x="236" y="177"/>
                    <a:pt x="163" y="103"/>
                    <a:pt x="103" y="15"/>
                  </a:cubicBezTo>
                  <a:cubicBezTo>
                    <a:pt x="103" y="15"/>
                    <a:pt x="75" y="1"/>
                    <a:pt x="61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83"/>
            <p:cNvSpPr/>
            <p:nvPr/>
          </p:nvSpPr>
          <p:spPr>
            <a:xfrm>
              <a:off x="5942298" y="2293632"/>
              <a:ext cx="279522" cy="89715"/>
            </a:xfrm>
            <a:custGeom>
              <a:avLst/>
              <a:gdLst/>
              <a:ahLst/>
              <a:cxnLst/>
              <a:rect l="l" t="t" r="r" b="b"/>
              <a:pathLst>
                <a:path w="2963" h="951" extrusionOk="0">
                  <a:moveTo>
                    <a:pt x="2111" y="1"/>
                  </a:moveTo>
                  <a:cubicBezTo>
                    <a:pt x="1995" y="15"/>
                    <a:pt x="1875" y="57"/>
                    <a:pt x="1773" y="117"/>
                  </a:cubicBezTo>
                  <a:cubicBezTo>
                    <a:pt x="1643" y="205"/>
                    <a:pt x="1524" y="321"/>
                    <a:pt x="1436" y="455"/>
                  </a:cubicBezTo>
                  <a:cubicBezTo>
                    <a:pt x="1394" y="528"/>
                    <a:pt x="1348" y="599"/>
                    <a:pt x="1320" y="673"/>
                  </a:cubicBezTo>
                  <a:cubicBezTo>
                    <a:pt x="1291" y="718"/>
                    <a:pt x="1274" y="761"/>
                    <a:pt x="1260" y="792"/>
                  </a:cubicBezTo>
                  <a:cubicBezTo>
                    <a:pt x="1260" y="806"/>
                    <a:pt x="1246" y="820"/>
                    <a:pt x="1246" y="834"/>
                  </a:cubicBezTo>
                  <a:cubicBezTo>
                    <a:pt x="1232" y="806"/>
                    <a:pt x="1218" y="775"/>
                    <a:pt x="1218" y="746"/>
                  </a:cubicBezTo>
                  <a:cubicBezTo>
                    <a:pt x="1186" y="687"/>
                    <a:pt x="1144" y="630"/>
                    <a:pt x="1116" y="571"/>
                  </a:cubicBezTo>
                  <a:cubicBezTo>
                    <a:pt x="1028" y="469"/>
                    <a:pt x="922" y="381"/>
                    <a:pt x="806" y="307"/>
                  </a:cubicBezTo>
                  <a:cubicBezTo>
                    <a:pt x="704" y="233"/>
                    <a:pt x="570" y="191"/>
                    <a:pt x="440" y="177"/>
                  </a:cubicBezTo>
                  <a:cubicBezTo>
                    <a:pt x="420" y="171"/>
                    <a:pt x="401" y="169"/>
                    <a:pt x="381" y="169"/>
                  </a:cubicBezTo>
                  <a:cubicBezTo>
                    <a:pt x="343" y="169"/>
                    <a:pt x="304" y="177"/>
                    <a:pt x="264" y="177"/>
                  </a:cubicBezTo>
                  <a:cubicBezTo>
                    <a:pt x="191" y="191"/>
                    <a:pt x="131" y="219"/>
                    <a:pt x="89" y="247"/>
                  </a:cubicBezTo>
                  <a:cubicBezTo>
                    <a:pt x="60" y="265"/>
                    <a:pt x="29" y="293"/>
                    <a:pt x="1" y="307"/>
                  </a:cubicBezTo>
                  <a:lnTo>
                    <a:pt x="1" y="335"/>
                  </a:lnTo>
                  <a:lnTo>
                    <a:pt x="29" y="335"/>
                  </a:lnTo>
                  <a:cubicBezTo>
                    <a:pt x="43" y="321"/>
                    <a:pt x="43" y="307"/>
                    <a:pt x="60" y="307"/>
                  </a:cubicBezTo>
                  <a:cubicBezTo>
                    <a:pt x="103" y="279"/>
                    <a:pt x="131" y="247"/>
                    <a:pt x="176" y="233"/>
                  </a:cubicBezTo>
                  <a:cubicBezTo>
                    <a:pt x="219" y="219"/>
                    <a:pt x="264" y="205"/>
                    <a:pt x="307" y="205"/>
                  </a:cubicBezTo>
                  <a:lnTo>
                    <a:pt x="454" y="205"/>
                  </a:lnTo>
                  <a:cubicBezTo>
                    <a:pt x="528" y="219"/>
                    <a:pt x="602" y="233"/>
                    <a:pt x="658" y="265"/>
                  </a:cubicBezTo>
                  <a:cubicBezTo>
                    <a:pt x="732" y="307"/>
                    <a:pt x="806" y="352"/>
                    <a:pt x="880" y="395"/>
                  </a:cubicBezTo>
                  <a:cubicBezTo>
                    <a:pt x="954" y="455"/>
                    <a:pt x="1010" y="528"/>
                    <a:pt x="1070" y="599"/>
                  </a:cubicBezTo>
                  <a:cubicBezTo>
                    <a:pt x="1116" y="644"/>
                    <a:pt x="1144" y="718"/>
                    <a:pt x="1172" y="775"/>
                  </a:cubicBezTo>
                  <a:cubicBezTo>
                    <a:pt x="1186" y="820"/>
                    <a:pt x="1204" y="863"/>
                    <a:pt x="1218" y="922"/>
                  </a:cubicBezTo>
                  <a:cubicBezTo>
                    <a:pt x="1218" y="936"/>
                    <a:pt x="1218" y="950"/>
                    <a:pt x="1232" y="950"/>
                  </a:cubicBezTo>
                  <a:cubicBezTo>
                    <a:pt x="1246" y="950"/>
                    <a:pt x="1260" y="950"/>
                    <a:pt x="1260" y="936"/>
                  </a:cubicBezTo>
                  <a:cubicBezTo>
                    <a:pt x="1274" y="908"/>
                    <a:pt x="1274" y="880"/>
                    <a:pt x="1291" y="863"/>
                  </a:cubicBezTo>
                  <a:cubicBezTo>
                    <a:pt x="1362" y="704"/>
                    <a:pt x="1436" y="557"/>
                    <a:pt x="1538" y="423"/>
                  </a:cubicBezTo>
                  <a:cubicBezTo>
                    <a:pt x="1598" y="352"/>
                    <a:pt x="1657" y="293"/>
                    <a:pt x="1731" y="233"/>
                  </a:cubicBezTo>
                  <a:cubicBezTo>
                    <a:pt x="1787" y="191"/>
                    <a:pt x="1847" y="159"/>
                    <a:pt x="1907" y="145"/>
                  </a:cubicBezTo>
                  <a:cubicBezTo>
                    <a:pt x="1977" y="117"/>
                    <a:pt x="2051" y="89"/>
                    <a:pt x="2125" y="89"/>
                  </a:cubicBezTo>
                  <a:cubicBezTo>
                    <a:pt x="2162" y="80"/>
                    <a:pt x="2199" y="75"/>
                    <a:pt x="2236" y="75"/>
                  </a:cubicBezTo>
                  <a:cubicBezTo>
                    <a:pt x="2273" y="75"/>
                    <a:pt x="2310" y="80"/>
                    <a:pt x="2347" y="89"/>
                  </a:cubicBezTo>
                  <a:cubicBezTo>
                    <a:pt x="2417" y="103"/>
                    <a:pt x="2477" y="117"/>
                    <a:pt x="2537" y="145"/>
                  </a:cubicBezTo>
                  <a:cubicBezTo>
                    <a:pt x="2579" y="159"/>
                    <a:pt x="2625" y="191"/>
                    <a:pt x="2667" y="219"/>
                  </a:cubicBezTo>
                  <a:cubicBezTo>
                    <a:pt x="2713" y="247"/>
                    <a:pt x="2741" y="279"/>
                    <a:pt x="2769" y="321"/>
                  </a:cubicBezTo>
                  <a:cubicBezTo>
                    <a:pt x="2801" y="352"/>
                    <a:pt x="2815" y="395"/>
                    <a:pt x="2829" y="440"/>
                  </a:cubicBezTo>
                  <a:cubicBezTo>
                    <a:pt x="2843" y="469"/>
                    <a:pt x="2857" y="511"/>
                    <a:pt x="2874" y="557"/>
                  </a:cubicBezTo>
                  <a:cubicBezTo>
                    <a:pt x="2874" y="585"/>
                    <a:pt x="2903" y="599"/>
                    <a:pt x="2931" y="599"/>
                  </a:cubicBezTo>
                  <a:lnTo>
                    <a:pt x="2962" y="571"/>
                  </a:lnTo>
                  <a:lnTo>
                    <a:pt x="2962" y="542"/>
                  </a:lnTo>
                  <a:cubicBezTo>
                    <a:pt x="2945" y="409"/>
                    <a:pt x="2874" y="293"/>
                    <a:pt x="2786" y="205"/>
                  </a:cubicBezTo>
                  <a:cubicBezTo>
                    <a:pt x="2713" y="117"/>
                    <a:pt x="2593" y="71"/>
                    <a:pt x="2477" y="29"/>
                  </a:cubicBezTo>
                  <a:cubicBezTo>
                    <a:pt x="2417" y="15"/>
                    <a:pt x="2361" y="1"/>
                    <a:pt x="2301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83"/>
            <p:cNvSpPr/>
            <p:nvPr/>
          </p:nvSpPr>
          <p:spPr>
            <a:xfrm>
              <a:off x="6321253" y="2411083"/>
              <a:ext cx="168675" cy="132827"/>
            </a:xfrm>
            <a:custGeom>
              <a:avLst/>
              <a:gdLst/>
              <a:ahLst/>
              <a:cxnLst/>
              <a:rect l="l" t="t" r="r" b="b"/>
              <a:pathLst>
                <a:path w="1788" h="1408" extrusionOk="0">
                  <a:moveTo>
                    <a:pt x="29" y="1"/>
                  </a:moveTo>
                  <a:cubicBezTo>
                    <a:pt x="29" y="1"/>
                    <a:pt x="15" y="1"/>
                    <a:pt x="15" y="15"/>
                  </a:cubicBezTo>
                  <a:cubicBezTo>
                    <a:pt x="15" y="57"/>
                    <a:pt x="1" y="103"/>
                    <a:pt x="15" y="145"/>
                  </a:cubicBezTo>
                  <a:cubicBezTo>
                    <a:pt x="15" y="191"/>
                    <a:pt x="29" y="219"/>
                    <a:pt x="43" y="265"/>
                  </a:cubicBezTo>
                  <a:cubicBezTo>
                    <a:pt x="89" y="339"/>
                    <a:pt x="145" y="381"/>
                    <a:pt x="219" y="409"/>
                  </a:cubicBezTo>
                  <a:cubicBezTo>
                    <a:pt x="271" y="428"/>
                    <a:pt x="319" y="436"/>
                    <a:pt x="368" y="436"/>
                  </a:cubicBezTo>
                  <a:cubicBezTo>
                    <a:pt x="400" y="436"/>
                    <a:pt x="433" y="432"/>
                    <a:pt x="468" y="427"/>
                  </a:cubicBezTo>
                  <a:cubicBezTo>
                    <a:pt x="511" y="409"/>
                    <a:pt x="556" y="395"/>
                    <a:pt x="599" y="367"/>
                  </a:cubicBezTo>
                  <a:lnTo>
                    <a:pt x="599" y="367"/>
                  </a:lnTo>
                  <a:cubicBezTo>
                    <a:pt x="599" y="395"/>
                    <a:pt x="584" y="409"/>
                    <a:pt x="584" y="441"/>
                  </a:cubicBezTo>
                  <a:cubicBezTo>
                    <a:pt x="570" y="515"/>
                    <a:pt x="570" y="571"/>
                    <a:pt x="570" y="645"/>
                  </a:cubicBezTo>
                  <a:cubicBezTo>
                    <a:pt x="556" y="778"/>
                    <a:pt x="570" y="908"/>
                    <a:pt x="599" y="1025"/>
                  </a:cubicBezTo>
                  <a:cubicBezTo>
                    <a:pt x="630" y="1084"/>
                    <a:pt x="658" y="1144"/>
                    <a:pt x="686" y="1186"/>
                  </a:cubicBezTo>
                  <a:cubicBezTo>
                    <a:pt x="718" y="1218"/>
                    <a:pt x="732" y="1246"/>
                    <a:pt x="760" y="1260"/>
                  </a:cubicBezTo>
                  <a:cubicBezTo>
                    <a:pt x="774" y="1288"/>
                    <a:pt x="806" y="1306"/>
                    <a:pt x="834" y="1320"/>
                  </a:cubicBezTo>
                  <a:cubicBezTo>
                    <a:pt x="862" y="1348"/>
                    <a:pt x="894" y="1362"/>
                    <a:pt x="936" y="1362"/>
                  </a:cubicBezTo>
                  <a:cubicBezTo>
                    <a:pt x="968" y="1376"/>
                    <a:pt x="1010" y="1394"/>
                    <a:pt x="1038" y="1394"/>
                  </a:cubicBezTo>
                  <a:cubicBezTo>
                    <a:pt x="1084" y="1408"/>
                    <a:pt x="1126" y="1408"/>
                    <a:pt x="1158" y="1408"/>
                  </a:cubicBezTo>
                  <a:cubicBezTo>
                    <a:pt x="1200" y="1408"/>
                    <a:pt x="1246" y="1394"/>
                    <a:pt x="1274" y="1394"/>
                  </a:cubicBezTo>
                  <a:cubicBezTo>
                    <a:pt x="1320" y="1376"/>
                    <a:pt x="1348" y="1362"/>
                    <a:pt x="1390" y="1348"/>
                  </a:cubicBezTo>
                  <a:cubicBezTo>
                    <a:pt x="1422" y="1334"/>
                    <a:pt x="1450" y="1320"/>
                    <a:pt x="1478" y="1288"/>
                  </a:cubicBezTo>
                  <a:cubicBezTo>
                    <a:pt x="1524" y="1260"/>
                    <a:pt x="1552" y="1246"/>
                    <a:pt x="1583" y="1218"/>
                  </a:cubicBezTo>
                  <a:cubicBezTo>
                    <a:pt x="1612" y="1186"/>
                    <a:pt x="1640" y="1158"/>
                    <a:pt x="1654" y="1112"/>
                  </a:cubicBezTo>
                  <a:cubicBezTo>
                    <a:pt x="1714" y="1056"/>
                    <a:pt x="1742" y="982"/>
                    <a:pt x="1759" y="908"/>
                  </a:cubicBezTo>
                  <a:cubicBezTo>
                    <a:pt x="1773" y="866"/>
                    <a:pt x="1773" y="821"/>
                    <a:pt x="1787" y="792"/>
                  </a:cubicBezTo>
                  <a:cubicBezTo>
                    <a:pt x="1787" y="747"/>
                    <a:pt x="1773" y="704"/>
                    <a:pt x="1773" y="659"/>
                  </a:cubicBezTo>
                  <a:cubicBezTo>
                    <a:pt x="1773" y="645"/>
                    <a:pt x="1759" y="645"/>
                    <a:pt x="1759" y="631"/>
                  </a:cubicBezTo>
                  <a:cubicBezTo>
                    <a:pt x="1742" y="617"/>
                    <a:pt x="1728" y="617"/>
                    <a:pt x="1714" y="617"/>
                  </a:cubicBezTo>
                  <a:cubicBezTo>
                    <a:pt x="1685" y="617"/>
                    <a:pt x="1671" y="617"/>
                    <a:pt x="1654" y="631"/>
                  </a:cubicBezTo>
                  <a:cubicBezTo>
                    <a:pt x="1654" y="645"/>
                    <a:pt x="1640" y="659"/>
                    <a:pt x="1640" y="673"/>
                  </a:cubicBezTo>
                  <a:cubicBezTo>
                    <a:pt x="1640" y="719"/>
                    <a:pt x="1654" y="761"/>
                    <a:pt x="1640" y="806"/>
                  </a:cubicBezTo>
                  <a:cubicBezTo>
                    <a:pt x="1640" y="849"/>
                    <a:pt x="1626" y="894"/>
                    <a:pt x="1612" y="937"/>
                  </a:cubicBezTo>
                  <a:cubicBezTo>
                    <a:pt x="1583" y="982"/>
                    <a:pt x="1566" y="1025"/>
                    <a:pt x="1538" y="1070"/>
                  </a:cubicBezTo>
                  <a:cubicBezTo>
                    <a:pt x="1510" y="1098"/>
                    <a:pt x="1464" y="1144"/>
                    <a:pt x="1436" y="1172"/>
                  </a:cubicBezTo>
                  <a:cubicBezTo>
                    <a:pt x="1390" y="1200"/>
                    <a:pt x="1348" y="1218"/>
                    <a:pt x="1302" y="1246"/>
                  </a:cubicBezTo>
                  <a:cubicBezTo>
                    <a:pt x="1260" y="1260"/>
                    <a:pt x="1214" y="1274"/>
                    <a:pt x="1186" y="1274"/>
                  </a:cubicBezTo>
                  <a:cubicBezTo>
                    <a:pt x="1165" y="1281"/>
                    <a:pt x="1143" y="1285"/>
                    <a:pt x="1123" y="1285"/>
                  </a:cubicBezTo>
                  <a:cubicBezTo>
                    <a:pt x="1102" y="1285"/>
                    <a:pt x="1084" y="1281"/>
                    <a:pt x="1070" y="1274"/>
                  </a:cubicBezTo>
                  <a:cubicBezTo>
                    <a:pt x="1024" y="1274"/>
                    <a:pt x="982" y="1260"/>
                    <a:pt x="936" y="1246"/>
                  </a:cubicBezTo>
                  <a:cubicBezTo>
                    <a:pt x="908" y="1232"/>
                    <a:pt x="880" y="1218"/>
                    <a:pt x="848" y="1186"/>
                  </a:cubicBezTo>
                  <a:cubicBezTo>
                    <a:pt x="820" y="1172"/>
                    <a:pt x="792" y="1144"/>
                    <a:pt x="774" y="1112"/>
                  </a:cubicBezTo>
                  <a:cubicBezTo>
                    <a:pt x="746" y="1084"/>
                    <a:pt x="732" y="1042"/>
                    <a:pt x="704" y="1010"/>
                  </a:cubicBezTo>
                  <a:cubicBezTo>
                    <a:pt x="686" y="954"/>
                    <a:pt x="672" y="894"/>
                    <a:pt x="658" y="835"/>
                  </a:cubicBezTo>
                  <a:cubicBezTo>
                    <a:pt x="644" y="704"/>
                    <a:pt x="658" y="571"/>
                    <a:pt x="672" y="441"/>
                  </a:cubicBezTo>
                  <a:lnTo>
                    <a:pt x="672" y="455"/>
                  </a:lnTo>
                  <a:cubicBezTo>
                    <a:pt x="672" y="427"/>
                    <a:pt x="672" y="395"/>
                    <a:pt x="686" y="367"/>
                  </a:cubicBezTo>
                  <a:lnTo>
                    <a:pt x="686" y="279"/>
                  </a:lnTo>
                  <a:cubicBezTo>
                    <a:pt x="704" y="265"/>
                    <a:pt x="686" y="251"/>
                    <a:pt x="672" y="233"/>
                  </a:cubicBezTo>
                  <a:cubicBezTo>
                    <a:pt x="658" y="233"/>
                    <a:pt x="644" y="233"/>
                    <a:pt x="630" y="251"/>
                  </a:cubicBezTo>
                  <a:lnTo>
                    <a:pt x="630" y="265"/>
                  </a:lnTo>
                  <a:cubicBezTo>
                    <a:pt x="616" y="279"/>
                    <a:pt x="584" y="307"/>
                    <a:pt x="570" y="321"/>
                  </a:cubicBezTo>
                  <a:cubicBezTo>
                    <a:pt x="542" y="339"/>
                    <a:pt x="528" y="353"/>
                    <a:pt x="497" y="367"/>
                  </a:cubicBezTo>
                  <a:cubicBezTo>
                    <a:pt x="468" y="381"/>
                    <a:pt x="440" y="381"/>
                    <a:pt x="409" y="381"/>
                  </a:cubicBezTo>
                  <a:cubicBezTo>
                    <a:pt x="388" y="388"/>
                    <a:pt x="369" y="391"/>
                    <a:pt x="352" y="391"/>
                  </a:cubicBezTo>
                  <a:cubicBezTo>
                    <a:pt x="336" y="391"/>
                    <a:pt x="321" y="388"/>
                    <a:pt x="307" y="381"/>
                  </a:cubicBezTo>
                  <a:cubicBezTo>
                    <a:pt x="278" y="381"/>
                    <a:pt x="247" y="367"/>
                    <a:pt x="219" y="367"/>
                  </a:cubicBezTo>
                  <a:cubicBezTo>
                    <a:pt x="191" y="353"/>
                    <a:pt x="176" y="339"/>
                    <a:pt x="145" y="321"/>
                  </a:cubicBezTo>
                  <a:lnTo>
                    <a:pt x="103" y="279"/>
                  </a:lnTo>
                  <a:cubicBezTo>
                    <a:pt x="89" y="251"/>
                    <a:pt x="71" y="233"/>
                    <a:pt x="57" y="219"/>
                  </a:cubicBezTo>
                  <a:lnTo>
                    <a:pt x="57" y="205"/>
                  </a:lnTo>
                  <a:cubicBezTo>
                    <a:pt x="57" y="191"/>
                    <a:pt x="43" y="163"/>
                    <a:pt x="43" y="145"/>
                  </a:cubicBezTo>
                  <a:lnTo>
                    <a:pt x="43" y="43"/>
                  </a:lnTo>
                  <a:lnTo>
                    <a:pt x="43" y="15"/>
                  </a:lnTo>
                  <a:cubicBezTo>
                    <a:pt x="43" y="15"/>
                    <a:pt x="43" y="1"/>
                    <a:pt x="29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83"/>
            <p:cNvSpPr/>
            <p:nvPr/>
          </p:nvSpPr>
          <p:spPr>
            <a:xfrm>
              <a:off x="6561814" y="2567400"/>
              <a:ext cx="42924" cy="107073"/>
            </a:xfrm>
            <a:custGeom>
              <a:avLst/>
              <a:gdLst/>
              <a:ahLst/>
              <a:cxnLst/>
              <a:rect l="l" t="t" r="r" b="b"/>
              <a:pathLst>
                <a:path w="455" h="1135" extrusionOk="0">
                  <a:moveTo>
                    <a:pt x="29" y="1"/>
                  </a:moveTo>
                  <a:cubicBezTo>
                    <a:pt x="15" y="1"/>
                    <a:pt x="15" y="1"/>
                    <a:pt x="15" y="15"/>
                  </a:cubicBezTo>
                  <a:cubicBezTo>
                    <a:pt x="1" y="15"/>
                    <a:pt x="1" y="43"/>
                    <a:pt x="15" y="43"/>
                  </a:cubicBezTo>
                  <a:cubicBezTo>
                    <a:pt x="57" y="57"/>
                    <a:pt x="89" y="89"/>
                    <a:pt x="131" y="117"/>
                  </a:cubicBezTo>
                  <a:lnTo>
                    <a:pt x="117" y="103"/>
                  </a:lnTo>
                  <a:lnTo>
                    <a:pt x="117" y="103"/>
                  </a:lnTo>
                  <a:cubicBezTo>
                    <a:pt x="159" y="131"/>
                    <a:pt x="191" y="177"/>
                    <a:pt x="219" y="205"/>
                  </a:cubicBezTo>
                  <a:cubicBezTo>
                    <a:pt x="247" y="247"/>
                    <a:pt x="279" y="293"/>
                    <a:pt x="307" y="352"/>
                  </a:cubicBezTo>
                  <a:cubicBezTo>
                    <a:pt x="321" y="409"/>
                    <a:pt x="335" y="469"/>
                    <a:pt x="353" y="528"/>
                  </a:cubicBezTo>
                  <a:lnTo>
                    <a:pt x="353" y="687"/>
                  </a:lnTo>
                  <a:cubicBezTo>
                    <a:pt x="335" y="732"/>
                    <a:pt x="321" y="792"/>
                    <a:pt x="307" y="834"/>
                  </a:cubicBezTo>
                  <a:cubicBezTo>
                    <a:pt x="293" y="862"/>
                    <a:pt x="279" y="908"/>
                    <a:pt x="247" y="936"/>
                  </a:cubicBezTo>
                  <a:cubicBezTo>
                    <a:pt x="233" y="968"/>
                    <a:pt x="205" y="982"/>
                    <a:pt x="177" y="1010"/>
                  </a:cubicBezTo>
                  <a:cubicBezTo>
                    <a:pt x="159" y="1024"/>
                    <a:pt x="145" y="1038"/>
                    <a:pt x="145" y="1056"/>
                  </a:cubicBezTo>
                  <a:cubicBezTo>
                    <a:pt x="131" y="1070"/>
                    <a:pt x="131" y="1084"/>
                    <a:pt x="145" y="1098"/>
                  </a:cubicBezTo>
                  <a:cubicBezTo>
                    <a:pt x="162" y="1123"/>
                    <a:pt x="183" y="1134"/>
                    <a:pt x="202" y="1134"/>
                  </a:cubicBezTo>
                  <a:cubicBezTo>
                    <a:pt x="219" y="1134"/>
                    <a:pt x="234" y="1127"/>
                    <a:pt x="247" y="1112"/>
                  </a:cubicBezTo>
                  <a:cubicBezTo>
                    <a:pt x="335" y="1038"/>
                    <a:pt x="395" y="936"/>
                    <a:pt x="423" y="834"/>
                  </a:cubicBezTo>
                  <a:cubicBezTo>
                    <a:pt x="455" y="732"/>
                    <a:pt x="455" y="616"/>
                    <a:pt x="440" y="497"/>
                  </a:cubicBezTo>
                  <a:cubicBezTo>
                    <a:pt x="423" y="454"/>
                    <a:pt x="409" y="395"/>
                    <a:pt x="381" y="352"/>
                  </a:cubicBezTo>
                  <a:cubicBezTo>
                    <a:pt x="367" y="293"/>
                    <a:pt x="335" y="247"/>
                    <a:pt x="293" y="205"/>
                  </a:cubicBezTo>
                  <a:cubicBezTo>
                    <a:pt x="233" y="117"/>
                    <a:pt x="145" y="43"/>
                    <a:pt x="43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83"/>
            <p:cNvSpPr/>
            <p:nvPr/>
          </p:nvSpPr>
          <p:spPr>
            <a:xfrm>
              <a:off x="6473231" y="1967130"/>
              <a:ext cx="189618" cy="203486"/>
            </a:xfrm>
            <a:custGeom>
              <a:avLst/>
              <a:gdLst/>
              <a:ahLst/>
              <a:cxnLst/>
              <a:rect l="l" t="t" r="r" b="b"/>
              <a:pathLst>
                <a:path w="2010" h="2157" extrusionOk="0">
                  <a:moveTo>
                    <a:pt x="131" y="0"/>
                  </a:moveTo>
                  <a:cubicBezTo>
                    <a:pt x="74" y="102"/>
                    <a:pt x="43" y="222"/>
                    <a:pt x="29" y="324"/>
                  </a:cubicBezTo>
                  <a:cubicBezTo>
                    <a:pt x="15" y="440"/>
                    <a:pt x="1" y="560"/>
                    <a:pt x="15" y="690"/>
                  </a:cubicBezTo>
                  <a:cubicBezTo>
                    <a:pt x="29" y="824"/>
                    <a:pt x="60" y="940"/>
                    <a:pt x="103" y="1070"/>
                  </a:cubicBezTo>
                  <a:cubicBezTo>
                    <a:pt x="148" y="1189"/>
                    <a:pt x="191" y="1320"/>
                    <a:pt x="264" y="1422"/>
                  </a:cubicBezTo>
                  <a:cubicBezTo>
                    <a:pt x="395" y="1671"/>
                    <a:pt x="556" y="1861"/>
                    <a:pt x="764" y="1995"/>
                  </a:cubicBezTo>
                  <a:cubicBezTo>
                    <a:pt x="922" y="2097"/>
                    <a:pt x="1116" y="2157"/>
                    <a:pt x="1292" y="2157"/>
                  </a:cubicBezTo>
                  <a:cubicBezTo>
                    <a:pt x="1348" y="2157"/>
                    <a:pt x="1408" y="2157"/>
                    <a:pt x="1467" y="2143"/>
                  </a:cubicBezTo>
                  <a:cubicBezTo>
                    <a:pt x="1538" y="2111"/>
                    <a:pt x="1612" y="2083"/>
                    <a:pt x="1685" y="2037"/>
                  </a:cubicBezTo>
                  <a:cubicBezTo>
                    <a:pt x="1714" y="2023"/>
                    <a:pt x="1745" y="1995"/>
                    <a:pt x="1773" y="1967"/>
                  </a:cubicBezTo>
                  <a:cubicBezTo>
                    <a:pt x="1802" y="1949"/>
                    <a:pt x="1819" y="1921"/>
                    <a:pt x="1861" y="1879"/>
                  </a:cubicBezTo>
                  <a:cubicBezTo>
                    <a:pt x="1907" y="1819"/>
                    <a:pt x="1935" y="1759"/>
                    <a:pt x="1963" y="1685"/>
                  </a:cubicBezTo>
                  <a:cubicBezTo>
                    <a:pt x="1995" y="1615"/>
                    <a:pt x="2009" y="1527"/>
                    <a:pt x="2009" y="1453"/>
                  </a:cubicBezTo>
                  <a:cubicBezTo>
                    <a:pt x="2009" y="1379"/>
                    <a:pt x="1995" y="1291"/>
                    <a:pt x="1963" y="1203"/>
                  </a:cubicBezTo>
                  <a:cubicBezTo>
                    <a:pt x="1935" y="1130"/>
                    <a:pt x="1907" y="1056"/>
                    <a:pt x="1847" y="982"/>
                  </a:cubicBezTo>
                  <a:cubicBezTo>
                    <a:pt x="1802" y="926"/>
                    <a:pt x="1745" y="880"/>
                    <a:pt x="1671" y="824"/>
                  </a:cubicBezTo>
                  <a:cubicBezTo>
                    <a:pt x="1612" y="764"/>
                    <a:pt x="1538" y="718"/>
                    <a:pt x="1467" y="690"/>
                  </a:cubicBezTo>
                  <a:cubicBezTo>
                    <a:pt x="1394" y="648"/>
                    <a:pt x="1306" y="616"/>
                    <a:pt x="1218" y="602"/>
                  </a:cubicBezTo>
                  <a:cubicBezTo>
                    <a:pt x="1158" y="588"/>
                    <a:pt x="1098" y="574"/>
                    <a:pt x="1056" y="560"/>
                  </a:cubicBezTo>
                  <a:lnTo>
                    <a:pt x="1042" y="560"/>
                  </a:lnTo>
                  <a:lnTo>
                    <a:pt x="996" y="542"/>
                  </a:lnTo>
                  <a:cubicBezTo>
                    <a:pt x="834" y="514"/>
                    <a:pt x="676" y="472"/>
                    <a:pt x="528" y="412"/>
                  </a:cubicBezTo>
                  <a:cubicBezTo>
                    <a:pt x="514" y="398"/>
                    <a:pt x="500" y="398"/>
                    <a:pt x="482" y="384"/>
                  </a:cubicBezTo>
                  <a:cubicBezTo>
                    <a:pt x="454" y="366"/>
                    <a:pt x="426" y="352"/>
                    <a:pt x="412" y="338"/>
                  </a:cubicBezTo>
                  <a:cubicBezTo>
                    <a:pt x="395" y="324"/>
                    <a:pt x="366" y="310"/>
                    <a:pt x="352" y="296"/>
                  </a:cubicBezTo>
                  <a:cubicBezTo>
                    <a:pt x="307" y="264"/>
                    <a:pt x="278" y="222"/>
                    <a:pt x="250" y="190"/>
                  </a:cubicBezTo>
                  <a:cubicBezTo>
                    <a:pt x="219" y="148"/>
                    <a:pt x="191" y="102"/>
                    <a:pt x="162" y="60"/>
                  </a:cubicBezTo>
                  <a:cubicBezTo>
                    <a:pt x="148" y="46"/>
                    <a:pt x="148" y="15"/>
                    <a:pt x="13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83"/>
            <p:cNvSpPr/>
            <p:nvPr/>
          </p:nvSpPr>
          <p:spPr>
            <a:xfrm>
              <a:off x="6487193" y="1981092"/>
              <a:ext cx="204524" cy="182543"/>
            </a:xfrm>
            <a:custGeom>
              <a:avLst/>
              <a:gdLst/>
              <a:ahLst/>
              <a:cxnLst/>
              <a:rect l="l" t="t" r="r" b="b"/>
              <a:pathLst>
                <a:path w="2168" h="1935" extrusionOk="0">
                  <a:moveTo>
                    <a:pt x="14" y="0"/>
                  </a:moveTo>
                  <a:cubicBezTo>
                    <a:pt x="14" y="14"/>
                    <a:pt x="0" y="14"/>
                    <a:pt x="14" y="28"/>
                  </a:cubicBezTo>
                  <a:cubicBezTo>
                    <a:pt x="71" y="190"/>
                    <a:pt x="130" y="366"/>
                    <a:pt x="218" y="528"/>
                  </a:cubicBezTo>
                  <a:cubicBezTo>
                    <a:pt x="264" y="602"/>
                    <a:pt x="306" y="676"/>
                    <a:pt x="352" y="746"/>
                  </a:cubicBezTo>
                  <a:cubicBezTo>
                    <a:pt x="408" y="834"/>
                    <a:pt x="468" y="908"/>
                    <a:pt x="528" y="968"/>
                  </a:cubicBezTo>
                  <a:cubicBezTo>
                    <a:pt x="598" y="1027"/>
                    <a:pt x="658" y="1084"/>
                    <a:pt x="732" y="1143"/>
                  </a:cubicBezTo>
                  <a:cubicBezTo>
                    <a:pt x="806" y="1203"/>
                    <a:pt x="894" y="1259"/>
                    <a:pt x="968" y="1305"/>
                  </a:cubicBezTo>
                  <a:cubicBezTo>
                    <a:pt x="1126" y="1407"/>
                    <a:pt x="1288" y="1495"/>
                    <a:pt x="1450" y="1569"/>
                  </a:cubicBezTo>
                  <a:cubicBezTo>
                    <a:pt x="1552" y="1625"/>
                    <a:pt x="1639" y="1685"/>
                    <a:pt x="1742" y="1745"/>
                  </a:cubicBezTo>
                  <a:cubicBezTo>
                    <a:pt x="1801" y="1773"/>
                    <a:pt x="1847" y="1801"/>
                    <a:pt x="1903" y="1833"/>
                  </a:cubicBezTo>
                  <a:cubicBezTo>
                    <a:pt x="1949" y="1861"/>
                    <a:pt x="2005" y="1889"/>
                    <a:pt x="2051" y="1921"/>
                  </a:cubicBezTo>
                  <a:cubicBezTo>
                    <a:pt x="2065" y="1935"/>
                    <a:pt x="2079" y="1935"/>
                    <a:pt x="2093" y="1935"/>
                  </a:cubicBezTo>
                  <a:cubicBezTo>
                    <a:pt x="2111" y="1935"/>
                    <a:pt x="2125" y="1921"/>
                    <a:pt x="2139" y="1907"/>
                  </a:cubicBezTo>
                  <a:cubicBezTo>
                    <a:pt x="2153" y="1889"/>
                    <a:pt x="2167" y="1875"/>
                    <a:pt x="2167" y="1847"/>
                  </a:cubicBezTo>
                  <a:cubicBezTo>
                    <a:pt x="2167" y="1833"/>
                    <a:pt x="2153" y="1801"/>
                    <a:pt x="2139" y="1801"/>
                  </a:cubicBezTo>
                  <a:cubicBezTo>
                    <a:pt x="2037" y="1713"/>
                    <a:pt x="1903" y="1657"/>
                    <a:pt x="1787" y="1597"/>
                  </a:cubicBezTo>
                  <a:cubicBezTo>
                    <a:pt x="1727" y="1569"/>
                    <a:pt x="1671" y="1537"/>
                    <a:pt x="1611" y="1523"/>
                  </a:cubicBezTo>
                  <a:cubicBezTo>
                    <a:pt x="1552" y="1495"/>
                    <a:pt x="1509" y="1467"/>
                    <a:pt x="1450" y="1435"/>
                  </a:cubicBezTo>
                  <a:cubicBezTo>
                    <a:pt x="1333" y="1379"/>
                    <a:pt x="1231" y="1319"/>
                    <a:pt x="1112" y="1259"/>
                  </a:cubicBezTo>
                  <a:cubicBezTo>
                    <a:pt x="1010" y="1217"/>
                    <a:pt x="908" y="1143"/>
                    <a:pt x="806" y="1084"/>
                  </a:cubicBezTo>
                  <a:cubicBezTo>
                    <a:pt x="746" y="1041"/>
                    <a:pt x="672" y="996"/>
                    <a:pt x="616" y="939"/>
                  </a:cubicBezTo>
                  <a:lnTo>
                    <a:pt x="440" y="764"/>
                  </a:lnTo>
                  <a:lnTo>
                    <a:pt x="440" y="778"/>
                  </a:lnTo>
                  <a:cubicBezTo>
                    <a:pt x="334" y="644"/>
                    <a:pt x="264" y="514"/>
                    <a:pt x="190" y="380"/>
                  </a:cubicBezTo>
                  <a:cubicBezTo>
                    <a:pt x="145" y="264"/>
                    <a:pt x="88" y="130"/>
                    <a:pt x="43" y="14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83"/>
            <p:cNvSpPr/>
            <p:nvPr/>
          </p:nvSpPr>
          <p:spPr>
            <a:xfrm>
              <a:off x="6482853" y="2014205"/>
              <a:ext cx="31980" cy="22924"/>
            </a:xfrm>
            <a:custGeom>
              <a:avLst/>
              <a:gdLst/>
              <a:ahLst/>
              <a:cxnLst/>
              <a:rect l="l" t="t" r="r" b="b"/>
              <a:pathLst>
                <a:path w="339" h="243" extrusionOk="0">
                  <a:moveTo>
                    <a:pt x="15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5" y="29"/>
                  </a:cubicBezTo>
                  <a:cubicBezTo>
                    <a:pt x="60" y="75"/>
                    <a:pt x="103" y="103"/>
                    <a:pt x="148" y="149"/>
                  </a:cubicBezTo>
                  <a:cubicBezTo>
                    <a:pt x="176" y="163"/>
                    <a:pt x="191" y="177"/>
                    <a:pt x="222" y="191"/>
                  </a:cubicBezTo>
                  <a:cubicBezTo>
                    <a:pt x="236" y="205"/>
                    <a:pt x="264" y="219"/>
                    <a:pt x="293" y="237"/>
                  </a:cubicBezTo>
                  <a:cubicBezTo>
                    <a:pt x="298" y="241"/>
                    <a:pt x="304" y="243"/>
                    <a:pt x="309" y="243"/>
                  </a:cubicBezTo>
                  <a:cubicBezTo>
                    <a:pt x="318" y="243"/>
                    <a:pt x="324" y="237"/>
                    <a:pt x="324" y="237"/>
                  </a:cubicBezTo>
                  <a:cubicBezTo>
                    <a:pt x="338" y="219"/>
                    <a:pt x="338" y="219"/>
                    <a:pt x="324" y="205"/>
                  </a:cubicBezTo>
                  <a:lnTo>
                    <a:pt x="324" y="191"/>
                  </a:lnTo>
                  <a:cubicBezTo>
                    <a:pt x="293" y="177"/>
                    <a:pt x="264" y="163"/>
                    <a:pt x="236" y="149"/>
                  </a:cubicBezTo>
                  <a:cubicBezTo>
                    <a:pt x="205" y="131"/>
                    <a:pt x="176" y="117"/>
                    <a:pt x="148" y="89"/>
                  </a:cubicBezTo>
                  <a:cubicBezTo>
                    <a:pt x="103" y="75"/>
                    <a:pt x="74" y="43"/>
                    <a:pt x="29" y="15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83"/>
            <p:cNvSpPr/>
            <p:nvPr/>
          </p:nvSpPr>
          <p:spPr>
            <a:xfrm>
              <a:off x="6498136" y="2072316"/>
              <a:ext cx="58112" cy="16698"/>
            </a:xfrm>
            <a:custGeom>
              <a:avLst/>
              <a:gdLst/>
              <a:ahLst/>
              <a:cxnLst/>
              <a:rect l="l" t="t" r="r" b="b"/>
              <a:pathLst>
                <a:path w="616" h="177" extrusionOk="0">
                  <a:moveTo>
                    <a:pt x="14" y="1"/>
                  </a:moveTo>
                  <a:cubicBezTo>
                    <a:pt x="0" y="15"/>
                    <a:pt x="14" y="29"/>
                    <a:pt x="14" y="29"/>
                  </a:cubicBezTo>
                  <a:cubicBezTo>
                    <a:pt x="102" y="60"/>
                    <a:pt x="190" y="88"/>
                    <a:pt x="292" y="117"/>
                  </a:cubicBezTo>
                  <a:cubicBezTo>
                    <a:pt x="338" y="131"/>
                    <a:pt x="380" y="148"/>
                    <a:pt x="426" y="162"/>
                  </a:cubicBezTo>
                  <a:lnTo>
                    <a:pt x="500" y="162"/>
                  </a:lnTo>
                  <a:cubicBezTo>
                    <a:pt x="528" y="176"/>
                    <a:pt x="556" y="176"/>
                    <a:pt x="588" y="176"/>
                  </a:cubicBezTo>
                  <a:cubicBezTo>
                    <a:pt x="602" y="176"/>
                    <a:pt x="616" y="162"/>
                    <a:pt x="616" y="131"/>
                  </a:cubicBezTo>
                  <a:cubicBezTo>
                    <a:pt x="616" y="131"/>
                    <a:pt x="616" y="117"/>
                    <a:pt x="602" y="117"/>
                  </a:cubicBezTo>
                  <a:lnTo>
                    <a:pt x="588" y="103"/>
                  </a:lnTo>
                  <a:cubicBezTo>
                    <a:pt x="557" y="103"/>
                    <a:pt x="528" y="109"/>
                    <a:pt x="499" y="109"/>
                  </a:cubicBezTo>
                  <a:cubicBezTo>
                    <a:pt x="484" y="109"/>
                    <a:pt x="469" y="107"/>
                    <a:pt x="454" y="103"/>
                  </a:cubicBezTo>
                  <a:lnTo>
                    <a:pt x="380" y="103"/>
                  </a:lnTo>
                  <a:cubicBezTo>
                    <a:pt x="352" y="88"/>
                    <a:pt x="324" y="88"/>
                    <a:pt x="278" y="74"/>
                  </a:cubicBezTo>
                  <a:cubicBezTo>
                    <a:pt x="218" y="60"/>
                    <a:pt x="162" y="43"/>
                    <a:pt x="116" y="29"/>
                  </a:cubicBezTo>
                  <a:cubicBezTo>
                    <a:pt x="88" y="15"/>
                    <a:pt x="60" y="15"/>
                    <a:pt x="2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83"/>
            <p:cNvSpPr/>
            <p:nvPr/>
          </p:nvSpPr>
          <p:spPr>
            <a:xfrm>
              <a:off x="6545210" y="2120806"/>
              <a:ext cx="81413" cy="14434"/>
            </a:xfrm>
            <a:custGeom>
              <a:avLst/>
              <a:gdLst/>
              <a:ahLst/>
              <a:cxnLst/>
              <a:rect l="l" t="t" r="r" b="b"/>
              <a:pathLst>
                <a:path w="863" h="153" extrusionOk="0">
                  <a:moveTo>
                    <a:pt x="806" y="0"/>
                  </a:moveTo>
                  <a:cubicBezTo>
                    <a:pt x="761" y="14"/>
                    <a:pt x="718" y="28"/>
                    <a:pt x="673" y="56"/>
                  </a:cubicBezTo>
                  <a:cubicBezTo>
                    <a:pt x="631" y="74"/>
                    <a:pt x="585" y="88"/>
                    <a:pt x="529" y="88"/>
                  </a:cubicBezTo>
                  <a:lnTo>
                    <a:pt x="543" y="88"/>
                  </a:lnTo>
                  <a:cubicBezTo>
                    <a:pt x="458" y="98"/>
                    <a:pt x="382" y="108"/>
                    <a:pt x="309" y="108"/>
                  </a:cubicBezTo>
                  <a:cubicBezTo>
                    <a:pt x="279" y="108"/>
                    <a:pt x="249" y="106"/>
                    <a:pt x="219" y="102"/>
                  </a:cubicBezTo>
                  <a:cubicBezTo>
                    <a:pt x="145" y="102"/>
                    <a:pt x="89" y="88"/>
                    <a:pt x="15" y="88"/>
                  </a:cubicBezTo>
                  <a:cubicBezTo>
                    <a:pt x="15" y="88"/>
                    <a:pt x="1" y="88"/>
                    <a:pt x="1" y="102"/>
                  </a:cubicBezTo>
                  <a:cubicBezTo>
                    <a:pt x="1" y="102"/>
                    <a:pt x="1" y="116"/>
                    <a:pt x="15" y="116"/>
                  </a:cubicBezTo>
                  <a:cubicBezTo>
                    <a:pt x="89" y="130"/>
                    <a:pt x="145" y="130"/>
                    <a:pt x="219" y="144"/>
                  </a:cubicBezTo>
                  <a:cubicBezTo>
                    <a:pt x="268" y="144"/>
                    <a:pt x="311" y="152"/>
                    <a:pt x="355" y="152"/>
                  </a:cubicBezTo>
                  <a:cubicBezTo>
                    <a:pt x="377" y="152"/>
                    <a:pt x="400" y="150"/>
                    <a:pt x="423" y="144"/>
                  </a:cubicBezTo>
                  <a:cubicBezTo>
                    <a:pt x="497" y="144"/>
                    <a:pt x="557" y="144"/>
                    <a:pt x="631" y="130"/>
                  </a:cubicBezTo>
                  <a:cubicBezTo>
                    <a:pt x="704" y="116"/>
                    <a:pt x="761" y="102"/>
                    <a:pt x="835" y="74"/>
                  </a:cubicBezTo>
                  <a:lnTo>
                    <a:pt x="849" y="56"/>
                  </a:lnTo>
                  <a:cubicBezTo>
                    <a:pt x="863" y="42"/>
                    <a:pt x="863" y="28"/>
                    <a:pt x="849" y="28"/>
                  </a:cubicBezTo>
                  <a:cubicBezTo>
                    <a:pt x="849" y="14"/>
                    <a:pt x="849" y="0"/>
                    <a:pt x="83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83"/>
            <p:cNvSpPr/>
            <p:nvPr/>
          </p:nvSpPr>
          <p:spPr>
            <a:xfrm>
              <a:off x="6509079" y="2009959"/>
              <a:ext cx="4434" cy="23584"/>
            </a:xfrm>
            <a:custGeom>
              <a:avLst/>
              <a:gdLst/>
              <a:ahLst/>
              <a:cxnLst/>
              <a:rect l="l" t="t" r="r" b="b"/>
              <a:pathLst>
                <a:path w="47" h="250" extrusionOk="0">
                  <a:moveTo>
                    <a:pt x="0" y="0"/>
                  </a:moveTo>
                  <a:lnTo>
                    <a:pt x="0" y="18"/>
                  </a:lnTo>
                  <a:cubicBezTo>
                    <a:pt x="0" y="46"/>
                    <a:pt x="0" y="74"/>
                    <a:pt x="15" y="106"/>
                  </a:cubicBezTo>
                  <a:lnTo>
                    <a:pt x="15" y="194"/>
                  </a:lnTo>
                  <a:cubicBezTo>
                    <a:pt x="15" y="208"/>
                    <a:pt x="0" y="208"/>
                    <a:pt x="0" y="222"/>
                  </a:cubicBezTo>
                  <a:cubicBezTo>
                    <a:pt x="0" y="236"/>
                    <a:pt x="15" y="250"/>
                    <a:pt x="15" y="250"/>
                  </a:cubicBezTo>
                  <a:cubicBezTo>
                    <a:pt x="32" y="250"/>
                    <a:pt x="46" y="236"/>
                    <a:pt x="46" y="222"/>
                  </a:cubicBezTo>
                  <a:lnTo>
                    <a:pt x="46" y="120"/>
                  </a:lnTo>
                  <a:cubicBezTo>
                    <a:pt x="46" y="88"/>
                    <a:pt x="32" y="46"/>
                    <a:pt x="32" y="18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83"/>
            <p:cNvSpPr/>
            <p:nvPr/>
          </p:nvSpPr>
          <p:spPr>
            <a:xfrm>
              <a:off x="6538324" y="2037789"/>
              <a:ext cx="20660" cy="45565"/>
            </a:xfrm>
            <a:custGeom>
              <a:avLst/>
              <a:gdLst/>
              <a:ahLst/>
              <a:cxnLst/>
              <a:rect l="l" t="t" r="r" b="b"/>
              <a:pathLst>
                <a:path w="219" h="483" extrusionOk="0">
                  <a:moveTo>
                    <a:pt x="14" y="1"/>
                  </a:moveTo>
                  <a:cubicBezTo>
                    <a:pt x="0" y="1"/>
                    <a:pt x="0" y="15"/>
                    <a:pt x="14" y="29"/>
                  </a:cubicBezTo>
                  <a:cubicBezTo>
                    <a:pt x="28" y="57"/>
                    <a:pt x="42" y="89"/>
                    <a:pt x="56" y="117"/>
                  </a:cubicBezTo>
                  <a:cubicBezTo>
                    <a:pt x="88" y="163"/>
                    <a:pt x="102" y="205"/>
                    <a:pt x="116" y="233"/>
                  </a:cubicBezTo>
                  <a:cubicBezTo>
                    <a:pt x="130" y="279"/>
                    <a:pt x="144" y="321"/>
                    <a:pt x="144" y="367"/>
                  </a:cubicBezTo>
                  <a:cubicBezTo>
                    <a:pt x="162" y="395"/>
                    <a:pt x="162" y="426"/>
                    <a:pt x="162" y="454"/>
                  </a:cubicBezTo>
                  <a:cubicBezTo>
                    <a:pt x="162" y="469"/>
                    <a:pt x="176" y="483"/>
                    <a:pt x="190" y="483"/>
                  </a:cubicBezTo>
                  <a:cubicBezTo>
                    <a:pt x="204" y="483"/>
                    <a:pt x="218" y="469"/>
                    <a:pt x="218" y="454"/>
                  </a:cubicBezTo>
                  <a:cubicBezTo>
                    <a:pt x="204" y="367"/>
                    <a:pt x="176" y="293"/>
                    <a:pt x="144" y="219"/>
                  </a:cubicBezTo>
                  <a:cubicBezTo>
                    <a:pt x="116" y="145"/>
                    <a:pt x="74" y="75"/>
                    <a:pt x="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83"/>
            <p:cNvSpPr/>
            <p:nvPr/>
          </p:nvSpPr>
          <p:spPr>
            <a:xfrm>
              <a:off x="6588040" y="2054392"/>
              <a:ext cx="38584" cy="67829"/>
            </a:xfrm>
            <a:custGeom>
              <a:avLst/>
              <a:gdLst/>
              <a:ahLst/>
              <a:cxnLst/>
              <a:rect l="l" t="t" r="r" b="b"/>
              <a:pathLst>
                <a:path w="409" h="719" extrusionOk="0">
                  <a:moveTo>
                    <a:pt x="15" y="1"/>
                  </a:moveTo>
                  <a:lnTo>
                    <a:pt x="1" y="15"/>
                  </a:lnTo>
                  <a:lnTo>
                    <a:pt x="1" y="29"/>
                  </a:lnTo>
                  <a:lnTo>
                    <a:pt x="1" y="43"/>
                  </a:lnTo>
                  <a:lnTo>
                    <a:pt x="15" y="57"/>
                  </a:lnTo>
                  <a:lnTo>
                    <a:pt x="15" y="43"/>
                  </a:lnTo>
                  <a:cubicBezTo>
                    <a:pt x="103" y="145"/>
                    <a:pt x="177" y="278"/>
                    <a:pt x="233" y="395"/>
                  </a:cubicBezTo>
                  <a:cubicBezTo>
                    <a:pt x="250" y="454"/>
                    <a:pt x="279" y="497"/>
                    <a:pt x="293" y="542"/>
                  </a:cubicBezTo>
                  <a:cubicBezTo>
                    <a:pt x="307" y="585"/>
                    <a:pt x="321" y="644"/>
                    <a:pt x="338" y="690"/>
                  </a:cubicBezTo>
                  <a:cubicBezTo>
                    <a:pt x="352" y="718"/>
                    <a:pt x="366" y="718"/>
                    <a:pt x="395" y="718"/>
                  </a:cubicBezTo>
                  <a:cubicBezTo>
                    <a:pt x="409" y="704"/>
                    <a:pt x="409" y="690"/>
                    <a:pt x="409" y="672"/>
                  </a:cubicBezTo>
                  <a:cubicBezTo>
                    <a:pt x="395" y="616"/>
                    <a:pt x="366" y="542"/>
                    <a:pt x="338" y="482"/>
                  </a:cubicBezTo>
                  <a:cubicBezTo>
                    <a:pt x="321" y="426"/>
                    <a:pt x="293" y="380"/>
                    <a:pt x="264" y="321"/>
                  </a:cubicBezTo>
                  <a:cubicBezTo>
                    <a:pt x="191" y="205"/>
                    <a:pt x="117" y="103"/>
                    <a:pt x="29" y="15"/>
                  </a:cubicBezTo>
                  <a:cubicBezTo>
                    <a:pt x="29" y="1"/>
                    <a:pt x="29" y="1"/>
                    <a:pt x="1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83"/>
            <p:cNvSpPr/>
            <p:nvPr/>
          </p:nvSpPr>
          <p:spPr>
            <a:xfrm>
              <a:off x="6561814" y="3695677"/>
              <a:ext cx="250277" cy="291786"/>
            </a:xfrm>
            <a:custGeom>
              <a:avLst/>
              <a:gdLst/>
              <a:ahLst/>
              <a:cxnLst/>
              <a:rect l="l" t="t" r="r" b="b"/>
              <a:pathLst>
                <a:path w="2653" h="3093" extrusionOk="0">
                  <a:moveTo>
                    <a:pt x="1949" y="0"/>
                  </a:moveTo>
                  <a:cubicBezTo>
                    <a:pt x="1918" y="0"/>
                    <a:pt x="1890" y="14"/>
                    <a:pt x="1862" y="14"/>
                  </a:cubicBezTo>
                  <a:cubicBezTo>
                    <a:pt x="1816" y="28"/>
                    <a:pt x="1760" y="43"/>
                    <a:pt x="1728" y="57"/>
                  </a:cubicBezTo>
                  <a:cubicBezTo>
                    <a:pt x="1672" y="88"/>
                    <a:pt x="1626" y="130"/>
                    <a:pt x="1598" y="159"/>
                  </a:cubicBezTo>
                  <a:cubicBezTo>
                    <a:pt x="1524" y="218"/>
                    <a:pt x="1450" y="306"/>
                    <a:pt x="1376" y="422"/>
                  </a:cubicBezTo>
                  <a:cubicBezTo>
                    <a:pt x="1302" y="542"/>
                    <a:pt x="1232" y="672"/>
                    <a:pt x="1172" y="820"/>
                  </a:cubicBezTo>
                  <a:cubicBezTo>
                    <a:pt x="1158" y="746"/>
                    <a:pt x="1126" y="686"/>
                    <a:pt x="1098" y="630"/>
                  </a:cubicBezTo>
                  <a:cubicBezTo>
                    <a:pt x="1056" y="584"/>
                    <a:pt x="1010" y="542"/>
                    <a:pt x="968" y="510"/>
                  </a:cubicBezTo>
                  <a:cubicBezTo>
                    <a:pt x="922" y="482"/>
                    <a:pt x="880" y="468"/>
                    <a:pt x="820" y="468"/>
                  </a:cubicBezTo>
                  <a:lnTo>
                    <a:pt x="775" y="468"/>
                  </a:lnTo>
                  <a:cubicBezTo>
                    <a:pt x="704" y="482"/>
                    <a:pt x="644" y="510"/>
                    <a:pt x="585" y="556"/>
                  </a:cubicBezTo>
                  <a:cubicBezTo>
                    <a:pt x="557" y="598"/>
                    <a:pt x="511" y="644"/>
                    <a:pt x="497" y="686"/>
                  </a:cubicBezTo>
                  <a:cubicBezTo>
                    <a:pt x="455" y="792"/>
                    <a:pt x="440" y="908"/>
                    <a:pt x="455" y="1056"/>
                  </a:cubicBezTo>
                  <a:cubicBezTo>
                    <a:pt x="455" y="1158"/>
                    <a:pt x="483" y="1260"/>
                    <a:pt x="528" y="1362"/>
                  </a:cubicBezTo>
                  <a:cubicBezTo>
                    <a:pt x="528" y="1390"/>
                    <a:pt x="542" y="1435"/>
                    <a:pt x="571" y="1478"/>
                  </a:cubicBezTo>
                  <a:cubicBezTo>
                    <a:pt x="469" y="1478"/>
                    <a:pt x="381" y="1509"/>
                    <a:pt x="307" y="1552"/>
                  </a:cubicBezTo>
                  <a:cubicBezTo>
                    <a:pt x="219" y="1597"/>
                    <a:pt x="131" y="1685"/>
                    <a:pt x="71" y="1773"/>
                  </a:cubicBezTo>
                  <a:cubicBezTo>
                    <a:pt x="29" y="1875"/>
                    <a:pt x="1" y="1977"/>
                    <a:pt x="1" y="2093"/>
                  </a:cubicBezTo>
                  <a:cubicBezTo>
                    <a:pt x="1" y="2139"/>
                    <a:pt x="15" y="2199"/>
                    <a:pt x="29" y="2241"/>
                  </a:cubicBezTo>
                  <a:cubicBezTo>
                    <a:pt x="43" y="2301"/>
                    <a:pt x="71" y="2343"/>
                    <a:pt x="103" y="2389"/>
                  </a:cubicBezTo>
                  <a:cubicBezTo>
                    <a:pt x="131" y="2445"/>
                    <a:pt x="177" y="2491"/>
                    <a:pt x="219" y="2519"/>
                  </a:cubicBezTo>
                  <a:cubicBezTo>
                    <a:pt x="247" y="2551"/>
                    <a:pt x="279" y="2565"/>
                    <a:pt x="307" y="2579"/>
                  </a:cubicBezTo>
                  <a:cubicBezTo>
                    <a:pt x="353" y="2593"/>
                    <a:pt x="381" y="2607"/>
                    <a:pt x="423" y="2621"/>
                  </a:cubicBezTo>
                  <a:cubicBezTo>
                    <a:pt x="483" y="2638"/>
                    <a:pt x="542" y="2653"/>
                    <a:pt x="616" y="2653"/>
                  </a:cubicBezTo>
                  <a:lnTo>
                    <a:pt x="644" y="2653"/>
                  </a:lnTo>
                  <a:cubicBezTo>
                    <a:pt x="687" y="2653"/>
                    <a:pt x="746" y="2638"/>
                    <a:pt x="775" y="2638"/>
                  </a:cubicBezTo>
                  <a:cubicBezTo>
                    <a:pt x="820" y="2621"/>
                    <a:pt x="863" y="2621"/>
                    <a:pt x="894" y="2607"/>
                  </a:cubicBezTo>
                  <a:cubicBezTo>
                    <a:pt x="922" y="2709"/>
                    <a:pt x="968" y="2797"/>
                    <a:pt x="1024" y="2871"/>
                  </a:cubicBezTo>
                  <a:cubicBezTo>
                    <a:pt x="1056" y="2916"/>
                    <a:pt x="1098" y="2959"/>
                    <a:pt x="1158" y="3004"/>
                  </a:cubicBezTo>
                  <a:cubicBezTo>
                    <a:pt x="1186" y="3018"/>
                    <a:pt x="1246" y="3046"/>
                    <a:pt x="1302" y="3061"/>
                  </a:cubicBezTo>
                  <a:cubicBezTo>
                    <a:pt x="1348" y="3078"/>
                    <a:pt x="1390" y="3092"/>
                    <a:pt x="1450" y="3092"/>
                  </a:cubicBezTo>
                  <a:lnTo>
                    <a:pt x="1478" y="3092"/>
                  </a:lnTo>
                  <a:cubicBezTo>
                    <a:pt x="1510" y="3092"/>
                    <a:pt x="1552" y="3092"/>
                    <a:pt x="1598" y="3078"/>
                  </a:cubicBezTo>
                  <a:cubicBezTo>
                    <a:pt x="1654" y="3061"/>
                    <a:pt x="1700" y="3046"/>
                    <a:pt x="1760" y="3032"/>
                  </a:cubicBezTo>
                  <a:cubicBezTo>
                    <a:pt x="1802" y="3004"/>
                    <a:pt x="1847" y="2973"/>
                    <a:pt x="1890" y="2944"/>
                  </a:cubicBezTo>
                  <a:cubicBezTo>
                    <a:pt x="1935" y="2902"/>
                    <a:pt x="1978" y="2842"/>
                    <a:pt x="2023" y="2783"/>
                  </a:cubicBezTo>
                  <a:cubicBezTo>
                    <a:pt x="2051" y="2709"/>
                    <a:pt x="2080" y="2638"/>
                    <a:pt x="2080" y="2551"/>
                  </a:cubicBezTo>
                  <a:cubicBezTo>
                    <a:pt x="2080" y="2505"/>
                    <a:pt x="2080" y="2463"/>
                    <a:pt x="2066" y="2431"/>
                  </a:cubicBezTo>
                  <a:cubicBezTo>
                    <a:pt x="2051" y="2375"/>
                    <a:pt x="2037" y="2343"/>
                    <a:pt x="2023" y="2301"/>
                  </a:cubicBezTo>
                  <a:cubicBezTo>
                    <a:pt x="2006" y="2255"/>
                    <a:pt x="1978" y="2227"/>
                    <a:pt x="1949" y="2181"/>
                  </a:cubicBezTo>
                  <a:lnTo>
                    <a:pt x="1935" y="2167"/>
                  </a:lnTo>
                  <a:cubicBezTo>
                    <a:pt x="2006" y="2139"/>
                    <a:pt x="2080" y="2111"/>
                    <a:pt x="2168" y="2065"/>
                  </a:cubicBezTo>
                  <a:cubicBezTo>
                    <a:pt x="2227" y="2037"/>
                    <a:pt x="2287" y="1991"/>
                    <a:pt x="2343" y="1949"/>
                  </a:cubicBezTo>
                  <a:cubicBezTo>
                    <a:pt x="2417" y="1889"/>
                    <a:pt x="2477" y="1847"/>
                    <a:pt x="2519" y="1787"/>
                  </a:cubicBezTo>
                  <a:cubicBezTo>
                    <a:pt x="2551" y="1741"/>
                    <a:pt x="2565" y="1713"/>
                    <a:pt x="2579" y="1685"/>
                  </a:cubicBezTo>
                  <a:cubicBezTo>
                    <a:pt x="2593" y="1654"/>
                    <a:pt x="2607" y="1625"/>
                    <a:pt x="2621" y="1583"/>
                  </a:cubicBezTo>
                  <a:cubicBezTo>
                    <a:pt x="2639" y="1537"/>
                    <a:pt x="2639" y="1509"/>
                    <a:pt x="2653" y="1464"/>
                  </a:cubicBezTo>
                  <a:cubicBezTo>
                    <a:pt x="2653" y="1435"/>
                    <a:pt x="2639" y="1390"/>
                    <a:pt x="2639" y="1348"/>
                  </a:cubicBezTo>
                  <a:cubicBezTo>
                    <a:pt x="2621" y="1274"/>
                    <a:pt x="2593" y="1200"/>
                    <a:pt x="2533" y="1144"/>
                  </a:cubicBezTo>
                  <a:cubicBezTo>
                    <a:pt x="2491" y="1098"/>
                    <a:pt x="2431" y="1056"/>
                    <a:pt x="2358" y="1038"/>
                  </a:cubicBezTo>
                  <a:cubicBezTo>
                    <a:pt x="2329" y="1024"/>
                    <a:pt x="2287" y="1024"/>
                    <a:pt x="2256" y="1024"/>
                  </a:cubicBezTo>
                  <a:cubicBezTo>
                    <a:pt x="2213" y="1024"/>
                    <a:pt x="2153" y="1038"/>
                    <a:pt x="2111" y="1056"/>
                  </a:cubicBezTo>
                  <a:cubicBezTo>
                    <a:pt x="2139" y="1010"/>
                    <a:pt x="2153" y="968"/>
                    <a:pt x="2182" y="922"/>
                  </a:cubicBezTo>
                  <a:cubicBezTo>
                    <a:pt x="2213" y="862"/>
                    <a:pt x="2241" y="806"/>
                    <a:pt x="2256" y="732"/>
                  </a:cubicBezTo>
                  <a:cubicBezTo>
                    <a:pt x="2301" y="658"/>
                    <a:pt x="2315" y="584"/>
                    <a:pt x="2329" y="528"/>
                  </a:cubicBezTo>
                  <a:cubicBezTo>
                    <a:pt x="2343" y="454"/>
                    <a:pt x="2343" y="394"/>
                    <a:pt x="2343" y="334"/>
                  </a:cubicBezTo>
                  <a:cubicBezTo>
                    <a:pt x="2329" y="247"/>
                    <a:pt x="2301" y="190"/>
                    <a:pt x="2270" y="145"/>
                  </a:cubicBezTo>
                  <a:lnTo>
                    <a:pt x="2227" y="102"/>
                  </a:lnTo>
                  <a:cubicBezTo>
                    <a:pt x="2213" y="88"/>
                    <a:pt x="2199" y="88"/>
                    <a:pt x="2182" y="71"/>
                  </a:cubicBezTo>
                  <a:cubicBezTo>
                    <a:pt x="2153" y="43"/>
                    <a:pt x="2125" y="28"/>
                    <a:pt x="2094" y="28"/>
                  </a:cubicBezTo>
                  <a:cubicBezTo>
                    <a:pt x="2051" y="14"/>
                    <a:pt x="2023" y="14"/>
                    <a:pt x="1978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83"/>
            <p:cNvSpPr/>
            <p:nvPr/>
          </p:nvSpPr>
          <p:spPr>
            <a:xfrm>
              <a:off x="6622567" y="3707941"/>
              <a:ext cx="141129" cy="300088"/>
            </a:xfrm>
            <a:custGeom>
              <a:avLst/>
              <a:gdLst/>
              <a:ahLst/>
              <a:cxnLst/>
              <a:rect l="l" t="t" r="r" b="b"/>
              <a:pathLst>
                <a:path w="1496" h="3181" extrusionOk="0">
                  <a:moveTo>
                    <a:pt x="1467" y="0"/>
                  </a:moveTo>
                  <a:cubicBezTo>
                    <a:pt x="1450" y="0"/>
                    <a:pt x="1450" y="15"/>
                    <a:pt x="1450" y="15"/>
                  </a:cubicBezTo>
                  <a:cubicBezTo>
                    <a:pt x="1362" y="176"/>
                    <a:pt x="1260" y="338"/>
                    <a:pt x="1158" y="486"/>
                  </a:cubicBezTo>
                  <a:cubicBezTo>
                    <a:pt x="1070" y="644"/>
                    <a:pt x="968" y="806"/>
                    <a:pt x="866" y="968"/>
                  </a:cubicBezTo>
                  <a:cubicBezTo>
                    <a:pt x="820" y="1056"/>
                    <a:pt x="778" y="1130"/>
                    <a:pt x="718" y="1218"/>
                  </a:cubicBezTo>
                  <a:cubicBezTo>
                    <a:pt x="676" y="1291"/>
                    <a:pt x="630" y="1379"/>
                    <a:pt x="588" y="1453"/>
                  </a:cubicBezTo>
                  <a:cubicBezTo>
                    <a:pt x="482" y="1629"/>
                    <a:pt x="394" y="1787"/>
                    <a:pt x="324" y="1963"/>
                  </a:cubicBezTo>
                  <a:cubicBezTo>
                    <a:pt x="250" y="2139"/>
                    <a:pt x="176" y="2333"/>
                    <a:pt x="117" y="2508"/>
                  </a:cubicBezTo>
                  <a:cubicBezTo>
                    <a:pt x="88" y="2610"/>
                    <a:pt x="74" y="2698"/>
                    <a:pt x="43" y="2786"/>
                  </a:cubicBezTo>
                  <a:cubicBezTo>
                    <a:pt x="29" y="2888"/>
                    <a:pt x="15" y="2990"/>
                    <a:pt x="0" y="3092"/>
                  </a:cubicBezTo>
                  <a:cubicBezTo>
                    <a:pt x="0" y="3138"/>
                    <a:pt x="29" y="3180"/>
                    <a:pt x="88" y="3180"/>
                  </a:cubicBezTo>
                  <a:cubicBezTo>
                    <a:pt x="102" y="3180"/>
                    <a:pt x="131" y="3180"/>
                    <a:pt x="148" y="3166"/>
                  </a:cubicBezTo>
                  <a:cubicBezTo>
                    <a:pt x="148" y="3152"/>
                    <a:pt x="162" y="3152"/>
                    <a:pt x="162" y="3152"/>
                  </a:cubicBezTo>
                  <a:cubicBezTo>
                    <a:pt x="162" y="3138"/>
                    <a:pt x="176" y="3124"/>
                    <a:pt x="176" y="3106"/>
                  </a:cubicBezTo>
                  <a:cubicBezTo>
                    <a:pt x="190" y="3004"/>
                    <a:pt x="204" y="2916"/>
                    <a:pt x="236" y="2814"/>
                  </a:cubicBezTo>
                  <a:lnTo>
                    <a:pt x="236" y="2814"/>
                  </a:lnTo>
                  <a:cubicBezTo>
                    <a:pt x="229" y="2820"/>
                    <a:pt x="225" y="2824"/>
                    <a:pt x="222" y="2827"/>
                  </a:cubicBezTo>
                  <a:lnTo>
                    <a:pt x="222" y="2827"/>
                  </a:lnTo>
                  <a:cubicBezTo>
                    <a:pt x="281" y="2569"/>
                    <a:pt x="354" y="2328"/>
                    <a:pt x="454" y="2083"/>
                  </a:cubicBezTo>
                  <a:cubicBezTo>
                    <a:pt x="500" y="1949"/>
                    <a:pt x="556" y="1833"/>
                    <a:pt x="616" y="1717"/>
                  </a:cubicBezTo>
                  <a:cubicBezTo>
                    <a:pt x="658" y="1583"/>
                    <a:pt x="718" y="1467"/>
                    <a:pt x="778" y="1348"/>
                  </a:cubicBezTo>
                  <a:lnTo>
                    <a:pt x="778" y="1365"/>
                  </a:lnTo>
                  <a:cubicBezTo>
                    <a:pt x="806" y="1291"/>
                    <a:pt x="852" y="1218"/>
                    <a:pt x="880" y="1158"/>
                  </a:cubicBezTo>
                  <a:cubicBezTo>
                    <a:pt x="982" y="968"/>
                    <a:pt x="1084" y="778"/>
                    <a:pt x="1186" y="602"/>
                  </a:cubicBezTo>
                  <a:cubicBezTo>
                    <a:pt x="1232" y="500"/>
                    <a:pt x="1291" y="412"/>
                    <a:pt x="1334" y="324"/>
                  </a:cubicBezTo>
                  <a:cubicBezTo>
                    <a:pt x="1379" y="236"/>
                    <a:pt x="1436" y="134"/>
                    <a:pt x="1481" y="46"/>
                  </a:cubicBezTo>
                  <a:cubicBezTo>
                    <a:pt x="1495" y="29"/>
                    <a:pt x="1495" y="15"/>
                    <a:pt x="1481" y="15"/>
                  </a:cubicBezTo>
                  <a:lnTo>
                    <a:pt x="1467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83"/>
            <p:cNvSpPr/>
            <p:nvPr/>
          </p:nvSpPr>
          <p:spPr>
            <a:xfrm>
              <a:off x="6633510" y="3764638"/>
              <a:ext cx="38961" cy="107167"/>
            </a:xfrm>
            <a:custGeom>
              <a:avLst/>
              <a:gdLst/>
              <a:ahLst/>
              <a:cxnLst/>
              <a:rect l="l" t="t" r="r" b="b"/>
              <a:pathLst>
                <a:path w="413" h="1136" extrusionOk="0">
                  <a:moveTo>
                    <a:pt x="15" y="1"/>
                  </a:moveTo>
                  <a:cubicBezTo>
                    <a:pt x="15" y="1"/>
                    <a:pt x="1" y="1"/>
                    <a:pt x="1" y="15"/>
                  </a:cubicBezTo>
                  <a:cubicBezTo>
                    <a:pt x="15" y="103"/>
                    <a:pt x="32" y="191"/>
                    <a:pt x="46" y="279"/>
                  </a:cubicBezTo>
                  <a:cubicBezTo>
                    <a:pt x="60" y="381"/>
                    <a:pt x="88" y="469"/>
                    <a:pt x="120" y="571"/>
                  </a:cubicBezTo>
                  <a:cubicBezTo>
                    <a:pt x="148" y="659"/>
                    <a:pt x="176" y="764"/>
                    <a:pt x="208" y="852"/>
                  </a:cubicBezTo>
                  <a:cubicBezTo>
                    <a:pt x="250" y="940"/>
                    <a:pt x="278" y="1028"/>
                    <a:pt x="324" y="1116"/>
                  </a:cubicBezTo>
                  <a:cubicBezTo>
                    <a:pt x="334" y="1126"/>
                    <a:pt x="360" y="1136"/>
                    <a:pt x="379" y="1136"/>
                  </a:cubicBezTo>
                  <a:cubicBezTo>
                    <a:pt x="387" y="1136"/>
                    <a:pt x="394" y="1134"/>
                    <a:pt x="398" y="1130"/>
                  </a:cubicBezTo>
                  <a:cubicBezTo>
                    <a:pt x="412" y="1116"/>
                    <a:pt x="412" y="1116"/>
                    <a:pt x="412" y="1098"/>
                  </a:cubicBezTo>
                  <a:lnTo>
                    <a:pt x="412" y="1056"/>
                  </a:lnTo>
                  <a:cubicBezTo>
                    <a:pt x="384" y="1028"/>
                    <a:pt x="366" y="982"/>
                    <a:pt x="338" y="940"/>
                  </a:cubicBezTo>
                  <a:cubicBezTo>
                    <a:pt x="310" y="894"/>
                    <a:pt x="296" y="852"/>
                    <a:pt x="264" y="806"/>
                  </a:cubicBezTo>
                  <a:cubicBezTo>
                    <a:pt x="250" y="764"/>
                    <a:pt x="222" y="719"/>
                    <a:pt x="208" y="659"/>
                  </a:cubicBezTo>
                  <a:cubicBezTo>
                    <a:pt x="191" y="617"/>
                    <a:pt x="162" y="557"/>
                    <a:pt x="148" y="515"/>
                  </a:cubicBezTo>
                  <a:cubicBezTo>
                    <a:pt x="120" y="395"/>
                    <a:pt x="88" y="293"/>
                    <a:pt x="60" y="177"/>
                  </a:cubicBezTo>
                  <a:lnTo>
                    <a:pt x="60" y="191"/>
                  </a:lnTo>
                  <a:cubicBezTo>
                    <a:pt x="60" y="131"/>
                    <a:pt x="46" y="75"/>
                    <a:pt x="46" y="15"/>
                  </a:cubicBezTo>
                  <a:cubicBezTo>
                    <a:pt x="32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83"/>
            <p:cNvSpPr/>
            <p:nvPr/>
          </p:nvSpPr>
          <p:spPr>
            <a:xfrm>
              <a:off x="6597662" y="3866900"/>
              <a:ext cx="49905" cy="66414"/>
            </a:xfrm>
            <a:custGeom>
              <a:avLst/>
              <a:gdLst/>
              <a:ahLst/>
              <a:cxnLst/>
              <a:rect l="l" t="t" r="r" b="b"/>
              <a:pathLst>
                <a:path w="529" h="704" extrusionOk="0">
                  <a:moveTo>
                    <a:pt x="29" y="0"/>
                  </a:moveTo>
                  <a:cubicBezTo>
                    <a:pt x="15" y="14"/>
                    <a:pt x="1" y="32"/>
                    <a:pt x="15" y="32"/>
                  </a:cubicBezTo>
                  <a:cubicBezTo>
                    <a:pt x="75" y="162"/>
                    <a:pt x="117" y="278"/>
                    <a:pt x="191" y="384"/>
                  </a:cubicBezTo>
                  <a:cubicBezTo>
                    <a:pt x="219" y="440"/>
                    <a:pt x="264" y="500"/>
                    <a:pt x="307" y="542"/>
                  </a:cubicBezTo>
                  <a:cubicBezTo>
                    <a:pt x="352" y="602"/>
                    <a:pt x="395" y="648"/>
                    <a:pt x="454" y="690"/>
                  </a:cubicBezTo>
                  <a:cubicBezTo>
                    <a:pt x="454" y="704"/>
                    <a:pt x="468" y="704"/>
                    <a:pt x="483" y="704"/>
                  </a:cubicBezTo>
                  <a:cubicBezTo>
                    <a:pt x="500" y="704"/>
                    <a:pt x="500" y="690"/>
                    <a:pt x="514" y="690"/>
                  </a:cubicBezTo>
                  <a:cubicBezTo>
                    <a:pt x="514" y="676"/>
                    <a:pt x="528" y="662"/>
                    <a:pt x="528" y="648"/>
                  </a:cubicBezTo>
                  <a:cubicBezTo>
                    <a:pt x="528" y="648"/>
                    <a:pt x="514" y="630"/>
                    <a:pt x="514" y="616"/>
                  </a:cubicBezTo>
                  <a:cubicBezTo>
                    <a:pt x="468" y="602"/>
                    <a:pt x="440" y="574"/>
                    <a:pt x="412" y="542"/>
                  </a:cubicBezTo>
                  <a:cubicBezTo>
                    <a:pt x="395" y="528"/>
                    <a:pt x="381" y="514"/>
                    <a:pt x="366" y="500"/>
                  </a:cubicBezTo>
                  <a:cubicBezTo>
                    <a:pt x="352" y="486"/>
                    <a:pt x="338" y="472"/>
                    <a:pt x="324" y="440"/>
                  </a:cubicBezTo>
                  <a:cubicBezTo>
                    <a:pt x="219" y="338"/>
                    <a:pt x="148" y="208"/>
                    <a:pt x="75" y="60"/>
                  </a:cubicBezTo>
                  <a:lnTo>
                    <a:pt x="75" y="74"/>
                  </a:lnTo>
                  <a:cubicBezTo>
                    <a:pt x="75" y="60"/>
                    <a:pt x="60" y="32"/>
                    <a:pt x="60" y="14"/>
                  </a:cubicBezTo>
                  <a:cubicBezTo>
                    <a:pt x="60" y="14"/>
                    <a:pt x="43" y="0"/>
                    <a:pt x="2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83"/>
            <p:cNvSpPr/>
            <p:nvPr/>
          </p:nvSpPr>
          <p:spPr>
            <a:xfrm>
              <a:off x="6711150" y="3724544"/>
              <a:ext cx="12358" cy="55470"/>
            </a:xfrm>
            <a:custGeom>
              <a:avLst/>
              <a:gdLst/>
              <a:ahLst/>
              <a:cxnLst/>
              <a:rect l="l" t="t" r="r" b="b"/>
              <a:pathLst>
                <a:path w="131" h="588" extrusionOk="0">
                  <a:moveTo>
                    <a:pt x="15" y="0"/>
                  </a:moveTo>
                  <a:cubicBezTo>
                    <a:pt x="15" y="0"/>
                    <a:pt x="1" y="14"/>
                    <a:pt x="1" y="28"/>
                  </a:cubicBezTo>
                  <a:cubicBezTo>
                    <a:pt x="1" y="116"/>
                    <a:pt x="15" y="204"/>
                    <a:pt x="15" y="292"/>
                  </a:cubicBezTo>
                  <a:cubicBezTo>
                    <a:pt x="29" y="380"/>
                    <a:pt x="43" y="468"/>
                    <a:pt x="71" y="556"/>
                  </a:cubicBezTo>
                  <a:cubicBezTo>
                    <a:pt x="71" y="574"/>
                    <a:pt x="89" y="588"/>
                    <a:pt x="103" y="588"/>
                  </a:cubicBezTo>
                  <a:cubicBezTo>
                    <a:pt x="117" y="574"/>
                    <a:pt x="117" y="574"/>
                    <a:pt x="131" y="556"/>
                  </a:cubicBezTo>
                  <a:lnTo>
                    <a:pt x="131" y="542"/>
                  </a:lnTo>
                  <a:cubicBezTo>
                    <a:pt x="117" y="514"/>
                    <a:pt x="103" y="468"/>
                    <a:pt x="89" y="440"/>
                  </a:cubicBezTo>
                  <a:cubicBezTo>
                    <a:pt x="71" y="412"/>
                    <a:pt x="71" y="366"/>
                    <a:pt x="57" y="338"/>
                  </a:cubicBezTo>
                  <a:cubicBezTo>
                    <a:pt x="43" y="236"/>
                    <a:pt x="43" y="134"/>
                    <a:pt x="29" y="14"/>
                  </a:cubicBezTo>
                  <a:cubicBezTo>
                    <a:pt x="29" y="14"/>
                    <a:pt x="29" y="0"/>
                    <a:pt x="15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83"/>
            <p:cNvSpPr/>
            <p:nvPr/>
          </p:nvSpPr>
          <p:spPr>
            <a:xfrm>
              <a:off x="6720773" y="3752091"/>
              <a:ext cx="42924" cy="29245"/>
            </a:xfrm>
            <a:custGeom>
              <a:avLst/>
              <a:gdLst/>
              <a:ahLst/>
              <a:cxnLst/>
              <a:rect l="l" t="t" r="r" b="b"/>
              <a:pathLst>
                <a:path w="455" h="310" extrusionOk="0">
                  <a:moveTo>
                    <a:pt x="426" y="0"/>
                  </a:moveTo>
                  <a:cubicBezTo>
                    <a:pt x="321" y="88"/>
                    <a:pt x="205" y="162"/>
                    <a:pt x="89" y="222"/>
                  </a:cubicBezTo>
                  <a:cubicBezTo>
                    <a:pt x="57" y="236"/>
                    <a:pt x="43" y="250"/>
                    <a:pt x="15" y="250"/>
                  </a:cubicBezTo>
                  <a:cubicBezTo>
                    <a:pt x="15" y="264"/>
                    <a:pt x="1" y="264"/>
                    <a:pt x="1" y="264"/>
                  </a:cubicBezTo>
                  <a:lnTo>
                    <a:pt x="1" y="296"/>
                  </a:lnTo>
                  <a:lnTo>
                    <a:pt x="15" y="310"/>
                  </a:lnTo>
                  <a:lnTo>
                    <a:pt x="29" y="310"/>
                  </a:lnTo>
                  <a:lnTo>
                    <a:pt x="29" y="296"/>
                  </a:lnTo>
                  <a:cubicBezTo>
                    <a:pt x="75" y="282"/>
                    <a:pt x="103" y="264"/>
                    <a:pt x="131" y="250"/>
                  </a:cubicBezTo>
                  <a:cubicBezTo>
                    <a:pt x="177" y="222"/>
                    <a:pt x="205" y="208"/>
                    <a:pt x="233" y="176"/>
                  </a:cubicBezTo>
                  <a:cubicBezTo>
                    <a:pt x="307" y="134"/>
                    <a:pt x="381" y="88"/>
                    <a:pt x="440" y="32"/>
                  </a:cubicBezTo>
                  <a:cubicBezTo>
                    <a:pt x="454" y="32"/>
                    <a:pt x="454" y="18"/>
                    <a:pt x="454" y="18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83"/>
            <p:cNvSpPr/>
            <p:nvPr/>
          </p:nvSpPr>
          <p:spPr>
            <a:xfrm>
              <a:off x="6673698" y="3822750"/>
              <a:ext cx="103960" cy="48584"/>
            </a:xfrm>
            <a:custGeom>
              <a:avLst/>
              <a:gdLst/>
              <a:ahLst/>
              <a:cxnLst/>
              <a:rect l="l" t="t" r="r" b="b"/>
              <a:pathLst>
                <a:path w="1102" h="515" extrusionOk="0">
                  <a:moveTo>
                    <a:pt x="1070" y="1"/>
                  </a:moveTo>
                  <a:cubicBezTo>
                    <a:pt x="953" y="88"/>
                    <a:pt x="820" y="162"/>
                    <a:pt x="690" y="219"/>
                  </a:cubicBezTo>
                  <a:lnTo>
                    <a:pt x="704" y="219"/>
                  </a:lnTo>
                  <a:cubicBezTo>
                    <a:pt x="602" y="264"/>
                    <a:pt x="514" y="292"/>
                    <a:pt x="412" y="338"/>
                  </a:cubicBezTo>
                  <a:cubicBezTo>
                    <a:pt x="324" y="366"/>
                    <a:pt x="236" y="394"/>
                    <a:pt x="134" y="412"/>
                  </a:cubicBezTo>
                  <a:cubicBezTo>
                    <a:pt x="102" y="426"/>
                    <a:pt x="60" y="426"/>
                    <a:pt x="28" y="426"/>
                  </a:cubicBezTo>
                  <a:cubicBezTo>
                    <a:pt x="28" y="440"/>
                    <a:pt x="14" y="440"/>
                    <a:pt x="14" y="440"/>
                  </a:cubicBezTo>
                  <a:cubicBezTo>
                    <a:pt x="0" y="454"/>
                    <a:pt x="0" y="468"/>
                    <a:pt x="0" y="468"/>
                  </a:cubicBezTo>
                  <a:cubicBezTo>
                    <a:pt x="0" y="482"/>
                    <a:pt x="0" y="500"/>
                    <a:pt x="14" y="500"/>
                  </a:cubicBezTo>
                  <a:lnTo>
                    <a:pt x="28" y="514"/>
                  </a:lnTo>
                  <a:lnTo>
                    <a:pt x="46" y="514"/>
                  </a:lnTo>
                  <a:cubicBezTo>
                    <a:pt x="88" y="500"/>
                    <a:pt x="134" y="482"/>
                    <a:pt x="176" y="468"/>
                  </a:cubicBezTo>
                  <a:cubicBezTo>
                    <a:pt x="236" y="468"/>
                    <a:pt x="278" y="440"/>
                    <a:pt x="324" y="426"/>
                  </a:cubicBezTo>
                  <a:cubicBezTo>
                    <a:pt x="412" y="394"/>
                    <a:pt x="500" y="366"/>
                    <a:pt x="588" y="324"/>
                  </a:cubicBezTo>
                  <a:cubicBezTo>
                    <a:pt x="676" y="278"/>
                    <a:pt x="763" y="236"/>
                    <a:pt x="851" y="176"/>
                  </a:cubicBezTo>
                  <a:cubicBezTo>
                    <a:pt x="925" y="131"/>
                    <a:pt x="1013" y="74"/>
                    <a:pt x="1084" y="29"/>
                  </a:cubicBezTo>
                  <a:cubicBezTo>
                    <a:pt x="1101" y="29"/>
                    <a:pt x="1101" y="15"/>
                    <a:pt x="110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83"/>
            <p:cNvSpPr/>
            <p:nvPr/>
          </p:nvSpPr>
          <p:spPr>
            <a:xfrm>
              <a:off x="6646151" y="3908408"/>
              <a:ext cx="86979" cy="24905"/>
            </a:xfrm>
            <a:custGeom>
              <a:avLst/>
              <a:gdLst/>
              <a:ahLst/>
              <a:cxnLst/>
              <a:rect l="l" t="t" r="r" b="b"/>
              <a:pathLst>
                <a:path w="922" h="264" extrusionOk="0">
                  <a:moveTo>
                    <a:pt x="880" y="0"/>
                  </a:moveTo>
                  <a:cubicBezTo>
                    <a:pt x="820" y="32"/>
                    <a:pt x="746" y="60"/>
                    <a:pt x="672" y="88"/>
                  </a:cubicBezTo>
                  <a:cubicBezTo>
                    <a:pt x="616" y="102"/>
                    <a:pt x="542" y="134"/>
                    <a:pt x="468" y="148"/>
                  </a:cubicBezTo>
                  <a:cubicBezTo>
                    <a:pt x="394" y="148"/>
                    <a:pt x="320" y="162"/>
                    <a:pt x="264" y="176"/>
                  </a:cubicBezTo>
                  <a:lnTo>
                    <a:pt x="42" y="176"/>
                  </a:lnTo>
                  <a:cubicBezTo>
                    <a:pt x="14" y="176"/>
                    <a:pt x="0" y="208"/>
                    <a:pt x="0" y="222"/>
                  </a:cubicBezTo>
                  <a:cubicBezTo>
                    <a:pt x="0" y="236"/>
                    <a:pt x="0" y="250"/>
                    <a:pt x="14" y="250"/>
                  </a:cubicBezTo>
                  <a:cubicBezTo>
                    <a:pt x="28" y="264"/>
                    <a:pt x="28" y="264"/>
                    <a:pt x="42" y="264"/>
                  </a:cubicBezTo>
                  <a:cubicBezTo>
                    <a:pt x="116" y="264"/>
                    <a:pt x="190" y="250"/>
                    <a:pt x="264" y="250"/>
                  </a:cubicBezTo>
                  <a:cubicBezTo>
                    <a:pt x="338" y="236"/>
                    <a:pt x="408" y="222"/>
                    <a:pt x="468" y="208"/>
                  </a:cubicBezTo>
                  <a:cubicBezTo>
                    <a:pt x="542" y="190"/>
                    <a:pt x="616" y="162"/>
                    <a:pt x="690" y="134"/>
                  </a:cubicBezTo>
                  <a:cubicBezTo>
                    <a:pt x="760" y="120"/>
                    <a:pt x="834" y="88"/>
                    <a:pt x="894" y="60"/>
                  </a:cubicBezTo>
                  <a:cubicBezTo>
                    <a:pt x="908" y="46"/>
                    <a:pt x="922" y="32"/>
                    <a:pt x="908" y="14"/>
                  </a:cubicBezTo>
                  <a:cubicBezTo>
                    <a:pt x="908" y="14"/>
                    <a:pt x="908" y="0"/>
                    <a:pt x="89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83"/>
            <p:cNvSpPr/>
            <p:nvPr/>
          </p:nvSpPr>
          <p:spPr>
            <a:xfrm>
              <a:off x="6750961" y="2900600"/>
              <a:ext cx="190939" cy="186600"/>
            </a:xfrm>
            <a:custGeom>
              <a:avLst/>
              <a:gdLst/>
              <a:ahLst/>
              <a:cxnLst/>
              <a:rect l="l" t="t" r="r" b="b"/>
              <a:pathLst>
                <a:path w="2024" h="1978" extrusionOk="0">
                  <a:moveTo>
                    <a:pt x="1439" y="0"/>
                  </a:moveTo>
                  <a:cubicBezTo>
                    <a:pt x="1394" y="0"/>
                    <a:pt x="1351" y="0"/>
                    <a:pt x="1306" y="28"/>
                  </a:cubicBezTo>
                  <a:cubicBezTo>
                    <a:pt x="1278" y="43"/>
                    <a:pt x="1232" y="57"/>
                    <a:pt x="1190" y="88"/>
                  </a:cubicBezTo>
                  <a:cubicBezTo>
                    <a:pt x="1144" y="116"/>
                    <a:pt x="1102" y="145"/>
                    <a:pt x="1056" y="190"/>
                  </a:cubicBezTo>
                  <a:cubicBezTo>
                    <a:pt x="1028" y="218"/>
                    <a:pt x="986" y="250"/>
                    <a:pt x="954" y="278"/>
                  </a:cubicBezTo>
                  <a:lnTo>
                    <a:pt x="926" y="306"/>
                  </a:lnTo>
                  <a:lnTo>
                    <a:pt x="898" y="320"/>
                  </a:lnTo>
                  <a:lnTo>
                    <a:pt x="880" y="306"/>
                  </a:lnTo>
                  <a:cubicBezTo>
                    <a:pt x="852" y="306"/>
                    <a:pt x="824" y="292"/>
                    <a:pt x="792" y="278"/>
                  </a:cubicBezTo>
                  <a:lnTo>
                    <a:pt x="764" y="278"/>
                  </a:lnTo>
                  <a:cubicBezTo>
                    <a:pt x="722" y="264"/>
                    <a:pt x="662" y="232"/>
                    <a:pt x="602" y="218"/>
                  </a:cubicBezTo>
                  <a:cubicBezTo>
                    <a:pt x="560" y="204"/>
                    <a:pt x="500" y="190"/>
                    <a:pt x="440" y="190"/>
                  </a:cubicBezTo>
                  <a:cubicBezTo>
                    <a:pt x="440" y="190"/>
                    <a:pt x="426" y="190"/>
                    <a:pt x="412" y="176"/>
                  </a:cubicBezTo>
                  <a:lnTo>
                    <a:pt x="370" y="176"/>
                  </a:lnTo>
                  <a:cubicBezTo>
                    <a:pt x="338" y="176"/>
                    <a:pt x="324" y="176"/>
                    <a:pt x="310" y="190"/>
                  </a:cubicBezTo>
                  <a:cubicBezTo>
                    <a:pt x="296" y="190"/>
                    <a:pt x="265" y="190"/>
                    <a:pt x="251" y="204"/>
                  </a:cubicBezTo>
                  <a:cubicBezTo>
                    <a:pt x="222" y="218"/>
                    <a:pt x="208" y="232"/>
                    <a:pt x="194" y="250"/>
                  </a:cubicBezTo>
                  <a:cubicBezTo>
                    <a:pt x="148" y="278"/>
                    <a:pt x="134" y="320"/>
                    <a:pt x="134" y="366"/>
                  </a:cubicBezTo>
                  <a:cubicBezTo>
                    <a:pt x="134" y="408"/>
                    <a:pt x="134" y="454"/>
                    <a:pt x="163" y="496"/>
                  </a:cubicBezTo>
                  <a:cubicBezTo>
                    <a:pt x="177" y="542"/>
                    <a:pt x="194" y="584"/>
                    <a:pt x="222" y="630"/>
                  </a:cubicBezTo>
                  <a:cubicBezTo>
                    <a:pt x="251" y="672"/>
                    <a:pt x="282" y="704"/>
                    <a:pt x="310" y="746"/>
                  </a:cubicBezTo>
                  <a:lnTo>
                    <a:pt x="324" y="760"/>
                  </a:lnTo>
                  <a:cubicBezTo>
                    <a:pt x="338" y="778"/>
                    <a:pt x="353" y="792"/>
                    <a:pt x="370" y="806"/>
                  </a:cubicBezTo>
                  <a:cubicBezTo>
                    <a:pt x="310" y="848"/>
                    <a:pt x="265" y="894"/>
                    <a:pt x="222" y="922"/>
                  </a:cubicBezTo>
                  <a:cubicBezTo>
                    <a:pt x="177" y="954"/>
                    <a:pt x="148" y="982"/>
                    <a:pt x="120" y="1010"/>
                  </a:cubicBezTo>
                  <a:cubicBezTo>
                    <a:pt x="89" y="1041"/>
                    <a:pt x="61" y="1084"/>
                    <a:pt x="32" y="1129"/>
                  </a:cubicBezTo>
                  <a:cubicBezTo>
                    <a:pt x="18" y="1172"/>
                    <a:pt x="1" y="1217"/>
                    <a:pt x="1" y="1246"/>
                  </a:cubicBezTo>
                  <a:cubicBezTo>
                    <a:pt x="1" y="1288"/>
                    <a:pt x="1" y="1333"/>
                    <a:pt x="32" y="1376"/>
                  </a:cubicBezTo>
                  <a:cubicBezTo>
                    <a:pt x="61" y="1407"/>
                    <a:pt x="89" y="1435"/>
                    <a:pt x="134" y="1450"/>
                  </a:cubicBezTo>
                  <a:cubicBezTo>
                    <a:pt x="163" y="1464"/>
                    <a:pt x="194" y="1464"/>
                    <a:pt x="222" y="1481"/>
                  </a:cubicBezTo>
                  <a:lnTo>
                    <a:pt x="265" y="1481"/>
                  </a:lnTo>
                  <a:cubicBezTo>
                    <a:pt x="370" y="1481"/>
                    <a:pt x="458" y="1450"/>
                    <a:pt x="546" y="1421"/>
                  </a:cubicBezTo>
                  <a:cubicBezTo>
                    <a:pt x="588" y="1421"/>
                    <a:pt x="616" y="1407"/>
                    <a:pt x="648" y="1393"/>
                  </a:cubicBezTo>
                  <a:lnTo>
                    <a:pt x="676" y="1393"/>
                  </a:lnTo>
                  <a:lnTo>
                    <a:pt x="704" y="1376"/>
                  </a:lnTo>
                  <a:lnTo>
                    <a:pt x="736" y="1376"/>
                  </a:lnTo>
                  <a:lnTo>
                    <a:pt x="736" y="1407"/>
                  </a:lnTo>
                  <a:cubicBezTo>
                    <a:pt x="736" y="1464"/>
                    <a:pt x="736" y="1509"/>
                    <a:pt x="750" y="1552"/>
                  </a:cubicBezTo>
                  <a:cubicBezTo>
                    <a:pt x="750" y="1639"/>
                    <a:pt x="764" y="1745"/>
                    <a:pt x="810" y="1833"/>
                  </a:cubicBezTo>
                  <a:cubicBezTo>
                    <a:pt x="824" y="1875"/>
                    <a:pt x="838" y="1903"/>
                    <a:pt x="866" y="1921"/>
                  </a:cubicBezTo>
                  <a:cubicBezTo>
                    <a:pt x="880" y="1935"/>
                    <a:pt x="898" y="1949"/>
                    <a:pt x="912" y="1963"/>
                  </a:cubicBezTo>
                  <a:cubicBezTo>
                    <a:pt x="926" y="1963"/>
                    <a:pt x="940" y="1963"/>
                    <a:pt x="940" y="1977"/>
                  </a:cubicBezTo>
                  <a:lnTo>
                    <a:pt x="1000" y="1977"/>
                  </a:lnTo>
                  <a:cubicBezTo>
                    <a:pt x="1088" y="1977"/>
                    <a:pt x="1144" y="1921"/>
                    <a:pt x="1176" y="1889"/>
                  </a:cubicBezTo>
                  <a:cubicBezTo>
                    <a:pt x="1264" y="1787"/>
                    <a:pt x="1320" y="1657"/>
                    <a:pt x="1366" y="1523"/>
                  </a:cubicBezTo>
                  <a:lnTo>
                    <a:pt x="1380" y="1495"/>
                  </a:lnTo>
                  <a:lnTo>
                    <a:pt x="1453" y="1495"/>
                  </a:lnTo>
                  <a:cubicBezTo>
                    <a:pt x="1541" y="1495"/>
                    <a:pt x="1643" y="1495"/>
                    <a:pt x="1760" y="1464"/>
                  </a:cubicBezTo>
                  <a:cubicBezTo>
                    <a:pt x="1819" y="1450"/>
                    <a:pt x="1907" y="1421"/>
                    <a:pt x="1967" y="1362"/>
                  </a:cubicBezTo>
                  <a:cubicBezTo>
                    <a:pt x="1995" y="1333"/>
                    <a:pt x="2009" y="1305"/>
                    <a:pt x="2023" y="1274"/>
                  </a:cubicBezTo>
                  <a:cubicBezTo>
                    <a:pt x="2023" y="1217"/>
                    <a:pt x="2023" y="1172"/>
                    <a:pt x="2009" y="1144"/>
                  </a:cubicBezTo>
                  <a:cubicBezTo>
                    <a:pt x="1995" y="1098"/>
                    <a:pt x="1967" y="1070"/>
                    <a:pt x="1935" y="1024"/>
                  </a:cubicBezTo>
                  <a:cubicBezTo>
                    <a:pt x="1893" y="982"/>
                    <a:pt x="1865" y="954"/>
                    <a:pt x="1805" y="922"/>
                  </a:cubicBezTo>
                  <a:cubicBezTo>
                    <a:pt x="1745" y="880"/>
                    <a:pt x="1672" y="834"/>
                    <a:pt x="1615" y="792"/>
                  </a:cubicBezTo>
                  <a:lnTo>
                    <a:pt x="1570" y="778"/>
                  </a:lnTo>
                  <a:cubicBezTo>
                    <a:pt x="1601" y="704"/>
                    <a:pt x="1615" y="644"/>
                    <a:pt x="1629" y="570"/>
                  </a:cubicBezTo>
                  <a:cubicBezTo>
                    <a:pt x="1629" y="514"/>
                    <a:pt x="1643" y="454"/>
                    <a:pt x="1643" y="394"/>
                  </a:cubicBezTo>
                  <a:cubicBezTo>
                    <a:pt x="1658" y="338"/>
                    <a:pt x="1658" y="292"/>
                    <a:pt x="1643" y="232"/>
                  </a:cubicBezTo>
                  <a:cubicBezTo>
                    <a:pt x="1643" y="190"/>
                    <a:pt x="1629" y="162"/>
                    <a:pt x="1615" y="116"/>
                  </a:cubicBezTo>
                  <a:cubicBezTo>
                    <a:pt x="1601" y="88"/>
                    <a:pt x="1584" y="57"/>
                    <a:pt x="1556" y="28"/>
                  </a:cubicBezTo>
                  <a:cubicBezTo>
                    <a:pt x="1527" y="14"/>
                    <a:pt x="1496" y="0"/>
                    <a:pt x="145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83"/>
            <p:cNvSpPr/>
            <p:nvPr/>
          </p:nvSpPr>
          <p:spPr>
            <a:xfrm>
              <a:off x="6878411" y="2914185"/>
              <a:ext cx="13679" cy="44527"/>
            </a:xfrm>
            <a:custGeom>
              <a:avLst/>
              <a:gdLst/>
              <a:ahLst/>
              <a:cxnLst/>
              <a:rect l="l" t="t" r="r" b="b"/>
              <a:pathLst>
                <a:path w="145" h="472" extrusionOk="0">
                  <a:moveTo>
                    <a:pt x="102" y="1"/>
                  </a:moveTo>
                  <a:cubicBezTo>
                    <a:pt x="88" y="1"/>
                    <a:pt x="74" y="18"/>
                    <a:pt x="74" y="46"/>
                  </a:cubicBezTo>
                  <a:cubicBezTo>
                    <a:pt x="88" y="88"/>
                    <a:pt x="88" y="134"/>
                    <a:pt x="74" y="176"/>
                  </a:cubicBezTo>
                  <a:cubicBezTo>
                    <a:pt x="74" y="236"/>
                    <a:pt x="57" y="296"/>
                    <a:pt x="43" y="338"/>
                  </a:cubicBezTo>
                  <a:cubicBezTo>
                    <a:pt x="29" y="370"/>
                    <a:pt x="29" y="384"/>
                    <a:pt x="15" y="412"/>
                  </a:cubicBezTo>
                  <a:cubicBezTo>
                    <a:pt x="0" y="426"/>
                    <a:pt x="15" y="458"/>
                    <a:pt x="29" y="458"/>
                  </a:cubicBezTo>
                  <a:cubicBezTo>
                    <a:pt x="29" y="472"/>
                    <a:pt x="43" y="472"/>
                    <a:pt x="43" y="472"/>
                  </a:cubicBezTo>
                  <a:cubicBezTo>
                    <a:pt x="57" y="472"/>
                    <a:pt x="74" y="458"/>
                    <a:pt x="74" y="440"/>
                  </a:cubicBezTo>
                  <a:cubicBezTo>
                    <a:pt x="102" y="384"/>
                    <a:pt x="131" y="310"/>
                    <a:pt x="131" y="250"/>
                  </a:cubicBezTo>
                  <a:cubicBezTo>
                    <a:pt x="145" y="176"/>
                    <a:pt x="145" y="106"/>
                    <a:pt x="145" y="32"/>
                  </a:cubicBezTo>
                  <a:cubicBezTo>
                    <a:pt x="131" y="18"/>
                    <a:pt x="131" y="1"/>
                    <a:pt x="10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83"/>
            <p:cNvSpPr/>
            <p:nvPr/>
          </p:nvSpPr>
          <p:spPr>
            <a:xfrm>
              <a:off x="6891995" y="2991824"/>
              <a:ext cx="26698" cy="27641"/>
            </a:xfrm>
            <a:custGeom>
              <a:avLst/>
              <a:gdLst/>
              <a:ahLst/>
              <a:cxnLst/>
              <a:rect l="l" t="t" r="r" b="b"/>
              <a:pathLst>
                <a:path w="283" h="293" extrusionOk="0">
                  <a:moveTo>
                    <a:pt x="32" y="1"/>
                  </a:moveTo>
                  <a:cubicBezTo>
                    <a:pt x="18" y="1"/>
                    <a:pt x="18" y="15"/>
                    <a:pt x="18" y="15"/>
                  </a:cubicBezTo>
                  <a:cubicBezTo>
                    <a:pt x="1" y="29"/>
                    <a:pt x="18" y="29"/>
                    <a:pt x="18" y="29"/>
                  </a:cubicBezTo>
                  <a:cubicBezTo>
                    <a:pt x="18" y="43"/>
                    <a:pt x="18" y="43"/>
                    <a:pt x="32" y="43"/>
                  </a:cubicBezTo>
                  <a:cubicBezTo>
                    <a:pt x="61" y="57"/>
                    <a:pt x="89" y="74"/>
                    <a:pt x="106" y="89"/>
                  </a:cubicBezTo>
                  <a:cubicBezTo>
                    <a:pt x="120" y="103"/>
                    <a:pt x="148" y="117"/>
                    <a:pt x="163" y="131"/>
                  </a:cubicBezTo>
                  <a:cubicBezTo>
                    <a:pt x="177" y="145"/>
                    <a:pt x="194" y="177"/>
                    <a:pt x="208" y="205"/>
                  </a:cubicBezTo>
                  <a:cubicBezTo>
                    <a:pt x="208" y="219"/>
                    <a:pt x="222" y="250"/>
                    <a:pt x="222" y="264"/>
                  </a:cubicBezTo>
                  <a:cubicBezTo>
                    <a:pt x="222" y="279"/>
                    <a:pt x="236" y="293"/>
                    <a:pt x="250" y="293"/>
                  </a:cubicBezTo>
                  <a:lnTo>
                    <a:pt x="265" y="293"/>
                  </a:lnTo>
                  <a:cubicBezTo>
                    <a:pt x="282" y="279"/>
                    <a:pt x="282" y="264"/>
                    <a:pt x="282" y="250"/>
                  </a:cubicBezTo>
                  <a:cubicBezTo>
                    <a:pt x="282" y="219"/>
                    <a:pt x="265" y="191"/>
                    <a:pt x="250" y="162"/>
                  </a:cubicBezTo>
                  <a:cubicBezTo>
                    <a:pt x="236" y="145"/>
                    <a:pt x="222" y="117"/>
                    <a:pt x="194" y="103"/>
                  </a:cubicBezTo>
                  <a:cubicBezTo>
                    <a:pt x="177" y="74"/>
                    <a:pt x="148" y="57"/>
                    <a:pt x="134" y="43"/>
                  </a:cubicBezTo>
                  <a:cubicBezTo>
                    <a:pt x="106" y="29"/>
                    <a:pt x="75" y="15"/>
                    <a:pt x="3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83"/>
            <p:cNvSpPr/>
            <p:nvPr/>
          </p:nvSpPr>
          <p:spPr>
            <a:xfrm>
              <a:off x="6849166" y="3034654"/>
              <a:ext cx="14056" cy="33301"/>
            </a:xfrm>
            <a:custGeom>
              <a:avLst/>
              <a:gdLst/>
              <a:ahLst/>
              <a:cxnLst/>
              <a:rect l="l" t="t" r="r" b="b"/>
              <a:pathLst>
                <a:path w="149" h="353" extrusionOk="0">
                  <a:moveTo>
                    <a:pt x="135" y="0"/>
                  </a:moveTo>
                  <a:cubicBezTo>
                    <a:pt x="121" y="14"/>
                    <a:pt x="103" y="14"/>
                    <a:pt x="103" y="29"/>
                  </a:cubicBezTo>
                  <a:lnTo>
                    <a:pt x="103" y="74"/>
                  </a:lnTo>
                  <a:cubicBezTo>
                    <a:pt x="103" y="102"/>
                    <a:pt x="89" y="116"/>
                    <a:pt x="89" y="148"/>
                  </a:cubicBezTo>
                  <a:cubicBezTo>
                    <a:pt x="89" y="162"/>
                    <a:pt x="75" y="176"/>
                    <a:pt x="75" y="204"/>
                  </a:cubicBezTo>
                  <a:cubicBezTo>
                    <a:pt x="61" y="236"/>
                    <a:pt x="33" y="278"/>
                    <a:pt x="15" y="306"/>
                  </a:cubicBezTo>
                  <a:cubicBezTo>
                    <a:pt x="1" y="324"/>
                    <a:pt x="15" y="338"/>
                    <a:pt x="33" y="352"/>
                  </a:cubicBezTo>
                  <a:lnTo>
                    <a:pt x="47" y="352"/>
                  </a:lnTo>
                  <a:cubicBezTo>
                    <a:pt x="61" y="352"/>
                    <a:pt x="61" y="338"/>
                    <a:pt x="61" y="338"/>
                  </a:cubicBezTo>
                  <a:cubicBezTo>
                    <a:pt x="89" y="292"/>
                    <a:pt x="121" y="250"/>
                    <a:pt x="135" y="190"/>
                  </a:cubicBezTo>
                  <a:cubicBezTo>
                    <a:pt x="149" y="148"/>
                    <a:pt x="149" y="88"/>
                    <a:pt x="149" y="29"/>
                  </a:cubicBezTo>
                  <a:cubicBezTo>
                    <a:pt x="149" y="14"/>
                    <a:pt x="149" y="0"/>
                    <a:pt x="135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83"/>
            <p:cNvSpPr/>
            <p:nvPr/>
          </p:nvSpPr>
          <p:spPr>
            <a:xfrm>
              <a:off x="6777564" y="3009749"/>
              <a:ext cx="35943" cy="18018"/>
            </a:xfrm>
            <a:custGeom>
              <a:avLst/>
              <a:gdLst/>
              <a:ahLst/>
              <a:cxnLst/>
              <a:rect l="l" t="t" r="r" b="b"/>
              <a:pathLst>
                <a:path w="381" h="191" extrusionOk="0">
                  <a:moveTo>
                    <a:pt x="320" y="1"/>
                  </a:moveTo>
                  <a:cubicBezTo>
                    <a:pt x="306" y="15"/>
                    <a:pt x="278" y="29"/>
                    <a:pt x="264" y="29"/>
                  </a:cubicBezTo>
                  <a:cubicBezTo>
                    <a:pt x="190" y="74"/>
                    <a:pt x="102" y="89"/>
                    <a:pt x="28" y="103"/>
                  </a:cubicBezTo>
                  <a:cubicBezTo>
                    <a:pt x="14" y="117"/>
                    <a:pt x="0" y="117"/>
                    <a:pt x="0" y="131"/>
                  </a:cubicBezTo>
                  <a:lnTo>
                    <a:pt x="0" y="162"/>
                  </a:lnTo>
                  <a:lnTo>
                    <a:pt x="14" y="176"/>
                  </a:lnTo>
                  <a:cubicBezTo>
                    <a:pt x="28" y="176"/>
                    <a:pt x="28" y="191"/>
                    <a:pt x="28" y="191"/>
                  </a:cubicBezTo>
                  <a:cubicBezTo>
                    <a:pt x="42" y="191"/>
                    <a:pt x="42" y="176"/>
                    <a:pt x="42" y="176"/>
                  </a:cubicBezTo>
                  <a:cubicBezTo>
                    <a:pt x="158" y="162"/>
                    <a:pt x="264" y="117"/>
                    <a:pt x="366" y="60"/>
                  </a:cubicBezTo>
                  <a:cubicBezTo>
                    <a:pt x="380" y="43"/>
                    <a:pt x="380" y="29"/>
                    <a:pt x="380" y="15"/>
                  </a:cubicBezTo>
                  <a:cubicBezTo>
                    <a:pt x="366" y="1"/>
                    <a:pt x="352" y="1"/>
                    <a:pt x="35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83"/>
            <p:cNvSpPr/>
            <p:nvPr/>
          </p:nvSpPr>
          <p:spPr>
            <a:xfrm>
              <a:off x="6221726" y="2749754"/>
              <a:ext cx="147733" cy="144148"/>
            </a:xfrm>
            <a:custGeom>
              <a:avLst/>
              <a:gdLst/>
              <a:ahLst/>
              <a:cxnLst/>
              <a:rect l="l" t="t" r="r" b="b"/>
              <a:pathLst>
                <a:path w="1566" h="1528" extrusionOk="0">
                  <a:moveTo>
                    <a:pt x="790" y="0"/>
                  </a:moveTo>
                  <a:cubicBezTo>
                    <a:pt x="771" y="0"/>
                    <a:pt x="751" y="1"/>
                    <a:pt x="732" y="2"/>
                  </a:cubicBezTo>
                  <a:cubicBezTo>
                    <a:pt x="306" y="45"/>
                    <a:pt x="0" y="410"/>
                    <a:pt x="43" y="822"/>
                  </a:cubicBezTo>
                  <a:cubicBezTo>
                    <a:pt x="69" y="1229"/>
                    <a:pt x="409" y="1527"/>
                    <a:pt x="796" y="1527"/>
                  </a:cubicBezTo>
                  <a:cubicBezTo>
                    <a:pt x="813" y="1527"/>
                    <a:pt x="831" y="1527"/>
                    <a:pt x="848" y="1525"/>
                  </a:cubicBezTo>
                  <a:cubicBezTo>
                    <a:pt x="1260" y="1480"/>
                    <a:pt x="1566" y="1114"/>
                    <a:pt x="1537" y="706"/>
                  </a:cubicBezTo>
                  <a:cubicBezTo>
                    <a:pt x="1511" y="300"/>
                    <a:pt x="1177" y="0"/>
                    <a:pt x="79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83"/>
            <p:cNvSpPr/>
            <p:nvPr/>
          </p:nvSpPr>
          <p:spPr>
            <a:xfrm>
              <a:off x="6221726" y="2746924"/>
              <a:ext cx="147733" cy="149431"/>
            </a:xfrm>
            <a:custGeom>
              <a:avLst/>
              <a:gdLst/>
              <a:ahLst/>
              <a:cxnLst/>
              <a:rect l="l" t="t" r="r" b="b"/>
              <a:pathLst>
                <a:path w="1566" h="1584" extrusionOk="0">
                  <a:moveTo>
                    <a:pt x="792" y="60"/>
                  </a:moveTo>
                  <a:cubicBezTo>
                    <a:pt x="1158" y="60"/>
                    <a:pt x="1478" y="352"/>
                    <a:pt x="1509" y="736"/>
                  </a:cubicBezTo>
                  <a:lnTo>
                    <a:pt x="1509" y="792"/>
                  </a:lnTo>
                  <a:cubicBezTo>
                    <a:pt x="1509" y="1176"/>
                    <a:pt x="1214" y="1482"/>
                    <a:pt x="848" y="1510"/>
                  </a:cubicBezTo>
                  <a:cubicBezTo>
                    <a:pt x="820" y="1527"/>
                    <a:pt x="806" y="1527"/>
                    <a:pt x="792" y="1527"/>
                  </a:cubicBezTo>
                  <a:cubicBezTo>
                    <a:pt x="408" y="1527"/>
                    <a:pt x="102" y="1232"/>
                    <a:pt x="71" y="852"/>
                  </a:cubicBezTo>
                  <a:cubicBezTo>
                    <a:pt x="71" y="824"/>
                    <a:pt x="57" y="806"/>
                    <a:pt x="57" y="792"/>
                  </a:cubicBezTo>
                  <a:cubicBezTo>
                    <a:pt x="57" y="412"/>
                    <a:pt x="352" y="89"/>
                    <a:pt x="732" y="60"/>
                  </a:cubicBezTo>
                  <a:close/>
                  <a:moveTo>
                    <a:pt x="718" y="1"/>
                  </a:moveTo>
                  <a:cubicBezTo>
                    <a:pt x="320" y="46"/>
                    <a:pt x="0" y="384"/>
                    <a:pt x="0" y="792"/>
                  </a:cubicBezTo>
                  <a:cubicBezTo>
                    <a:pt x="0" y="806"/>
                    <a:pt x="0" y="838"/>
                    <a:pt x="14" y="852"/>
                  </a:cubicBezTo>
                  <a:cubicBezTo>
                    <a:pt x="43" y="1263"/>
                    <a:pt x="380" y="1584"/>
                    <a:pt x="792" y="1584"/>
                  </a:cubicBezTo>
                  <a:lnTo>
                    <a:pt x="848" y="1584"/>
                  </a:lnTo>
                  <a:cubicBezTo>
                    <a:pt x="1260" y="1541"/>
                    <a:pt x="1566" y="1204"/>
                    <a:pt x="1566" y="792"/>
                  </a:cubicBezTo>
                  <a:lnTo>
                    <a:pt x="1566" y="736"/>
                  </a:lnTo>
                  <a:cubicBezTo>
                    <a:pt x="1537" y="310"/>
                    <a:pt x="1186" y="1"/>
                    <a:pt x="7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83"/>
            <p:cNvSpPr/>
            <p:nvPr/>
          </p:nvSpPr>
          <p:spPr>
            <a:xfrm>
              <a:off x="6221726" y="2756358"/>
              <a:ext cx="146412" cy="141789"/>
            </a:xfrm>
            <a:custGeom>
              <a:avLst/>
              <a:gdLst/>
              <a:ahLst/>
              <a:cxnLst/>
              <a:rect l="l" t="t" r="r" b="b"/>
              <a:pathLst>
                <a:path w="1552" h="1503" extrusionOk="0">
                  <a:moveTo>
                    <a:pt x="757" y="1"/>
                  </a:moveTo>
                  <a:cubicBezTo>
                    <a:pt x="739" y="1"/>
                    <a:pt x="722" y="2"/>
                    <a:pt x="704" y="3"/>
                  </a:cubicBezTo>
                  <a:cubicBezTo>
                    <a:pt x="292" y="34"/>
                    <a:pt x="0" y="400"/>
                    <a:pt x="28" y="812"/>
                  </a:cubicBezTo>
                  <a:cubicBezTo>
                    <a:pt x="55" y="1206"/>
                    <a:pt x="376" y="1502"/>
                    <a:pt x="753" y="1502"/>
                  </a:cubicBezTo>
                  <a:cubicBezTo>
                    <a:pt x="780" y="1502"/>
                    <a:pt x="807" y="1501"/>
                    <a:pt x="834" y="1498"/>
                  </a:cubicBezTo>
                  <a:cubicBezTo>
                    <a:pt x="1246" y="1470"/>
                    <a:pt x="1552" y="1104"/>
                    <a:pt x="1509" y="692"/>
                  </a:cubicBezTo>
                  <a:cubicBezTo>
                    <a:pt x="1479" y="301"/>
                    <a:pt x="1155" y="1"/>
                    <a:pt x="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83"/>
            <p:cNvSpPr/>
            <p:nvPr/>
          </p:nvSpPr>
          <p:spPr>
            <a:xfrm>
              <a:off x="6246632" y="2781169"/>
              <a:ext cx="95281" cy="91979"/>
            </a:xfrm>
            <a:custGeom>
              <a:avLst/>
              <a:gdLst/>
              <a:ahLst/>
              <a:cxnLst/>
              <a:rect l="l" t="t" r="r" b="b"/>
              <a:pathLst>
                <a:path w="1010" h="975" extrusionOk="0">
                  <a:moveTo>
                    <a:pt x="517" y="1"/>
                  </a:moveTo>
                  <a:cubicBezTo>
                    <a:pt x="501" y="1"/>
                    <a:pt x="484" y="2"/>
                    <a:pt x="468" y="4"/>
                  </a:cubicBezTo>
                  <a:cubicBezTo>
                    <a:pt x="204" y="21"/>
                    <a:pt x="0" y="253"/>
                    <a:pt x="28" y="531"/>
                  </a:cubicBezTo>
                  <a:cubicBezTo>
                    <a:pt x="41" y="777"/>
                    <a:pt x="247" y="974"/>
                    <a:pt x="489" y="974"/>
                  </a:cubicBezTo>
                  <a:cubicBezTo>
                    <a:pt x="506" y="974"/>
                    <a:pt x="524" y="973"/>
                    <a:pt x="542" y="971"/>
                  </a:cubicBezTo>
                  <a:cubicBezTo>
                    <a:pt x="820" y="957"/>
                    <a:pt x="1010" y="725"/>
                    <a:pt x="996" y="443"/>
                  </a:cubicBezTo>
                  <a:cubicBezTo>
                    <a:pt x="969" y="196"/>
                    <a:pt x="760" y="1"/>
                    <a:pt x="5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83"/>
            <p:cNvSpPr/>
            <p:nvPr/>
          </p:nvSpPr>
          <p:spPr>
            <a:xfrm>
              <a:off x="6316913" y="2809093"/>
              <a:ext cx="34622" cy="22264"/>
            </a:xfrm>
            <a:custGeom>
              <a:avLst/>
              <a:gdLst/>
              <a:ahLst/>
              <a:cxnLst/>
              <a:rect l="l" t="t" r="r" b="b"/>
              <a:pathLst>
                <a:path w="367" h="236" extrusionOk="0">
                  <a:moveTo>
                    <a:pt x="210" y="0"/>
                  </a:moveTo>
                  <a:cubicBezTo>
                    <a:pt x="199" y="0"/>
                    <a:pt x="188" y="1"/>
                    <a:pt x="177" y="3"/>
                  </a:cubicBezTo>
                  <a:cubicBezTo>
                    <a:pt x="75" y="3"/>
                    <a:pt x="1" y="59"/>
                    <a:pt x="1" y="133"/>
                  </a:cubicBezTo>
                  <a:cubicBezTo>
                    <a:pt x="15" y="193"/>
                    <a:pt x="89" y="235"/>
                    <a:pt x="191" y="235"/>
                  </a:cubicBezTo>
                  <a:cubicBezTo>
                    <a:pt x="293" y="221"/>
                    <a:pt x="367" y="165"/>
                    <a:pt x="353" y="105"/>
                  </a:cubicBezTo>
                  <a:cubicBezTo>
                    <a:pt x="353" y="41"/>
                    <a:pt x="286" y="0"/>
                    <a:pt x="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83"/>
            <p:cNvSpPr/>
            <p:nvPr/>
          </p:nvSpPr>
          <p:spPr>
            <a:xfrm>
              <a:off x="5929657" y="2697963"/>
              <a:ext cx="159430" cy="143393"/>
            </a:xfrm>
            <a:custGeom>
              <a:avLst/>
              <a:gdLst/>
              <a:ahLst/>
              <a:cxnLst/>
              <a:rect l="l" t="t" r="r" b="b"/>
              <a:pathLst>
                <a:path w="1690" h="1520" extrusionOk="0">
                  <a:moveTo>
                    <a:pt x="845" y="0"/>
                  </a:moveTo>
                  <a:cubicBezTo>
                    <a:pt x="524" y="0"/>
                    <a:pt x="226" y="215"/>
                    <a:pt x="120" y="534"/>
                  </a:cubicBezTo>
                  <a:cubicBezTo>
                    <a:pt x="1" y="931"/>
                    <a:pt x="223" y="1357"/>
                    <a:pt x="616" y="1487"/>
                  </a:cubicBezTo>
                  <a:cubicBezTo>
                    <a:pt x="689" y="1509"/>
                    <a:pt x="763" y="1519"/>
                    <a:pt x="835" y="1519"/>
                  </a:cubicBezTo>
                  <a:cubicBezTo>
                    <a:pt x="1159" y="1519"/>
                    <a:pt x="1461" y="1310"/>
                    <a:pt x="1556" y="973"/>
                  </a:cubicBezTo>
                  <a:cubicBezTo>
                    <a:pt x="1689" y="579"/>
                    <a:pt x="1468" y="154"/>
                    <a:pt x="1074" y="38"/>
                  </a:cubicBezTo>
                  <a:cubicBezTo>
                    <a:pt x="998" y="12"/>
                    <a:pt x="921" y="0"/>
                    <a:pt x="84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83"/>
            <p:cNvSpPr/>
            <p:nvPr/>
          </p:nvSpPr>
          <p:spPr>
            <a:xfrm>
              <a:off x="5935317" y="2694473"/>
              <a:ext cx="148110" cy="149431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61"/>
                  </a:moveTo>
                  <a:cubicBezTo>
                    <a:pt x="852" y="61"/>
                    <a:pt x="926" y="75"/>
                    <a:pt x="996" y="103"/>
                  </a:cubicBezTo>
                  <a:cubicBezTo>
                    <a:pt x="1306" y="191"/>
                    <a:pt x="1510" y="483"/>
                    <a:pt x="1510" y="792"/>
                  </a:cubicBezTo>
                  <a:cubicBezTo>
                    <a:pt x="1510" y="866"/>
                    <a:pt x="1496" y="940"/>
                    <a:pt x="1468" y="1010"/>
                  </a:cubicBezTo>
                  <a:cubicBezTo>
                    <a:pt x="1380" y="1320"/>
                    <a:pt x="1084" y="1524"/>
                    <a:pt x="778" y="1524"/>
                  </a:cubicBezTo>
                  <a:cubicBezTo>
                    <a:pt x="704" y="1524"/>
                    <a:pt x="630" y="1510"/>
                    <a:pt x="574" y="1496"/>
                  </a:cubicBezTo>
                  <a:cubicBezTo>
                    <a:pt x="265" y="1394"/>
                    <a:pt x="60" y="1116"/>
                    <a:pt x="60" y="792"/>
                  </a:cubicBezTo>
                  <a:cubicBezTo>
                    <a:pt x="60" y="733"/>
                    <a:pt x="75" y="645"/>
                    <a:pt x="89" y="588"/>
                  </a:cubicBezTo>
                  <a:cubicBezTo>
                    <a:pt x="191" y="265"/>
                    <a:pt x="486" y="61"/>
                    <a:pt x="792" y="61"/>
                  </a:cubicBezTo>
                  <a:close/>
                  <a:moveTo>
                    <a:pt x="792" y="1"/>
                  </a:moveTo>
                  <a:cubicBezTo>
                    <a:pt x="454" y="1"/>
                    <a:pt x="148" y="219"/>
                    <a:pt x="29" y="557"/>
                  </a:cubicBezTo>
                  <a:cubicBezTo>
                    <a:pt x="15" y="645"/>
                    <a:pt x="1" y="718"/>
                    <a:pt x="1" y="792"/>
                  </a:cubicBezTo>
                  <a:cubicBezTo>
                    <a:pt x="1" y="1130"/>
                    <a:pt x="222" y="1436"/>
                    <a:pt x="542" y="1556"/>
                  </a:cubicBezTo>
                  <a:cubicBezTo>
                    <a:pt x="630" y="1570"/>
                    <a:pt x="704" y="1584"/>
                    <a:pt x="778" y="1584"/>
                  </a:cubicBezTo>
                  <a:cubicBezTo>
                    <a:pt x="1116" y="1584"/>
                    <a:pt x="1422" y="1362"/>
                    <a:pt x="1524" y="1028"/>
                  </a:cubicBezTo>
                  <a:cubicBezTo>
                    <a:pt x="1555" y="954"/>
                    <a:pt x="1570" y="866"/>
                    <a:pt x="1570" y="792"/>
                  </a:cubicBezTo>
                  <a:cubicBezTo>
                    <a:pt x="1570" y="455"/>
                    <a:pt x="1348" y="149"/>
                    <a:pt x="1014" y="43"/>
                  </a:cubicBezTo>
                  <a:cubicBezTo>
                    <a:pt x="940" y="15"/>
                    <a:pt x="866" y="1"/>
                    <a:pt x="7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83"/>
            <p:cNvSpPr/>
            <p:nvPr/>
          </p:nvSpPr>
          <p:spPr>
            <a:xfrm>
              <a:off x="5929657" y="2703906"/>
              <a:ext cx="159430" cy="142921"/>
            </a:xfrm>
            <a:custGeom>
              <a:avLst/>
              <a:gdLst/>
              <a:ahLst/>
              <a:cxnLst/>
              <a:rect l="l" t="t" r="r" b="b"/>
              <a:pathLst>
                <a:path w="1690" h="1515" extrusionOk="0">
                  <a:moveTo>
                    <a:pt x="859" y="0"/>
                  </a:moveTo>
                  <a:cubicBezTo>
                    <a:pt x="533" y="0"/>
                    <a:pt x="230" y="207"/>
                    <a:pt x="135" y="531"/>
                  </a:cubicBezTo>
                  <a:cubicBezTo>
                    <a:pt x="1" y="928"/>
                    <a:pt x="223" y="1350"/>
                    <a:pt x="616" y="1484"/>
                  </a:cubicBezTo>
                  <a:cubicBezTo>
                    <a:pt x="689" y="1505"/>
                    <a:pt x="762" y="1515"/>
                    <a:pt x="833" y="1515"/>
                  </a:cubicBezTo>
                  <a:cubicBezTo>
                    <a:pt x="1158" y="1515"/>
                    <a:pt x="1461" y="1310"/>
                    <a:pt x="1556" y="984"/>
                  </a:cubicBezTo>
                  <a:cubicBezTo>
                    <a:pt x="1689" y="590"/>
                    <a:pt x="1468" y="165"/>
                    <a:pt x="1074" y="31"/>
                  </a:cubicBezTo>
                  <a:cubicBezTo>
                    <a:pt x="1002" y="10"/>
                    <a:pt x="930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83"/>
            <p:cNvSpPr/>
            <p:nvPr/>
          </p:nvSpPr>
          <p:spPr>
            <a:xfrm>
              <a:off x="5957581" y="2729283"/>
              <a:ext cx="103583" cy="92168"/>
            </a:xfrm>
            <a:custGeom>
              <a:avLst/>
              <a:gdLst/>
              <a:ahLst/>
              <a:cxnLst/>
              <a:rect l="l" t="t" r="r" b="b"/>
              <a:pathLst>
                <a:path w="1098" h="977" extrusionOk="0">
                  <a:moveTo>
                    <a:pt x="549" y="0"/>
                  </a:moveTo>
                  <a:cubicBezTo>
                    <a:pt x="339" y="0"/>
                    <a:pt x="148" y="137"/>
                    <a:pt x="88" y="349"/>
                  </a:cubicBezTo>
                  <a:cubicBezTo>
                    <a:pt x="0" y="599"/>
                    <a:pt x="145" y="877"/>
                    <a:pt x="408" y="951"/>
                  </a:cubicBezTo>
                  <a:cubicBezTo>
                    <a:pt x="457" y="968"/>
                    <a:pt x="508" y="976"/>
                    <a:pt x="557" y="976"/>
                  </a:cubicBezTo>
                  <a:cubicBezTo>
                    <a:pt x="759" y="976"/>
                    <a:pt x="951" y="839"/>
                    <a:pt x="1010" y="627"/>
                  </a:cubicBezTo>
                  <a:cubicBezTo>
                    <a:pt x="1098" y="378"/>
                    <a:pt x="954" y="100"/>
                    <a:pt x="704" y="26"/>
                  </a:cubicBezTo>
                  <a:cubicBezTo>
                    <a:pt x="652" y="9"/>
                    <a:pt x="600" y="0"/>
                    <a:pt x="5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83"/>
            <p:cNvSpPr/>
            <p:nvPr/>
          </p:nvSpPr>
          <p:spPr>
            <a:xfrm>
              <a:off x="5954562" y="2747302"/>
              <a:ext cx="34999" cy="24339"/>
            </a:xfrm>
            <a:custGeom>
              <a:avLst/>
              <a:gdLst/>
              <a:ahLst/>
              <a:cxnLst/>
              <a:rect l="l" t="t" r="r" b="b"/>
              <a:pathLst>
                <a:path w="371" h="258" extrusionOk="0">
                  <a:moveTo>
                    <a:pt x="156" y="0"/>
                  </a:moveTo>
                  <a:cubicBezTo>
                    <a:pt x="93" y="0"/>
                    <a:pt x="39" y="30"/>
                    <a:pt x="18" y="85"/>
                  </a:cubicBezTo>
                  <a:cubicBezTo>
                    <a:pt x="1" y="144"/>
                    <a:pt x="61" y="218"/>
                    <a:pt x="148" y="246"/>
                  </a:cubicBezTo>
                  <a:cubicBezTo>
                    <a:pt x="176" y="254"/>
                    <a:pt x="202" y="257"/>
                    <a:pt x="226" y="257"/>
                  </a:cubicBezTo>
                  <a:cubicBezTo>
                    <a:pt x="292" y="257"/>
                    <a:pt x="342" y="231"/>
                    <a:pt x="352" y="187"/>
                  </a:cubicBezTo>
                  <a:cubicBezTo>
                    <a:pt x="370" y="116"/>
                    <a:pt x="310" y="42"/>
                    <a:pt x="222" y="11"/>
                  </a:cubicBezTo>
                  <a:cubicBezTo>
                    <a:pt x="200" y="4"/>
                    <a:pt x="177" y="0"/>
                    <a:pt x="1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83"/>
            <p:cNvSpPr/>
            <p:nvPr/>
          </p:nvSpPr>
          <p:spPr>
            <a:xfrm>
              <a:off x="6110880" y="2889280"/>
              <a:ext cx="80376" cy="38961"/>
            </a:xfrm>
            <a:custGeom>
              <a:avLst/>
              <a:gdLst/>
              <a:ahLst/>
              <a:cxnLst/>
              <a:rect l="l" t="t" r="r" b="b"/>
              <a:pathLst>
                <a:path w="852" h="413" extrusionOk="0">
                  <a:moveTo>
                    <a:pt x="806" y="1"/>
                  </a:moveTo>
                  <a:lnTo>
                    <a:pt x="806" y="18"/>
                  </a:lnTo>
                  <a:lnTo>
                    <a:pt x="792" y="32"/>
                  </a:lnTo>
                  <a:cubicBezTo>
                    <a:pt x="778" y="46"/>
                    <a:pt x="764" y="61"/>
                    <a:pt x="764" y="75"/>
                  </a:cubicBezTo>
                  <a:lnTo>
                    <a:pt x="718" y="120"/>
                  </a:lnTo>
                  <a:lnTo>
                    <a:pt x="676" y="163"/>
                  </a:lnTo>
                  <a:cubicBezTo>
                    <a:pt x="648" y="177"/>
                    <a:pt x="630" y="194"/>
                    <a:pt x="616" y="208"/>
                  </a:cubicBezTo>
                  <a:cubicBezTo>
                    <a:pt x="588" y="222"/>
                    <a:pt x="574" y="236"/>
                    <a:pt x="542" y="250"/>
                  </a:cubicBezTo>
                  <a:cubicBezTo>
                    <a:pt x="514" y="265"/>
                    <a:pt x="500" y="282"/>
                    <a:pt x="472" y="296"/>
                  </a:cubicBezTo>
                  <a:cubicBezTo>
                    <a:pt x="440" y="296"/>
                    <a:pt x="412" y="310"/>
                    <a:pt x="398" y="310"/>
                  </a:cubicBezTo>
                  <a:cubicBezTo>
                    <a:pt x="366" y="324"/>
                    <a:pt x="338" y="324"/>
                    <a:pt x="310" y="338"/>
                  </a:cubicBezTo>
                  <a:lnTo>
                    <a:pt x="236" y="338"/>
                  </a:lnTo>
                  <a:cubicBezTo>
                    <a:pt x="231" y="343"/>
                    <a:pt x="225" y="345"/>
                    <a:pt x="218" y="345"/>
                  </a:cubicBezTo>
                  <a:cubicBezTo>
                    <a:pt x="203" y="345"/>
                    <a:pt x="186" y="338"/>
                    <a:pt x="176" y="338"/>
                  </a:cubicBezTo>
                  <a:lnTo>
                    <a:pt x="32" y="338"/>
                  </a:lnTo>
                  <a:cubicBezTo>
                    <a:pt x="26" y="334"/>
                    <a:pt x="22" y="332"/>
                    <a:pt x="19" y="332"/>
                  </a:cubicBezTo>
                  <a:cubicBezTo>
                    <a:pt x="13" y="332"/>
                    <a:pt x="10" y="338"/>
                    <a:pt x="0" y="338"/>
                  </a:cubicBezTo>
                  <a:cubicBezTo>
                    <a:pt x="0" y="352"/>
                    <a:pt x="15" y="370"/>
                    <a:pt x="15" y="370"/>
                  </a:cubicBezTo>
                  <a:cubicBezTo>
                    <a:pt x="15" y="370"/>
                    <a:pt x="32" y="370"/>
                    <a:pt x="60" y="384"/>
                  </a:cubicBezTo>
                  <a:cubicBezTo>
                    <a:pt x="74" y="384"/>
                    <a:pt x="88" y="384"/>
                    <a:pt x="102" y="398"/>
                  </a:cubicBezTo>
                  <a:lnTo>
                    <a:pt x="162" y="398"/>
                  </a:lnTo>
                  <a:cubicBezTo>
                    <a:pt x="190" y="398"/>
                    <a:pt x="222" y="412"/>
                    <a:pt x="236" y="412"/>
                  </a:cubicBezTo>
                  <a:cubicBezTo>
                    <a:pt x="264" y="412"/>
                    <a:pt x="296" y="412"/>
                    <a:pt x="324" y="398"/>
                  </a:cubicBezTo>
                  <a:cubicBezTo>
                    <a:pt x="352" y="398"/>
                    <a:pt x="384" y="398"/>
                    <a:pt x="412" y="384"/>
                  </a:cubicBezTo>
                  <a:cubicBezTo>
                    <a:pt x="440" y="384"/>
                    <a:pt x="472" y="370"/>
                    <a:pt x="500" y="352"/>
                  </a:cubicBezTo>
                  <a:cubicBezTo>
                    <a:pt x="528" y="338"/>
                    <a:pt x="560" y="324"/>
                    <a:pt x="588" y="310"/>
                  </a:cubicBezTo>
                  <a:cubicBezTo>
                    <a:pt x="602" y="296"/>
                    <a:pt x="630" y="282"/>
                    <a:pt x="662" y="265"/>
                  </a:cubicBezTo>
                  <a:cubicBezTo>
                    <a:pt x="676" y="250"/>
                    <a:pt x="704" y="236"/>
                    <a:pt x="718" y="208"/>
                  </a:cubicBezTo>
                  <a:cubicBezTo>
                    <a:pt x="736" y="194"/>
                    <a:pt x="750" y="177"/>
                    <a:pt x="764" y="148"/>
                  </a:cubicBezTo>
                  <a:cubicBezTo>
                    <a:pt x="792" y="120"/>
                    <a:pt x="806" y="89"/>
                    <a:pt x="824" y="61"/>
                  </a:cubicBezTo>
                  <a:cubicBezTo>
                    <a:pt x="838" y="46"/>
                    <a:pt x="838" y="46"/>
                    <a:pt x="838" y="32"/>
                  </a:cubicBezTo>
                  <a:lnTo>
                    <a:pt x="852" y="32"/>
                  </a:lnTo>
                  <a:cubicBezTo>
                    <a:pt x="852" y="18"/>
                    <a:pt x="852" y="1"/>
                    <a:pt x="8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83"/>
            <p:cNvSpPr/>
            <p:nvPr/>
          </p:nvSpPr>
          <p:spPr>
            <a:xfrm>
              <a:off x="6275499" y="2642021"/>
              <a:ext cx="140846" cy="124431"/>
            </a:xfrm>
            <a:custGeom>
              <a:avLst/>
              <a:gdLst/>
              <a:ahLst/>
              <a:cxnLst/>
              <a:rect l="l" t="t" r="r" b="b"/>
              <a:pathLst>
                <a:path w="1493" h="1319" extrusionOk="0">
                  <a:moveTo>
                    <a:pt x="526" y="0"/>
                  </a:moveTo>
                  <a:cubicBezTo>
                    <a:pt x="497" y="0"/>
                    <a:pt x="468" y="5"/>
                    <a:pt x="440" y="15"/>
                  </a:cubicBezTo>
                  <a:cubicBezTo>
                    <a:pt x="0" y="177"/>
                    <a:pt x="763" y="997"/>
                    <a:pt x="894" y="1099"/>
                  </a:cubicBezTo>
                  <a:cubicBezTo>
                    <a:pt x="967" y="1161"/>
                    <a:pt x="1200" y="1318"/>
                    <a:pt x="1345" y="1318"/>
                  </a:cubicBezTo>
                  <a:cubicBezTo>
                    <a:pt x="1436" y="1318"/>
                    <a:pt x="1492" y="1256"/>
                    <a:pt x="1453" y="1070"/>
                  </a:cubicBezTo>
                  <a:cubicBezTo>
                    <a:pt x="1453" y="1070"/>
                    <a:pt x="961" y="0"/>
                    <a:pt x="526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83"/>
            <p:cNvSpPr/>
            <p:nvPr/>
          </p:nvSpPr>
          <p:spPr>
            <a:xfrm>
              <a:off x="5924469" y="2588437"/>
              <a:ext cx="174241" cy="90187"/>
            </a:xfrm>
            <a:custGeom>
              <a:avLst/>
              <a:gdLst/>
              <a:ahLst/>
              <a:cxnLst/>
              <a:rect l="l" t="t" r="r" b="b"/>
              <a:pathLst>
                <a:path w="1847" h="956" extrusionOk="0">
                  <a:moveTo>
                    <a:pt x="1301" y="1"/>
                  </a:moveTo>
                  <a:cubicBezTo>
                    <a:pt x="872" y="1"/>
                    <a:pt x="161" y="671"/>
                    <a:pt x="161" y="671"/>
                  </a:cubicBezTo>
                  <a:cubicBezTo>
                    <a:pt x="0" y="897"/>
                    <a:pt x="139" y="955"/>
                    <a:pt x="315" y="955"/>
                  </a:cubicBezTo>
                  <a:cubicBezTo>
                    <a:pt x="445" y="955"/>
                    <a:pt x="596" y="923"/>
                    <a:pt x="657" y="903"/>
                  </a:cubicBezTo>
                  <a:cubicBezTo>
                    <a:pt x="819" y="861"/>
                    <a:pt x="1846" y="393"/>
                    <a:pt x="1495" y="70"/>
                  </a:cubicBezTo>
                  <a:cubicBezTo>
                    <a:pt x="1442" y="21"/>
                    <a:pt x="1376" y="1"/>
                    <a:pt x="1301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83"/>
            <p:cNvSpPr/>
            <p:nvPr/>
          </p:nvSpPr>
          <p:spPr>
            <a:xfrm>
              <a:off x="6085975" y="2715132"/>
              <a:ext cx="89998" cy="166694"/>
            </a:xfrm>
            <a:custGeom>
              <a:avLst/>
              <a:gdLst/>
              <a:ahLst/>
              <a:cxnLst/>
              <a:rect l="l" t="t" r="r" b="b"/>
              <a:pathLst>
                <a:path w="954" h="1767" extrusionOk="0">
                  <a:moveTo>
                    <a:pt x="940" y="0"/>
                  </a:moveTo>
                  <a:cubicBezTo>
                    <a:pt x="940" y="0"/>
                    <a:pt x="926" y="0"/>
                    <a:pt x="926" y="18"/>
                  </a:cubicBezTo>
                  <a:cubicBezTo>
                    <a:pt x="926" y="18"/>
                    <a:pt x="926" y="60"/>
                    <a:pt x="912" y="134"/>
                  </a:cubicBezTo>
                  <a:cubicBezTo>
                    <a:pt x="912" y="208"/>
                    <a:pt x="894" y="310"/>
                    <a:pt x="880" y="440"/>
                  </a:cubicBezTo>
                  <a:cubicBezTo>
                    <a:pt x="866" y="559"/>
                    <a:pt x="852" y="721"/>
                    <a:pt x="806" y="865"/>
                  </a:cubicBezTo>
                  <a:cubicBezTo>
                    <a:pt x="806" y="911"/>
                    <a:pt x="792" y="939"/>
                    <a:pt x="778" y="985"/>
                  </a:cubicBezTo>
                  <a:cubicBezTo>
                    <a:pt x="764" y="1013"/>
                    <a:pt x="750" y="1055"/>
                    <a:pt x="736" y="1087"/>
                  </a:cubicBezTo>
                  <a:cubicBezTo>
                    <a:pt x="718" y="1101"/>
                    <a:pt x="704" y="1115"/>
                    <a:pt x="704" y="1115"/>
                  </a:cubicBezTo>
                  <a:lnTo>
                    <a:pt x="662" y="1115"/>
                  </a:lnTo>
                  <a:cubicBezTo>
                    <a:pt x="616" y="1101"/>
                    <a:pt x="588" y="1087"/>
                    <a:pt x="542" y="1073"/>
                  </a:cubicBezTo>
                  <a:cubicBezTo>
                    <a:pt x="472" y="1027"/>
                    <a:pt x="398" y="985"/>
                    <a:pt x="310" y="953"/>
                  </a:cubicBezTo>
                  <a:cubicBezTo>
                    <a:pt x="291" y="947"/>
                    <a:pt x="271" y="944"/>
                    <a:pt x="249" y="944"/>
                  </a:cubicBezTo>
                  <a:cubicBezTo>
                    <a:pt x="220" y="944"/>
                    <a:pt x="189" y="951"/>
                    <a:pt x="162" y="967"/>
                  </a:cubicBezTo>
                  <a:cubicBezTo>
                    <a:pt x="103" y="985"/>
                    <a:pt x="89" y="1027"/>
                    <a:pt x="60" y="1073"/>
                  </a:cubicBezTo>
                  <a:cubicBezTo>
                    <a:pt x="15" y="1143"/>
                    <a:pt x="1" y="1231"/>
                    <a:pt x="15" y="1305"/>
                  </a:cubicBezTo>
                  <a:cubicBezTo>
                    <a:pt x="32" y="1393"/>
                    <a:pt x="60" y="1467"/>
                    <a:pt x="103" y="1513"/>
                  </a:cubicBezTo>
                  <a:cubicBezTo>
                    <a:pt x="191" y="1615"/>
                    <a:pt x="296" y="1671"/>
                    <a:pt x="352" y="1717"/>
                  </a:cubicBezTo>
                  <a:cubicBezTo>
                    <a:pt x="426" y="1745"/>
                    <a:pt x="472" y="1759"/>
                    <a:pt x="472" y="1759"/>
                  </a:cubicBezTo>
                  <a:cubicBezTo>
                    <a:pt x="472" y="1765"/>
                    <a:pt x="474" y="1767"/>
                    <a:pt x="476" y="1767"/>
                  </a:cubicBezTo>
                  <a:cubicBezTo>
                    <a:pt x="480" y="1767"/>
                    <a:pt x="486" y="1759"/>
                    <a:pt x="486" y="1759"/>
                  </a:cubicBezTo>
                  <a:cubicBezTo>
                    <a:pt x="486" y="1745"/>
                    <a:pt x="486" y="1745"/>
                    <a:pt x="472" y="1731"/>
                  </a:cubicBezTo>
                  <a:cubicBezTo>
                    <a:pt x="472" y="1731"/>
                    <a:pt x="440" y="1717"/>
                    <a:pt x="366" y="1688"/>
                  </a:cubicBezTo>
                  <a:cubicBezTo>
                    <a:pt x="338" y="1657"/>
                    <a:pt x="310" y="1629"/>
                    <a:pt x="264" y="1600"/>
                  </a:cubicBezTo>
                  <a:cubicBezTo>
                    <a:pt x="236" y="1569"/>
                    <a:pt x="191" y="1527"/>
                    <a:pt x="148" y="1481"/>
                  </a:cubicBezTo>
                  <a:cubicBezTo>
                    <a:pt x="120" y="1425"/>
                    <a:pt x="89" y="1365"/>
                    <a:pt x="75" y="1305"/>
                  </a:cubicBezTo>
                  <a:cubicBezTo>
                    <a:pt x="75" y="1249"/>
                    <a:pt x="89" y="1161"/>
                    <a:pt x="120" y="1101"/>
                  </a:cubicBezTo>
                  <a:cubicBezTo>
                    <a:pt x="148" y="1073"/>
                    <a:pt x="162" y="1041"/>
                    <a:pt x="191" y="1027"/>
                  </a:cubicBezTo>
                  <a:cubicBezTo>
                    <a:pt x="206" y="1020"/>
                    <a:pt x="221" y="1017"/>
                    <a:pt x="238" y="1017"/>
                  </a:cubicBezTo>
                  <a:cubicBezTo>
                    <a:pt x="255" y="1017"/>
                    <a:pt x="273" y="1020"/>
                    <a:pt x="296" y="1027"/>
                  </a:cubicBezTo>
                  <a:cubicBezTo>
                    <a:pt x="366" y="1041"/>
                    <a:pt x="426" y="1101"/>
                    <a:pt x="514" y="1129"/>
                  </a:cubicBezTo>
                  <a:cubicBezTo>
                    <a:pt x="560" y="1161"/>
                    <a:pt x="588" y="1175"/>
                    <a:pt x="648" y="1189"/>
                  </a:cubicBezTo>
                  <a:lnTo>
                    <a:pt x="718" y="1189"/>
                  </a:lnTo>
                  <a:cubicBezTo>
                    <a:pt x="764" y="1175"/>
                    <a:pt x="778" y="1143"/>
                    <a:pt x="792" y="1129"/>
                  </a:cubicBezTo>
                  <a:cubicBezTo>
                    <a:pt x="824" y="1087"/>
                    <a:pt x="838" y="1041"/>
                    <a:pt x="852" y="999"/>
                  </a:cubicBezTo>
                  <a:cubicBezTo>
                    <a:pt x="866" y="967"/>
                    <a:pt x="866" y="925"/>
                    <a:pt x="880" y="879"/>
                  </a:cubicBezTo>
                  <a:cubicBezTo>
                    <a:pt x="894" y="809"/>
                    <a:pt x="912" y="721"/>
                    <a:pt x="926" y="647"/>
                  </a:cubicBezTo>
                  <a:cubicBezTo>
                    <a:pt x="926" y="573"/>
                    <a:pt x="940" y="514"/>
                    <a:pt x="940" y="440"/>
                  </a:cubicBezTo>
                  <a:cubicBezTo>
                    <a:pt x="954" y="310"/>
                    <a:pt x="954" y="208"/>
                    <a:pt x="954" y="134"/>
                  </a:cubicBezTo>
                  <a:lnTo>
                    <a:pt x="954" y="18"/>
                  </a:lnTo>
                  <a:cubicBezTo>
                    <a:pt x="954" y="0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83"/>
            <p:cNvSpPr/>
            <p:nvPr/>
          </p:nvSpPr>
          <p:spPr>
            <a:xfrm>
              <a:off x="5896545" y="2643436"/>
              <a:ext cx="781492" cy="329049"/>
            </a:xfrm>
            <a:custGeom>
              <a:avLst/>
              <a:gdLst/>
              <a:ahLst/>
              <a:cxnLst/>
              <a:rect l="l" t="t" r="r" b="b"/>
              <a:pathLst>
                <a:path w="8284" h="3488" extrusionOk="0">
                  <a:moveTo>
                    <a:pt x="1055" y="116"/>
                  </a:moveTo>
                  <a:cubicBezTo>
                    <a:pt x="1101" y="116"/>
                    <a:pt x="1143" y="116"/>
                    <a:pt x="1189" y="130"/>
                  </a:cubicBezTo>
                  <a:cubicBezTo>
                    <a:pt x="1231" y="130"/>
                    <a:pt x="1263" y="144"/>
                    <a:pt x="1305" y="144"/>
                  </a:cubicBezTo>
                  <a:cubicBezTo>
                    <a:pt x="1393" y="176"/>
                    <a:pt x="1467" y="218"/>
                    <a:pt x="1541" y="264"/>
                  </a:cubicBezTo>
                  <a:cubicBezTo>
                    <a:pt x="1615" y="320"/>
                    <a:pt x="1671" y="380"/>
                    <a:pt x="1731" y="468"/>
                  </a:cubicBezTo>
                  <a:cubicBezTo>
                    <a:pt x="1791" y="542"/>
                    <a:pt x="1833" y="616"/>
                    <a:pt x="1879" y="718"/>
                  </a:cubicBezTo>
                  <a:cubicBezTo>
                    <a:pt x="1907" y="806"/>
                    <a:pt x="1935" y="908"/>
                    <a:pt x="1966" y="1010"/>
                  </a:cubicBezTo>
                  <a:cubicBezTo>
                    <a:pt x="1981" y="1112"/>
                    <a:pt x="1995" y="1231"/>
                    <a:pt x="1995" y="1333"/>
                  </a:cubicBezTo>
                  <a:cubicBezTo>
                    <a:pt x="1995" y="1464"/>
                    <a:pt x="1981" y="1583"/>
                    <a:pt x="1952" y="1699"/>
                  </a:cubicBezTo>
                  <a:cubicBezTo>
                    <a:pt x="1935" y="1815"/>
                    <a:pt x="1893" y="1921"/>
                    <a:pt x="1847" y="2023"/>
                  </a:cubicBezTo>
                  <a:cubicBezTo>
                    <a:pt x="1805" y="2125"/>
                    <a:pt x="1759" y="2213"/>
                    <a:pt x="1703" y="2301"/>
                  </a:cubicBezTo>
                  <a:cubicBezTo>
                    <a:pt x="1643" y="2389"/>
                    <a:pt x="1569" y="2448"/>
                    <a:pt x="1513" y="2519"/>
                  </a:cubicBezTo>
                  <a:cubicBezTo>
                    <a:pt x="1439" y="2579"/>
                    <a:pt x="1365" y="2624"/>
                    <a:pt x="1277" y="2667"/>
                  </a:cubicBezTo>
                  <a:cubicBezTo>
                    <a:pt x="1203" y="2695"/>
                    <a:pt x="1115" y="2712"/>
                    <a:pt x="1027" y="2726"/>
                  </a:cubicBezTo>
                  <a:cubicBezTo>
                    <a:pt x="953" y="2726"/>
                    <a:pt x="865" y="2726"/>
                    <a:pt x="778" y="2695"/>
                  </a:cubicBezTo>
                  <a:cubicBezTo>
                    <a:pt x="704" y="2667"/>
                    <a:pt x="633" y="2638"/>
                    <a:pt x="559" y="2579"/>
                  </a:cubicBezTo>
                  <a:cubicBezTo>
                    <a:pt x="545" y="2579"/>
                    <a:pt x="545" y="2565"/>
                    <a:pt x="528" y="2565"/>
                  </a:cubicBezTo>
                  <a:lnTo>
                    <a:pt x="514" y="2550"/>
                  </a:lnTo>
                  <a:cubicBezTo>
                    <a:pt x="457" y="2505"/>
                    <a:pt x="412" y="2448"/>
                    <a:pt x="369" y="2389"/>
                  </a:cubicBezTo>
                  <a:cubicBezTo>
                    <a:pt x="338" y="2343"/>
                    <a:pt x="310" y="2301"/>
                    <a:pt x="282" y="2255"/>
                  </a:cubicBezTo>
                  <a:lnTo>
                    <a:pt x="282" y="2241"/>
                  </a:lnTo>
                  <a:lnTo>
                    <a:pt x="264" y="2241"/>
                  </a:lnTo>
                  <a:cubicBezTo>
                    <a:pt x="250" y="2213"/>
                    <a:pt x="236" y="2167"/>
                    <a:pt x="222" y="2139"/>
                  </a:cubicBezTo>
                  <a:cubicBezTo>
                    <a:pt x="176" y="2051"/>
                    <a:pt x="148" y="1949"/>
                    <a:pt x="134" y="1833"/>
                  </a:cubicBezTo>
                  <a:lnTo>
                    <a:pt x="134" y="1815"/>
                  </a:lnTo>
                  <a:lnTo>
                    <a:pt x="120" y="1801"/>
                  </a:lnTo>
                  <a:lnTo>
                    <a:pt x="120" y="1787"/>
                  </a:lnTo>
                  <a:cubicBezTo>
                    <a:pt x="106" y="1699"/>
                    <a:pt x="106" y="1611"/>
                    <a:pt x="106" y="1523"/>
                  </a:cubicBezTo>
                  <a:lnTo>
                    <a:pt x="106" y="1495"/>
                  </a:lnTo>
                  <a:lnTo>
                    <a:pt x="106" y="1464"/>
                  </a:lnTo>
                  <a:lnTo>
                    <a:pt x="106" y="1449"/>
                  </a:lnTo>
                  <a:cubicBezTo>
                    <a:pt x="106" y="1347"/>
                    <a:pt x="120" y="1245"/>
                    <a:pt x="134" y="1143"/>
                  </a:cubicBezTo>
                  <a:cubicBezTo>
                    <a:pt x="162" y="1041"/>
                    <a:pt x="194" y="936"/>
                    <a:pt x="236" y="834"/>
                  </a:cubicBezTo>
                  <a:cubicBezTo>
                    <a:pt x="282" y="732"/>
                    <a:pt x="338" y="630"/>
                    <a:pt x="398" y="556"/>
                  </a:cubicBezTo>
                  <a:cubicBezTo>
                    <a:pt x="457" y="468"/>
                    <a:pt x="514" y="394"/>
                    <a:pt x="588" y="338"/>
                  </a:cubicBezTo>
                  <a:cubicBezTo>
                    <a:pt x="661" y="278"/>
                    <a:pt x="735" y="232"/>
                    <a:pt x="809" y="190"/>
                  </a:cubicBezTo>
                  <a:cubicBezTo>
                    <a:pt x="897" y="144"/>
                    <a:pt x="985" y="130"/>
                    <a:pt x="1055" y="116"/>
                  </a:cubicBezTo>
                  <a:close/>
                  <a:moveTo>
                    <a:pt x="4429" y="602"/>
                  </a:moveTo>
                  <a:cubicBezTo>
                    <a:pt x="4485" y="602"/>
                    <a:pt x="4545" y="602"/>
                    <a:pt x="4605" y="616"/>
                  </a:cubicBezTo>
                  <a:cubicBezTo>
                    <a:pt x="4721" y="630"/>
                    <a:pt x="4837" y="658"/>
                    <a:pt x="4956" y="704"/>
                  </a:cubicBezTo>
                  <a:cubicBezTo>
                    <a:pt x="5072" y="760"/>
                    <a:pt x="5174" y="820"/>
                    <a:pt x="5262" y="894"/>
                  </a:cubicBezTo>
                  <a:cubicBezTo>
                    <a:pt x="5364" y="968"/>
                    <a:pt x="5438" y="1041"/>
                    <a:pt x="5512" y="1143"/>
                  </a:cubicBezTo>
                  <a:cubicBezTo>
                    <a:pt x="5586" y="1231"/>
                    <a:pt x="5646" y="1333"/>
                    <a:pt x="5688" y="1435"/>
                  </a:cubicBezTo>
                  <a:cubicBezTo>
                    <a:pt x="5734" y="1551"/>
                    <a:pt x="5776" y="1671"/>
                    <a:pt x="5790" y="1787"/>
                  </a:cubicBezTo>
                  <a:cubicBezTo>
                    <a:pt x="5804" y="1903"/>
                    <a:pt x="5804" y="2037"/>
                    <a:pt x="5790" y="2167"/>
                  </a:cubicBezTo>
                  <a:cubicBezTo>
                    <a:pt x="5776" y="2287"/>
                    <a:pt x="5734" y="2403"/>
                    <a:pt x="5688" y="2519"/>
                  </a:cubicBezTo>
                  <a:cubicBezTo>
                    <a:pt x="5646" y="2624"/>
                    <a:pt x="5586" y="2726"/>
                    <a:pt x="5512" y="2828"/>
                  </a:cubicBezTo>
                  <a:cubicBezTo>
                    <a:pt x="5438" y="2916"/>
                    <a:pt x="5350" y="3004"/>
                    <a:pt x="5262" y="3078"/>
                  </a:cubicBezTo>
                  <a:cubicBezTo>
                    <a:pt x="5160" y="3134"/>
                    <a:pt x="5058" y="3194"/>
                    <a:pt x="4956" y="3254"/>
                  </a:cubicBezTo>
                  <a:cubicBezTo>
                    <a:pt x="4837" y="3296"/>
                    <a:pt x="4721" y="3328"/>
                    <a:pt x="4605" y="3342"/>
                  </a:cubicBezTo>
                  <a:cubicBezTo>
                    <a:pt x="4545" y="3349"/>
                    <a:pt x="4486" y="3352"/>
                    <a:pt x="4426" y="3352"/>
                  </a:cubicBezTo>
                  <a:cubicBezTo>
                    <a:pt x="4365" y="3352"/>
                    <a:pt x="4304" y="3349"/>
                    <a:pt x="4239" y="3342"/>
                  </a:cubicBezTo>
                  <a:cubicBezTo>
                    <a:pt x="4119" y="3328"/>
                    <a:pt x="4003" y="3296"/>
                    <a:pt x="3887" y="3254"/>
                  </a:cubicBezTo>
                  <a:cubicBezTo>
                    <a:pt x="3869" y="3240"/>
                    <a:pt x="3855" y="3240"/>
                    <a:pt x="3841" y="3222"/>
                  </a:cubicBezTo>
                  <a:lnTo>
                    <a:pt x="3827" y="3222"/>
                  </a:lnTo>
                  <a:cubicBezTo>
                    <a:pt x="3739" y="3180"/>
                    <a:pt x="3665" y="3120"/>
                    <a:pt x="3577" y="3078"/>
                  </a:cubicBezTo>
                  <a:cubicBezTo>
                    <a:pt x="3535" y="3032"/>
                    <a:pt x="3490" y="2990"/>
                    <a:pt x="3430" y="2944"/>
                  </a:cubicBezTo>
                  <a:lnTo>
                    <a:pt x="3430" y="2930"/>
                  </a:lnTo>
                  <a:lnTo>
                    <a:pt x="3416" y="2930"/>
                  </a:lnTo>
                  <a:cubicBezTo>
                    <a:pt x="3388" y="2888"/>
                    <a:pt x="3359" y="2856"/>
                    <a:pt x="3328" y="2828"/>
                  </a:cubicBezTo>
                  <a:cubicBezTo>
                    <a:pt x="3254" y="2726"/>
                    <a:pt x="3198" y="2624"/>
                    <a:pt x="3152" y="2519"/>
                  </a:cubicBezTo>
                  <a:lnTo>
                    <a:pt x="3152" y="2505"/>
                  </a:lnTo>
                  <a:lnTo>
                    <a:pt x="3152" y="2491"/>
                  </a:lnTo>
                  <a:lnTo>
                    <a:pt x="3138" y="2491"/>
                  </a:lnTo>
                  <a:lnTo>
                    <a:pt x="3138" y="2477"/>
                  </a:lnTo>
                  <a:lnTo>
                    <a:pt x="3138" y="2462"/>
                  </a:lnTo>
                  <a:cubicBezTo>
                    <a:pt x="3096" y="2375"/>
                    <a:pt x="3078" y="2287"/>
                    <a:pt x="3064" y="2199"/>
                  </a:cubicBezTo>
                  <a:cubicBezTo>
                    <a:pt x="3064" y="2185"/>
                    <a:pt x="3064" y="2167"/>
                    <a:pt x="3050" y="2153"/>
                  </a:cubicBezTo>
                  <a:lnTo>
                    <a:pt x="3050" y="2125"/>
                  </a:lnTo>
                  <a:lnTo>
                    <a:pt x="3050" y="2111"/>
                  </a:lnTo>
                  <a:cubicBezTo>
                    <a:pt x="3036" y="2009"/>
                    <a:pt x="3050" y="1889"/>
                    <a:pt x="3064" y="1787"/>
                  </a:cubicBezTo>
                  <a:cubicBezTo>
                    <a:pt x="3078" y="1671"/>
                    <a:pt x="3110" y="1551"/>
                    <a:pt x="3152" y="1449"/>
                  </a:cubicBezTo>
                  <a:cubicBezTo>
                    <a:pt x="3198" y="1333"/>
                    <a:pt x="3254" y="1231"/>
                    <a:pt x="3328" y="1143"/>
                  </a:cubicBezTo>
                  <a:cubicBezTo>
                    <a:pt x="3402" y="1041"/>
                    <a:pt x="3490" y="968"/>
                    <a:pt x="3577" y="894"/>
                  </a:cubicBezTo>
                  <a:cubicBezTo>
                    <a:pt x="3679" y="820"/>
                    <a:pt x="3767" y="760"/>
                    <a:pt x="3887" y="704"/>
                  </a:cubicBezTo>
                  <a:cubicBezTo>
                    <a:pt x="4003" y="658"/>
                    <a:pt x="4119" y="630"/>
                    <a:pt x="4239" y="616"/>
                  </a:cubicBezTo>
                  <a:cubicBezTo>
                    <a:pt x="4295" y="602"/>
                    <a:pt x="4369" y="602"/>
                    <a:pt x="4429" y="602"/>
                  </a:cubicBezTo>
                  <a:close/>
                  <a:moveTo>
                    <a:pt x="1027" y="0"/>
                  </a:moveTo>
                  <a:cubicBezTo>
                    <a:pt x="897" y="14"/>
                    <a:pt x="763" y="74"/>
                    <a:pt x="633" y="162"/>
                  </a:cubicBezTo>
                  <a:cubicBezTo>
                    <a:pt x="588" y="190"/>
                    <a:pt x="545" y="232"/>
                    <a:pt x="486" y="278"/>
                  </a:cubicBezTo>
                  <a:cubicBezTo>
                    <a:pt x="486" y="292"/>
                    <a:pt x="471" y="292"/>
                    <a:pt x="471" y="306"/>
                  </a:cubicBezTo>
                  <a:cubicBezTo>
                    <a:pt x="398" y="380"/>
                    <a:pt x="324" y="468"/>
                    <a:pt x="282" y="556"/>
                  </a:cubicBezTo>
                  <a:cubicBezTo>
                    <a:pt x="176" y="704"/>
                    <a:pt x="120" y="880"/>
                    <a:pt x="74" y="1055"/>
                  </a:cubicBezTo>
                  <a:cubicBezTo>
                    <a:pt x="60" y="1112"/>
                    <a:pt x="46" y="1186"/>
                    <a:pt x="32" y="1245"/>
                  </a:cubicBezTo>
                  <a:lnTo>
                    <a:pt x="32" y="1305"/>
                  </a:lnTo>
                  <a:cubicBezTo>
                    <a:pt x="18" y="1407"/>
                    <a:pt x="0" y="1523"/>
                    <a:pt x="18" y="1625"/>
                  </a:cubicBezTo>
                  <a:lnTo>
                    <a:pt x="18" y="1657"/>
                  </a:lnTo>
                  <a:cubicBezTo>
                    <a:pt x="32" y="1787"/>
                    <a:pt x="46" y="1935"/>
                    <a:pt x="88" y="2065"/>
                  </a:cubicBezTo>
                  <a:cubicBezTo>
                    <a:pt x="106" y="2097"/>
                    <a:pt x="120" y="2125"/>
                    <a:pt x="120" y="2153"/>
                  </a:cubicBezTo>
                  <a:cubicBezTo>
                    <a:pt x="162" y="2255"/>
                    <a:pt x="208" y="2360"/>
                    <a:pt x="264" y="2431"/>
                  </a:cubicBezTo>
                  <a:lnTo>
                    <a:pt x="282" y="2448"/>
                  </a:lnTo>
                  <a:cubicBezTo>
                    <a:pt x="282" y="2462"/>
                    <a:pt x="296" y="2462"/>
                    <a:pt x="296" y="2477"/>
                  </a:cubicBezTo>
                  <a:lnTo>
                    <a:pt x="310" y="2491"/>
                  </a:lnTo>
                  <a:lnTo>
                    <a:pt x="324" y="2505"/>
                  </a:lnTo>
                  <a:cubicBezTo>
                    <a:pt x="338" y="2536"/>
                    <a:pt x="369" y="2565"/>
                    <a:pt x="384" y="2593"/>
                  </a:cubicBezTo>
                  <a:cubicBezTo>
                    <a:pt x="500" y="2695"/>
                    <a:pt x="616" y="2783"/>
                    <a:pt x="749" y="2814"/>
                  </a:cubicBezTo>
                  <a:cubicBezTo>
                    <a:pt x="831" y="2837"/>
                    <a:pt x="907" y="2848"/>
                    <a:pt x="983" y="2848"/>
                  </a:cubicBezTo>
                  <a:cubicBezTo>
                    <a:pt x="1046" y="2848"/>
                    <a:pt x="1109" y="2841"/>
                    <a:pt x="1175" y="2828"/>
                  </a:cubicBezTo>
                  <a:cubicBezTo>
                    <a:pt x="1305" y="2783"/>
                    <a:pt x="1439" y="2712"/>
                    <a:pt x="1555" y="2607"/>
                  </a:cubicBezTo>
                  <a:cubicBezTo>
                    <a:pt x="1671" y="2519"/>
                    <a:pt x="1776" y="2389"/>
                    <a:pt x="1864" y="2227"/>
                  </a:cubicBezTo>
                  <a:cubicBezTo>
                    <a:pt x="1907" y="2153"/>
                    <a:pt x="1935" y="2065"/>
                    <a:pt x="1966" y="1977"/>
                  </a:cubicBezTo>
                  <a:cubicBezTo>
                    <a:pt x="2009" y="1889"/>
                    <a:pt x="2023" y="1801"/>
                    <a:pt x="2054" y="1699"/>
                  </a:cubicBezTo>
                  <a:cubicBezTo>
                    <a:pt x="2054" y="1671"/>
                    <a:pt x="2054" y="1639"/>
                    <a:pt x="2068" y="1597"/>
                  </a:cubicBezTo>
                  <a:lnTo>
                    <a:pt x="2111" y="1597"/>
                  </a:lnTo>
                  <a:cubicBezTo>
                    <a:pt x="2174" y="1577"/>
                    <a:pt x="2238" y="1562"/>
                    <a:pt x="2308" y="1562"/>
                  </a:cubicBezTo>
                  <a:cubicBezTo>
                    <a:pt x="2335" y="1562"/>
                    <a:pt x="2363" y="1564"/>
                    <a:pt x="2392" y="1569"/>
                  </a:cubicBezTo>
                  <a:cubicBezTo>
                    <a:pt x="2494" y="1569"/>
                    <a:pt x="2596" y="1583"/>
                    <a:pt x="2698" y="1611"/>
                  </a:cubicBezTo>
                  <a:cubicBezTo>
                    <a:pt x="2786" y="1639"/>
                    <a:pt x="2860" y="1671"/>
                    <a:pt x="2934" y="1713"/>
                  </a:cubicBezTo>
                  <a:cubicBezTo>
                    <a:pt x="2934" y="1773"/>
                    <a:pt x="2920" y="1847"/>
                    <a:pt x="2920" y="1903"/>
                  </a:cubicBezTo>
                  <a:lnTo>
                    <a:pt x="2920" y="1963"/>
                  </a:lnTo>
                  <a:cubicBezTo>
                    <a:pt x="2920" y="2079"/>
                    <a:pt x="2920" y="2199"/>
                    <a:pt x="2948" y="2301"/>
                  </a:cubicBezTo>
                  <a:cubicBezTo>
                    <a:pt x="2948" y="2315"/>
                    <a:pt x="2948" y="2315"/>
                    <a:pt x="2962" y="2329"/>
                  </a:cubicBezTo>
                  <a:cubicBezTo>
                    <a:pt x="2990" y="2477"/>
                    <a:pt x="3050" y="2624"/>
                    <a:pt x="3138" y="2769"/>
                  </a:cubicBezTo>
                  <a:cubicBezTo>
                    <a:pt x="3152" y="2800"/>
                    <a:pt x="3166" y="2828"/>
                    <a:pt x="3198" y="2842"/>
                  </a:cubicBezTo>
                  <a:cubicBezTo>
                    <a:pt x="3271" y="2958"/>
                    <a:pt x="3359" y="3046"/>
                    <a:pt x="3447" y="3134"/>
                  </a:cubicBezTo>
                  <a:lnTo>
                    <a:pt x="3461" y="3134"/>
                  </a:lnTo>
                  <a:cubicBezTo>
                    <a:pt x="3475" y="3152"/>
                    <a:pt x="3475" y="3152"/>
                    <a:pt x="3490" y="3166"/>
                  </a:cubicBezTo>
                  <a:cubicBezTo>
                    <a:pt x="3504" y="3166"/>
                    <a:pt x="3504" y="3180"/>
                    <a:pt x="3504" y="3180"/>
                  </a:cubicBezTo>
                  <a:cubicBezTo>
                    <a:pt x="3518" y="3180"/>
                    <a:pt x="3535" y="3194"/>
                    <a:pt x="3535" y="3194"/>
                  </a:cubicBezTo>
                  <a:cubicBezTo>
                    <a:pt x="3577" y="3222"/>
                    <a:pt x="3606" y="3254"/>
                    <a:pt x="3651" y="3268"/>
                  </a:cubicBezTo>
                  <a:cubicBezTo>
                    <a:pt x="3813" y="3370"/>
                    <a:pt x="4017" y="3444"/>
                    <a:pt x="4207" y="3472"/>
                  </a:cubicBezTo>
                  <a:cubicBezTo>
                    <a:pt x="4276" y="3483"/>
                    <a:pt x="4347" y="3488"/>
                    <a:pt x="4417" y="3488"/>
                  </a:cubicBezTo>
                  <a:cubicBezTo>
                    <a:pt x="4557" y="3488"/>
                    <a:pt x="4696" y="3467"/>
                    <a:pt x="4823" y="3430"/>
                  </a:cubicBezTo>
                  <a:cubicBezTo>
                    <a:pt x="5013" y="3384"/>
                    <a:pt x="5188" y="3296"/>
                    <a:pt x="5350" y="3166"/>
                  </a:cubicBezTo>
                  <a:cubicBezTo>
                    <a:pt x="5498" y="3046"/>
                    <a:pt x="5628" y="2902"/>
                    <a:pt x="5734" y="2740"/>
                  </a:cubicBezTo>
                  <a:cubicBezTo>
                    <a:pt x="5776" y="2652"/>
                    <a:pt x="5822" y="2550"/>
                    <a:pt x="5850" y="2462"/>
                  </a:cubicBezTo>
                  <a:cubicBezTo>
                    <a:pt x="5892" y="2360"/>
                    <a:pt x="5910" y="2255"/>
                    <a:pt x="5924" y="2153"/>
                  </a:cubicBezTo>
                  <a:cubicBezTo>
                    <a:pt x="5938" y="2097"/>
                    <a:pt x="5938" y="2023"/>
                    <a:pt x="5938" y="1963"/>
                  </a:cubicBezTo>
                  <a:cubicBezTo>
                    <a:pt x="6128" y="1977"/>
                    <a:pt x="6332" y="1991"/>
                    <a:pt x="6539" y="2023"/>
                  </a:cubicBezTo>
                  <a:cubicBezTo>
                    <a:pt x="6803" y="2051"/>
                    <a:pt x="7067" y="2097"/>
                    <a:pt x="7317" y="2167"/>
                  </a:cubicBezTo>
                  <a:cubicBezTo>
                    <a:pt x="7331" y="2167"/>
                    <a:pt x="7345" y="2185"/>
                    <a:pt x="7373" y="2185"/>
                  </a:cubicBezTo>
                  <a:cubicBezTo>
                    <a:pt x="7521" y="2241"/>
                    <a:pt x="7682" y="2301"/>
                    <a:pt x="7813" y="2389"/>
                  </a:cubicBezTo>
                  <a:cubicBezTo>
                    <a:pt x="7886" y="2431"/>
                    <a:pt x="7960" y="2491"/>
                    <a:pt x="8020" y="2565"/>
                  </a:cubicBezTo>
                  <a:cubicBezTo>
                    <a:pt x="8062" y="2607"/>
                    <a:pt x="8090" y="2667"/>
                    <a:pt x="8122" y="2726"/>
                  </a:cubicBezTo>
                  <a:cubicBezTo>
                    <a:pt x="8136" y="2740"/>
                    <a:pt x="8136" y="2769"/>
                    <a:pt x="8150" y="2800"/>
                  </a:cubicBezTo>
                  <a:cubicBezTo>
                    <a:pt x="8161" y="2821"/>
                    <a:pt x="8180" y="2834"/>
                    <a:pt x="8207" y="2834"/>
                  </a:cubicBezTo>
                  <a:cubicBezTo>
                    <a:pt x="8216" y="2834"/>
                    <a:pt x="8227" y="2832"/>
                    <a:pt x="8238" y="2828"/>
                  </a:cubicBezTo>
                  <a:cubicBezTo>
                    <a:pt x="8266" y="2828"/>
                    <a:pt x="8284" y="2783"/>
                    <a:pt x="8284" y="2754"/>
                  </a:cubicBezTo>
                  <a:cubicBezTo>
                    <a:pt x="8252" y="2695"/>
                    <a:pt x="8238" y="2638"/>
                    <a:pt x="8210" y="2593"/>
                  </a:cubicBezTo>
                  <a:cubicBezTo>
                    <a:pt x="8178" y="2550"/>
                    <a:pt x="8136" y="2505"/>
                    <a:pt x="8090" y="2462"/>
                  </a:cubicBezTo>
                  <a:cubicBezTo>
                    <a:pt x="8020" y="2375"/>
                    <a:pt x="7932" y="2301"/>
                    <a:pt x="7827" y="2241"/>
                  </a:cubicBezTo>
                  <a:cubicBezTo>
                    <a:pt x="7725" y="2185"/>
                    <a:pt x="7609" y="2125"/>
                    <a:pt x="7492" y="2097"/>
                  </a:cubicBezTo>
                  <a:cubicBezTo>
                    <a:pt x="7359" y="2051"/>
                    <a:pt x="7243" y="2009"/>
                    <a:pt x="7109" y="1977"/>
                  </a:cubicBezTo>
                  <a:cubicBezTo>
                    <a:pt x="6891" y="1935"/>
                    <a:pt x="6669" y="1903"/>
                    <a:pt x="6451" y="1875"/>
                  </a:cubicBezTo>
                  <a:cubicBezTo>
                    <a:pt x="6275" y="1861"/>
                    <a:pt x="6100" y="1847"/>
                    <a:pt x="5924" y="1833"/>
                  </a:cubicBezTo>
                  <a:cubicBezTo>
                    <a:pt x="5910" y="1727"/>
                    <a:pt x="5892" y="1625"/>
                    <a:pt x="5864" y="1537"/>
                  </a:cubicBezTo>
                  <a:cubicBezTo>
                    <a:pt x="5804" y="1347"/>
                    <a:pt x="5702" y="1172"/>
                    <a:pt x="5586" y="1010"/>
                  </a:cubicBezTo>
                  <a:cubicBezTo>
                    <a:pt x="5452" y="848"/>
                    <a:pt x="5276" y="718"/>
                    <a:pt x="5101" y="630"/>
                  </a:cubicBezTo>
                  <a:cubicBezTo>
                    <a:pt x="4999" y="584"/>
                    <a:pt x="4897" y="542"/>
                    <a:pt x="4795" y="514"/>
                  </a:cubicBezTo>
                  <a:cubicBezTo>
                    <a:pt x="4707" y="496"/>
                    <a:pt x="4633" y="482"/>
                    <a:pt x="4559" y="468"/>
                  </a:cubicBezTo>
                  <a:lnTo>
                    <a:pt x="4429" y="468"/>
                  </a:lnTo>
                  <a:cubicBezTo>
                    <a:pt x="4341" y="468"/>
                    <a:pt x="4253" y="468"/>
                    <a:pt x="4165" y="496"/>
                  </a:cubicBezTo>
                  <a:cubicBezTo>
                    <a:pt x="3975" y="528"/>
                    <a:pt x="3781" y="602"/>
                    <a:pt x="3623" y="704"/>
                  </a:cubicBezTo>
                  <a:cubicBezTo>
                    <a:pt x="3563" y="732"/>
                    <a:pt x="3490" y="792"/>
                    <a:pt x="3430" y="834"/>
                  </a:cubicBezTo>
                  <a:cubicBezTo>
                    <a:pt x="3416" y="848"/>
                    <a:pt x="3416" y="866"/>
                    <a:pt x="3402" y="866"/>
                  </a:cubicBezTo>
                  <a:cubicBezTo>
                    <a:pt x="3314" y="953"/>
                    <a:pt x="3226" y="1055"/>
                    <a:pt x="3152" y="1157"/>
                  </a:cubicBezTo>
                  <a:cubicBezTo>
                    <a:pt x="3078" y="1288"/>
                    <a:pt x="3008" y="1421"/>
                    <a:pt x="2962" y="1583"/>
                  </a:cubicBezTo>
                  <a:cubicBezTo>
                    <a:pt x="2832" y="1509"/>
                    <a:pt x="2684" y="1464"/>
                    <a:pt x="2522" y="1435"/>
                  </a:cubicBezTo>
                  <a:lnTo>
                    <a:pt x="2360" y="1435"/>
                  </a:lnTo>
                  <a:cubicBezTo>
                    <a:pt x="2258" y="1435"/>
                    <a:pt x="2170" y="1435"/>
                    <a:pt x="2083" y="1464"/>
                  </a:cubicBezTo>
                  <a:cubicBezTo>
                    <a:pt x="2083" y="1347"/>
                    <a:pt x="2083" y="1231"/>
                    <a:pt x="2068" y="1112"/>
                  </a:cubicBezTo>
                  <a:cubicBezTo>
                    <a:pt x="2054" y="922"/>
                    <a:pt x="1995" y="746"/>
                    <a:pt x="1935" y="602"/>
                  </a:cubicBezTo>
                  <a:cubicBezTo>
                    <a:pt x="1864" y="440"/>
                    <a:pt x="1759" y="306"/>
                    <a:pt x="1643" y="204"/>
                  </a:cubicBezTo>
                  <a:cubicBezTo>
                    <a:pt x="1583" y="144"/>
                    <a:pt x="1513" y="102"/>
                    <a:pt x="1453" y="74"/>
                  </a:cubicBezTo>
                  <a:lnTo>
                    <a:pt x="1439" y="74"/>
                  </a:lnTo>
                  <a:cubicBezTo>
                    <a:pt x="1393" y="42"/>
                    <a:pt x="1351" y="28"/>
                    <a:pt x="1291" y="14"/>
                  </a:cubicBezTo>
                  <a:lnTo>
                    <a:pt x="1263" y="14"/>
                  </a:lnTo>
                  <a:cubicBezTo>
                    <a:pt x="1249" y="14"/>
                    <a:pt x="1217" y="0"/>
                    <a:pt x="1203" y="0"/>
                  </a:cubicBezTo>
                  <a:close/>
                </a:path>
              </a:pathLst>
            </a:custGeom>
            <a:solidFill>
              <a:srgbClr val="0A4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49"/>
          <p:cNvGrpSpPr/>
          <p:nvPr/>
        </p:nvGrpSpPr>
        <p:grpSpPr>
          <a:xfrm>
            <a:off x="7603364" y="1255950"/>
            <a:ext cx="469129" cy="521995"/>
            <a:chOff x="6179425" y="1062850"/>
            <a:chExt cx="181250" cy="201675"/>
          </a:xfrm>
        </p:grpSpPr>
        <p:sp>
          <p:nvSpPr>
            <p:cNvPr id="817" name="Google Shape;817;p49"/>
            <p:cNvSpPr/>
            <p:nvPr/>
          </p:nvSpPr>
          <p:spPr>
            <a:xfrm>
              <a:off x="6312400" y="1062850"/>
              <a:ext cx="21300" cy="23300"/>
            </a:xfrm>
            <a:custGeom>
              <a:avLst/>
              <a:gdLst/>
              <a:ahLst/>
              <a:cxnLst/>
              <a:rect l="l" t="t" r="r" b="b"/>
              <a:pathLst>
                <a:path w="852" h="932" extrusionOk="0">
                  <a:moveTo>
                    <a:pt x="584" y="0"/>
                  </a:moveTo>
                  <a:cubicBezTo>
                    <a:pt x="547" y="0"/>
                    <a:pt x="510" y="8"/>
                    <a:pt x="472" y="23"/>
                  </a:cubicBezTo>
                  <a:cubicBezTo>
                    <a:pt x="352" y="82"/>
                    <a:pt x="264" y="286"/>
                    <a:pt x="208" y="406"/>
                  </a:cubicBezTo>
                  <a:cubicBezTo>
                    <a:pt x="120" y="522"/>
                    <a:pt x="0" y="670"/>
                    <a:pt x="32" y="814"/>
                  </a:cubicBezTo>
                  <a:cubicBezTo>
                    <a:pt x="46" y="874"/>
                    <a:pt x="88" y="902"/>
                    <a:pt x="134" y="920"/>
                  </a:cubicBezTo>
                  <a:cubicBezTo>
                    <a:pt x="157" y="928"/>
                    <a:pt x="180" y="931"/>
                    <a:pt x="203" y="931"/>
                  </a:cubicBezTo>
                  <a:cubicBezTo>
                    <a:pt x="340" y="931"/>
                    <a:pt x="470" y="800"/>
                    <a:pt x="546" y="712"/>
                  </a:cubicBezTo>
                  <a:cubicBezTo>
                    <a:pt x="662" y="596"/>
                    <a:pt x="852" y="406"/>
                    <a:pt x="838" y="244"/>
                  </a:cubicBezTo>
                  <a:cubicBezTo>
                    <a:pt x="826" y="95"/>
                    <a:pt x="716" y="0"/>
                    <a:pt x="58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9"/>
            <p:cNvSpPr/>
            <p:nvPr/>
          </p:nvSpPr>
          <p:spPr>
            <a:xfrm>
              <a:off x="6322100" y="1078075"/>
              <a:ext cx="21100" cy="17875"/>
            </a:xfrm>
            <a:custGeom>
              <a:avLst/>
              <a:gdLst/>
              <a:ahLst/>
              <a:cxnLst/>
              <a:rect l="l" t="t" r="r" b="b"/>
              <a:pathLst>
                <a:path w="844" h="715" extrusionOk="0">
                  <a:moveTo>
                    <a:pt x="621" y="1"/>
                  </a:moveTo>
                  <a:cubicBezTo>
                    <a:pt x="585" y="1"/>
                    <a:pt x="547" y="11"/>
                    <a:pt x="509" y="29"/>
                  </a:cubicBezTo>
                  <a:cubicBezTo>
                    <a:pt x="421" y="75"/>
                    <a:pt x="348" y="149"/>
                    <a:pt x="274" y="223"/>
                  </a:cubicBezTo>
                  <a:cubicBezTo>
                    <a:pt x="200" y="293"/>
                    <a:pt x="140" y="381"/>
                    <a:pt x="84" y="469"/>
                  </a:cubicBezTo>
                  <a:cubicBezTo>
                    <a:pt x="1" y="578"/>
                    <a:pt x="111" y="714"/>
                    <a:pt x="225" y="714"/>
                  </a:cubicBezTo>
                  <a:cubicBezTo>
                    <a:pt x="251" y="714"/>
                    <a:pt x="277" y="707"/>
                    <a:pt x="302" y="691"/>
                  </a:cubicBezTo>
                  <a:cubicBezTo>
                    <a:pt x="464" y="589"/>
                    <a:pt x="699" y="501"/>
                    <a:pt x="801" y="325"/>
                  </a:cubicBezTo>
                  <a:cubicBezTo>
                    <a:pt x="843" y="237"/>
                    <a:pt x="829" y="135"/>
                    <a:pt x="756" y="61"/>
                  </a:cubicBezTo>
                  <a:cubicBezTo>
                    <a:pt x="715" y="19"/>
                    <a:pt x="670" y="1"/>
                    <a:pt x="62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9"/>
            <p:cNvSpPr/>
            <p:nvPr/>
          </p:nvSpPr>
          <p:spPr>
            <a:xfrm>
              <a:off x="6330425" y="1095325"/>
              <a:ext cx="30250" cy="12700"/>
            </a:xfrm>
            <a:custGeom>
              <a:avLst/>
              <a:gdLst/>
              <a:ahLst/>
              <a:cxnLst/>
              <a:rect l="l" t="t" r="r" b="b"/>
              <a:pathLst>
                <a:path w="1210" h="508" extrusionOk="0">
                  <a:moveTo>
                    <a:pt x="907" y="0"/>
                  </a:moveTo>
                  <a:cubicBezTo>
                    <a:pt x="903" y="0"/>
                    <a:pt x="898" y="0"/>
                    <a:pt x="894" y="1"/>
                  </a:cubicBezTo>
                  <a:cubicBezTo>
                    <a:pt x="644" y="15"/>
                    <a:pt x="394" y="117"/>
                    <a:pt x="145" y="190"/>
                  </a:cubicBezTo>
                  <a:cubicBezTo>
                    <a:pt x="15" y="219"/>
                    <a:pt x="0" y="426"/>
                    <a:pt x="145" y="468"/>
                  </a:cubicBezTo>
                  <a:cubicBezTo>
                    <a:pt x="261" y="493"/>
                    <a:pt x="385" y="508"/>
                    <a:pt x="509" y="508"/>
                  </a:cubicBezTo>
                  <a:cubicBezTo>
                    <a:pt x="683" y="508"/>
                    <a:pt x="856" y="480"/>
                    <a:pt x="1010" y="412"/>
                  </a:cubicBezTo>
                  <a:cubicBezTo>
                    <a:pt x="1210" y="326"/>
                    <a:pt x="1116" y="0"/>
                    <a:pt x="907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9"/>
            <p:cNvSpPr/>
            <p:nvPr/>
          </p:nvSpPr>
          <p:spPr>
            <a:xfrm>
              <a:off x="6179425" y="1077050"/>
              <a:ext cx="156225" cy="187475"/>
            </a:xfrm>
            <a:custGeom>
              <a:avLst/>
              <a:gdLst/>
              <a:ahLst/>
              <a:cxnLst/>
              <a:rect l="l" t="t" r="r" b="b"/>
              <a:pathLst>
                <a:path w="6249" h="7499" extrusionOk="0">
                  <a:moveTo>
                    <a:pt x="3359" y="1201"/>
                  </a:moveTo>
                  <a:cubicBezTo>
                    <a:pt x="3509" y="1201"/>
                    <a:pt x="3662" y="1228"/>
                    <a:pt x="3810" y="1287"/>
                  </a:cubicBezTo>
                  <a:cubicBezTo>
                    <a:pt x="4440" y="1537"/>
                    <a:pt x="4750" y="2255"/>
                    <a:pt x="4500" y="2884"/>
                  </a:cubicBezTo>
                  <a:lnTo>
                    <a:pt x="4500" y="2916"/>
                  </a:lnTo>
                  <a:cubicBezTo>
                    <a:pt x="4300" y="3382"/>
                    <a:pt x="3848" y="3663"/>
                    <a:pt x="3366" y="3663"/>
                  </a:cubicBezTo>
                  <a:cubicBezTo>
                    <a:pt x="3212" y="3663"/>
                    <a:pt x="3055" y="3634"/>
                    <a:pt x="2903" y="3574"/>
                  </a:cubicBezTo>
                  <a:lnTo>
                    <a:pt x="2889" y="3574"/>
                  </a:lnTo>
                  <a:cubicBezTo>
                    <a:pt x="2273" y="3310"/>
                    <a:pt x="1964" y="2606"/>
                    <a:pt x="2213" y="1977"/>
                  </a:cubicBezTo>
                  <a:cubicBezTo>
                    <a:pt x="2213" y="1977"/>
                    <a:pt x="2213" y="1963"/>
                    <a:pt x="2227" y="1963"/>
                  </a:cubicBezTo>
                  <a:cubicBezTo>
                    <a:pt x="2418" y="1492"/>
                    <a:pt x="2874" y="1201"/>
                    <a:pt x="3359" y="1201"/>
                  </a:cubicBezTo>
                  <a:close/>
                  <a:moveTo>
                    <a:pt x="3280" y="1"/>
                  </a:moveTo>
                  <a:cubicBezTo>
                    <a:pt x="2562" y="1"/>
                    <a:pt x="1866" y="285"/>
                    <a:pt x="1436" y="879"/>
                  </a:cubicBezTo>
                  <a:cubicBezTo>
                    <a:pt x="1" y="2870"/>
                    <a:pt x="866" y="7239"/>
                    <a:pt x="1510" y="7489"/>
                  </a:cubicBezTo>
                  <a:cubicBezTo>
                    <a:pt x="1529" y="7495"/>
                    <a:pt x="1551" y="7498"/>
                    <a:pt x="1575" y="7498"/>
                  </a:cubicBezTo>
                  <a:cubicBezTo>
                    <a:pt x="2412" y="7498"/>
                    <a:pt x="6249" y="3702"/>
                    <a:pt x="5907" y="2065"/>
                  </a:cubicBezTo>
                  <a:cubicBezTo>
                    <a:pt x="5628" y="723"/>
                    <a:pt x="4425" y="1"/>
                    <a:pt x="328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49"/>
          <p:cNvGrpSpPr/>
          <p:nvPr/>
        </p:nvGrpSpPr>
        <p:grpSpPr>
          <a:xfrm flipH="1">
            <a:off x="7019805" y="2017341"/>
            <a:ext cx="1052688" cy="2153569"/>
            <a:chOff x="4962025" y="2116675"/>
            <a:chExt cx="279050" cy="570875"/>
          </a:xfrm>
        </p:grpSpPr>
        <p:sp>
          <p:nvSpPr>
            <p:cNvPr id="822" name="Google Shape;822;p49"/>
            <p:cNvSpPr/>
            <p:nvPr/>
          </p:nvSpPr>
          <p:spPr>
            <a:xfrm>
              <a:off x="5104400" y="2668175"/>
              <a:ext cx="64500" cy="17600"/>
            </a:xfrm>
            <a:custGeom>
              <a:avLst/>
              <a:gdLst/>
              <a:ahLst/>
              <a:cxnLst/>
              <a:rect l="l" t="t" r="r" b="b"/>
              <a:pathLst>
                <a:path w="2580" h="704" extrusionOk="0">
                  <a:moveTo>
                    <a:pt x="205" y="0"/>
                  </a:moveTo>
                  <a:cubicBezTo>
                    <a:pt x="205" y="0"/>
                    <a:pt x="1" y="394"/>
                    <a:pt x="103" y="704"/>
                  </a:cubicBezTo>
                  <a:lnTo>
                    <a:pt x="2417" y="704"/>
                  </a:lnTo>
                  <a:cubicBezTo>
                    <a:pt x="2533" y="704"/>
                    <a:pt x="2579" y="542"/>
                    <a:pt x="2477" y="482"/>
                  </a:cubicBezTo>
                  <a:cubicBezTo>
                    <a:pt x="2023" y="204"/>
                    <a:pt x="1376" y="0"/>
                    <a:pt x="137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9"/>
            <p:cNvSpPr/>
            <p:nvPr/>
          </p:nvSpPr>
          <p:spPr>
            <a:xfrm>
              <a:off x="5104400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9"/>
            <p:cNvSpPr/>
            <p:nvPr/>
          </p:nvSpPr>
          <p:spPr>
            <a:xfrm>
              <a:off x="5025275" y="2668175"/>
              <a:ext cx="64825" cy="17600"/>
            </a:xfrm>
            <a:custGeom>
              <a:avLst/>
              <a:gdLst/>
              <a:ahLst/>
              <a:cxnLst/>
              <a:rect l="l" t="t" r="r" b="b"/>
              <a:pathLst>
                <a:path w="2593" h="704" extrusionOk="0">
                  <a:moveTo>
                    <a:pt x="204" y="0"/>
                  </a:moveTo>
                  <a:cubicBezTo>
                    <a:pt x="204" y="0"/>
                    <a:pt x="0" y="394"/>
                    <a:pt x="102" y="704"/>
                  </a:cubicBezTo>
                  <a:lnTo>
                    <a:pt x="2417" y="704"/>
                  </a:lnTo>
                  <a:cubicBezTo>
                    <a:pt x="2533" y="704"/>
                    <a:pt x="2592" y="542"/>
                    <a:pt x="2490" y="482"/>
                  </a:cubicBezTo>
                  <a:cubicBezTo>
                    <a:pt x="2023" y="204"/>
                    <a:pt x="1375" y="0"/>
                    <a:pt x="1375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9"/>
            <p:cNvSpPr/>
            <p:nvPr/>
          </p:nvSpPr>
          <p:spPr>
            <a:xfrm>
              <a:off x="5025625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6" y="0"/>
                  </a:moveTo>
                  <a:cubicBezTo>
                    <a:pt x="1521" y="0"/>
                    <a:pt x="1501" y="11"/>
                    <a:pt x="1481" y="23"/>
                  </a:cubicBezTo>
                  <a:cubicBezTo>
                    <a:pt x="1435" y="52"/>
                    <a:pt x="1361" y="111"/>
                    <a:pt x="1287" y="199"/>
                  </a:cubicBezTo>
                  <a:cubicBezTo>
                    <a:pt x="1139" y="364"/>
                    <a:pt x="922" y="464"/>
                    <a:pt x="690" y="464"/>
                  </a:cubicBezTo>
                  <a:cubicBezTo>
                    <a:pt x="674" y="464"/>
                    <a:pt x="659" y="464"/>
                    <a:pt x="644" y="463"/>
                  </a:cubicBezTo>
                  <a:lnTo>
                    <a:pt x="42" y="403"/>
                  </a:lnTo>
                  <a:lnTo>
                    <a:pt x="42" y="403"/>
                  </a:lnTo>
                  <a:cubicBezTo>
                    <a:pt x="42" y="403"/>
                    <a:pt x="0" y="593"/>
                    <a:pt x="56" y="741"/>
                  </a:cubicBezTo>
                  <a:lnTo>
                    <a:pt x="2476" y="797"/>
                  </a:lnTo>
                  <a:cubicBezTo>
                    <a:pt x="2519" y="797"/>
                    <a:pt x="2578" y="769"/>
                    <a:pt x="2592" y="727"/>
                  </a:cubicBezTo>
                  <a:cubicBezTo>
                    <a:pt x="2624" y="653"/>
                    <a:pt x="2638" y="533"/>
                    <a:pt x="2519" y="446"/>
                  </a:cubicBezTo>
                  <a:cubicBezTo>
                    <a:pt x="2343" y="315"/>
                    <a:pt x="1713" y="66"/>
                    <a:pt x="1551" y="6"/>
                  </a:cubicBezTo>
                  <a:cubicBezTo>
                    <a:pt x="1547" y="2"/>
                    <a:pt x="1542" y="0"/>
                    <a:pt x="153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9"/>
            <p:cNvSpPr/>
            <p:nvPr/>
          </p:nvSpPr>
          <p:spPr>
            <a:xfrm>
              <a:off x="5027825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0" y="0"/>
                  </a:moveTo>
                  <a:lnTo>
                    <a:pt x="102" y="6655"/>
                  </a:lnTo>
                  <a:lnTo>
                    <a:pt x="1273" y="6655"/>
                  </a:lnTo>
                  <a:cubicBezTo>
                    <a:pt x="1273" y="6655"/>
                    <a:pt x="2652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9"/>
            <p:cNvSpPr/>
            <p:nvPr/>
          </p:nvSpPr>
          <p:spPr>
            <a:xfrm>
              <a:off x="5106950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1" y="0"/>
                  </a:moveTo>
                  <a:lnTo>
                    <a:pt x="103" y="6655"/>
                  </a:lnTo>
                  <a:lnTo>
                    <a:pt x="1274" y="6655"/>
                  </a:lnTo>
                  <a:cubicBezTo>
                    <a:pt x="1274" y="6655"/>
                    <a:pt x="2653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9"/>
            <p:cNvSpPr/>
            <p:nvPr/>
          </p:nvSpPr>
          <p:spPr>
            <a:xfrm>
              <a:off x="5025275" y="2493000"/>
              <a:ext cx="136325" cy="52800"/>
            </a:xfrm>
            <a:custGeom>
              <a:avLst/>
              <a:gdLst/>
              <a:ahLst/>
              <a:cxnLst/>
              <a:rect l="l" t="t" r="r" b="b"/>
              <a:pathLst>
                <a:path w="5453" h="2112" extrusionOk="0">
                  <a:moveTo>
                    <a:pt x="102" y="1"/>
                  </a:moveTo>
                  <a:cubicBezTo>
                    <a:pt x="102" y="1"/>
                    <a:pt x="70" y="307"/>
                    <a:pt x="42" y="704"/>
                  </a:cubicBezTo>
                  <a:cubicBezTo>
                    <a:pt x="0" y="1467"/>
                    <a:pt x="598" y="2111"/>
                    <a:pt x="1361" y="2111"/>
                  </a:cubicBezTo>
                  <a:lnTo>
                    <a:pt x="5364" y="2111"/>
                  </a:lnTo>
                  <a:cubicBezTo>
                    <a:pt x="5364" y="2111"/>
                    <a:pt x="5452" y="806"/>
                    <a:pt x="53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9"/>
            <p:cNvSpPr/>
            <p:nvPr/>
          </p:nvSpPr>
          <p:spPr>
            <a:xfrm>
              <a:off x="5035825" y="2494500"/>
              <a:ext cx="16900" cy="172200"/>
            </a:xfrm>
            <a:custGeom>
              <a:avLst/>
              <a:gdLst/>
              <a:ahLst/>
              <a:cxnLst/>
              <a:rect l="l" t="t" r="r" b="b"/>
              <a:pathLst>
                <a:path w="676" h="6888" extrusionOk="0">
                  <a:moveTo>
                    <a:pt x="675" y="0"/>
                  </a:moveTo>
                  <a:lnTo>
                    <a:pt x="352" y="528"/>
                  </a:lnTo>
                  <a:cubicBezTo>
                    <a:pt x="236" y="718"/>
                    <a:pt x="134" y="894"/>
                    <a:pt x="32" y="1070"/>
                  </a:cubicBezTo>
                  <a:lnTo>
                    <a:pt x="18" y="1084"/>
                  </a:lnTo>
                  <a:lnTo>
                    <a:pt x="18" y="1815"/>
                  </a:lnTo>
                  <a:lnTo>
                    <a:pt x="18" y="2533"/>
                  </a:lnTo>
                  <a:cubicBezTo>
                    <a:pt x="0" y="3018"/>
                    <a:pt x="0" y="3500"/>
                    <a:pt x="18" y="3986"/>
                  </a:cubicBezTo>
                  <a:lnTo>
                    <a:pt x="18" y="5435"/>
                  </a:lnTo>
                  <a:cubicBezTo>
                    <a:pt x="32" y="5920"/>
                    <a:pt x="32" y="6402"/>
                    <a:pt x="46" y="6888"/>
                  </a:cubicBezTo>
                  <a:cubicBezTo>
                    <a:pt x="60" y="6402"/>
                    <a:pt x="74" y="5920"/>
                    <a:pt x="74" y="5435"/>
                  </a:cubicBezTo>
                  <a:cubicBezTo>
                    <a:pt x="88" y="4953"/>
                    <a:pt x="88" y="4468"/>
                    <a:pt x="88" y="3986"/>
                  </a:cubicBezTo>
                  <a:lnTo>
                    <a:pt x="88" y="2533"/>
                  </a:lnTo>
                  <a:lnTo>
                    <a:pt x="88" y="1815"/>
                  </a:lnTo>
                  <a:lnTo>
                    <a:pt x="74" y="1097"/>
                  </a:lnTo>
                  <a:lnTo>
                    <a:pt x="74" y="1097"/>
                  </a:lnTo>
                  <a:cubicBezTo>
                    <a:pt x="176" y="908"/>
                    <a:pt x="282" y="732"/>
                    <a:pt x="369" y="542"/>
                  </a:cubicBezTo>
                  <a:lnTo>
                    <a:pt x="67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9"/>
            <p:cNvSpPr/>
            <p:nvPr/>
          </p:nvSpPr>
          <p:spPr>
            <a:xfrm>
              <a:off x="5030725" y="2494500"/>
              <a:ext cx="6250" cy="27100"/>
            </a:xfrm>
            <a:custGeom>
              <a:avLst/>
              <a:gdLst/>
              <a:ahLst/>
              <a:cxnLst/>
              <a:rect l="l" t="t" r="r" b="b"/>
              <a:pathLst>
                <a:path w="250" h="1084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190"/>
                    <a:pt x="46" y="366"/>
                    <a:pt x="88" y="556"/>
                  </a:cubicBezTo>
                  <a:cubicBezTo>
                    <a:pt x="134" y="732"/>
                    <a:pt x="176" y="908"/>
                    <a:pt x="250" y="1084"/>
                  </a:cubicBezTo>
                  <a:cubicBezTo>
                    <a:pt x="250" y="894"/>
                    <a:pt x="204" y="718"/>
                    <a:pt x="162" y="528"/>
                  </a:cubicBezTo>
                  <a:cubicBezTo>
                    <a:pt x="116" y="352"/>
                    <a:pt x="74" y="17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5080225" y="2536625"/>
              <a:ext cx="37750" cy="130775"/>
            </a:xfrm>
            <a:custGeom>
              <a:avLst/>
              <a:gdLst/>
              <a:ahLst/>
              <a:cxnLst/>
              <a:rect l="l" t="t" r="r" b="b"/>
              <a:pathLst>
                <a:path w="1510" h="5231" extrusionOk="0">
                  <a:moveTo>
                    <a:pt x="1464" y="0"/>
                  </a:moveTo>
                  <a:lnTo>
                    <a:pt x="732" y="190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732" y="218"/>
                  </a:lnTo>
                  <a:lnTo>
                    <a:pt x="1436" y="66"/>
                  </a:lnTo>
                  <a:lnTo>
                    <a:pt x="1436" y="66"/>
                  </a:lnTo>
                  <a:cubicBezTo>
                    <a:pt x="1436" y="492"/>
                    <a:pt x="1435" y="906"/>
                    <a:pt x="1422" y="1333"/>
                  </a:cubicBezTo>
                  <a:lnTo>
                    <a:pt x="1422" y="2638"/>
                  </a:lnTo>
                  <a:cubicBezTo>
                    <a:pt x="1436" y="3064"/>
                    <a:pt x="1436" y="3504"/>
                    <a:pt x="1436" y="3926"/>
                  </a:cubicBezTo>
                  <a:cubicBezTo>
                    <a:pt x="1450" y="4365"/>
                    <a:pt x="1450" y="4791"/>
                    <a:pt x="1464" y="5231"/>
                  </a:cubicBezTo>
                  <a:cubicBezTo>
                    <a:pt x="1478" y="4791"/>
                    <a:pt x="1495" y="4365"/>
                    <a:pt x="1495" y="3926"/>
                  </a:cubicBezTo>
                  <a:cubicBezTo>
                    <a:pt x="1495" y="3504"/>
                    <a:pt x="1509" y="3064"/>
                    <a:pt x="1509" y="2638"/>
                  </a:cubicBezTo>
                  <a:lnTo>
                    <a:pt x="1509" y="1333"/>
                  </a:lnTo>
                  <a:cubicBezTo>
                    <a:pt x="1509" y="894"/>
                    <a:pt x="1509" y="468"/>
                    <a:pt x="1495" y="28"/>
                  </a:cubicBezTo>
                  <a:lnTo>
                    <a:pt x="149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9"/>
            <p:cNvSpPr/>
            <p:nvPr/>
          </p:nvSpPr>
          <p:spPr>
            <a:xfrm>
              <a:off x="5147575" y="2498900"/>
              <a:ext cx="11375" cy="26750"/>
            </a:xfrm>
            <a:custGeom>
              <a:avLst/>
              <a:gdLst/>
              <a:ahLst/>
              <a:cxnLst/>
              <a:rect l="l" t="t" r="r" b="b"/>
              <a:pathLst>
                <a:path w="455" h="1070" extrusionOk="0">
                  <a:moveTo>
                    <a:pt x="15" y="0"/>
                  </a:moveTo>
                  <a:cubicBezTo>
                    <a:pt x="1" y="102"/>
                    <a:pt x="1" y="204"/>
                    <a:pt x="1" y="306"/>
                  </a:cubicBezTo>
                  <a:cubicBezTo>
                    <a:pt x="15" y="408"/>
                    <a:pt x="33" y="510"/>
                    <a:pt x="61" y="616"/>
                  </a:cubicBezTo>
                  <a:cubicBezTo>
                    <a:pt x="89" y="718"/>
                    <a:pt x="120" y="820"/>
                    <a:pt x="191" y="908"/>
                  </a:cubicBezTo>
                  <a:cubicBezTo>
                    <a:pt x="251" y="996"/>
                    <a:pt x="353" y="1070"/>
                    <a:pt x="455" y="1070"/>
                  </a:cubicBezTo>
                  <a:cubicBezTo>
                    <a:pt x="353" y="1038"/>
                    <a:pt x="296" y="950"/>
                    <a:pt x="237" y="880"/>
                  </a:cubicBezTo>
                  <a:cubicBezTo>
                    <a:pt x="191" y="792"/>
                    <a:pt x="163" y="686"/>
                    <a:pt x="135" y="598"/>
                  </a:cubicBezTo>
                  <a:cubicBezTo>
                    <a:pt x="89" y="394"/>
                    <a:pt x="61" y="204"/>
                    <a:pt x="15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9"/>
            <p:cNvSpPr/>
            <p:nvPr/>
          </p:nvSpPr>
          <p:spPr>
            <a:xfrm>
              <a:off x="5198150" y="2453075"/>
              <a:ext cx="42925" cy="49000"/>
            </a:xfrm>
            <a:custGeom>
              <a:avLst/>
              <a:gdLst/>
              <a:ahLst/>
              <a:cxnLst/>
              <a:rect l="l" t="t" r="r" b="b"/>
              <a:pathLst>
                <a:path w="1717" h="1960" extrusionOk="0">
                  <a:moveTo>
                    <a:pt x="1144" y="1"/>
                  </a:moveTo>
                  <a:cubicBezTo>
                    <a:pt x="1042" y="74"/>
                    <a:pt x="954" y="145"/>
                    <a:pt x="866" y="205"/>
                  </a:cubicBezTo>
                  <a:cubicBezTo>
                    <a:pt x="690" y="321"/>
                    <a:pt x="500" y="454"/>
                    <a:pt x="324" y="570"/>
                  </a:cubicBezTo>
                  <a:cubicBezTo>
                    <a:pt x="528" y="806"/>
                    <a:pt x="676" y="1010"/>
                    <a:pt x="764" y="1186"/>
                  </a:cubicBezTo>
                  <a:cubicBezTo>
                    <a:pt x="756" y="1187"/>
                    <a:pt x="748" y="1187"/>
                    <a:pt x="740" y="1187"/>
                  </a:cubicBezTo>
                  <a:cubicBezTo>
                    <a:pt x="641" y="1187"/>
                    <a:pt x="520" y="1140"/>
                    <a:pt x="416" y="1140"/>
                  </a:cubicBezTo>
                  <a:cubicBezTo>
                    <a:pt x="351" y="1140"/>
                    <a:pt x="293" y="1158"/>
                    <a:pt x="250" y="1218"/>
                  </a:cubicBezTo>
                  <a:cubicBezTo>
                    <a:pt x="190" y="1288"/>
                    <a:pt x="352" y="1348"/>
                    <a:pt x="412" y="1376"/>
                  </a:cubicBezTo>
                  <a:cubicBezTo>
                    <a:pt x="278" y="1524"/>
                    <a:pt x="162" y="1598"/>
                    <a:pt x="0" y="1685"/>
                  </a:cubicBezTo>
                  <a:cubicBezTo>
                    <a:pt x="126" y="1881"/>
                    <a:pt x="358" y="1959"/>
                    <a:pt x="608" y="1959"/>
                  </a:cubicBezTo>
                  <a:cubicBezTo>
                    <a:pt x="973" y="1959"/>
                    <a:pt x="1376" y="1792"/>
                    <a:pt x="1541" y="1583"/>
                  </a:cubicBezTo>
                  <a:cubicBezTo>
                    <a:pt x="1703" y="1348"/>
                    <a:pt x="1717" y="806"/>
                    <a:pt x="1527" y="556"/>
                  </a:cubicBezTo>
                  <a:cubicBezTo>
                    <a:pt x="1393" y="380"/>
                    <a:pt x="1277" y="191"/>
                    <a:pt x="114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9"/>
            <p:cNvSpPr/>
            <p:nvPr/>
          </p:nvSpPr>
          <p:spPr>
            <a:xfrm>
              <a:off x="5123400" y="2350800"/>
              <a:ext cx="116200" cy="126825"/>
            </a:xfrm>
            <a:custGeom>
              <a:avLst/>
              <a:gdLst/>
              <a:ahLst/>
              <a:cxnLst/>
              <a:rect l="l" t="t" r="r" b="b"/>
              <a:pathLst>
                <a:path w="4648" h="5073" extrusionOk="0">
                  <a:moveTo>
                    <a:pt x="824" y="1"/>
                  </a:moveTo>
                  <a:lnTo>
                    <a:pt x="1" y="1351"/>
                  </a:lnTo>
                  <a:lnTo>
                    <a:pt x="3504" y="5073"/>
                  </a:lnTo>
                  <a:lnTo>
                    <a:pt x="4647" y="4781"/>
                  </a:lnTo>
                  <a:lnTo>
                    <a:pt x="2069" y="750"/>
                  </a:lnTo>
                  <a:cubicBezTo>
                    <a:pt x="1791" y="324"/>
                    <a:pt x="1334" y="46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9"/>
            <p:cNvSpPr/>
            <p:nvPr/>
          </p:nvSpPr>
          <p:spPr>
            <a:xfrm>
              <a:off x="4980150" y="2343850"/>
              <a:ext cx="101850" cy="148675"/>
            </a:xfrm>
            <a:custGeom>
              <a:avLst/>
              <a:gdLst/>
              <a:ahLst/>
              <a:cxnLst/>
              <a:rect l="l" t="t" r="r" b="b"/>
              <a:pathLst>
                <a:path w="4074" h="5947" extrusionOk="0">
                  <a:moveTo>
                    <a:pt x="4033" y="1"/>
                  </a:moveTo>
                  <a:cubicBezTo>
                    <a:pt x="3772" y="1"/>
                    <a:pt x="2326" y="12"/>
                    <a:pt x="1699" y="265"/>
                  </a:cubicBezTo>
                  <a:cubicBezTo>
                    <a:pt x="1028" y="528"/>
                    <a:pt x="732" y="1700"/>
                    <a:pt x="968" y="1819"/>
                  </a:cubicBezTo>
                  <a:cubicBezTo>
                    <a:pt x="968" y="1819"/>
                    <a:pt x="1" y="5541"/>
                    <a:pt x="820" y="5850"/>
                  </a:cubicBezTo>
                  <a:cubicBezTo>
                    <a:pt x="1016" y="5920"/>
                    <a:pt x="1223" y="5946"/>
                    <a:pt x="1425" y="5946"/>
                  </a:cubicBezTo>
                  <a:cubicBezTo>
                    <a:pt x="2072" y="5946"/>
                    <a:pt x="2667" y="5675"/>
                    <a:pt x="2667" y="5675"/>
                  </a:cubicBezTo>
                  <a:lnTo>
                    <a:pt x="4074" y="1"/>
                  </a:lnTo>
                  <a:cubicBezTo>
                    <a:pt x="4074" y="1"/>
                    <a:pt x="4060" y="1"/>
                    <a:pt x="403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9"/>
            <p:cNvSpPr/>
            <p:nvPr/>
          </p:nvSpPr>
          <p:spPr>
            <a:xfrm>
              <a:off x="5005025" y="2388975"/>
              <a:ext cx="14725" cy="3275"/>
            </a:xfrm>
            <a:custGeom>
              <a:avLst/>
              <a:gdLst/>
              <a:ahLst/>
              <a:cxnLst/>
              <a:rect l="l" t="t" r="r" b="b"/>
              <a:pathLst>
                <a:path w="589" h="131" extrusionOk="0">
                  <a:moveTo>
                    <a:pt x="588" y="0"/>
                  </a:moveTo>
                  <a:cubicBezTo>
                    <a:pt x="546" y="14"/>
                    <a:pt x="486" y="28"/>
                    <a:pt x="441" y="28"/>
                  </a:cubicBezTo>
                  <a:cubicBezTo>
                    <a:pt x="398" y="28"/>
                    <a:pt x="339" y="42"/>
                    <a:pt x="296" y="42"/>
                  </a:cubicBezTo>
                  <a:lnTo>
                    <a:pt x="1" y="42"/>
                  </a:lnTo>
                  <a:cubicBezTo>
                    <a:pt x="47" y="71"/>
                    <a:pt x="89" y="102"/>
                    <a:pt x="149" y="116"/>
                  </a:cubicBezTo>
                  <a:cubicBezTo>
                    <a:pt x="177" y="116"/>
                    <a:pt x="223" y="130"/>
                    <a:pt x="265" y="130"/>
                  </a:cubicBezTo>
                  <a:cubicBezTo>
                    <a:pt x="282" y="130"/>
                    <a:pt x="296" y="116"/>
                    <a:pt x="296" y="116"/>
                  </a:cubicBezTo>
                  <a:cubicBezTo>
                    <a:pt x="413" y="116"/>
                    <a:pt x="515" y="88"/>
                    <a:pt x="588" y="0"/>
                  </a:cubicBezTo>
                  <a:close/>
                </a:path>
              </a:pathLst>
            </a:custGeom>
            <a:solidFill>
              <a:srgbClr val="14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9"/>
            <p:cNvSpPr/>
            <p:nvPr/>
          </p:nvSpPr>
          <p:spPr>
            <a:xfrm>
              <a:off x="5021925" y="2340175"/>
              <a:ext cx="141875" cy="153550"/>
            </a:xfrm>
            <a:custGeom>
              <a:avLst/>
              <a:gdLst/>
              <a:ahLst/>
              <a:cxnLst/>
              <a:rect l="l" t="t" r="r" b="b"/>
              <a:pathLst>
                <a:path w="5675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6" y="383"/>
                  </a:cubicBezTo>
                  <a:cubicBezTo>
                    <a:pt x="0" y="426"/>
                    <a:pt x="102" y="967"/>
                    <a:pt x="74" y="1569"/>
                  </a:cubicBezTo>
                  <a:cubicBezTo>
                    <a:pt x="46" y="2170"/>
                    <a:pt x="236" y="6142"/>
                    <a:pt x="236" y="6142"/>
                  </a:cubicBezTo>
                  <a:lnTo>
                    <a:pt x="5438" y="6142"/>
                  </a:lnTo>
                  <a:cubicBezTo>
                    <a:pt x="5438" y="6142"/>
                    <a:pt x="5642" y="2170"/>
                    <a:pt x="5614" y="1569"/>
                  </a:cubicBezTo>
                  <a:cubicBezTo>
                    <a:pt x="5586" y="967"/>
                    <a:pt x="5674" y="426"/>
                    <a:pt x="4689" y="383"/>
                  </a:cubicBezTo>
                  <a:cubicBezTo>
                    <a:pt x="4119" y="352"/>
                    <a:pt x="3532" y="0"/>
                    <a:pt x="353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9"/>
            <p:cNvSpPr/>
            <p:nvPr/>
          </p:nvSpPr>
          <p:spPr>
            <a:xfrm>
              <a:off x="5099225" y="2347900"/>
              <a:ext cx="60875" cy="124200"/>
            </a:xfrm>
            <a:custGeom>
              <a:avLst/>
              <a:gdLst/>
              <a:ahLst/>
              <a:cxnLst/>
              <a:rect l="l" t="t" r="r" b="b"/>
              <a:pathLst>
                <a:path w="2435" h="4968" extrusionOk="0">
                  <a:moveTo>
                    <a:pt x="1245" y="1"/>
                  </a:moveTo>
                  <a:cubicBezTo>
                    <a:pt x="1245" y="1"/>
                    <a:pt x="0" y="2125"/>
                    <a:pt x="588" y="3240"/>
                  </a:cubicBezTo>
                  <a:cubicBezTo>
                    <a:pt x="1175" y="4369"/>
                    <a:pt x="2420" y="4967"/>
                    <a:pt x="2420" y="4967"/>
                  </a:cubicBezTo>
                  <a:lnTo>
                    <a:pt x="2434" y="4236"/>
                  </a:lnTo>
                  <a:cubicBezTo>
                    <a:pt x="2434" y="4236"/>
                    <a:pt x="454" y="2843"/>
                    <a:pt x="2054" y="131"/>
                  </a:cubicBezTo>
                  <a:cubicBezTo>
                    <a:pt x="1879" y="74"/>
                    <a:pt x="1703" y="29"/>
                    <a:pt x="1509" y="15"/>
                  </a:cubicBezTo>
                  <a:lnTo>
                    <a:pt x="124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9"/>
            <p:cNvSpPr/>
            <p:nvPr/>
          </p:nvSpPr>
          <p:spPr>
            <a:xfrm>
              <a:off x="5025975" y="2346400"/>
              <a:ext cx="67025" cy="125700"/>
            </a:xfrm>
            <a:custGeom>
              <a:avLst/>
              <a:gdLst/>
              <a:ahLst/>
              <a:cxnLst/>
              <a:rect l="l" t="t" r="r" b="b"/>
              <a:pathLst>
                <a:path w="2681" h="5028" extrusionOk="0">
                  <a:moveTo>
                    <a:pt x="1421" y="1"/>
                  </a:moveTo>
                  <a:lnTo>
                    <a:pt x="588" y="134"/>
                  </a:lnTo>
                  <a:cubicBezTo>
                    <a:pt x="2199" y="2846"/>
                    <a:pt x="0" y="4296"/>
                    <a:pt x="0" y="4296"/>
                  </a:cubicBezTo>
                  <a:lnTo>
                    <a:pt x="14" y="5027"/>
                  </a:lnTo>
                  <a:cubicBezTo>
                    <a:pt x="14" y="5027"/>
                    <a:pt x="1509" y="4429"/>
                    <a:pt x="2097" y="3300"/>
                  </a:cubicBezTo>
                  <a:cubicBezTo>
                    <a:pt x="2680" y="2185"/>
                    <a:pt x="1421" y="1"/>
                    <a:pt x="142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9"/>
            <p:cNvSpPr/>
            <p:nvPr/>
          </p:nvSpPr>
          <p:spPr>
            <a:xfrm>
              <a:off x="5070650" y="2329600"/>
              <a:ext cx="42125" cy="35200"/>
            </a:xfrm>
            <a:custGeom>
              <a:avLst/>
              <a:gdLst/>
              <a:ahLst/>
              <a:cxnLst/>
              <a:rect l="l" t="t" r="r" b="b"/>
              <a:pathLst>
                <a:path w="1685" h="1408" extrusionOk="0">
                  <a:moveTo>
                    <a:pt x="0" y="1"/>
                  </a:moveTo>
                  <a:lnTo>
                    <a:pt x="0" y="571"/>
                  </a:lnTo>
                  <a:cubicBezTo>
                    <a:pt x="0" y="1025"/>
                    <a:pt x="366" y="1408"/>
                    <a:pt x="837" y="1408"/>
                  </a:cubicBezTo>
                  <a:cubicBezTo>
                    <a:pt x="1305" y="1408"/>
                    <a:pt x="1685" y="1025"/>
                    <a:pt x="1685" y="571"/>
                  </a:cubicBezTo>
                  <a:lnTo>
                    <a:pt x="1685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9"/>
            <p:cNvSpPr/>
            <p:nvPr/>
          </p:nvSpPr>
          <p:spPr>
            <a:xfrm>
              <a:off x="5070650" y="2335075"/>
              <a:ext cx="42125" cy="9250"/>
            </a:xfrm>
            <a:custGeom>
              <a:avLst/>
              <a:gdLst/>
              <a:ahLst/>
              <a:cxnLst/>
              <a:rect l="l" t="t" r="r" b="b"/>
              <a:pathLst>
                <a:path w="1685" h="370" extrusionOk="0">
                  <a:moveTo>
                    <a:pt x="1685" y="0"/>
                  </a:moveTo>
                  <a:cubicBezTo>
                    <a:pt x="1467" y="46"/>
                    <a:pt x="1231" y="88"/>
                    <a:pt x="981" y="88"/>
                  </a:cubicBezTo>
                  <a:cubicBezTo>
                    <a:pt x="896" y="95"/>
                    <a:pt x="810" y="99"/>
                    <a:pt x="724" y="99"/>
                  </a:cubicBezTo>
                  <a:cubicBezTo>
                    <a:pt x="476" y="99"/>
                    <a:pt x="230" y="69"/>
                    <a:pt x="0" y="14"/>
                  </a:cubicBezTo>
                  <a:lnTo>
                    <a:pt x="0" y="292"/>
                  </a:lnTo>
                  <a:cubicBezTo>
                    <a:pt x="257" y="342"/>
                    <a:pt x="533" y="369"/>
                    <a:pt x="811" y="369"/>
                  </a:cubicBezTo>
                  <a:cubicBezTo>
                    <a:pt x="868" y="369"/>
                    <a:pt x="925" y="368"/>
                    <a:pt x="981" y="366"/>
                  </a:cubicBezTo>
                  <a:cubicBezTo>
                    <a:pt x="1231" y="352"/>
                    <a:pt x="1467" y="324"/>
                    <a:pt x="1685" y="278"/>
                  </a:cubicBezTo>
                  <a:lnTo>
                    <a:pt x="1685" y="0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9"/>
            <p:cNvSpPr/>
            <p:nvPr/>
          </p:nvSpPr>
          <p:spPr>
            <a:xfrm>
              <a:off x="5083825" y="2360400"/>
              <a:ext cx="21650" cy="20850"/>
            </a:xfrm>
            <a:custGeom>
              <a:avLst/>
              <a:gdLst/>
              <a:ahLst/>
              <a:cxnLst/>
              <a:rect l="l" t="t" r="r" b="b"/>
              <a:pathLst>
                <a:path w="866" h="834" extrusionOk="0">
                  <a:moveTo>
                    <a:pt x="148" y="0"/>
                  </a:moveTo>
                  <a:cubicBezTo>
                    <a:pt x="60" y="0"/>
                    <a:pt x="1" y="70"/>
                    <a:pt x="15" y="158"/>
                  </a:cubicBezTo>
                  <a:lnTo>
                    <a:pt x="162" y="732"/>
                  </a:lnTo>
                  <a:cubicBezTo>
                    <a:pt x="177" y="792"/>
                    <a:pt x="236" y="834"/>
                    <a:pt x="296" y="834"/>
                  </a:cubicBezTo>
                  <a:lnTo>
                    <a:pt x="574" y="834"/>
                  </a:lnTo>
                  <a:cubicBezTo>
                    <a:pt x="630" y="834"/>
                    <a:pt x="676" y="792"/>
                    <a:pt x="690" y="732"/>
                  </a:cubicBezTo>
                  <a:lnTo>
                    <a:pt x="852" y="158"/>
                  </a:lnTo>
                  <a:cubicBezTo>
                    <a:pt x="866" y="70"/>
                    <a:pt x="806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9"/>
            <p:cNvSpPr/>
            <p:nvPr/>
          </p:nvSpPr>
          <p:spPr>
            <a:xfrm>
              <a:off x="5082775" y="2377975"/>
              <a:ext cx="23425" cy="109150"/>
            </a:xfrm>
            <a:custGeom>
              <a:avLst/>
              <a:gdLst/>
              <a:ahLst/>
              <a:cxnLst/>
              <a:rect l="l" t="t" r="r" b="b"/>
              <a:pathLst>
                <a:path w="937" h="4366" extrusionOk="0">
                  <a:moveTo>
                    <a:pt x="306" y="1"/>
                  </a:moveTo>
                  <a:lnTo>
                    <a:pt x="0" y="3750"/>
                  </a:lnTo>
                  <a:lnTo>
                    <a:pt x="454" y="4366"/>
                  </a:lnTo>
                  <a:lnTo>
                    <a:pt x="936" y="3750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9"/>
            <p:cNvSpPr/>
            <p:nvPr/>
          </p:nvSpPr>
          <p:spPr>
            <a:xfrm>
              <a:off x="5061500" y="2339550"/>
              <a:ext cx="36325" cy="33825"/>
            </a:xfrm>
            <a:custGeom>
              <a:avLst/>
              <a:gdLst/>
              <a:ahLst/>
              <a:cxnLst/>
              <a:rect l="l" t="t" r="r" b="b"/>
              <a:pathLst>
                <a:path w="1453" h="1353" extrusionOk="0">
                  <a:moveTo>
                    <a:pt x="389" y="0"/>
                  </a:moveTo>
                  <a:cubicBezTo>
                    <a:pt x="370" y="0"/>
                    <a:pt x="352" y="4"/>
                    <a:pt x="338" y="11"/>
                  </a:cubicBezTo>
                  <a:lnTo>
                    <a:pt x="46" y="201"/>
                  </a:lnTo>
                  <a:cubicBezTo>
                    <a:pt x="14" y="233"/>
                    <a:pt x="0" y="289"/>
                    <a:pt x="14" y="335"/>
                  </a:cubicBezTo>
                  <a:cubicBezTo>
                    <a:pt x="162" y="575"/>
                    <a:pt x="468" y="1352"/>
                    <a:pt x="956" y="1352"/>
                  </a:cubicBezTo>
                  <a:cubicBezTo>
                    <a:pt x="1003" y="1352"/>
                    <a:pt x="1051" y="1345"/>
                    <a:pt x="1101" y="1330"/>
                  </a:cubicBezTo>
                  <a:cubicBezTo>
                    <a:pt x="1101" y="1330"/>
                    <a:pt x="1453" y="658"/>
                    <a:pt x="1277" y="510"/>
                  </a:cubicBezTo>
                  <a:cubicBezTo>
                    <a:pt x="1115" y="394"/>
                    <a:pt x="602" y="99"/>
                    <a:pt x="440" y="11"/>
                  </a:cubicBezTo>
                  <a:cubicBezTo>
                    <a:pt x="426" y="4"/>
                    <a:pt x="407" y="0"/>
                    <a:pt x="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9"/>
            <p:cNvSpPr/>
            <p:nvPr/>
          </p:nvSpPr>
          <p:spPr>
            <a:xfrm>
              <a:off x="508717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366" y="1330"/>
                    <a:pt x="366" y="1330"/>
                  </a:cubicBezTo>
                  <a:cubicBezTo>
                    <a:pt x="416" y="1345"/>
                    <a:pt x="464" y="1352"/>
                    <a:pt x="510" y="1352"/>
                  </a:cubicBezTo>
                  <a:cubicBezTo>
                    <a:pt x="996" y="1352"/>
                    <a:pt x="1301" y="575"/>
                    <a:pt x="1435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29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5074325" y="2351950"/>
              <a:ext cx="19125" cy="22350"/>
            </a:xfrm>
            <a:custGeom>
              <a:avLst/>
              <a:gdLst/>
              <a:ahLst/>
              <a:cxnLst/>
              <a:rect l="l" t="t" r="r" b="b"/>
              <a:pathLst>
                <a:path w="765" h="894" extrusionOk="0">
                  <a:moveTo>
                    <a:pt x="732" y="0"/>
                  </a:moveTo>
                  <a:cubicBezTo>
                    <a:pt x="704" y="162"/>
                    <a:pt x="704" y="338"/>
                    <a:pt x="690" y="496"/>
                  </a:cubicBezTo>
                  <a:lnTo>
                    <a:pt x="690" y="482"/>
                  </a:lnTo>
                  <a:cubicBezTo>
                    <a:pt x="646" y="581"/>
                    <a:pt x="592" y="695"/>
                    <a:pt x="548" y="807"/>
                  </a:cubicBezTo>
                  <a:lnTo>
                    <a:pt x="548" y="807"/>
                  </a:lnTo>
                  <a:cubicBezTo>
                    <a:pt x="512" y="811"/>
                    <a:pt x="475" y="820"/>
                    <a:pt x="440" y="820"/>
                  </a:cubicBezTo>
                  <a:cubicBezTo>
                    <a:pt x="381" y="820"/>
                    <a:pt x="338" y="820"/>
                    <a:pt x="293" y="806"/>
                  </a:cubicBezTo>
                  <a:cubicBezTo>
                    <a:pt x="251" y="806"/>
                    <a:pt x="191" y="792"/>
                    <a:pt x="149" y="778"/>
                  </a:cubicBezTo>
                  <a:cubicBezTo>
                    <a:pt x="103" y="760"/>
                    <a:pt x="61" y="746"/>
                    <a:pt x="1" y="732"/>
                  </a:cubicBezTo>
                  <a:lnTo>
                    <a:pt x="1" y="732"/>
                  </a:lnTo>
                  <a:cubicBezTo>
                    <a:pt x="43" y="760"/>
                    <a:pt x="89" y="792"/>
                    <a:pt x="131" y="806"/>
                  </a:cubicBezTo>
                  <a:cubicBezTo>
                    <a:pt x="177" y="834"/>
                    <a:pt x="236" y="848"/>
                    <a:pt x="279" y="866"/>
                  </a:cubicBezTo>
                  <a:cubicBezTo>
                    <a:pt x="324" y="880"/>
                    <a:pt x="381" y="894"/>
                    <a:pt x="440" y="894"/>
                  </a:cubicBezTo>
                  <a:cubicBezTo>
                    <a:pt x="483" y="894"/>
                    <a:pt x="542" y="894"/>
                    <a:pt x="602" y="880"/>
                  </a:cubicBezTo>
                  <a:lnTo>
                    <a:pt x="616" y="866"/>
                  </a:lnTo>
                  <a:lnTo>
                    <a:pt x="616" y="848"/>
                  </a:lnTo>
                  <a:cubicBezTo>
                    <a:pt x="676" y="732"/>
                    <a:pt x="718" y="630"/>
                    <a:pt x="764" y="514"/>
                  </a:cubicBezTo>
                  <a:lnTo>
                    <a:pt x="764" y="496"/>
                  </a:lnTo>
                  <a:cubicBezTo>
                    <a:pt x="764" y="338"/>
                    <a:pt x="746" y="176"/>
                    <a:pt x="73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5092625" y="2364350"/>
              <a:ext cx="22800" cy="9950"/>
            </a:xfrm>
            <a:custGeom>
              <a:avLst/>
              <a:gdLst/>
              <a:ahLst/>
              <a:cxnLst/>
              <a:rect l="l" t="t" r="r" b="b"/>
              <a:pathLst>
                <a:path w="912" h="398" extrusionOk="0">
                  <a:moveTo>
                    <a:pt x="0" y="0"/>
                  </a:moveTo>
                  <a:cubicBezTo>
                    <a:pt x="32" y="120"/>
                    <a:pt x="74" y="236"/>
                    <a:pt x="120" y="352"/>
                  </a:cubicBezTo>
                  <a:lnTo>
                    <a:pt x="134" y="370"/>
                  </a:lnTo>
                  <a:cubicBezTo>
                    <a:pt x="222" y="398"/>
                    <a:pt x="278" y="398"/>
                    <a:pt x="352" y="398"/>
                  </a:cubicBezTo>
                  <a:cubicBezTo>
                    <a:pt x="426" y="398"/>
                    <a:pt x="500" y="384"/>
                    <a:pt x="574" y="352"/>
                  </a:cubicBezTo>
                  <a:cubicBezTo>
                    <a:pt x="630" y="338"/>
                    <a:pt x="704" y="296"/>
                    <a:pt x="750" y="264"/>
                  </a:cubicBezTo>
                  <a:cubicBezTo>
                    <a:pt x="778" y="236"/>
                    <a:pt x="806" y="222"/>
                    <a:pt x="838" y="194"/>
                  </a:cubicBezTo>
                  <a:cubicBezTo>
                    <a:pt x="866" y="176"/>
                    <a:pt x="894" y="148"/>
                    <a:pt x="911" y="120"/>
                  </a:cubicBezTo>
                  <a:lnTo>
                    <a:pt x="911" y="120"/>
                  </a:lnTo>
                  <a:cubicBezTo>
                    <a:pt x="880" y="134"/>
                    <a:pt x="852" y="148"/>
                    <a:pt x="824" y="162"/>
                  </a:cubicBezTo>
                  <a:lnTo>
                    <a:pt x="736" y="208"/>
                  </a:lnTo>
                  <a:cubicBezTo>
                    <a:pt x="676" y="236"/>
                    <a:pt x="602" y="264"/>
                    <a:pt x="542" y="282"/>
                  </a:cubicBezTo>
                  <a:cubicBezTo>
                    <a:pt x="486" y="296"/>
                    <a:pt x="412" y="310"/>
                    <a:pt x="352" y="324"/>
                  </a:cubicBezTo>
                  <a:cubicBezTo>
                    <a:pt x="303" y="324"/>
                    <a:pt x="241" y="324"/>
                    <a:pt x="186" y="315"/>
                  </a:cubicBezTo>
                  <a:lnTo>
                    <a:pt x="186" y="315"/>
                  </a:lnTo>
                  <a:cubicBezTo>
                    <a:pt x="131" y="202"/>
                    <a:pt x="72" y="103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9"/>
            <p:cNvSpPr/>
            <p:nvPr/>
          </p:nvSpPr>
          <p:spPr>
            <a:xfrm>
              <a:off x="5086825" y="2400675"/>
              <a:ext cx="126375" cy="23500"/>
            </a:xfrm>
            <a:custGeom>
              <a:avLst/>
              <a:gdLst/>
              <a:ahLst/>
              <a:cxnLst/>
              <a:rect l="l" t="t" r="r" b="b"/>
              <a:pathLst>
                <a:path w="5055" h="940" extrusionOk="0">
                  <a:moveTo>
                    <a:pt x="0" y="0"/>
                  </a:moveTo>
                  <a:lnTo>
                    <a:pt x="0" y="939"/>
                  </a:lnTo>
                  <a:lnTo>
                    <a:pt x="5055" y="939"/>
                  </a:lnTo>
                  <a:lnTo>
                    <a:pt x="5055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9"/>
            <p:cNvSpPr/>
            <p:nvPr/>
          </p:nvSpPr>
          <p:spPr>
            <a:xfrm>
              <a:off x="519410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2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2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9"/>
            <p:cNvSpPr/>
            <p:nvPr/>
          </p:nvSpPr>
          <p:spPr>
            <a:xfrm>
              <a:off x="518055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3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3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51666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2" y="0"/>
                  </a:moveTo>
                  <a:cubicBezTo>
                    <a:pt x="14" y="130"/>
                    <a:pt x="14" y="264"/>
                    <a:pt x="0" y="394"/>
                  </a:cubicBezTo>
                  <a:cubicBezTo>
                    <a:pt x="14" y="528"/>
                    <a:pt x="14" y="658"/>
                    <a:pt x="42" y="791"/>
                  </a:cubicBezTo>
                  <a:cubicBezTo>
                    <a:pt x="88" y="658"/>
                    <a:pt x="88" y="528"/>
                    <a:pt x="88" y="394"/>
                  </a:cubicBezTo>
                  <a:cubicBezTo>
                    <a:pt x="88" y="264"/>
                    <a:pt x="88" y="130"/>
                    <a:pt x="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50988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6" y="0"/>
                  </a:moveTo>
                  <a:cubicBezTo>
                    <a:pt x="0" y="130"/>
                    <a:pt x="0" y="264"/>
                    <a:pt x="0" y="394"/>
                  </a:cubicBezTo>
                  <a:cubicBezTo>
                    <a:pt x="0" y="528"/>
                    <a:pt x="0" y="658"/>
                    <a:pt x="46" y="791"/>
                  </a:cubicBezTo>
                  <a:cubicBezTo>
                    <a:pt x="74" y="658"/>
                    <a:pt x="74" y="528"/>
                    <a:pt x="88" y="394"/>
                  </a:cubicBezTo>
                  <a:cubicBezTo>
                    <a:pt x="74" y="264"/>
                    <a:pt x="74" y="130"/>
                    <a:pt x="4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9"/>
            <p:cNvSpPr/>
            <p:nvPr/>
          </p:nvSpPr>
          <p:spPr>
            <a:xfrm>
              <a:off x="5079075" y="2424150"/>
              <a:ext cx="148025" cy="38100"/>
            </a:xfrm>
            <a:custGeom>
              <a:avLst/>
              <a:gdLst/>
              <a:ahLst/>
              <a:cxnLst/>
              <a:rect l="l" t="t" r="r" b="b"/>
              <a:pathLst>
                <a:path w="5921" h="1524" extrusionOk="0">
                  <a:moveTo>
                    <a:pt x="764" y="0"/>
                  </a:moveTo>
                  <a:cubicBezTo>
                    <a:pt x="352" y="0"/>
                    <a:pt x="1" y="334"/>
                    <a:pt x="1" y="760"/>
                  </a:cubicBezTo>
                  <a:cubicBezTo>
                    <a:pt x="1" y="1172"/>
                    <a:pt x="352" y="1523"/>
                    <a:pt x="764" y="1523"/>
                  </a:cubicBezTo>
                  <a:lnTo>
                    <a:pt x="5921" y="1523"/>
                  </a:lnTo>
                  <a:lnTo>
                    <a:pt x="5921" y="1333"/>
                  </a:lnTo>
                  <a:lnTo>
                    <a:pt x="5745" y="1333"/>
                  </a:lnTo>
                  <a:lnTo>
                    <a:pt x="5745" y="176"/>
                  </a:lnTo>
                  <a:lnTo>
                    <a:pt x="5921" y="176"/>
                  </a:lnTo>
                  <a:lnTo>
                    <a:pt x="592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9"/>
            <p:cNvSpPr/>
            <p:nvPr/>
          </p:nvSpPr>
          <p:spPr>
            <a:xfrm>
              <a:off x="5087175" y="2428550"/>
              <a:ext cx="135975" cy="28950"/>
            </a:xfrm>
            <a:custGeom>
              <a:avLst/>
              <a:gdLst/>
              <a:ahLst/>
              <a:cxnLst/>
              <a:rect l="l" t="t" r="r" b="b"/>
              <a:pathLst>
                <a:path w="5439" h="1158" extrusionOk="0">
                  <a:moveTo>
                    <a:pt x="584" y="0"/>
                  </a:moveTo>
                  <a:cubicBezTo>
                    <a:pt x="264" y="0"/>
                    <a:pt x="0" y="264"/>
                    <a:pt x="0" y="584"/>
                  </a:cubicBezTo>
                  <a:cubicBezTo>
                    <a:pt x="0" y="908"/>
                    <a:pt x="264" y="1157"/>
                    <a:pt x="584" y="1157"/>
                  </a:cubicBezTo>
                  <a:lnTo>
                    <a:pt x="5438" y="1157"/>
                  </a:lnTo>
                  <a:lnTo>
                    <a:pt x="5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5110200" y="2432950"/>
              <a:ext cx="105200" cy="1775"/>
            </a:xfrm>
            <a:custGeom>
              <a:avLst/>
              <a:gdLst/>
              <a:ahLst/>
              <a:cxnLst/>
              <a:rect l="l" t="t" r="r" b="b"/>
              <a:pathLst>
                <a:path w="4208" h="71" extrusionOk="0">
                  <a:moveTo>
                    <a:pt x="1042" y="0"/>
                  </a:moveTo>
                  <a:cubicBezTo>
                    <a:pt x="690" y="14"/>
                    <a:pt x="353" y="14"/>
                    <a:pt x="1" y="28"/>
                  </a:cubicBezTo>
                  <a:cubicBezTo>
                    <a:pt x="353" y="56"/>
                    <a:pt x="690" y="56"/>
                    <a:pt x="1042" y="70"/>
                  </a:cubicBezTo>
                  <a:lnTo>
                    <a:pt x="3153" y="70"/>
                  </a:lnTo>
                  <a:lnTo>
                    <a:pt x="3680" y="56"/>
                  </a:lnTo>
                  <a:cubicBezTo>
                    <a:pt x="3856" y="42"/>
                    <a:pt x="4032" y="42"/>
                    <a:pt x="4208" y="28"/>
                  </a:cubicBezTo>
                  <a:cubicBezTo>
                    <a:pt x="4032" y="28"/>
                    <a:pt x="3856" y="28"/>
                    <a:pt x="3680" y="14"/>
                  </a:cubicBezTo>
                  <a:lnTo>
                    <a:pt x="3153" y="0"/>
                  </a:ln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5112750" y="2440250"/>
              <a:ext cx="20975" cy="1850"/>
            </a:xfrm>
            <a:custGeom>
              <a:avLst/>
              <a:gdLst/>
              <a:ahLst/>
              <a:cxnLst/>
              <a:rect l="l" t="t" r="r" b="b"/>
              <a:pathLst>
                <a:path w="839" h="74" extrusionOk="0">
                  <a:moveTo>
                    <a:pt x="427" y="0"/>
                  </a:moveTo>
                  <a:cubicBezTo>
                    <a:pt x="282" y="0"/>
                    <a:pt x="149" y="0"/>
                    <a:pt x="1" y="28"/>
                  </a:cubicBezTo>
                  <a:cubicBezTo>
                    <a:pt x="149" y="74"/>
                    <a:pt x="282" y="74"/>
                    <a:pt x="427" y="74"/>
                  </a:cubicBezTo>
                  <a:cubicBezTo>
                    <a:pt x="560" y="74"/>
                    <a:pt x="690" y="74"/>
                    <a:pt x="838" y="28"/>
                  </a:cubicBezTo>
                  <a:cubicBezTo>
                    <a:pt x="690" y="0"/>
                    <a:pt x="560" y="0"/>
                    <a:pt x="427" y="0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9"/>
            <p:cNvSpPr/>
            <p:nvPr/>
          </p:nvSpPr>
          <p:spPr>
            <a:xfrm>
              <a:off x="5131150" y="2448675"/>
              <a:ext cx="41425" cy="2225"/>
            </a:xfrm>
            <a:custGeom>
              <a:avLst/>
              <a:gdLst/>
              <a:ahLst/>
              <a:cxnLst/>
              <a:rect l="l" t="t" r="r" b="b"/>
              <a:pathLst>
                <a:path w="1657" h="89" extrusionOk="0">
                  <a:moveTo>
                    <a:pt x="820" y="1"/>
                  </a:moveTo>
                  <a:cubicBezTo>
                    <a:pt x="542" y="1"/>
                    <a:pt x="278" y="15"/>
                    <a:pt x="0" y="43"/>
                  </a:cubicBezTo>
                  <a:cubicBezTo>
                    <a:pt x="278" y="75"/>
                    <a:pt x="542" y="89"/>
                    <a:pt x="820" y="89"/>
                  </a:cubicBezTo>
                  <a:cubicBezTo>
                    <a:pt x="1098" y="89"/>
                    <a:pt x="1375" y="75"/>
                    <a:pt x="1657" y="43"/>
                  </a:cubicBezTo>
                  <a:cubicBezTo>
                    <a:pt x="1375" y="15"/>
                    <a:pt x="1098" y="1"/>
                    <a:pt x="820" y="1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9"/>
            <p:cNvSpPr/>
            <p:nvPr/>
          </p:nvSpPr>
          <p:spPr>
            <a:xfrm>
              <a:off x="5157875" y="2462225"/>
              <a:ext cx="79175" cy="33000"/>
            </a:xfrm>
            <a:custGeom>
              <a:avLst/>
              <a:gdLst/>
              <a:ahLst/>
              <a:cxnLst/>
              <a:rect l="l" t="t" r="r" b="b"/>
              <a:pathLst>
                <a:path w="3167" h="1320" extrusionOk="0">
                  <a:moveTo>
                    <a:pt x="0" y="0"/>
                  </a:moveTo>
                  <a:lnTo>
                    <a:pt x="0" y="1319"/>
                  </a:lnTo>
                  <a:lnTo>
                    <a:pt x="2505" y="1319"/>
                  </a:lnTo>
                  <a:cubicBezTo>
                    <a:pt x="2874" y="1319"/>
                    <a:pt x="3166" y="1010"/>
                    <a:pt x="3166" y="658"/>
                  </a:cubicBezTo>
                  <a:cubicBezTo>
                    <a:pt x="3166" y="292"/>
                    <a:pt x="2874" y="0"/>
                    <a:pt x="250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9"/>
            <p:cNvSpPr/>
            <p:nvPr/>
          </p:nvSpPr>
          <p:spPr>
            <a:xfrm>
              <a:off x="5064050" y="2462225"/>
              <a:ext cx="114700" cy="33000"/>
            </a:xfrm>
            <a:custGeom>
              <a:avLst/>
              <a:gdLst/>
              <a:ahLst/>
              <a:cxnLst/>
              <a:rect l="l" t="t" r="r" b="b"/>
              <a:pathLst>
                <a:path w="4588" h="1320" extrusionOk="0">
                  <a:moveTo>
                    <a:pt x="0" y="0"/>
                  </a:moveTo>
                  <a:lnTo>
                    <a:pt x="0" y="190"/>
                  </a:lnTo>
                  <a:lnTo>
                    <a:pt x="3620" y="190"/>
                  </a:lnTo>
                  <a:lnTo>
                    <a:pt x="3620" y="1130"/>
                  </a:lnTo>
                  <a:lnTo>
                    <a:pt x="0" y="1130"/>
                  </a:lnTo>
                  <a:lnTo>
                    <a:pt x="0" y="1319"/>
                  </a:lnTo>
                  <a:lnTo>
                    <a:pt x="3929" y="1319"/>
                  </a:lnTo>
                  <a:cubicBezTo>
                    <a:pt x="4295" y="1319"/>
                    <a:pt x="4587" y="1010"/>
                    <a:pt x="4587" y="658"/>
                  </a:cubicBezTo>
                  <a:cubicBezTo>
                    <a:pt x="4587" y="292"/>
                    <a:pt x="4295" y="0"/>
                    <a:pt x="392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9"/>
            <p:cNvSpPr/>
            <p:nvPr/>
          </p:nvSpPr>
          <p:spPr>
            <a:xfrm>
              <a:off x="5069925" y="2466975"/>
              <a:ext cx="104075" cy="23500"/>
            </a:xfrm>
            <a:custGeom>
              <a:avLst/>
              <a:gdLst/>
              <a:ahLst/>
              <a:cxnLst/>
              <a:rect l="l" t="t" r="r" b="b"/>
              <a:pathLst>
                <a:path w="4163" h="940" extrusionOk="0">
                  <a:moveTo>
                    <a:pt x="1" y="0"/>
                  </a:moveTo>
                  <a:lnTo>
                    <a:pt x="1" y="940"/>
                  </a:lnTo>
                  <a:lnTo>
                    <a:pt x="3694" y="940"/>
                  </a:lnTo>
                  <a:cubicBezTo>
                    <a:pt x="3958" y="940"/>
                    <a:pt x="4162" y="718"/>
                    <a:pt x="4162" y="468"/>
                  </a:cubicBezTo>
                  <a:cubicBezTo>
                    <a:pt x="4162" y="204"/>
                    <a:pt x="3958" y="0"/>
                    <a:pt x="36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5212475" y="2464775"/>
              <a:ext cx="1875" cy="27900"/>
            </a:xfrm>
            <a:custGeom>
              <a:avLst/>
              <a:gdLst/>
              <a:ahLst/>
              <a:cxnLst/>
              <a:rect l="l" t="t" r="r" b="b"/>
              <a:pathLst>
                <a:path w="75" h="1116" extrusionOk="0">
                  <a:moveTo>
                    <a:pt x="29" y="0"/>
                  </a:moveTo>
                  <a:cubicBezTo>
                    <a:pt x="1" y="190"/>
                    <a:pt x="1" y="380"/>
                    <a:pt x="1" y="556"/>
                  </a:cubicBezTo>
                  <a:cubicBezTo>
                    <a:pt x="1" y="750"/>
                    <a:pt x="1" y="926"/>
                    <a:pt x="29" y="1115"/>
                  </a:cubicBezTo>
                  <a:cubicBezTo>
                    <a:pt x="75" y="926"/>
                    <a:pt x="75" y="750"/>
                    <a:pt x="75" y="556"/>
                  </a:cubicBezTo>
                  <a:cubicBezTo>
                    <a:pt x="75" y="380"/>
                    <a:pt x="75" y="19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5080925" y="2458525"/>
              <a:ext cx="70750" cy="48775"/>
            </a:xfrm>
            <a:custGeom>
              <a:avLst/>
              <a:gdLst/>
              <a:ahLst/>
              <a:cxnLst/>
              <a:rect l="l" t="t" r="r" b="b"/>
              <a:pathLst>
                <a:path w="2830" h="1951" extrusionOk="0">
                  <a:moveTo>
                    <a:pt x="940" y="1"/>
                  </a:moveTo>
                  <a:cubicBezTo>
                    <a:pt x="630" y="310"/>
                    <a:pt x="324" y="630"/>
                    <a:pt x="1" y="940"/>
                  </a:cubicBezTo>
                  <a:lnTo>
                    <a:pt x="236" y="1334"/>
                  </a:lnTo>
                  <a:cubicBezTo>
                    <a:pt x="352" y="1555"/>
                    <a:pt x="542" y="1731"/>
                    <a:pt x="764" y="1833"/>
                  </a:cubicBezTo>
                  <a:cubicBezTo>
                    <a:pt x="852" y="1879"/>
                    <a:pt x="940" y="1907"/>
                    <a:pt x="1042" y="1935"/>
                  </a:cubicBezTo>
                  <a:cubicBezTo>
                    <a:pt x="1087" y="1945"/>
                    <a:pt x="1146" y="1950"/>
                    <a:pt x="1215" y="1950"/>
                  </a:cubicBezTo>
                  <a:cubicBezTo>
                    <a:pt x="1741" y="1950"/>
                    <a:pt x="2829" y="1674"/>
                    <a:pt x="2727" y="1453"/>
                  </a:cubicBezTo>
                  <a:lnTo>
                    <a:pt x="2009" y="1306"/>
                  </a:lnTo>
                  <a:cubicBezTo>
                    <a:pt x="2097" y="1218"/>
                    <a:pt x="2139" y="1144"/>
                    <a:pt x="2051" y="1088"/>
                  </a:cubicBezTo>
                  <a:cubicBezTo>
                    <a:pt x="2003" y="1061"/>
                    <a:pt x="1945" y="1050"/>
                    <a:pt x="1882" y="1050"/>
                  </a:cubicBezTo>
                  <a:cubicBezTo>
                    <a:pt x="1699" y="1050"/>
                    <a:pt x="1484" y="1141"/>
                    <a:pt x="1408" y="1176"/>
                  </a:cubicBezTo>
                  <a:lnTo>
                    <a:pt x="1394" y="1176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5025625" y="2350450"/>
              <a:ext cx="89350" cy="143275"/>
            </a:xfrm>
            <a:custGeom>
              <a:avLst/>
              <a:gdLst/>
              <a:ahLst/>
              <a:cxnLst/>
              <a:rect l="l" t="t" r="r" b="b"/>
              <a:pathLst>
                <a:path w="3574" h="5731" extrusionOk="0">
                  <a:moveTo>
                    <a:pt x="602" y="1"/>
                  </a:moveTo>
                  <a:lnTo>
                    <a:pt x="0" y="1510"/>
                  </a:lnTo>
                  <a:lnTo>
                    <a:pt x="2403" y="5731"/>
                  </a:lnTo>
                  <a:lnTo>
                    <a:pt x="3574" y="5277"/>
                  </a:lnTo>
                  <a:lnTo>
                    <a:pt x="2009" y="1260"/>
                  </a:lnTo>
                  <a:cubicBezTo>
                    <a:pt x="1759" y="644"/>
                    <a:pt x="1231" y="176"/>
                    <a:pt x="60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5029225" y="2399950"/>
              <a:ext cx="18750" cy="28175"/>
            </a:xfrm>
            <a:custGeom>
              <a:avLst/>
              <a:gdLst/>
              <a:ahLst/>
              <a:cxnLst/>
              <a:rect l="l" t="t" r="r" b="b"/>
              <a:pathLst>
                <a:path w="750" h="1127" extrusionOk="0">
                  <a:moveTo>
                    <a:pt x="0" y="1"/>
                  </a:moveTo>
                  <a:cubicBezTo>
                    <a:pt x="106" y="205"/>
                    <a:pt x="222" y="395"/>
                    <a:pt x="338" y="585"/>
                  </a:cubicBezTo>
                  <a:cubicBezTo>
                    <a:pt x="458" y="775"/>
                    <a:pt x="588" y="951"/>
                    <a:pt x="750" y="1127"/>
                  </a:cubicBezTo>
                  <a:cubicBezTo>
                    <a:pt x="648" y="923"/>
                    <a:pt x="528" y="733"/>
                    <a:pt x="412" y="543"/>
                  </a:cubicBezTo>
                  <a:cubicBezTo>
                    <a:pt x="282" y="353"/>
                    <a:pt x="148" y="177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9"/>
            <p:cNvSpPr/>
            <p:nvPr/>
          </p:nvSpPr>
          <p:spPr>
            <a:xfrm>
              <a:off x="5078725" y="2464075"/>
              <a:ext cx="28250" cy="14275"/>
            </a:xfrm>
            <a:custGeom>
              <a:avLst/>
              <a:gdLst/>
              <a:ahLst/>
              <a:cxnLst/>
              <a:rect l="l" t="t" r="r" b="b"/>
              <a:pathLst>
                <a:path w="1130" h="571" extrusionOk="0">
                  <a:moveTo>
                    <a:pt x="1130" y="0"/>
                  </a:moveTo>
                  <a:cubicBezTo>
                    <a:pt x="1028" y="42"/>
                    <a:pt x="908" y="88"/>
                    <a:pt x="792" y="130"/>
                  </a:cubicBezTo>
                  <a:lnTo>
                    <a:pt x="778" y="130"/>
                  </a:lnTo>
                  <a:lnTo>
                    <a:pt x="778" y="162"/>
                  </a:lnTo>
                  <a:cubicBezTo>
                    <a:pt x="767" y="245"/>
                    <a:pt x="753" y="338"/>
                    <a:pt x="740" y="432"/>
                  </a:cubicBezTo>
                  <a:lnTo>
                    <a:pt x="740" y="432"/>
                  </a:lnTo>
                  <a:cubicBezTo>
                    <a:pt x="656" y="375"/>
                    <a:pt x="570" y="328"/>
                    <a:pt x="483" y="278"/>
                  </a:cubicBezTo>
                  <a:lnTo>
                    <a:pt x="440" y="278"/>
                  </a:lnTo>
                  <a:cubicBezTo>
                    <a:pt x="293" y="366"/>
                    <a:pt x="148" y="440"/>
                    <a:pt x="1" y="528"/>
                  </a:cubicBezTo>
                  <a:cubicBezTo>
                    <a:pt x="157" y="484"/>
                    <a:pt x="313" y="430"/>
                    <a:pt x="454" y="359"/>
                  </a:cubicBezTo>
                  <a:lnTo>
                    <a:pt x="454" y="359"/>
                  </a:lnTo>
                  <a:cubicBezTo>
                    <a:pt x="551" y="414"/>
                    <a:pt x="649" y="471"/>
                    <a:pt x="746" y="542"/>
                  </a:cubicBezTo>
                  <a:lnTo>
                    <a:pt x="806" y="570"/>
                  </a:lnTo>
                  <a:lnTo>
                    <a:pt x="806" y="496"/>
                  </a:lnTo>
                  <a:cubicBezTo>
                    <a:pt x="819" y="400"/>
                    <a:pt x="833" y="291"/>
                    <a:pt x="834" y="182"/>
                  </a:cubicBezTo>
                  <a:lnTo>
                    <a:pt x="834" y="182"/>
                  </a:lnTo>
                  <a:cubicBezTo>
                    <a:pt x="932" y="124"/>
                    <a:pt x="1032" y="54"/>
                    <a:pt x="113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4994050" y="2143800"/>
              <a:ext cx="193925" cy="193650"/>
            </a:xfrm>
            <a:custGeom>
              <a:avLst/>
              <a:gdLst/>
              <a:ahLst/>
              <a:cxnLst/>
              <a:rect l="l" t="t" r="r" b="b"/>
              <a:pathLst>
                <a:path w="7757" h="7746" extrusionOk="0">
                  <a:moveTo>
                    <a:pt x="3908" y="0"/>
                  </a:moveTo>
                  <a:cubicBezTo>
                    <a:pt x="3886" y="0"/>
                    <a:pt x="3864" y="0"/>
                    <a:pt x="3841" y="0"/>
                  </a:cubicBezTo>
                  <a:cubicBezTo>
                    <a:pt x="662" y="29"/>
                    <a:pt x="0" y="2227"/>
                    <a:pt x="74" y="4267"/>
                  </a:cubicBezTo>
                  <a:cubicBezTo>
                    <a:pt x="88" y="4661"/>
                    <a:pt x="176" y="5059"/>
                    <a:pt x="324" y="5410"/>
                  </a:cubicBezTo>
                  <a:cubicBezTo>
                    <a:pt x="616" y="6142"/>
                    <a:pt x="1129" y="6758"/>
                    <a:pt x="1805" y="7183"/>
                  </a:cubicBezTo>
                  <a:cubicBezTo>
                    <a:pt x="2390" y="7541"/>
                    <a:pt x="3085" y="7745"/>
                    <a:pt x="3822" y="7745"/>
                  </a:cubicBezTo>
                  <a:cubicBezTo>
                    <a:pt x="3896" y="7745"/>
                    <a:pt x="3971" y="7743"/>
                    <a:pt x="4045" y="7739"/>
                  </a:cubicBezTo>
                  <a:cubicBezTo>
                    <a:pt x="4749" y="7711"/>
                    <a:pt x="5410" y="7503"/>
                    <a:pt x="5952" y="7152"/>
                  </a:cubicBezTo>
                  <a:cubicBezTo>
                    <a:pt x="6641" y="6729"/>
                    <a:pt x="7169" y="6114"/>
                    <a:pt x="7461" y="5379"/>
                  </a:cubicBezTo>
                  <a:cubicBezTo>
                    <a:pt x="7651" y="4925"/>
                    <a:pt x="7756" y="4411"/>
                    <a:pt x="7725" y="3884"/>
                  </a:cubicBezTo>
                  <a:cubicBezTo>
                    <a:pt x="7651" y="1876"/>
                    <a:pt x="6871" y="0"/>
                    <a:pt x="390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4962025" y="2234775"/>
              <a:ext cx="61600" cy="47800"/>
            </a:xfrm>
            <a:custGeom>
              <a:avLst/>
              <a:gdLst/>
              <a:ahLst/>
              <a:cxnLst/>
              <a:rect l="l" t="t" r="r" b="b"/>
              <a:pathLst>
                <a:path w="2464" h="1912" extrusionOk="0">
                  <a:moveTo>
                    <a:pt x="1235" y="0"/>
                  </a:moveTo>
                  <a:cubicBezTo>
                    <a:pt x="533" y="0"/>
                    <a:pt x="0" y="768"/>
                    <a:pt x="434" y="1508"/>
                  </a:cubicBezTo>
                  <a:cubicBezTo>
                    <a:pt x="490" y="1610"/>
                    <a:pt x="578" y="1697"/>
                    <a:pt x="683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3" y="1912"/>
                    <a:pt x="2463" y="1146"/>
                    <a:pt x="2031" y="407"/>
                  </a:cubicBezTo>
                  <a:cubicBezTo>
                    <a:pt x="1971" y="305"/>
                    <a:pt x="1883" y="217"/>
                    <a:pt x="1781" y="157"/>
                  </a:cubicBezTo>
                  <a:cubicBezTo>
                    <a:pt x="1596" y="48"/>
                    <a:pt x="1410" y="0"/>
                    <a:pt x="1235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9"/>
            <p:cNvSpPr/>
            <p:nvPr/>
          </p:nvSpPr>
          <p:spPr>
            <a:xfrm>
              <a:off x="515987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8" y="0"/>
                  </a:moveTo>
                  <a:cubicBezTo>
                    <a:pt x="522" y="0"/>
                    <a:pt x="1" y="768"/>
                    <a:pt x="434" y="1508"/>
                  </a:cubicBezTo>
                  <a:cubicBezTo>
                    <a:pt x="490" y="1610"/>
                    <a:pt x="578" y="1697"/>
                    <a:pt x="684" y="1754"/>
                  </a:cubicBezTo>
                  <a:cubicBezTo>
                    <a:pt x="869" y="1863"/>
                    <a:pt x="1055" y="1912"/>
                    <a:pt x="1231" y="1912"/>
                  </a:cubicBezTo>
                  <a:cubicBezTo>
                    <a:pt x="1928" y="1912"/>
                    <a:pt x="2450" y="1146"/>
                    <a:pt x="2017" y="407"/>
                  </a:cubicBezTo>
                  <a:cubicBezTo>
                    <a:pt x="1957" y="305"/>
                    <a:pt x="1883" y="217"/>
                    <a:pt x="1781" y="157"/>
                  </a:cubicBezTo>
                  <a:cubicBezTo>
                    <a:pt x="1593" y="48"/>
                    <a:pt x="1405" y="0"/>
                    <a:pt x="122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9"/>
            <p:cNvSpPr/>
            <p:nvPr/>
          </p:nvSpPr>
          <p:spPr>
            <a:xfrm>
              <a:off x="4979100" y="2246775"/>
              <a:ext cx="25250" cy="16900"/>
            </a:xfrm>
            <a:custGeom>
              <a:avLst/>
              <a:gdLst/>
              <a:ahLst/>
              <a:cxnLst/>
              <a:rect l="l" t="t" r="r" b="b"/>
              <a:pathLst>
                <a:path w="1010" h="676" extrusionOk="0">
                  <a:moveTo>
                    <a:pt x="320" y="0"/>
                  </a:moveTo>
                  <a:cubicBezTo>
                    <a:pt x="204" y="0"/>
                    <a:pt x="88" y="29"/>
                    <a:pt x="0" y="88"/>
                  </a:cubicBezTo>
                  <a:cubicBezTo>
                    <a:pt x="218" y="117"/>
                    <a:pt x="422" y="148"/>
                    <a:pt x="598" y="236"/>
                  </a:cubicBezTo>
                  <a:cubicBezTo>
                    <a:pt x="686" y="278"/>
                    <a:pt x="760" y="338"/>
                    <a:pt x="820" y="412"/>
                  </a:cubicBezTo>
                  <a:cubicBezTo>
                    <a:pt x="894" y="482"/>
                    <a:pt x="950" y="570"/>
                    <a:pt x="1010" y="676"/>
                  </a:cubicBezTo>
                  <a:cubicBezTo>
                    <a:pt x="1010" y="556"/>
                    <a:pt x="996" y="440"/>
                    <a:pt x="936" y="338"/>
                  </a:cubicBezTo>
                  <a:cubicBezTo>
                    <a:pt x="908" y="278"/>
                    <a:pt x="862" y="236"/>
                    <a:pt x="820" y="190"/>
                  </a:cubicBezTo>
                  <a:cubicBezTo>
                    <a:pt x="774" y="148"/>
                    <a:pt x="732" y="102"/>
                    <a:pt x="672" y="74"/>
                  </a:cubicBezTo>
                  <a:cubicBezTo>
                    <a:pt x="570" y="29"/>
                    <a:pt x="440" y="0"/>
                    <a:pt x="32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9"/>
            <p:cNvSpPr/>
            <p:nvPr/>
          </p:nvSpPr>
          <p:spPr>
            <a:xfrm>
              <a:off x="4987450" y="2251875"/>
              <a:ext cx="9950" cy="22000"/>
            </a:xfrm>
            <a:custGeom>
              <a:avLst/>
              <a:gdLst/>
              <a:ahLst/>
              <a:cxnLst/>
              <a:rect l="l" t="t" r="r" b="b"/>
              <a:pathLst>
                <a:path w="398" h="880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10" y="15"/>
                    <a:pt x="208" y="46"/>
                    <a:pt x="134" y="120"/>
                  </a:cubicBezTo>
                  <a:cubicBezTo>
                    <a:pt x="60" y="176"/>
                    <a:pt x="18" y="296"/>
                    <a:pt x="0" y="398"/>
                  </a:cubicBezTo>
                  <a:cubicBezTo>
                    <a:pt x="0" y="500"/>
                    <a:pt x="32" y="602"/>
                    <a:pt x="74" y="690"/>
                  </a:cubicBezTo>
                  <a:cubicBezTo>
                    <a:pt x="134" y="764"/>
                    <a:pt x="208" y="838"/>
                    <a:pt x="282" y="880"/>
                  </a:cubicBezTo>
                  <a:cubicBezTo>
                    <a:pt x="222" y="704"/>
                    <a:pt x="162" y="542"/>
                    <a:pt x="176" y="412"/>
                  </a:cubicBezTo>
                  <a:cubicBezTo>
                    <a:pt x="176" y="338"/>
                    <a:pt x="208" y="264"/>
                    <a:pt x="250" y="208"/>
                  </a:cubicBezTo>
                  <a:cubicBezTo>
                    <a:pt x="282" y="134"/>
                    <a:pt x="338" y="74"/>
                    <a:pt x="39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5178725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3" y="0"/>
                    <a:pt x="457" y="29"/>
                    <a:pt x="338" y="74"/>
                  </a:cubicBezTo>
                  <a:cubicBezTo>
                    <a:pt x="296" y="102"/>
                    <a:pt x="236" y="148"/>
                    <a:pt x="194" y="190"/>
                  </a:cubicBezTo>
                  <a:cubicBezTo>
                    <a:pt x="148" y="236"/>
                    <a:pt x="106" y="278"/>
                    <a:pt x="88" y="338"/>
                  </a:cubicBezTo>
                  <a:cubicBezTo>
                    <a:pt x="18" y="440"/>
                    <a:pt x="0" y="556"/>
                    <a:pt x="0" y="676"/>
                  </a:cubicBezTo>
                  <a:cubicBezTo>
                    <a:pt x="74" y="570"/>
                    <a:pt x="120" y="482"/>
                    <a:pt x="194" y="412"/>
                  </a:cubicBezTo>
                  <a:cubicBezTo>
                    <a:pt x="264" y="338"/>
                    <a:pt x="338" y="278"/>
                    <a:pt x="426" y="236"/>
                  </a:cubicBezTo>
                  <a:cubicBezTo>
                    <a:pt x="602" y="148"/>
                    <a:pt x="809" y="117"/>
                    <a:pt x="1027" y="88"/>
                  </a:cubicBezTo>
                  <a:cubicBezTo>
                    <a:pt x="925" y="29"/>
                    <a:pt x="809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5186100" y="22518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43" y="74"/>
                    <a:pt x="103" y="134"/>
                    <a:pt x="145" y="208"/>
                  </a:cubicBezTo>
                  <a:cubicBezTo>
                    <a:pt x="190" y="264"/>
                    <a:pt x="205" y="338"/>
                    <a:pt x="205" y="412"/>
                  </a:cubicBezTo>
                  <a:cubicBezTo>
                    <a:pt x="219" y="542"/>
                    <a:pt x="162" y="704"/>
                    <a:pt x="103" y="880"/>
                  </a:cubicBezTo>
                  <a:cubicBezTo>
                    <a:pt x="190" y="838"/>
                    <a:pt x="264" y="764"/>
                    <a:pt x="307" y="690"/>
                  </a:cubicBezTo>
                  <a:cubicBezTo>
                    <a:pt x="366" y="602"/>
                    <a:pt x="395" y="500"/>
                    <a:pt x="380" y="398"/>
                  </a:cubicBezTo>
                  <a:cubicBezTo>
                    <a:pt x="380" y="296"/>
                    <a:pt x="338" y="176"/>
                    <a:pt x="250" y="120"/>
                  </a:cubicBezTo>
                  <a:cubicBezTo>
                    <a:pt x="176" y="46"/>
                    <a:pt x="88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4972500" y="2116675"/>
              <a:ext cx="229025" cy="131175"/>
            </a:xfrm>
            <a:custGeom>
              <a:avLst/>
              <a:gdLst/>
              <a:ahLst/>
              <a:cxnLst/>
              <a:rect l="l" t="t" r="r" b="b"/>
              <a:pathLst>
                <a:path w="9161" h="5247" extrusionOk="0">
                  <a:moveTo>
                    <a:pt x="3956" y="0"/>
                  </a:moveTo>
                  <a:cubicBezTo>
                    <a:pt x="3951" y="0"/>
                    <a:pt x="3945" y="1"/>
                    <a:pt x="3940" y="2"/>
                  </a:cubicBezTo>
                  <a:cubicBezTo>
                    <a:pt x="2477" y="498"/>
                    <a:pt x="1714" y="1729"/>
                    <a:pt x="1714" y="1729"/>
                  </a:cubicBezTo>
                  <a:cubicBezTo>
                    <a:pt x="1714" y="1729"/>
                    <a:pt x="1665" y="1723"/>
                    <a:pt x="1586" y="1723"/>
                  </a:cubicBezTo>
                  <a:cubicBezTo>
                    <a:pt x="1260" y="1723"/>
                    <a:pt x="408" y="1825"/>
                    <a:pt x="219" y="2872"/>
                  </a:cubicBezTo>
                  <a:cubicBezTo>
                    <a:pt x="0" y="4163"/>
                    <a:pt x="335" y="4839"/>
                    <a:pt x="335" y="4839"/>
                  </a:cubicBezTo>
                  <a:lnTo>
                    <a:pt x="556" y="4807"/>
                  </a:lnTo>
                  <a:cubicBezTo>
                    <a:pt x="594" y="4799"/>
                    <a:pt x="633" y="4795"/>
                    <a:pt x="671" y="4795"/>
                  </a:cubicBezTo>
                  <a:cubicBezTo>
                    <a:pt x="840" y="4795"/>
                    <a:pt x="1006" y="4869"/>
                    <a:pt x="1112" y="5000"/>
                  </a:cubicBezTo>
                  <a:cubicBezTo>
                    <a:pt x="1214" y="5116"/>
                    <a:pt x="1362" y="5233"/>
                    <a:pt x="1510" y="5247"/>
                  </a:cubicBezTo>
                  <a:cubicBezTo>
                    <a:pt x="1512" y="5247"/>
                    <a:pt x="1514" y="5247"/>
                    <a:pt x="1516" y="5247"/>
                  </a:cubicBezTo>
                  <a:cubicBezTo>
                    <a:pt x="1824" y="5247"/>
                    <a:pt x="2417" y="2932"/>
                    <a:pt x="2417" y="2932"/>
                  </a:cubicBezTo>
                  <a:cubicBezTo>
                    <a:pt x="2417" y="2932"/>
                    <a:pt x="3767" y="3359"/>
                    <a:pt x="4946" y="3359"/>
                  </a:cubicBezTo>
                  <a:cubicBezTo>
                    <a:pt x="4983" y="3359"/>
                    <a:pt x="5019" y="3359"/>
                    <a:pt x="5055" y="3358"/>
                  </a:cubicBezTo>
                  <a:cubicBezTo>
                    <a:pt x="5129" y="3358"/>
                    <a:pt x="5171" y="3270"/>
                    <a:pt x="5129" y="3210"/>
                  </a:cubicBezTo>
                  <a:lnTo>
                    <a:pt x="4953" y="2918"/>
                  </a:lnTo>
                  <a:lnTo>
                    <a:pt x="4953" y="2918"/>
                  </a:lnTo>
                  <a:cubicBezTo>
                    <a:pt x="4953" y="2918"/>
                    <a:pt x="5837" y="3037"/>
                    <a:pt x="6561" y="3037"/>
                  </a:cubicBezTo>
                  <a:cubicBezTo>
                    <a:pt x="6858" y="3037"/>
                    <a:pt x="7128" y="3017"/>
                    <a:pt x="7299" y="2960"/>
                  </a:cubicBezTo>
                  <a:cubicBezTo>
                    <a:pt x="7299" y="2960"/>
                    <a:pt x="7577" y="4705"/>
                    <a:pt x="8073" y="4955"/>
                  </a:cubicBezTo>
                  <a:cubicBezTo>
                    <a:pt x="8103" y="4969"/>
                    <a:pt x="8133" y="4976"/>
                    <a:pt x="8162" y="4976"/>
                  </a:cubicBezTo>
                  <a:cubicBezTo>
                    <a:pt x="8192" y="4976"/>
                    <a:pt x="8221" y="4969"/>
                    <a:pt x="8249" y="4955"/>
                  </a:cubicBezTo>
                  <a:lnTo>
                    <a:pt x="8587" y="4751"/>
                  </a:lnTo>
                  <a:cubicBezTo>
                    <a:pt x="8644" y="4741"/>
                    <a:pt x="8698" y="4737"/>
                    <a:pt x="8749" y="4737"/>
                  </a:cubicBezTo>
                  <a:cubicBezTo>
                    <a:pt x="8941" y="4737"/>
                    <a:pt x="9072" y="4793"/>
                    <a:pt x="9072" y="4793"/>
                  </a:cubicBezTo>
                  <a:cubicBezTo>
                    <a:pt x="9160" y="3885"/>
                    <a:pt x="8513" y="2770"/>
                    <a:pt x="8513" y="2770"/>
                  </a:cubicBezTo>
                  <a:lnTo>
                    <a:pt x="8513" y="2770"/>
                  </a:lnTo>
                  <a:lnTo>
                    <a:pt x="8910" y="2890"/>
                  </a:lnTo>
                  <a:cubicBezTo>
                    <a:pt x="8917" y="2892"/>
                    <a:pt x="8924" y="2893"/>
                    <a:pt x="8931" y="2893"/>
                  </a:cubicBezTo>
                  <a:cubicBezTo>
                    <a:pt x="8966" y="2893"/>
                    <a:pt x="8996" y="2865"/>
                    <a:pt x="8984" y="2830"/>
                  </a:cubicBezTo>
                  <a:cubicBezTo>
                    <a:pt x="8970" y="2714"/>
                    <a:pt x="8939" y="2608"/>
                    <a:pt x="8910" y="2492"/>
                  </a:cubicBezTo>
                  <a:cubicBezTo>
                    <a:pt x="8485" y="1131"/>
                    <a:pt x="7194" y="192"/>
                    <a:pt x="5773" y="178"/>
                  </a:cubicBezTo>
                  <a:cubicBezTo>
                    <a:pt x="5729" y="177"/>
                    <a:pt x="5687" y="176"/>
                    <a:pt x="5644" y="176"/>
                  </a:cubicBezTo>
                  <a:cubicBezTo>
                    <a:pt x="4573" y="176"/>
                    <a:pt x="3708" y="544"/>
                    <a:pt x="3708" y="544"/>
                  </a:cubicBezTo>
                  <a:lnTo>
                    <a:pt x="4014" y="104"/>
                  </a:lnTo>
                  <a:cubicBezTo>
                    <a:pt x="4056" y="62"/>
                    <a:pt x="4010" y="0"/>
                    <a:pt x="395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5016825" y="2161375"/>
              <a:ext cx="14625" cy="26775"/>
            </a:xfrm>
            <a:custGeom>
              <a:avLst/>
              <a:gdLst/>
              <a:ahLst/>
              <a:cxnLst/>
              <a:rect l="l" t="t" r="r" b="b"/>
              <a:pathLst>
                <a:path w="585" h="1071" extrusionOk="0">
                  <a:moveTo>
                    <a:pt x="0" y="1"/>
                  </a:moveTo>
                  <a:cubicBezTo>
                    <a:pt x="74" y="75"/>
                    <a:pt x="130" y="163"/>
                    <a:pt x="190" y="237"/>
                  </a:cubicBezTo>
                  <a:cubicBezTo>
                    <a:pt x="250" y="325"/>
                    <a:pt x="292" y="412"/>
                    <a:pt x="338" y="500"/>
                  </a:cubicBezTo>
                  <a:cubicBezTo>
                    <a:pt x="394" y="588"/>
                    <a:pt x="440" y="690"/>
                    <a:pt x="468" y="778"/>
                  </a:cubicBezTo>
                  <a:lnTo>
                    <a:pt x="528" y="926"/>
                  </a:lnTo>
                  <a:cubicBezTo>
                    <a:pt x="556" y="968"/>
                    <a:pt x="570" y="1014"/>
                    <a:pt x="584" y="1070"/>
                  </a:cubicBezTo>
                  <a:cubicBezTo>
                    <a:pt x="584" y="968"/>
                    <a:pt x="570" y="852"/>
                    <a:pt x="528" y="764"/>
                  </a:cubicBezTo>
                  <a:cubicBezTo>
                    <a:pt x="496" y="662"/>
                    <a:pt x="468" y="557"/>
                    <a:pt x="426" y="469"/>
                  </a:cubicBezTo>
                  <a:cubicBezTo>
                    <a:pt x="366" y="367"/>
                    <a:pt x="306" y="279"/>
                    <a:pt x="250" y="205"/>
                  </a:cubicBezTo>
                  <a:cubicBezTo>
                    <a:pt x="176" y="117"/>
                    <a:pt x="102" y="47"/>
                    <a:pt x="0" y="1"/>
                  </a:cubicBezTo>
                  <a:close/>
                </a:path>
              </a:pathLst>
            </a:custGeom>
            <a:solidFill>
              <a:srgbClr val="4F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9"/>
            <p:cNvSpPr/>
            <p:nvPr/>
          </p:nvSpPr>
          <p:spPr>
            <a:xfrm>
              <a:off x="5025275" y="2124000"/>
              <a:ext cx="86800" cy="38900"/>
            </a:xfrm>
            <a:custGeom>
              <a:avLst/>
              <a:gdLst/>
              <a:ahLst/>
              <a:cxnLst/>
              <a:rect l="l" t="t" r="r" b="b"/>
              <a:pathLst>
                <a:path w="3472" h="1556" extrusionOk="0">
                  <a:moveTo>
                    <a:pt x="3472" y="1"/>
                  </a:moveTo>
                  <a:lnTo>
                    <a:pt x="3472" y="1"/>
                  </a:lnTo>
                  <a:cubicBezTo>
                    <a:pt x="3148" y="15"/>
                    <a:pt x="2814" y="47"/>
                    <a:pt x="2504" y="135"/>
                  </a:cubicBezTo>
                  <a:lnTo>
                    <a:pt x="2388" y="149"/>
                  </a:lnTo>
                  <a:cubicBezTo>
                    <a:pt x="2343" y="163"/>
                    <a:pt x="2300" y="177"/>
                    <a:pt x="2269" y="191"/>
                  </a:cubicBezTo>
                  <a:lnTo>
                    <a:pt x="2037" y="265"/>
                  </a:lnTo>
                  <a:cubicBezTo>
                    <a:pt x="1875" y="325"/>
                    <a:pt x="1727" y="367"/>
                    <a:pt x="1583" y="441"/>
                  </a:cubicBezTo>
                  <a:cubicBezTo>
                    <a:pt x="1287" y="588"/>
                    <a:pt x="995" y="733"/>
                    <a:pt x="732" y="926"/>
                  </a:cubicBezTo>
                  <a:cubicBezTo>
                    <a:pt x="468" y="1116"/>
                    <a:pt x="218" y="1320"/>
                    <a:pt x="0" y="1556"/>
                  </a:cubicBezTo>
                  <a:cubicBezTo>
                    <a:pt x="116" y="1454"/>
                    <a:pt x="232" y="1348"/>
                    <a:pt x="366" y="1246"/>
                  </a:cubicBezTo>
                  <a:lnTo>
                    <a:pt x="570" y="1116"/>
                  </a:lnTo>
                  <a:lnTo>
                    <a:pt x="760" y="982"/>
                  </a:lnTo>
                  <a:cubicBezTo>
                    <a:pt x="1038" y="806"/>
                    <a:pt x="1319" y="645"/>
                    <a:pt x="1611" y="515"/>
                  </a:cubicBezTo>
                  <a:cubicBezTo>
                    <a:pt x="1759" y="455"/>
                    <a:pt x="1903" y="398"/>
                    <a:pt x="2051" y="339"/>
                  </a:cubicBezTo>
                  <a:cubicBezTo>
                    <a:pt x="2213" y="279"/>
                    <a:pt x="2357" y="237"/>
                    <a:pt x="2519" y="191"/>
                  </a:cubicBezTo>
                  <a:cubicBezTo>
                    <a:pt x="2592" y="177"/>
                    <a:pt x="2666" y="149"/>
                    <a:pt x="2754" y="135"/>
                  </a:cubicBezTo>
                  <a:lnTo>
                    <a:pt x="2990" y="89"/>
                  </a:lnTo>
                  <a:cubicBezTo>
                    <a:pt x="3060" y="61"/>
                    <a:pt x="3148" y="47"/>
                    <a:pt x="3222" y="47"/>
                  </a:cubicBezTo>
                  <a:cubicBezTo>
                    <a:pt x="3310" y="29"/>
                    <a:pt x="3384" y="15"/>
                    <a:pt x="3472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9"/>
            <p:cNvSpPr/>
            <p:nvPr/>
          </p:nvSpPr>
          <p:spPr>
            <a:xfrm>
              <a:off x="5032200" y="2161025"/>
              <a:ext cx="18675" cy="8475"/>
            </a:xfrm>
            <a:custGeom>
              <a:avLst/>
              <a:gdLst/>
              <a:ahLst/>
              <a:cxnLst/>
              <a:rect l="l" t="t" r="r" b="b"/>
              <a:pathLst>
                <a:path w="747" h="339" extrusionOk="0">
                  <a:moveTo>
                    <a:pt x="747" y="1"/>
                  </a:moveTo>
                  <a:cubicBezTo>
                    <a:pt x="616" y="1"/>
                    <a:pt x="469" y="43"/>
                    <a:pt x="353" y="103"/>
                  </a:cubicBezTo>
                  <a:cubicBezTo>
                    <a:pt x="219" y="163"/>
                    <a:pt x="103" y="237"/>
                    <a:pt x="1" y="339"/>
                  </a:cubicBezTo>
                  <a:cubicBezTo>
                    <a:pt x="131" y="293"/>
                    <a:pt x="251" y="237"/>
                    <a:pt x="381" y="177"/>
                  </a:cubicBezTo>
                  <a:cubicBezTo>
                    <a:pt x="497" y="117"/>
                    <a:pt x="631" y="75"/>
                    <a:pt x="747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5039500" y="2164275"/>
              <a:ext cx="148475" cy="15075"/>
            </a:xfrm>
            <a:custGeom>
              <a:avLst/>
              <a:gdLst/>
              <a:ahLst/>
              <a:cxnLst/>
              <a:rect l="l" t="t" r="r" b="b"/>
              <a:pathLst>
                <a:path w="5939" h="603" extrusionOk="0">
                  <a:moveTo>
                    <a:pt x="2991" y="1"/>
                  </a:moveTo>
                  <a:cubicBezTo>
                    <a:pt x="2477" y="33"/>
                    <a:pt x="1964" y="107"/>
                    <a:pt x="1468" y="194"/>
                  </a:cubicBezTo>
                  <a:cubicBezTo>
                    <a:pt x="968" y="296"/>
                    <a:pt x="486" y="413"/>
                    <a:pt x="1" y="588"/>
                  </a:cubicBezTo>
                  <a:cubicBezTo>
                    <a:pt x="251" y="515"/>
                    <a:pt x="486" y="458"/>
                    <a:pt x="732" y="398"/>
                  </a:cubicBezTo>
                  <a:cubicBezTo>
                    <a:pt x="982" y="353"/>
                    <a:pt x="1232" y="296"/>
                    <a:pt x="1482" y="251"/>
                  </a:cubicBezTo>
                  <a:cubicBezTo>
                    <a:pt x="1981" y="177"/>
                    <a:pt x="2477" y="107"/>
                    <a:pt x="2991" y="89"/>
                  </a:cubicBezTo>
                  <a:cubicBezTo>
                    <a:pt x="3138" y="89"/>
                    <a:pt x="3283" y="75"/>
                    <a:pt x="3444" y="75"/>
                  </a:cubicBezTo>
                  <a:cubicBezTo>
                    <a:pt x="3796" y="75"/>
                    <a:pt x="4148" y="107"/>
                    <a:pt x="4500" y="149"/>
                  </a:cubicBezTo>
                  <a:cubicBezTo>
                    <a:pt x="4999" y="223"/>
                    <a:pt x="5481" y="370"/>
                    <a:pt x="5938" y="602"/>
                  </a:cubicBezTo>
                  <a:cubicBezTo>
                    <a:pt x="5717" y="472"/>
                    <a:pt x="5499" y="370"/>
                    <a:pt x="5249" y="282"/>
                  </a:cubicBezTo>
                  <a:cubicBezTo>
                    <a:pt x="5013" y="194"/>
                    <a:pt x="4764" y="135"/>
                    <a:pt x="4514" y="89"/>
                  </a:cubicBezTo>
                  <a:cubicBezTo>
                    <a:pt x="4268" y="47"/>
                    <a:pt x="4004" y="33"/>
                    <a:pt x="3754" y="19"/>
                  </a:cubicBezTo>
                  <a:cubicBezTo>
                    <a:pt x="3620" y="1"/>
                    <a:pt x="3490" y="1"/>
                    <a:pt x="3371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5011625" y="2185575"/>
              <a:ext cx="9975" cy="19800"/>
            </a:xfrm>
            <a:custGeom>
              <a:avLst/>
              <a:gdLst/>
              <a:ahLst/>
              <a:cxnLst/>
              <a:rect l="l" t="t" r="r" b="b"/>
              <a:pathLst>
                <a:path w="399" h="792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38" y="46"/>
                    <a:pt x="282" y="102"/>
                    <a:pt x="236" y="162"/>
                  </a:cubicBezTo>
                  <a:cubicBezTo>
                    <a:pt x="194" y="222"/>
                    <a:pt x="149" y="278"/>
                    <a:pt x="106" y="352"/>
                  </a:cubicBezTo>
                  <a:cubicBezTo>
                    <a:pt x="75" y="412"/>
                    <a:pt x="32" y="486"/>
                    <a:pt x="18" y="574"/>
                  </a:cubicBezTo>
                  <a:cubicBezTo>
                    <a:pt x="1" y="644"/>
                    <a:pt x="1" y="718"/>
                    <a:pt x="32" y="792"/>
                  </a:cubicBezTo>
                  <a:cubicBezTo>
                    <a:pt x="32" y="718"/>
                    <a:pt x="61" y="662"/>
                    <a:pt x="89" y="588"/>
                  </a:cubicBezTo>
                  <a:cubicBezTo>
                    <a:pt x="106" y="514"/>
                    <a:pt x="149" y="454"/>
                    <a:pt x="177" y="398"/>
                  </a:cubicBezTo>
                  <a:cubicBezTo>
                    <a:pt x="251" y="264"/>
                    <a:pt x="324" y="134"/>
                    <a:pt x="398" y="0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5006875" y="2172025"/>
              <a:ext cx="10675" cy="15075"/>
            </a:xfrm>
            <a:custGeom>
              <a:avLst/>
              <a:gdLst/>
              <a:ahLst/>
              <a:cxnLst/>
              <a:rect l="l" t="t" r="r" b="b"/>
              <a:pathLst>
                <a:path w="427" h="603" extrusionOk="0">
                  <a:moveTo>
                    <a:pt x="426" y="1"/>
                  </a:moveTo>
                  <a:lnTo>
                    <a:pt x="426" y="1"/>
                  </a:lnTo>
                  <a:cubicBezTo>
                    <a:pt x="367" y="29"/>
                    <a:pt x="310" y="74"/>
                    <a:pt x="265" y="117"/>
                  </a:cubicBezTo>
                  <a:cubicBezTo>
                    <a:pt x="222" y="148"/>
                    <a:pt x="177" y="205"/>
                    <a:pt x="135" y="250"/>
                  </a:cubicBezTo>
                  <a:cubicBezTo>
                    <a:pt x="103" y="307"/>
                    <a:pt x="61" y="352"/>
                    <a:pt x="47" y="412"/>
                  </a:cubicBezTo>
                  <a:cubicBezTo>
                    <a:pt x="15" y="482"/>
                    <a:pt x="1" y="542"/>
                    <a:pt x="1" y="602"/>
                  </a:cubicBezTo>
                  <a:cubicBezTo>
                    <a:pt x="61" y="500"/>
                    <a:pt x="135" y="394"/>
                    <a:pt x="208" y="307"/>
                  </a:cubicBezTo>
                  <a:cubicBezTo>
                    <a:pt x="279" y="205"/>
                    <a:pt x="353" y="103"/>
                    <a:pt x="426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5160425" y="2193300"/>
              <a:ext cx="11375" cy="31875"/>
            </a:xfrm>
            <a:custGeom>
              <a:avLst/>
              <a:gdLst/>
              <a:ahLst/>
              <a:cxnLst/>
              <a:rect l="l" t="t" r="r" b="b"/>
              <a:pathLst>
                <a:path w="455" h="1275" extrusionOk="0">
                  <a:moveTo>
                    <a:pt x="0" y="1"/>
                  </a:moveTo>
                  <a:cubicBezTo>
                    <a:pt x="46" y="103"/>
                    <a:pt x="88" y="205"/>
                    <a:pt x="134" y="307"/>
                  </a:cubicBezTo>
                  <a:cubicBezTo>
                    <a:pt x="176" y="409"/>
                    <a:pt x="222" y="528"/>
                    <a:pt x="250" y="630"/>
                  </a:cubicBezTo>
                  <a:cubicBezTo>
                    <a:pt x="292" y="732"/>
                    <a:pt x="338" y="834"/>
                    <a:pt x="366" y="951"/>
                  </a:cubicBezTo>
                  <a:cubicBezTo>
                    <a:pt x="398" y="1056"/>
                    <a:pt x="426" y="1158"/>
                    <a:pt x="454" y="1274"/>
                  </a:cubicBezTo>
                  <a:cubicBezTo>
                    <a:pt x="454" y="1158"/>
                    <a:pt x="454" y="1038"/>
                    <a:pt x="426" y="922"/>
                  </a:cubicBezTo>
                  <a:cubicBezTo>
                    <a:pt x="412" y="820"/>
                    <a:pt x="366" y="704"/>
                    <a:pt x="338" y="599"/>
                  </a:cubicBezTo>
                  <a:cubicBezTo>
                    <a:pt x="292" y="483"/>
                    <a:pt x="250" y="381"/>
                    <a:pt x="190" y="279"/>
                  </a:cubicBezTo>
                  <a:cubicBezTo>
                    <a:pt x="134" y="191"/>
                    <a:pt x="74" y="89"/>
                    <a:pt x="0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5035825" y="2249225"/>
              <a:ext cx="41425" cy="38050"/>
            </a:xfrm>
            <a:custGeom>
              <a:avLst/>
              <a:gdLst/>
              <a:ahLst/>
              <a:cxnLst/>
              <a:rect l="l" t="t" r="r" b="b"/>
              <a:pathLst>
                <a:path w="1657" h="1522" extrusionOk="0">
                  <a:moveTo>
                    <a:pt x="848" y="1"/>
                  </a:moveTo>
                  <a:cubicBezTo>
                    <a:pt x="497" y="1"/>
                    <a:pt x="182" y="236"/>
                    <a:pt x="106" y="592"/>
                  </a:cubicBezTo>
                  <a:cubicBezTo>
                    <a:pt x="0" y="1000"/>
                    <a:pt x="250" y="1411"/>
                    <a:pt x="661" y="1499"/>
                  </a:cubicBezTo>
                  <a:cubicBezTo>
                    <a:pt x="719" y="1514"/>
                    <a:pt x="777" y="1521"/>
                    <a:pt x="834" y="1521"/>
                  </a:cubicBezTo>
                  <a:cubicBezTo>
                    <a:pt x="1169" y="1521"/>
                    <a:pt x="1482" y="1280"/>
                    <a:pt x="1569" y="944"/>
                  </a:cubicBezTo>
                  <a:cubicBezTo>
                    <a:pt x="1657" y="532"/>
                    <a:pt x="1407" y="121"/>
                    <a:pt x="1013" y="19"/>
                  </a:cubicBezTo>
                  <a:cubicBezTo>
                    <a:pt x="958" y="7"/>
                    <a:pt x="902" y="1"/>
                    <a:pt x="8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5036950" y="224862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852" y="57"/>
                    <a:pt x="894" y="57"/>
                    <a:pt x="954" y="74"/>
                  </a:cubicBezTo>
                  <a:cubicBezTo>
                    <a:pt x="1292" y="162"/>
                    <a:pt x="1510" y="454"/>
                    <a:pt x="1510" y="778"/>
                  </a:cubicBezTo>
                  <a:cubicBezTo>
                    <a:pt x="1510" y="834"/>
                    <a:pt x="1510" y="894"/>
                    <a:pt x="1496" y="954"/>
                  </a:cubicBezTo>
                  <a:cubicBezTo>
                    <a:pt x="1408" y="1288"/>
                    <a:pt x="1116" y="1509"/>
                    <a:pt x="792" y="1509"/>
                  </a:cubicBezTo>
                  <a:cubicBezTo>
                    <a:pt x="732" y="1509"/>
                    <a:pt x="676" y="1509"/>
                    <a:pt x="616" y="1495"/>
                  </a:cubicBezTo>
                  <a:cubicBezTo>
                    <a:pt x="293" y="1421"/>
                    <a:pt x="61" y="1112"/>
                    <a:pt x="61" y="792"/>
                  </a:cubicBezTo>
                  <a:cubicBezTo>
                    <a:pt x="61" y="732"/>
                    <a:pt x="75" y="672"/>
                    <a:pt x="89" y="616"/>
                  </a:cubicBezTo>
                  <a:cubicBezTo>
                    <a:pt x="163" y="278"/>
                    <a:pt x="469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441" y="0"/>
                    <a:pt x="117" y="250"/>
                    <a:pt x="29" y="602"/>
                  </a:cubicBezTo>
                  <a:cubicBezTo>
                    <a:pt x="15" y="672"/>
                    <a:pt x="1" y="732"/>
                    <a:pt x="1" y="792"/>
                  </a:cubicBezTo>
                  <a:cubicBezTo>
                    <a:pt x="1" y="1143"/>
                    <a:pt x="251" y="1464"/>
                    <a:pt x="602" y="1552"/>
                  </a:cubicBezTo>
                  <a:cubicBezTo>
                    <a:pt x="659" y="1569"/>
                    <a:pt x="718" y="1583"/>
                    <a:pt x="792" y="1583"/>
                  </a:cubicBezTo>
                  <a:cubicBezTo>
                    <a:pt x="1144" y="1583"/>
                    <a:pt x="1468" y="1333"/>
                    <a:pt x="1556" y="968"/>
                  </a:cubicBezTo>
                  <a:cubicBezTo>
                    <a:pt x="1570" y="908"/>
                    <a:pt x="1570" y="848"/>
                    <a:pt x="1570" y="778"/>
                  </a:cubicBezTo>
                  <a:cubicBezTo>
                    <a:pt x="1570" y="426"/>
                    <a:pt x="1334" y="102"/>
                    <a:pt x="968" y="14"/>
                  </a:cubicBezTo>
                  <a:cubicBezTo>
                    <a:pt x="908" y="0"/>
                    <a:pt x="85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5036250" y="2250975"/>
              <a:ext cx="41000" cy="37800"/>
            </a:xfrm>
            <a:custGeom>
              <a:avLst/>
              <a:gdLst/>
              <a:ahLst/>
              <a:cxnLst/>
              <a:rect l="l" t="t" r="r" b="b"/>
              <a:pathLst>
                <a:path w="1640" h="1512" extrusionOk="0">
                  <a:moveTo>
                    <a:pt x="822" y="0"/>
                  </a:moveTo>
                  <a:cubicBezTo>
                    <a:pt x="486" y="0"/>
                    <a:pt x="178" y="242"/>
                    <a:pt x="103" y="578"/>
                  </a:cubicBezTo>
                  <a:cubicBezTo>
                    <a:pt x="1" y="990"/>
                    <a:pt x="247" y="1401"/>
                    <a:pt x="644" y="1489"/>
                  </a:cubicBezTo>
                  <a:cubicBezTo>
                    <a:pt x="707" y="1505"/>
                    <a:pt x="768" y="1512"/>
                    <a:pt x="829" y="1512"/>
                  </a:cubicBezTo>
                  <a:cubicBezTo>
                    <a:pt x="1168" y="1512"/>
                    <a:pt x="1465" y="1279"/>
                    <a:pt x="1552" y="930"/>
                  </a:cubicBezTo>
                  <a:cubicBezTo>
                    <a:pt x="1640" y="522"/>
                    <a:pt x="1408" y="110"/>
                    <a:pt x="996" y="22"/>
                  </a:cubicBezTo>
                  <a:cubicBezTo>
                    <a:pt x="938" y="7"/>
                    <a:pt x="880" y="0"/>
                    <a:pt x="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5039500" y="2251800"/>
              <a:ext cx="26775" cy="24600"/>
            </a:xfrm>
            <a:custGeom>
              <a:avLst/>
              <a:gdLst/>
              <a:ahLst/>
              <a:cxnLst/>
              <a:rect l="l" t="t" r="r" b="b"/>
              <a:pathLst>
                <a:path w="1071" h="984" extrusionOk="0">
                  <a:moveTo>
                    <a:pt x="519" y="1"/>
                  </a:moveTo>
                  <a:cubicBezTo>
                    <a:pt x="306" y="1"/>
                    <a:pt x="123" y="148"/>
                    <a:pt x="61" y="369"/>
                  </a:cubicBezTo>
                  <a:cubicBezTo>
                    <a:pt x="1" y="633"/>
                    <a:pt x="163" y="897"/>
                    <a:pt x="426" y="971"/>
                  </a:cubicBezTo>
                  <a:cubicBezTo>
                    <a:pt x="461" y="979"/>
                    <a:pt x="497" y="983"/>
                    <a:pt x="532" y="983"/>
                  </a:cubicBezTo>
                  <a:cubicBezTo>
                    <a:pt x="746" y="983"/>
                    <a:pt x="950" y="832"/>
                    <a:pt x="1014" y="605"/>
                  </a:cubicBezTo>
                  <a:cubicBezTo>
                    <a:pt x="1070" y="341"/>
                    <a:pt x="908" y="77"/>
                    <a:pt x="645" y="18"/>
                  </a:cubicBezTo>
                  <a:cubicBezTo>
                    <a:pt x="602" y="6"/>
                    <a:pt x="560" y="1"/>
                    <a:pt x="5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5060000" y="2261200"/>
              <a:ext cx="9600" cy="6175"/>
            </a:xfrm>
            <a:custGeom>
              <a:avLst/>
              <a:gdLst/>
              <a:ahLst/>
              <a:cxnLst/>
              <a:rect l="l" t="t" r="r" b="b"/>
              <a:pathLst>
                <a:path w="384" h="247" extrusionOk="0">
                  <a:moveTo>
                    <a:pt x="161" y="0"/>
                  </a:moveTo>
                  <a:cubicBezTo>
                    <a:pt x="92" y="0"/>
                    <a:pt x="29" y="38"/>
                    <a:pt x="18" y="81"/>
                  </a:cubicBezTo>
                  <a:cubicBezTo>
                    <a:pt x="0" y="141"/>
                    <a:pt x="74" y="215"/>
                    <a:pt x="162" y="243"/>
                  </a:cubicBezTo>
                  <a:cubicBezTo>
                    <a:pt x="180" y="245"/>
                    <a:pt x="197" y="247"/>
                    <a:pt x="213" y="247"/>
                  </a:cubicBezTo>
                  <a:cubicBezTo>
                    <a:pt x="292" y="247"/>
                    <a:pt x="355" y="219"/>
                    <a:pt x="370" y="169"/>
                  </a:cubicBezTo>
                  <a:cubicBezTo>
                    <a:pt x="384" y="99"/>
                    <a:pt x="310" y="25"/>
                    <a:pt x="222" y="11"/>
                  </a:cubicBezTo>
                  <a:cubicBezTo>
                    <a:pt x="202" y="4"/>
                    <a:pt x="181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5110200" y="2246925"/>
              <a:ext cx="40400" cy="38150"/>
            </a:xfrm>
            <a:custGeom>
              <a:avLst/>
              <a:gdLst/>
              <a:ahLst/>
              <a:cxnLst/>
              <a:rect l="l" t="t" r="r" b="b"/>
              <a:pathLst>
                <a:path w="1616" h="1526" extrusionOk="0">
                  <a:moveTo>
                    <a:pt x="801" y="1"/>
                  </a:moveTo>
                  <a:cubicBezTo>
                    <a:pt x="764" y="1"/>
                    <a:pt x="727" y="3"/>
                    <a:pt x="690" y="9"/>
                  </a:cubicBezTo>
                  <a:cubicBezTo>
                    <a:pt x="279" y="68"/>
                    <a:pt x="1" y="462"/>
                    <a:pt x="61" y="874"/>
                  </a:cubicBezTo>
                  <a:cubicBezTo>
                    <a:pt x="115" y="1249"/>
                    <a:pt x="436" y="1525"/>
                    <a:pt x="805" y="1525"/>
                  </a:cubicBezTo>
                  <a:cubicBezTo>
                    <a:pt x="840" y="1525"/>
                    <a:pt x="876" y="1523"/>
                    <a:pt x="912" y="1518"/>
                  </a:cubicBezTo>
                  <a:cubicBezTo>
                    <a:pt x="1334" y="1444"/>
                    <a:pt x="1615" y="1064"/>
                    <a:pt x="1556" y="652"/>
                  </a:cubicBezTo>
                  <a:cubicBezTo>
                    <a:pt x="1488" y="268"/>
                    <a:pt x="1168" y="1"/>
                    <a:pt x="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5110550" y="224607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1144" y="57"/>
                    <a:pt x="1454" y="320"/>
                    <a:pt x="1514" y="686"/>
                  </a:cubicBezTo>
                  <a:lnTo>
                    <a:pt x="1514" y="792"/>
                  </a:lnTo>
                  <a:cubicBezTo>
                    <a:pt x="1514" y="1158"/>
                    <a:pt x="1264" y="1464"/>
                    <a:pt x="898" y="1523"/>
                  </a:cubicBezTo>
                  <a:lnTo>
                    <a:pt x="792" y="1523"/>
                  </a:lnTo>
                  <a:cubicBezTo>
                    <a:pt x="441" y="1523"/>
                    <a:pt x="135" y="1260"/>
                    <a:pt x="75" y="908"/>
                  </a:cubicBezTo>
                  <a:cubicBezTo>
                    <a:pt x="75" y="862"/>
                    <a:pt x="61" y="834"/>
                    <a:pt x="61" y="792"/>
                  </a:cubicBezTo>
                  <a:cubicBezTo>
                    <a:pt x="61" y="440"/>
                    <a:pt x="325" y="130"/>
                    <a:pt x="676" y="71"/>
                  </a:cubicBezTo>
                  <a:cubicBezTo>
                    <a:pt x="722" y="71"/>
                    <a:pt x="750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750" y="0"/>
                    <a:pt x="705" y="14"/>
                    <a:pt x="676" y="14"/>
                  </a:cubicBezTo>
                  <a:cubicBezTo>
                    <a:pt x="282" y="71"/>
                    <a:pt x="1" y="408"/>
                    <a:pt x="1" y="792"/>
                  </a:cubicBezTo>
                  <a:cubicBezTo>
                    <a:pt x="1" y="834"/>
                    <a:pt x="19" y="862"/>
                    <a:pt x="19" y="908"/>
                  </a:cubicBezTo>
                  <a:cubicBezTo>
                    <a:pt x="75" y="1302"/>
                    <a:pt x="413" y="1583"/>
                    <a:pt x="792" y="1583"/>
                  </a:cubicBezTo>
                  <a:lnTo>
                    <a:pt x="912" y="1583"/>
                  </a:lnTo>
                  <a:cubicBezTo>
                    <a:pt x="1292" y="1523"/>
                    <a:pt x="1570" y="1186"/>
                    <a:pt x="1570" y="792"/>
                  </a:cubicBezTo>
                  <a:lnTo>
                    <a:pt x="1570" y="672"/>
                  </a:lnTo>
                  <a:cubicBezTo>
                    <a:pt x="1514" y="292"/>
                    <a:pt x="1176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5109850" y="2248675"/>
              <a:ext cx="40300" cy="37625"/>
            </a:xfrm>
            <a:custGeom>
              <a:avLst/>
              <a:gdLst/>
              <a:ahLst/>
              <a:cxnLst/>
              <a:rect l="l" t="t" r="r" b="b"/>
              <a:pathLst>
                <a:path w="1612" h="1505" extrusionOk="0">
                  <a:moveTo>
                    <a:pt x="818" y="1"/>
                  </a:moveTo>
                  <a:cubicBezTo>
                    <a:pt x="776" y="1"/>
                    <a:pt x="733" y="5"/>
                    <a:pt x="690" y="12"/>
                  </a:cubicBezTo>
                  <a:cubicBezTo>
                    <a:pt x="279" y="72"/>
                    <a:pt x="1" y="452"/>
                    <a:pt x="61" y="864"/>
                  </a:cubicBezTo>
                  <a:cubicBezTo>
                    <a:pt x="127" y="1229"/>
                    <a:pt x="439" y="1505"/>
                    <a:pt x="799" y="1505"/>
                  </a:cubicBezTo>
                  <a:cubicBezTo>
                    <a:pt x="841" y="1505"/>
                    <a:pt x="883" y="1501"/>
                    <a:pt x="926" y="1493"/>
                  </a:cubicBezTo>
                  <a:cubicBezTo>
                    <a:pt x="1320" y="1433"/>
                    <a:pt x="1612" y="1054"/>
                    <a:pt x="1542" y="642"/>
                  </a:cubicBezTo>
                  <a:cubicBezTo>
                    <a:pt x="1488" y="274"/>
                    <a:pt x="1178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5112750" y="2249175"/>
              <a:ext cx="26075" cy="24525"/>
            </a:xfrm>
            <a:custGeom>
              <a:avLst/>
              <a:gdLst/>
              <a:ahLst/>
              <a:cxnLst/>
              <a:rect l="l" t="t" r="r" b="b"/>
              <a:pathLst>
                <a:path w="1043" h="981" extrusionOk="0">
                  <a:moveTo>
                    <a:pt x="532" y="1"/>
                  </a:moveTo>
                  <a:cubicBezTo>
                    <a:pt x="508" y="1"/>
                    <a:pt x="483" y="2"/>
                    <a:pt x="458" y="6"/>
                  </a:cubicBezTo>
                  <a:cubicBezTo>
                    <a:pt x="194" y="52"/>
                    <a:pt x="1" y="298"/>
                    <a:pt x="47" y="562"/>
                  </a:cubicBezTo>
                  <a:cubicBezTo>
                    <a:pt x="85" y="800"/>
                    <a:pt x="291" y="980"/>
                    <a:pt x="525" y="980"/>
                  </a:cubicBezTo>
                  <a:cubicBezTo>
                    <a:pt x="550" y="980"/>
                    <a:pt x="576" y="978"/>
                    <a:pt x="602" y="974"/>
                  </a:cubicBezTo>
                  <a:cubicBezTo>
                    <a:pt x="866" y="932"/>
                    <a:pt x="1042" y="682"/>
                    <a:pt x="1014" y="418"/>
                  </a:cubicBezTo>
                  <a:cubicBezTo>
                    <a:pt x="973" y="179"/>
                    <a:pt x="767" y="1"/>
                    <a:pt x="5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5133350" y="2258125"/>
              <a:ext cx="8800" cy="5950"/>
            </a:xfrm>
            <a:custGeom>
              <a:avLst/>
              <a:gdLst/>
              <a:ahLst/>
              <a:cxnLst/>
              <a:rect l="l" t="t" r="r" b="b"/>
              <a:pathLst>
                <a:path w="352" h="238" extrusionOk="0">
                  <a:moveTo>
                    <a:pt x="176" y="0"/>
                  </a:moveTo>
                  <a:cubicBezTo>
                    <a:pt x="88" y="0"/>
                    <a:pt x="0" y="46"/>
                    <a:pt x="0" y="102"/>
                  </a:cubicBezTo>
                  <a:cubicBezTo>
                    <a:pt x="0" y="176"/>
                    <a:pt x="74" y="236"/>
                    <a:pt x="162" y="236"/>
                  </a:cubicBezTo>
                  <a:cubicBezTo>
                    <a:pt x="172" y="237"/>
                    <a:pt x="182" y="238"/>
                    <a:pt x="192" y="238"/>
                  </a:cubicBezTo>
                  <a:cubicBezTo>
                    <a:pt x="278" y="238"/>
                    <a:pt x="339" y="184"/>
                    <a:pt x="352" y="134"/>
                  </a:cubicBezTo>
                  <a:cubicBezTo>
                    <a:pt x="352" y="60"/>
                    <a:pt x="278" y="0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5084975" y="2307625"/>
              <a:ext cx="11375" cy="4550"/>
            </a:xfrm>
            <a:custGeom>
              <a:avLst/>
              <a:gdLst/>
              <a:ahLst/>
              <a:cxnLst/>
              <a:rect l="l" t="t" r="r" b="b"/>
              <a:pathLst>
                <a:path w="455" h="182" extrusionOk="0">
                  <a:moveTo>
                    <a:pt x="14" y="1"/>
                  </a:moveTo>
                  <a:lnTo>
                    <a:pt x="0" y="15"/>
                  </a:lnTo>
                  <a:cubicBezTo>
                    <a:pt x="57" y="71"/>
                    <a:pt x="116" y="131"/>
                    <a:pt x="204" y="145"/>
                  </a:cubicBezTo>
                  <a:cubicBezTo>
                    <a:pt x="259" y="168"/>
                    <a:pt x="321" y="182"/>
                    <a:pt x="379" y="182"/>
                  </a:cubicBezTo>
                  <a:cubicBezTo>
                    <a:pt x="400" y="182"/>
                    <a:pt x="421" y="180"/>
                    <a:pt x="440" y="176"/>
                  </a:cubicBezTo>
                  <a:cubicBezTo>
                    <a:pt x="454" y="176"/>
                    <a:pt x="454" y="159"/>
                    <a:pt x="454" y="159"/>
                  </a:cubicBezTo>
                  <a:lnTo>
                    <a:pt x="440" y="145"/>
                  </a:lnTo>
                  <a:cubicBezTo>
                    <a:pt x="420" y="149"/>
                    <a:pt x="399" y="150"/>
                    <a:pt x="378" y="150"/>
                  </a:cubicBezTo>
                  <a:cubicBezTo>
                    <a:pt x="321" y="150"/>
                    <a:pt x="262" y="137"/>
                    <a:pt x="218" y="117"/>
                  </a:cubicBezTo>
                  <a:cubicBezTo>
                    <a:pt x="145" y="89"/>
                    <a:pt x="74" y="43"/>
                    <a:pt x="1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5027175" y="2221025"/>
              <a:ext cx="45675" cy="24600"/>
            </a:xfrm>
            <a:custGeom>
              <a:avLst/>
              <a:gdLst/>
              <a:ahLst/>
              <a:cxnLst/>
              <a:rect l="l" t="t" r="r" b="b"/>
              <a:pathLst>
                <a:path w="1827" h="984" extrusionOk="0">
                  <a:moveTo>
                    <a:pt x="1289" y="1"/>
                  </a:moveTo>
                  <a:cubicBezTo>
                    <a:pt x="859" y="1"/>
                    <a:pt x="156" y="693"/>
                    <a:pt x="156" y="693"/>
                  </a:cubicBezTo>
                  <a:cubicBezTo>
                    <a:pt x="0" y="924"/>
                    <a:pt x="130" y="983"/>
                    <a:pt x="303" y="983"/>
                  </a:cubicBezTo>
                  <a:cubicBezTo>
                    <a:pt x="438" y="983"/>
                    <a:pt x="599" y="947"/>
                    <a:pt x="670" y="928"/>
                  </a:cubicBezTo>
                  <a:cubicBezTo>
                    <a:pt x="817" y="869"/>
                    <a:pt x="1827" y="387"/>
                    <a:pt x="1475" y="63"/>
                  </a:cubicBezTo>
                  <a:cubicBezTo>
                    <a:pt x="1423" y="19"/>
                    <a:pt x="1360" y="1"/>
                    <a:pt x="1289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5111700" y="2223650"/>
              <a:ext cx="47950" cy="21650"/>
            </a:xfrm>
            <a:custGeom>
              <a:avLst/>
              <a:gdLst/>
              <a:ahLst/>
              <a:cxnLst/>
              <a:rect l="l" t="t" r="r" b="b"/>
              <a:pathLst>
                <a:path w="1918" h="866" extrusionOk="0">
                  <a:moveTo>
                    <a:pt x="547" y="1"/>
                  </a:moveTo>
                  <a:cubicBezTo>
                    <a:pt x="456" y="1"/>
                    <a:pt x="378" y="26"/>
                    <a:pt x="324" y="88"/>
                  </a:cubicBezTo>
                  <a:cubicBezTo>
                    <a:pt x="1" y="440"/>
                    <a:pt x="1056" y="809"/>
                    <a:pt x="1218" y="837"/>
                  </a:cubicBezTo>
                  <a:cubicBezTo>
                    <a:pt x="1271" y="851"/>
                    <a:pt x="1375" y="866"/>
                    <a:pt x="1481" y="866"/>
                  </a:cubicBezTo>
                  <a:cubicBezTo>
                    <a:pt x="1697" y="866"/>
                    <a:pt x="1917" y="806"/>
                    <a:pt x="1700" y="560"/>
                  </a:cubicBezTo>
                  <a:cubicBezTo>
                    <a:pt x="1700" y="560"/>
                    <a:pt x="974" y="1"/>
                    <a:pt x="547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9"/>
            <p:cNvSpPr/>
            <p:nvPr/>
          </p:nvSpPr>
          <p:spPr>
            <a:xfrm>
              <a:off x="5090775" y="2245275"/>
              <a:ext cx="20250" cy="45500"/>
            </a:xfrm>
            <a:custGeom>
              <a:avLst/>
              <a:gdLst/>
              <a:ahLst/>
              <a:cxnLst/>
              <a:rect l="l" t="t" r="r" b="b"/>
              <a:pathLst>
                <a:path w="810" h="1820" extrusionOk="0">
                  <a:moveTo>
                    <a:pt x="74" y="1"/>
                  </a:moveTo>
                  <a:cubicBezTo>
                    <a:pt x="74" y="1"/>
                    <a:pt x="60" y="1"/>
                    <a:pt x="60" y="15"/>
                  </a:cubicBezTo>
                  <a:cubicBezTo>
                    <a:pt x="32" y="236"/>
                    <a:pt x="1" y="472"/>
                    <a:pt x="1" y="704"/>
                  </a:cubicBezTo>
                  <a:cubicBezTo>
                    <a:pt x="1" y="806"/>
                    <a:pt x="1" y="926"/>
                    <a:pt x="32" y="1042"/>
                  </a:cubicBezTo>
                  <a:cubicBezTo>
                    <a:pt x="32" y="1070"/>
                    <a:pt x="46" y="1102"/>
                    <a:pt x="60" y="1130"/>
                  </a:cubicBezTo>
                  <a:cubicBezTo>
                    <a:pt x="74" y="1158"/>
                    <a:pt x="88" y="1204"/>
                    <a:pt x="134" y="1218"/>
                  </a:cubicBezTo>
                  <a:cubicBezTo>
                    <a:pt x="208" y="1218"/>
                    <a:pt x="264" y="1204"/>
                    <a:pt x="324" y="1190"/>
                  </a:cubicBezTo>
                  <a:cubicBezTo>
                    <a:pt x="384" y="1175"/>
                    <a:pt x="440" y="1144"/>
                    <a:pt x="486" y="1130"/>
                  </a:cubicBezTo>
                  <a:cubicBezTo>
                    <a:pt x="528" y="1120"/>
                    <a:pt x="562" y="1110"/>
                    <a:pt x="594" y="1110"/>
                  </a:cubicBezTo>
                  <a:cubicBezTo>
                    <a:pt x="607" y="1110"/>
                    <a:pt x="620" y="1112"/>
                    <a:pt x="634" y="1116"/>
                  </a:cubicBezTo>
                  <a:cubicBezTo>
                    <a:pt x="676" y="1130"/>
                    <a:pt x="704" y="1175"/>
                    <a:pt x="722" y="1218"/>
                  </a:cubicBezTo>
                  <a:cubicBezTo>
                    <a:pt x="736" y="1246"/>
                    <a:pt x="736" y="1277"/>
                    <a:pt x="736" y="1306"/>
                  </a:cubicBezTo>
                  <a:lnTo>
                    <a:pt x="750" y="1334"/>
                  </a:lnTo>
                  <a:cubicBezTo>
                    <a:pt x="750" y="1351"/>
                    <a:pt x="736" y="1365"/>
                    <a:pt x="736" y="1380"/>
                  </a:cubicBezTo>
                  <a:cubicBezTo>
                    <a:pt x="736" y="1408"/>
                    <a:pt x="736" y="1422"/>
                    <a:pt x="722" y="1453"/>
                  </a:cubicBezTo>
                  <a:cubicBezTo>
                    <a:pt x="704" y="1482"/>
                    <a:pt x="704" y="1496"/>
                    <a:pt x="690" y="1527"/>
                  </a:cubicBezTo>
                  <a:cubicBezTo>
                    <a:pt x="662" y="1569"/>
                    <a:pt x="616" y="1615"/>
                    <a:pt x="574" y="1643"/>
                  </a:cubicBezTo>
                  <a:cubicBezTo>
                    <a:pt x="486" y="1703"/>
                    <a:pt x="384" y="1759"/>
                    <a:pt x="264" y="1791"/>
                  </a:cubicBezTo>
                  <a:lnTo>
                    <a:pt x="264" y="1805"/>
                  </a:lnTo>
                  <a:cubicBezTo>
                    <a:pt x="264" y="1819"/>
                    <a:pt x="264" y="1819"/>
                    <a:pt x="282" y="1819"/>
                  </a:cubicBezTo>
                  <a:cubicBezTo>
                    <a:pt x="398" y="1791"/>
                    <a:pt x="500" y="1745"/>
                    <a:pt x="602" y="1686"/>
                  </a:cubicBezTo>
                  <a:lnTo>
                    <a:pt x="736" y="1555"/>
                  </a:lnTo>
                  <a:cubicBezTo>
                    <a:pt x="750" y="1527"/>
                    <a:pt x="764" y="1496"/>
                    <a:pt x="778" y="1482"/>
                  </a:cubicBezTo>
                  <a:cubicBezTo>
                    <a:pt x="778" y="1453"/>
                    <a:pt x="792" y="1422"/>
                    <a:pt x="792" y="1380"/>
                  </a:cubicBezTo>
                  <a:cubicBezTo>
                    <a:pt x="810" y="1365"/>
                    <a:pt x="810" y="1351"/>
                    <a:pt x="810" y="1334"/>
                  </a:cubicBezTo>
                  <a:lnTo>
                    <a:pt x="810" y="1292"/>
                  </a:lnTo>
                  <a:cubicBezTo>
                    <a:pt x="792" y="1263"/>
                    <a:pt x="792" y="1232"/>
                    <a:pt x="778" y="1204"/>
                  </a:cubicBezTo>
                  <a:cubicBezTo>
                    <a:pt x="778" y="1175"/>
                    <a:pt x="764" y="1144"/>
                    <a:pt x="736" y="1116"/>
                  </a:cubicBezTo>
                  <a:cubicBezTo>
                    <a:pt x="722" y="1088"/>
                    <a:pt x="690" y="1070"/>
                    <a:pt x="662" y="1056"/>
                  </a:cubicBezTo>
                  <a:cubicBezTo>
                    <a:pt x="639" y="1047"/>
                    <a:pt x="617" y="1044"/>
                    <a:pt x="597" y="1044"/>
                  </a:cubicBezTo>
                  <a:cubicBezTo>
                    <a:pt x="551" y="1044"/>
                    <a:pt x="511" y="1060"/>
                    <a:pt x="472" y="1070"/>
                  </a:cubicBezTo>
                  <a:cubicBezTo>
                    <a:pt x="412" y="1088"/>
                    <a:pt x="352" y="1102"/>
                    <a:pt x="310" y="1116"/>
                  </a:cubicBezTo>
                  <a:cubicBezTo>
                    <a:pt x="266" y="1136"/>
                    <a:pt x="224" y="1149"/>
                    <a:pt x="187" y="1149"/>
                  </a:cubicBezTo>
                  <a:cubicBezTo>
                    <a:pt x="174" y="1149"/>
                    <a:pt x="161" y="1148"/>
                    <a:pt x="148" y="1144"/>
                  </a:cubicBezTo>
                  <a:cubicBezTo>
                    <a:pt x="134" y="1144"/>
                    <a:pt x="120" y="1130"/>
                    <a:pt x="120" y="1102"/>
                  </a:cubicBezTo>
                  <a:cubicBezTo>
                    <a:pt x="106" y="1088"/>
                    <a:pt x="88" y="1056"/>
                    <a:pt x="88" y="1028"/>
                  </a:cubicBezTo>
                  <a:cubicBezTo>
                    <a:pt x="60" y="926"/>
                    <a:pt x="60" y="806"/>
                    <a:pt x="60" y="704"/>
                  </a:cubicBezTo>
                  <a:lnTo>
                    <a:pt x="60" y="352"/>
                  </a:lnTo>
                  <a:cubicBezTo>
                    <a:pt x="74" y="236"/>
                    <a:pt x="74" y="134"/>
                    <a:pt x="88" y="15"/>
                  </a:cubicBezTo>
                  <a:cubicBezTo>
                    <a:pt x="88" y="1"/>
                    <a:pt x="88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5084175" y="2296500"/>
              <a:ext cx="21675" cy="12650"/>
            </a:xfrm>
            <a:custGeom>
              <a:avLst/>
              <a:gdLst/>
              <a:ahLst/>
              <a:cxnLst/>
              <a:rect l="l" t="t" r="r" b="b"/>
              <a:pathLst>
                <a:path w="867" h="506" extrusionOk="0">
                  <a:moveTo>
                    <a:pt x="288" y="1"/>
                  </a:moveTo>
                  <a:cubicBezTo>
                    <a:pt x="235" y="1"/>
                    <a:pt x="179" y="2"/>
                    <a:pt x="120" y="6"/>
                  </a:cubicBezTo>
                  <a:cubicBezTo>
                    <a:pt x="46" y="6"/>
                    <a:pt x="1" y="62"/>
                    <a:pt x="1" y="122"/>
                  </a:cubicBezTo>
                  <a:cubicBezTo>
                    <a:pt x="18" y="252"/>
                    <a:pt x="106" y="474"/>
                    <a:pt x="384" y="502"/>
                  </a:cubicBezTo>
                  <a:cubicBezTo>
                    <a:pt x="405" y="504"/>
                    <a:pt x="424" y="505"/>
                    <a:pt x="443" y="505"/>
                  </a:cubicBezTo>
                  <a:cubicBezTo>
                    <a:pt x="683" y="505"/>
                    <a:pt x="813" y="329"/>
                    <a:pt x="852" y="196"/>
                  </a:cubicBezTo>
                  <a:cubicBezTo>
                    <a:pt x="866" y="122"/>
                    <a:pt x="852" y="62"/>
                    <a:pt x="778" y="48"/>
                  </a:cubicBezTo>
                  <a:cubicBezTo>
                    <a:pt x="674" y="26"/>
                    <a:pt x="50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5096325" y="2296625"/>
              <a:ext cx="6975" cy="5650"/>
            </a:xfrm>
            <a:custGeom>
              <a:avLst/>
              <a:gdLst/>
              <a:ahLst/>
              <a:cxnLst/>
              <a:rect l="l" t="t" r="r" b="b"/>
              <a:pathLst>
                <a:path w="279" h="226" extrusionOk="0">
                  <a:moveTo>
                    <a:pt x="14" y="1"/>
                  </a:moveTo>
                  <a:cubicBezTo>
                    <a:pt x="0" y="89"/>
                    <a:pt x="0" y="191"/>
                    <a:pt x="14" y="205"/>
                  </a:cubicBezTo>
                  <a:cubicBezTo>
                    <a:pt x="37" y="219"/>
                    <a:pt x="78" y="226"/>
                    <a:pt x="120" y="226"/>
                  </a:cubicBezTo>
                  <a:cubicBezTo>
                    <a:pt x="162" y="226"/>
                    <a:pt x="206" y="219"/>
                    <a:pt x="236" y="205"/>
                  </a:cubicBezTo>
                  <a:cubicBezTo>
                    <a:pt x="264" y="191"/>
                    <a:pt x="278" y="103"/>
                    <a:pt x="278" y="43"/>
                  </a:cubicBezTo>
                  <a:cubicBezTo>
                    <a:pt x="218" y="29"/>
                    <a:pt x="116" y="15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5087525" y="2296625"/>
              <a:ext cx="6625" cy="3825"/>
            </a:xfrm>
            <a:custGeom>
              <a:avLst/>
              <a:gdLst/>
              <a:ahLst/>
              <a:cxnLst/>
              <a:rect l="l" t="t" r="r" b="b"/>
              <a:pathLst>
                <a:path w="265" h="153" extrusionOk="0">
                  <a:moveTo>
                    <a:pt x="0" y="1"/>
                  </a:moveTo>
                  <a:lnTo>
                    <a:pt x="0" y="131"/>
                  </a:lnTo>
                  <a:cubicBezTo>
                    <a:pt x="22" y="145"/>
                    <a:pt x="62" y="152"/>
                    <a:pt x="102" y="152"/>
                  </a:cubicBezTo>
                  <a:cubicBezTo>
                    <a:pt x="143" y="152"/>
                    <a:pt x="183" y="145"/>
                    <a:pt x="204" y="131"/>
                  </a:cubicBezTo>
                  <a:cubicBezTo>
                    <a:pt x="236" y="117"/>
                    <a:pt x="250" y="57"/>
                    <a:pt x="2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9"/>
            <p:cNvSpPr/>
            <p:nvPr/>
          </p:nvSpPr>
          <p:spPr>
            <a:xfrm>
              <a:off x="5086025" y="2303575"/>
              <a:ext cx="13575" cy="5625"/>
            </a:xfrm>
            <a:custGeom>
              <a:avLst/>
              <a:gdLst/>
              <a:ahLst/>
              <a:cxnLst/>
              <a:rect l="l" t="t" r="r" b="b"/>
              <a:pathLst>
                <a:path w="543" h="225" extrusionOk="0">
                  <a:moveTo>
                    <a:pt x="162" y="0"/>
                  </a:moveTo>
                  <a:cubicBezTo>
                    <a:pt x="126" y="0"/>
                    <a:pt x="92" y="5"/>
                    <a:pt x="60" y="15"/>
                  </a:cubicBezTo>
                  <a:cubicBezTo>
                    <a:pt x="46" y="29"/>
                    <a:pt x="15" y="43"/>
                    <a:pt x="1" y="43"/>
                  </a:cubicBezTo>
                  <a:cubicBezTo>
                    <a:pt x="60" y="131"/>
                    <a:pt x="162" y="205"/>
                    <a:pt x="310" y="219"/>
                  </a:cubicBezTo>
                  <a:cubicBezTo>
                    <a:pt x="334" y="223"/>
                    <a:pt x="356" y="224"/>
                    <a:pt x="378" y="224"/>
                  </a:cubicBezTo>
                  <a:cubicBezTo>
                    <a:pt x="437" y="224"/>
                    <a:pt x="491" y="211"/>
                    <a:pt x="542" y="191"/>
                  </a:cubicBezTo>
                  <a:cubicBezTo>
                    <a:pt x="486" y="131"/>
                    <a:pt x="426" y="75"/>
                    <a:pt x="352" y="43"/>
                  </a:cubicBezTo>
                  <a:cubicBezTo>
                    <a:pt x="296" y="16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" name="Google Shape;899;p49"/>
          <p:cNvGrpSpPr/>
          <p:nvPr/>
        </p:nvGrpSpPr>
        <p:grpSpPr>
          <a:xfrm>
            <a:off x="5551706" y="2060821"/>
            <a:ext cx="1416347" cy="2110035"/>
            <a:chOff x="487575" y="4251100"/>
            <a:chExt cx="393550" cy="586300"/>
          </a:xfrm>
        </p:grpSpPr>
        <p:sp>
          <p:nvSpPr>
            <p:cNvPr id="900" name="Google Shape;900;p49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9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9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9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9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9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9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9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Text Box 13"/>
          <p:cNvSpPr txBox="1">
            <a:spLocks noChangeArrowheads="1"/>
          </p:cNvSpPr>
          <p:nvPr/>
        </p:nvSpPr>
        <p:spPr bwMode="auto">
          <a:xfrm>
            <a:off x="800100" y="560547"/>
            <a:ext cx="7543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>
                <a:solidFill>
                  <a:srgbClr val="336600"/>
                </a:solidFill>
              </a:rPr>
              <a:t>Viết</a:t>
            </a:r>
            <a:r>
              <a:rPr lang="en-US" altLang="en-US" dirty="0">
                <a:solidFill>
                  <a:srgbClr val="336600"/>
                </a:solidFill>
              </a:rPr>
              <a:t> </a:t>
            </a:r>
            <a:r>
              <a:rPr lang="en-US" altLang="en-US" dirty="0" err="1">
                <a:solidFill>
                  <a:srgbClr val="336600"/>
                </a:solidFill>
              </a:rPr>
              <a:t>số</a:t>
            </a:r>
            <a:r>
              <a:rPr lang="en-US" altLang="en-US" dirty="0">
                <a:solidFill>
                  <a:srgbClr val="336600"/>
                </a:solidFill>
              </a:rPr>
              <a:t> </a:t>
            </a:r>
            <a:r>
              <a:rPr lang="en-US" altLang="en-US" dirty="0" err="1">
                <a:solidFill>
                  <a:srgbClr val="336600"/>
                </a:solidFill>
              </a:rPr>
              <a:t>thích</a:t>
            </a:r>
            <a:r>
              <a:rPr lang="en-US" altLang="en-US" dirty="0">
                <a:solidFill>
                  <a:srgbClr val="336600"/>
                </a:solidFill>
              </a:rPr>
              <a:t> </a:t>
            </a:r>
            <a:r>
              <a:rPr lang="en-US" altLang="en-US" dirty="0" err="1">
                <a:solidFill>
                  <a:srgbClr val="336600"/>
                </a:solidFill>
              </a:rPr>
              <a:t>hợp</a:t>
            </a:r>
            <a:r>
              <a:rPr lang="en-US" altLang="en-US" dirty="0">
                <a:solidFill>
                  <a:srgbClr val="336600"/>
                </a:solidFill>
              </a:rPr>
              <a:t> </a:t>
            </a:r>
            <a:r>
              <a:rPr lang="en-US" altLang="en-US" dirty="0" err="1">
                <a:solidFill>
                  <a:srgbClr val="336600"/>
                </a:solidFill>
              </a:rPr>
              <a:t>vào</a:t>
            </a:r>
            <a:r>
              <a:rPr lang="en-US" altLang="en-US" dirty="0">
                <a:solidFill>
                  <a:srgbClr val="336600"/>
                </a:solidFill>
              </a:rPr>
              <a:t> </a:t>
            </a:r>
            <a:r>
              <a:rPr lang="en-US" altLang="en-US" dirty="0" err="1">
                <a:solidFill>
                  <a:srgbClr val="336600"/>
                </a:solidFill>
              </a:rPr>
              <a:t>chỗ</a:t>
            </a:r>
            <a:r>
              <a:rPr lang="en-US" altLang="en-US" dirty="0">
                <a:solidFill>
                  <a:srgbClr val="336600"/>
                </a:solidFill>
              </a:rPr>
              <a:t> </a:t>
            </a:r>
            <a:r>
              <a:rPr lang="en-US" altLang="en-US" dirty="0" err="1">
                <a:solidFill>
                  <a:srgbClr val="336600"/>
                </a:solidFill>
              </a:rPr>
              <a:t>chấm</a:t>
            </a:r>
            <a:r>
              <a:rPr lang="en-US" altLang="en-US" dirty="0">
                <a:solidFill>
                  <a:srgbClr val="336600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rgbClr val="336600"/>
              </a:solidFill>
            </a:endParaRPr>
          </a:p>
        </p:txBody>
      </p:sp>
      <p:sp>
        <p:nvSpPr>
          <p:cNvPr id="183" name="Text Box 18"/>
          <p:cNvSpPr txBox="1">
            <a:spLocks noChangeArrowheads="1"/>
          </p:cNvSpPr>
          <p:nvPr/>
        </p:nvSpPr>
        <p:spPr bwMode="auto">
          <a:xfrm>
            <a:off x="1641011" y="2873295"/>
            <a:ext cx="54940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66"/>
                </a:solidFill>
              </a:rPr>
              <a:t>6,7 dm</a:t>
            </a:r>
            <a:r>
              <a:rPr lang="en-US" altLang="en-US" b="1" baseline="30000" dirty="0">
                <a:solidFill>
                  <a:srgbClr val="FF0066"/>
                </a:solidFill>
              </a:rPr>
              <a:t>3</a:t>
            </a:r>
            <a:r>
              <a:rPr lang="en-US" altLang="en-US" b="1" dirty="0">
                <a:solidFill>
                  <a:srgbClr val="FF0066"/>
                </a:solidFill>
              </a:rPr>
              <a:t> = … cm</a:t>
            </a:r>
            <a:r>
              <a:rPr lang="en-US" altLang="en-US" b="1" baseline="30000" dirty="0">
                <a:solidFill>
                  <a:srgbClr val="FF0066"/>
                </a:solidFill>
              </a:rPr>
              <a:t>3 </a:t>
            </a:r>
            <a:endParaRPr lang="en-US" altLang="en-US" b="1" dirty="0">
              <a:solidFill>
                <a:srgbClr val="FF0066"/>
              </a:solidFill>
            </a:endParaRPr>
          </a:p>
        </p:txBody>
      </p:sp>
      <p:sp>
        <p:nvSpPr>
          <p:cNvPr id="182" name="Text Box 18">
            <a:extLst>
              <a:ext uri="{FF2B5EF4-FFF2-40B4-BE49-F238E27FC236}">
                <a16:creationId xmlns:a16="http://schemas.microsoft.com/office/drawing/2014/main" id="{DD1E1B20-5C59-4E26-8DB9-492E2D446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812" y="2103672"/>
            <a:ext cx="54940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66"/>
                </a:solidFill>
              </a:rPr>
              <a:t>0,2 cm</a:t>
            </a:r>
            <a:r>
              <a:rPr lang="en-US" altLang="en-US" b="1" baseline="30000" dirty="0">
                <a:solidFill>
                  <a:srgbClr val="FF0066"/>
                </a:solidFill>
              </a:rPr>
              <a:t>3</a:t>
            </a:r>
            <a:r>
              <a:rPr lang="en-US" altLang="en-US" b="1" dirty="0">
                <a:solidFill>
                  <a:srgbClr val="FF0066"/>
                </a:solidFill>
              </a:rPr>
              <a:t> = … dm</a:t>
            </a:r>
            <a:r>
              <a:rPr lang="en-US" altLang="en-US" b="1" baseline="30000" dirty="0">
                <a:solidFill>
                  <a:srgbClr val="FF0066"/>
                </a:solidFill>
              </a:rPr>
              <a:t>3 </a:t>
            </a:r>
            <a:endParaRPr lang="en-US" altLang="en-US" b="1" dirty="0">
              <a:solidFill>
                <a:srgbClr val="FF0066"/>
              </a:solidFill>
            </a:endParaRPr>
          </a:p>
        </p:txBody>
      </p:sp>
      <p:sp>
        <p:nvSpPr>
          <p:cNvPr id="187" name="Text Box 18">
            <a:extLst>
              <a:ext uri="{FF2B5EF4-FFF2-40B4-BE49-F238E27FC236}">
                <a16:creationId xmlns:a16="http://schemas.microsoft.com/office/drawing/2014/main" id="{A942F947-7052-4792-A0F1-34687CD28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691" y="1316257"/>
            <a:ext cx="54940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66"/>
                </a:solidFill>
              </a:rPr>
              <a:t>34 dm</a:t>
            </a:r>
            <a:r>
              <a:rPr lang="en-US" altLang="en-US" b="1" baseline="30000" dirty="0">
                <a:solidFill>
                  <a:srgbClr val="FF0066"/>
                </a:solidFill>
              </a:rPr>
              <a:t>3</a:t>
            </a:r>
            <a:r>
              <a:rPr lang="en-US" altLang="en-US" b="1" dirty="0">
                <a:solidFill>
                  <a:srgbClr val="FF0066"/>
                </a:solidFill>
              </a:rPr>
              <a:t> = … cm</a:t>
            </a:r>
            <a:r>
              <a:rPr lang="en-US" altLang="en-US" b="1" baseline="30000" dirty="0">
                <a:solidFill>
                  <a:srgbClr val="FF0066"/>
                </a:solidFill>
              </a:rPr>
              <a:t>3 </a:t>
            </a:r>
            <a:endParaRPr lang="en-US" altLang="en-US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2" grpId="0"/>
      <p:bldP spid="1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57"/>
          <p:cNvSpPr/>
          <p:nvPr/>
        </p:nvSpPr>
        <p:spPr>
          <a:xfrm rot="359427">
            <a:off x="1102746" y="1278602"/>
            <a:ext cx="1555228" cy="1442949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57"/>
          <p:cNvSpPr txBox="1">
            <a:spLocks noGrp="1"/>
          </p:cNvSpPr>
          <p:nvPr>
            <p:ph type="title"/>
          </p:nvPr>
        </p:nvSpPr>
        <p:spPr>
          <a:xfrm>
            <a:off x="1140100" y="2700913"/>
            <a:ext cx="4265082" cy="7716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5400" dirty="0"/>
              <a:t>KHÁM PHÁ</a:t>
            </a:r>
            <a:endParaRPr sz="5400" dirty="0"/>
          </a:p>
        </p:txBody>
      </p:sp>
      <p:sp>
        <p:nvSpPr>
          <p:cNvPr id="1458" name="Google Shape;1458;p57"/>
          <p:cNvSpPr txBox="1">
            <a:spLocks noGrp="1"/>
          </p:cNvSpPr>
          <p:nvPr>
            <p:ph type="title" idx="2"/>
          </p:nvPr>
        </p:nvSpPr>
        <p:spPr>
          <a:xfrm>
            <a:off x="1140100" y="1496225"/>
            <a:ext cx="14805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02</a:t>
            </a:r>
          </a:p>
        </p:txBody>
      </p:sp>
      <p:grpSp>
        <p:nvGrpSpPr>
          <p:cNvPr id="1459" name="Google Shape;1459;p57"/>
          <p:cNvGrpSpPr/>
          <p:nvPr/>
        </p:nvGrpSpPr>
        <p:grpSpPr>
          <a:xfrm>
            <a:off x="5724655" y="2177111"/>
            <a:ext cx="1033356" cy="2141794"/>
            <a:chOff x="6841400" y="3407100"/>
            <a:chExt cx="690285" cy="1430724"/>
          </a:xfrm>
        </p:grpSpPr>
        <p:sp>
          <p:nvSpPr>
            <p:cNvPr id="1460" name="Google Shape;1460;p57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7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7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7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7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7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7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7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7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7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7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7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7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7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7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7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7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7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7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7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7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7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7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7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7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7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7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7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7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7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7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7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7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7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7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7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7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7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7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7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7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7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7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7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7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7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7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7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7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7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7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7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7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7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7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7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7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7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7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7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7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7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7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7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6" name="Google Shape;1526;p57"/>
          <p:cNvGrpSpPr/>
          <p:nvPr/>
        </p:nvGrpSpPr>
        <p:grpSpPr>
          <a:xfrm>
            <a:off x="6830379" y="2177115"/>
            <a:ext cx="1262116" cy="2141808"/>
            <a:chOff x="6285325" y="2108025"/>
            <a:chExt cx="341500" cy="579525"/>
          </a:xfrm>
        </p:grpSpPr>
        <p:sp>
          <p:nvSpPr>
            <p:cNvPr id="1527" name="Google Shape;1527;p57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7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7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7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7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7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7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7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7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7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7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7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7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7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7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7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7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7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7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7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7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7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7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7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7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7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7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7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7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7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7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7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7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7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7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7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7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7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7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7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7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7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7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7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7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7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7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7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7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7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7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7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7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7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7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7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7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7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7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7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7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7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7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1969102" y="1616732"/>
            <a:ext cx="817159" cy="75813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1958823" y="2954065"/>
            <a:ext cx="817159" cy="75813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1949100" y="832608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1920191" y="1734395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01</a:t>
            </a:r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2791198" y="2862964"/>
            <a:ext cx="5732608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mối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quan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hệ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giữa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mét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khối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đề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-xi-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mét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khối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, xăng-ti-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mét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khối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1876199" y="3071728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02</a:t>
            </a:r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2813316" y="1534400"/>
            <a:ext cx="5791187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Biết tên gọi, kí hiệu, 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“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độ lớn</a:t>
            </a:r>
            <a:r>
              <a:rPr lang="en-US" b="0" dirty="0">
                <a:solidFill>
                  <a:srgbClr val="333333"/>
                </a:solidFill>
                <a:latin typeface="+mj-lt"/>
              </a:rPr>
              <a:t>”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của đơn vị đo thể tích : mét khối.</a:t>
            </a:r>
            <a:br>
              <a:rPr lang="vi-VN" b="0" i="0" dirty="0">
                <a:solidFill>
                  <a:srgbClr val="333333"/>
                </a:solidFill>
                <a:effectLst/>
                <a:latin typeface="+mj-lt"/>
              </a:rPr>
            </a:br>
            <a:endParaRPr dirty="0">
              <a:latin typeface="+mj-lt"/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407461" y="2264077"/>
            <a:ext cx="1324205" cy="2510947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952922" y="717827"/>
            <a:ext cx="603540" cy="711075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7638977" y="753303"/>
            <a:ext cx="544514" cy="758483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1923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928510" y="862171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6600CC"/>
                </a:solidFill>
                <a:cs typeface="Times New Roman" panose="02020603050405020304" pitchFamily="18" charset="0"/>
              </a:rPr>
              <a:t>A. </a:t>
            </a:r>
            <a:r>
              <a:rPr lang="en-US" altLang="en-US" sz="3000" b="1" dirty="0" err="1">
                <a:solidFill>
                  <a:srgbClr val="6600CC"/>
                </a:solidFill>
                <a:cs typeface="Times New Roman" panose="02020603050405020304" pitchFamily="18" charset="0"/>
              </a:rPr>
              <a:t>Mét</a:t>
            </a:r>
            <a:r>
              <a:rPr lang="en-US" altLang="en-US" sz="3000" b="1" dirty="0">
                <a:solidFill>
                  <a:srgbClr val="66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6600CC"/>
                </a:solidFill>
                <a:cs typeface="Times New Roman" panose="02020603050405020304" pitchFamily="18" charset="0"/>
              </a:rPr>
              <a:t>khối</a:t>
            </a:r>
            <a:r>
              <a:rPr lang="en-US" altLang="en-US" sz="3000" b="1" dirty="0">
                <a:solidFill>
                  <a:srgbClr val="6600CC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679114" y="1319371"/>
            <a:ext cx="4648201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700" b="1" dirty="0" err="1"/>
              <a:t>Để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đo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thể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tích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người</a:t>
            </a:r>
            <a:r>
              <a:rPr lang="en-US" altLang="en-US" sz="2700" b="1" dirty="0"/>
              <a:t> ta </a:t>
            </a:r>
            <a:r>
              <a:rPr lang="en-US" altLang="en-US" sz="2700" b="1" dirty="0" err="1"/>
              <a:t>còn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dùng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đơn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vị</a:t>
            </a:r>
            <a:r>
              <a:rPr lang="en-US" altLang="en-US" sz="2700" b="1" dirty="0"/>
              <a:t> </a:t>
            </a:r>
            <a:r>
              <a:rPr lang="en-US" altLang="en-US" sz="2700" b="1" dirty="0" err="1">
                <a:solidFill>
                  <a:srgbClr val="FF0000"/>
                </a:solidFill>
              </a:rPr>
              <a:t>mét</a:t>
            </a:r>
            <a:r>
              <a:rPr lang="en-US" altLang="en-US" sz="2700" b="1" dirty="0">
                <a:solidFill>
                  <a:srgbClr val="FF0000"/>
                </a:solidFill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</a:rPr>
              <a:t>khối</a:t>
            </a:r>
            <a:r>
              <a:rPr lang="en-US" altLang="en-US" sz="2700" b="1" dirty="0">
                <a:solidFill>
                  <a:srgbClr val="D60093"/>
                </a:solidFill>
              </a:rPr>
              <a:t>.</a:t>
            </a:r>
            <a:r>
              <a:rPr lang="en-US" altLang="en-US" sz="2700" b="1" dirty="0"/>
              <a:t> </a:t>
            </a:r>
            <a:endParaRPr lang="en-US" altLang="en-US" sz="2700" b="1" dirty="0">
              <a:solidFill>
                <a:srgbClr val="800000"/>
              </a:solidFill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700" b="1" dirty="0" err="1">
                <a:solidFill>
                  <a:srgbClr val="FF0000"/>
                </a:solidFill>
              </a:rPr>
              <a:t>Mét</a:t>
            </a:r>
            <a:r>
              <a:rPr lang="en-US" altLang="en-US" sz="2700" b="1" dirty="0">
                <a:solidFill>
                  <a:srgbClr val="FF0000"/>
                </a:solidFill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</a:rPr>
              <a:t>khối</a:t>
            </a:r>
            <a:r>
              <a:rPr lang="en-US" altLang="en-US" sz="2700" b="1" dirty="0">
                <a:solidFill>
                  <a:srgbClr val="FF0000"/>
                </a:solidFill>
              </a:rPr>
              <a:t> </a:t>
            </a:r>
            <a:r>
              <a:rPr lang="en-US" altLang="en-US" sz="2700" b="1" dirty="0" err="1"/>
              <a:t>là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thể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tích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của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hình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lập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phương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có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cạnh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dài</a:t>
            </a:r>
            <a:r>
              <a:rPr lang="en-US" altLang="en-US" sz="2700" b="1" dirty="0"/>
              <a:t> 1m.</a:t>
            </a:r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700" b="1" dirty="0" err="1">
                <a:solidFill>
                  <a:srgbClr val="FF0000"/>
                </a:solidFill>
              </a:rPr>
              <a:t>Mét</a:t>
            </a:r>
            <a:r>
              <a:rPr lang="en-US" altLang="en-US" sz="2700" b="1" dirty="0">
                <a:solidFill>
                  <a:srgbClr val="FF0000"/>
                </a:solidFill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</a:rPr>
              <a:t>khối</a:t>
            </a:r>
            <a:r>
              <a:rPr lang="en-US" altLang="en-US" sz="2700" b="1" dirty="0">
                <a:solidFill>
                  <a:srgbClr val="FF0000"/>
                </a:solidFill>
              </a:rPr>
              <a:t> </a:t>
            </a:r>
            <a:r>
              <a:rPr lang="en-US" altLang="en-US" sz="2700" b="1" dirty="0" err="1"/>
              <a:t>viết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tắt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là</a:t>
            </a:r>
            <a:r>
              <a:rPr lang="en-US" altLang="en-US" sz="2700" b="1" dirty="0"/>
              <a:t> </a:t>
            </a:r>
            <a:r>
              <a:rPr lang="en-US" altLang="en-US" sz="2700" b="1" dirty="0">
                <a:solidFill>
                  <a:srgbClr val="FF0000"/>
                </a:solidFill>
              </a:rPr>
              <a:t>m</a:t>
            </a:r>
            <a:r>
              <a:rPr lang="en-US" altLang="en-US" sz="2700" b="1" baseline="30000" dirty="0">
                <a:solidFill>
                  <a:srgbClr val="FF0000"/>
                </a:solidFill>
              </a:rPr>
              <a:t>3</a:t>
            </a:r>
            <a:endParaRPr lang="en-US" altLang="en-US" sz="2700" b="1" dirty="0">
              <a:solidFill>
                <a:srgbClr val="FF0000"/>
              </a:solidFill>
            </a:endParaRPr>
          </a:p>
        </p:txBody>
      </p:sp>
      <p:pic>
        <p:nvPicPr>
          <p:cNvPr id="46" name="Picture 8" descr="giao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05" y="1203960"/>
            <a:ext cx="2903640" cy="309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2"/>
          <p:cNvGrpSpPr/>
          <p:nvPr/>
        </p:nvGrpSpPr>
        <p:grpSpPr bwMode="auto">
          <a:xfrm>
            <a:off x="1485900" y="4523599"/>
            <a:ext cx="381000" cy="381000"/>
            <a:chOff x="1584" y="1104"/>
            <a:chExt cx="2448" cy="2456"/>
          </a:xfrm>
        </p:grpSpPr>
        <p:sp>
          <p:nvSpPr>
            <p:cNvPr id="70" name="AutoShape 3"/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" name="Line 4"/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AutoShape 5"/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73" name="Group 6"/>
          <p:cNvGrpSpPr/>
          <p:nvPr/>
        </p:nvGrpSpPr>
        <p:grpSpPr bwMode="auto">
          <a:xfrm>
            <a:off x="3251200" y="3302000"/>
            <a:ext cx="3124200" cy="381000"/>
            <a:chOff x="3504" y="720"/>
            <a:chExt cx="1968" cy="240"/>
          </a:xfrm>
        </p:grpSpPr>
        <p:grpSp>
          <p:nvGrpSpPr>
            <p:cNvPr id="74" name="Group 7"/>
            <p:cNvGrpSpPr/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111" name="AutoShape 8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" name="Line 9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AutoShape 10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5" name="Group 11"/>
            <p:cNvGrpSpPr/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108" name="AutoShape 12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9" name="Line 13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AutoShape 14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6" name="Group 15"/>
            <p:cNvGrpSpPr/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105" name="AutoShape 16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6" name="Line 17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AutoShape 18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7" name="Group 19"/>
            <p:cNvGrpSpPr/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102" name="AutoShape 20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" name="Line 21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AutoShape 22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8" name="Group 23"/>
            <p:cNvGrpSpPr/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99" name="AutoShape 24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0" name="Line 25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AutoShape 26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9" name="Group 27"/>
            <p:cNvGrpSpPr/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96" name="AutoShape 28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7" name="Line 29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AutoShape 30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0" name="Group 31"/>
            <p:cNvGrpSpPr/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93" name="AutoShape 32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4" name="Line 33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AutoShape 34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1" name="Group 35"/>
            <p:cNvGrpSpPr/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90" name="AutoShape 36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" name="Line 37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AutoShape 38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2" name="Group 39"/>
            <p:cNvGrpSpPr/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87" name="AutoShape 40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" name="Line 41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AutoShape 42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3" name="Group 43"/>
            <p:cNvGrpSpPr/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84" name="AutoShape 44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5" name="Line 45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AutoShape 46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14" name="Group 47"/>
          <p:cNvGrpSpPr/>
          <p:nvPr/>
        </p:nvGrpSpPr>
        <p:grpSpPr bwMode="auto">
          <a:xfrm>
            <a:off x="3149600" y="3403600"/>
            <a:ext cx="3124200" cy="381000"/>
            <a:chOff x="3504" y="720"/>
            <a:chExt cx="1968" cy="240"/>
          </a:xfrm>
        </p:grpSpPr>
        <p:grpSp>
          <p:nvGrpSpPr>
            <p:cNvPr id="115" name="Group 48"/>
            <p:cNvGrpSpPr/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152" name="AutoShape 49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" name="Line 50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AutoShape 51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6" name="Group 52"/>
            <p:cNvGrpSpPr/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149" name="AutoShape 53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0" name="Line 54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AutoShape 55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7" name="Group 56"/>
            <p:cNvGrpSpPr/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146" name="AutoShape 57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7" name="Line 58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AutoShape 59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8" name="Group 60"/>
            <p:cNvGrpSpPr/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143" name="AutoShape 61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" name="Line 62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AutoShape 63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9" name="Group 64"/>
            <p:cNvGrpSpPr/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140" name="AutoShape 65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1" name="Line 66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AutoShape 67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20" name="Group 68"/>
            <p:cNvGrpSpPr/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137" name="AutoShape 69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8" name="Line 70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AutoShape 71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21" name="Group 72"/>
            <p:cNvGrpSpPr/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134" name="AutoShape 73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5" name="Line 74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AutoShape 75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22" name="Group 76"/>
            <p:cNvGrpSpPr/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131" name="AutoShape 77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2" name="Line 78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AutoShape 79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23" name="Group 80"/>
            <p:cNvGrpSpPr/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128" name="AutoShape 81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9" name="Line 82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AutoShape 83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24" name="Group 84"/>
            <p:cNvGrpSpPr/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125" name="AutoShape 85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6" name="Line 86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AutoShape 87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55" name="Group 88"/>
          <p:cNvGrpSpPr/>
          <p:nvPr/>
        </p:nvGrpSpPr>
        <p:grpSpPr bwMode="auto">
          <a:xfrm>
            <a:off x="3048000" y="3505200"/>
            <a:ext cx="3124200" cy="381000"/>
            <a:chOff x="3504" y="720"/>
            <a:chExt cx="1968" cy="240"/>
          </a:xfrm>
        </p:grpSpPr>
        <p:grpSp>
          <p:nvGrpSpPr>
            <p:cNvPr id="156" name="Group 89"/>
            <p:cNvGrpSpPr/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193" name="AutoShape 90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" name="Line 91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AutoShape 92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57" name="Group 93"/>
            <p:cNvGrpSpPr/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190" name="AutoShape 94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1" name="Line 95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AutoShape 96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58" name="Group 97"/>
            <p:cNvGrpSpPr/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187" name="AutoShape 98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8" name="Line 99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AutoShape 100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59" name="Group 101"/>
            <p:cNvGrpSpPr/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184" name="AutoShape 102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" name="Line 103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AutoShape 104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0" name="Group 105"/>
            <p:cNvGrpSpPr/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181" name="AutoShape 106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2" name="Line 107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AutoShape 108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1" name="Group 109"/>
            <p:cNvGrpSpPr/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178" name="AutoShape 110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9" name="Line 111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AutoShape 112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2" name="Group 113"/>
            <p:cNvGrpSpPr/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175" name="AutoShape 114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6" name="Line 115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AutoShape 116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3" name="Group 117"/>
            <p:cNvGrpSpPr/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172" name="AutoShape 118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3" name="Line 119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AutoShape 120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4" name="Group 121"/>
            <p:cNvGrpSpPr/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169" name="AutoShape 122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0" name="Line 123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AutoShape 124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5" name="Group 125"/>
            <p:cNvGrpSpPr/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166" name="AutoShape 126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7" name="Line 127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AutoShape 128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96" name="Group 129"/>
          <p:cNvGrpSpPr/>
          <p:nvPr/>
        </p:nvGrpSpPr>
        <p:grpSpPr bwMode="auto">
          <a:xfrm>
            <a:off x="2959100" y="3594100"/>
            <a:ext cx="3124200" cy="381000"/>
            <a:chOff x="3504" y="720"/>
            <a:chExt cx="1968" cy="240"/>
          </a:xfrm>
        </p:grpSpPr>
        <p:grpSp>
          <p:nvGrpSpPr>
            <p:cNvPr id="197" name="Group 130"/>
            <p:cNvGrpSpPr/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234" name="AutoShape 131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" name="Line 132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AutoShape 133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98" name="Group 134"/>
            <p:cNvGrpSpPr/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231" name="AutoShape 135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2" name="Line 136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AutoShape 137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99" name="Group 138"/>
            <p:cNvGrpSpPr/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228" name="AutoShape 139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9" name="Line 140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AutoShape 141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0" name="Group 142"/>
            <p:cNvGrpSpPr/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225" name="AutoShape 143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6" name="Line 144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AutoShape 145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1" name="Group 146"/>
            <p:cNvGrpSpPr/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222" name="AutoShape 147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3" name="Line 148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AutoShape 149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2" name="Group 150"/>
            <p:cNvGrpSpPr/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219" name="AutoShape 151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0" name="Line 152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AutoShape 153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3" name="Group 154"/>
            <p:cNvGrpSpPr/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216" name="AutoShape 155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" name="Line 156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AutoShape 157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4" name="Group 158"/>
            <p:cNvGrpSpPr/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213" name="AutoShape 159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4" name="Line 160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AutoShape 161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5" name="Group 162"/>
            <p:cNvGrpSpPr/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210" name="AutoShape 163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1" name="Line 164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AutoShape 165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6" name="Group 166"/>
            <p:cNvGrpSpPr/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207" name="AutoShape 167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8" name="Line 168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AutoShape 169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237" name="Group 170"/>
          <p:cNvGrpSpPr/>
          <p:nvPr/>
        </p:nvGrpSpPr>
        <p:grpSpPr bwMode="auto">
          <a:xfrm>
            <a:off x="2857500" y="3695700"/>
            <a:ext cx="3124200" cy="381000"/>
            <a:chOff x="3504" y="720"/>
            <a:chExt cx="1968" cy="240"/>
          </a:xfrm>
        </p:grpSpPr>
        <p:grpSp>
          <p:nvGrpSpPr>
            <p:cNvPr id="238" name="Group 171"/>
            <p:cNvGrpSpPr/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275" name="AutoShape 172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6" name="Line 173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AutoShape 174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39" name="Group 175"/>
            <p:cNvGrpSpPr/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272" name="AutoShape 176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3" name="Line 177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AutoShape 178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0" name="Group 179"/>
            <p:cNvGrpSpPr/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269" name="AutoShape 180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0" name="Line 181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AutoShape 182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1" name="Group 183"/>
            <p:cNvGrpSpPr/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266" name="AutoShape 184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7" name="Line 185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AutoShape 186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2" name="Group 187"/>
            <p:cNvGrpSpPr/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263" name="AutoShape 188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4" name="Line 189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AutoShape 190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3" name="Group 191"/>
            <p:cNvGrpSpPr/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260" name="AutoShape 192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" name="Line 193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AutoShape 194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4" name="Group 195"/>
            <p:cNvGrpSpPr/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257" name="AutoShape 196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" name="Line 197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AutoShape 198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5" name="Group 199"/>
            <p:cNvGrpSpPr/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254" name="AutoShape 200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5" name="Line 201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AutoShape 202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6" name="Group 203"/>
            <p:cNvGrpSpPr/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251" name="AutoShape 204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2" name="Line 205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AutoShape 206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7" name="Group 207"/>
            <p:cNvGrpSpPr/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248" name="AutoShape 208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9" name="Line 209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AutoShape 210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278" name="Group 211"/>
          <p:cNvGrpSpPr/>
          <p:nvPr/>
        </p:nvGrpSpPr>
        <p:grpSpPr bwMode="auto">
          <a:xfrm>
            <a:off x="2768600" y="3784600"/>
            <a:ext cx="3124200" cy="381000"/>
            <a:chOff x="3504" y="720"/>
            <a:chExt cx="1968" cy="240"/>
          </a:xfrm>
        </p:grpSpPr>
        <p:grpSp>
          <p:nvGrpSpPr>
            <p:cNvPr id="279" name="Group 212"/>
            <p:cNvGrpSpPr/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316" name="AutoShape 213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7" name="Line 214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AutoShape 215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0" name="Group 216"/>
            <p:cNvGrpSpPr/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313" name="AutoShape 217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4" name="Line 218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AutoShape 219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1" name="Group 220"/>
            <p:cNvGrpSpPr/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310" name="AutoShape 221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1" name="Line 222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AutoShape 223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2" name="Group 224"/>
            <p:cNvGrpSpPr/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307" name="AutoShape 225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8" name="Line 226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AutoShape 227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3" name="Group 228"/>
            <p:cNvGrpSpPr/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304" name="AutoShape 229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5" name="Line 230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AutoShape 231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4" name="Group 232"/>
            <p:cNvGrpSpPr/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301" name="AutoShape 233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2" name="Line 234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AutoShape 235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5" name="Group 236"/>
            <p:cNvGrpSpPr/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298" name="AutoShape 237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" name="Line 238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AutoShape 239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6" name="Group 240"/>
            <p:cNvGrpSpPr/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295" name="AutoShape 241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6" name="Line 242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AutoShape 243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7" name="Group 244"/>
            <p:cNvGrpSpPr/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292" name="AutoShape 245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3" name="Line 246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AutoShape 247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8" name="Group 248"/>
            <p:cNvGrpSpPr/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289" name="AutoShape 249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0" name="Line 250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AutoShape 251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319" name="Group 252"/>
          <p:cNvGrpSpPr/>
          <p:nvPr/>
        </p:nvGrpSpPr>
        <p:grpSpPr bwMode="auto">
          <a:xfrm>
            <a:off x="2667000" y="3886200"/>
            <a:ext cx="3124200" cy="381000"/>
            <a:chOff x="3504" y="720"/>
            <a:chExt cx="1968" cy="240"/>
          </a:xfrm>
        </p:grpSpPr>
        <p:grpSp>
          <p:nvGrpSpPr>
            <p:cNvPr id="320" name="Group 253"/>
            <p:cNvGrpSpPr/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357" name="AutoShape 254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8" name="Line 255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AutoShape 256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1" name="Group 257"/>
            <p:cNvGrpSpPr/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354" name="AutoShape 258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5" name="Line 259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AutoShape 260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2" name="Group 261"/>
            <p:cNvGrpSpPr/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351" name="AutoShape 262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2" name="Line 263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AutoShape 264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3" name="Group 265"/>
            <p:cNvGrpSpPr/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348" name="AutoShape 266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9" name="Line 267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AutoShape 268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4" name="Group 269"/>
            <p:cNvGrpSpPr/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345" name="AutoShape 270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6" name="Line 271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AutoShape 272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5" name="Group 273"/>
            <p:cNvGrpSpPr/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342" name="AutoShape 274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3" name="Line 275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AutoShape 276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6" name="Group 277"/>
            <p:cNvGrpSpPr/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339" name="AutoShape 278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0" name="Line 279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AutoShape 280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7" name="Group 281"/>
            <p:cNvGrpSpPr/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336" name="AutoShape 282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7" name="Line 283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AutoShape 284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8" name="Group 285"/>
            <p:cNvGrpSpPr/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333" name="AutoShape 286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4" name="Line 287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AutoShape 288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9" name="Group 289"/>
            <p:cNvGrpSpPr/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330" name="AutoShape 290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1" name="Line 291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AutoShape 292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360" name="Group 293"/>
          <p:cNvGrpSpPr/>
          <p:nvPr/>
        </p:nvGrpSpPr>
        <p:grpSpPr bwMode="auto">
          <a:xfrm>
            <a:off x="2565400" y="3987800"/>
            <a:ext cx="3124200" cy="381000"/>
            <a:chOff x="3504" y="720"/>
            <a:chExt cx="1968" cy="240"/>
          </a:xfrm>
        </p:grpSpPr>
        <p:grpSp>
          <p:nvGrpSpPr>
            <p:cNvPr id="361" name="Group 294"/>
            <p:cNvGrpSpPr/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398" name="AutoShape 295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9" name="Line 296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AutoShape 297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2" name="Group 298"/>
            <p:cNvGrpSpPr/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395" name="AutoShape 299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6" name="Line 300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AutoShape 301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3" name="Group 302"/>
            <p:cNvGrpSpPr/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392" name="AutoShape 303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3" name="Line 304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AutoShape 305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4" name="Group 306"/>
            <p:cNvGrpSpPr/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389" name="AutoShape 307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0" name="Line 308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AutoShape 309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5" name="Group 310"/>
            <p:cNvGrpSpPr/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386" name="AutoShape 311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87" name="Line 312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AutoShape 313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6" name="Group 314"/>
            <p:cNvGrpSpPr/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383" name="AutoShape 315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84" name="Line 316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AutoShape 317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7" name="Group 318"/>
            <p:cNvGrpSpPr/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380" name="AutoShape 319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81" name="Line 320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AutoShape 321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8" name="Group 322"/>
            <p:cNvGrpSpPr/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377" name="AutoShape 323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8" name="Line 324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AutoShape 325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" name="Group 326"/>
            <p:cNvGrpSpPr/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374" name="AutoShape 327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" name="Line 328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AutoShape 329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70" name="Group 330"/>
            <p:cNvGrpSpPr/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371" name="AutoShape 331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2" name="Line 332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AutoShape 333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401" name="Group 334"/>
          <p:cNvGrpSpPr/>
          <p:nvPr/>
        </p:nvGrpSpPr>
        <p:grpSpPr bwMode="auto">
          <a:xfrm>
            <a:off x="2463800" y="4089400"/>
            <a:ext cx="3124200" cy="381000"/>
            <a:chOff x="3504" y="720"/>
            <a:chExt cx="1968" cy="240"/>
          </a:xfrm>
        </p:grpSpPr>
        <p:grpSp>
          <p:nvGrpSpPr>
            <p:cNvPr id="402" name="Group 335"/>
            <p:cNvGrpSpPr/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439" name="AutoShape 336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40" name="Line 337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AutoShape 338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3" name="Group 339"/>
            <p:cNvGrpSpPr/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436" name="AutoShape 340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37" name="Line 341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AutoShape 342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4" name="Group 343"/>
            <p:cNvGrpSpPr/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433" name="AutoShape 344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34" name="Line 345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AutoShape 346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5" name="Group 347"/>
            <p:cNvGrpSpPr/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430" name="AutoShape 348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31" name="Line 349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AutoShape 350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6" name="Group 351"/>
            <p:cNvGrpSpPr/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427" name="AutoShape 352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8" name="Line 353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AutoShape 354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7" name="Group 355"/>
            <p:cNvGrpSpPr/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424" name="AutoShape 356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5" name="Line 357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AutoShape 358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8" name="Group 359"/>
            <p:cNvGrpSpPr/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421" name="AutoShape 360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2" name="Line 361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AutoShape 362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9" name="Group 363"/>
            <p:cNvGrpSpPr/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418" name="AutoShape 364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9" name="Line 365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AutoShape 366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10" name="Group 367"/>
            <p:cNvGrpSpPr/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415" name="AutoShape 368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6" name="Line 369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AutoShape 370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11" name="Group 371"/>
            <p:cNvGrpSpPr/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412" name="AutoShape 372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3" name="Line 373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AutoShape 374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442" name="Group 375"/>
          <p:cNvGrpSpPr/>
          <p:nvPr/>
        </p:nvGrpSpPr>
        <p:grpSpPr bwMode="auto">
          <a:xfrm>
            <a:off x="2362200" y="4191000"/>
            <a:ext cx="381000" cy="381000"/>
            <a:chOff x="1584" y="1104"/>
            <a:chExt cx="2448" cy="2456"/>
          </a:xfrm>
        </p:grpSpPr>
        <p:sp>
          <p:nvSpPr>
            <p:cNvPr id="443" name="AutoShape 376"/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4" name="Line 377"/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AutoShape 378"/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46" name="Group 379"/>
          <p:cNvGrpSpPr/>
          <p:nvPr/>
        </p:nvGrpSpPr>
        <p:grpSpPr bwMode="auto">
          <a:xfrm>
            <a:off x="2667000" y="4191000"/>
            <a:ext cx="381000" cy="381000"/>
            <a:chOff x="1584" y="1104"/>
            <a:chExt cx="2448" cy="2456"/>
          </a:xfrm>
        </p:grpSpPr>
        <p:sp>
          <p:nvSpPr>
            <p:cNvPr id="447" name="AutoShape 380"/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8" name="Line 381"/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AutoShape 382"/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50" name="Group 383"/>
          <p:cNvGrpSpPr/>
          <p:nvPr/>
        </p:nvGrpSpPr>
        <p:grpSpPr bwMode="auto">
          <a:xfrm>
            <a:off x="2971800" y="4191000"/>
            <a:ext cx="381000" cy="381000"/>
            <a:chOff x="1584" y="1104"/>
            <a:chExt cx="2448" cy="2456"/>
          </a:xfrm>
        </p:grpSpPr>
        <p:sp>
          <p:nvSpPr>
            <p:cNvPr id="451" name="AutoShape 384"/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2" name="Line 385"/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AutoShape 386"/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54" name="Group 387"/>
          <p:cNvGrpSpPr/>
          <p:nvPr/>
        </p:nvGrpSpPr>
        <p:grpSpPr bwMode="auto">
          <a:xfrm>
            <a:off x="3276600" y="4191000"/>
            <a:ext cx="381000" cy="381000"/>
            <a:chOff x="1584" y="1104"/>
            <a:chExt cx="2448" cy="2456"/>
          </a:xfrm>
        </p:grpSpPr>
        <p:sp>
          <p:nvSpPr>
            <p:cNvPr id="455" name="AutoShape 388"/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6" name="Line 389"/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AutoShape 390"/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58" name="Group 391"/>
          <p:cNvGrpSpPr/>
          <p:nvPr/>
        </p:nvGrpSpPr>
        <p:grpSpPr bwMode="auto">
          <a:xfrm>
            <a:off x="3581400" y="4191000"/>
            <a:ext cx="381000" cy="381000"/>
            <a:chOff x="1584" y="1104"/>
            <a:chExt cx="2448" cy="2456"/>
          </a:xfrm>
        </p:grpSpPr>
        <p:sp>
          <p:nvSpPr>
            <p:cNvPr id="459" name="AutoShape 392"/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0" name="Line 393"/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AutoShape 394"/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62" name="Group 395"/>
          <p:cNvGrpSpPr/>
          <p:nvPr/>
        </p:nvGrpSpPr>
        <p:grpSpPr bwMode="auto">
          <a:xfrm>
            <a:off x="3886200" y="4191000"/>
            <a:ext cx="381000" cy="381000"/>
            <a:chOff x="1584" y="1104"/>
            <a:chExt cx="2448" cy="2456"/>
          </a:xfrm>
        </p:grpSpPr>
        <p:sp>
          <p:nvSpPr>
            <p:cNvPr id="463" name="AutoShape 396"/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4" name="Line 397"/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AutoShape 398"/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66" name="Group 399"/>
          <p:cNvGrpSpPr/>
          <p:nvPr/>
        </p:nvGrpSpPr>
        <p:grpSpPr bwMode="auto">
          <a:xfrm>
            <a:off x="4191000" y="4191000"/>
            <a:ext cx="381000" cy="381000"/>
            <a:chOff x="1584" y="1104"/>
            <a:chExt cx="2448" cy="2456"/>
          </a:xfrm>
        </p:grpSpPr>
        <p:sp>
          <p:nvSpPr>
            <p:cNvPr id="467" name="AutoShape 400"/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8" name="Line 401"/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AutoShape 402"/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70" name="Group 403"/>
          <p:cNvGrpSpPr/>
          <p:nvPr/>
        </p:nvGrpSpPr>
        <p:grpSpPr bwMode="auto">
          <a:xfrm>
            <a:off x="4495800" y="4191000"/>
            <a:ext cx="381000" cy="381000"/>
            <a:chOff x="1584" y="1104"/>
            <a:chExt cx="2448" cy="2456"/>
          </a:xfrm>
        </p:grpSpPr>
        <p:sp>
          <p:nvSpPr>
            <p:cNvPr id="471" name="AutoShape 404"/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2" name="Line 405"/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AutoShape 406"/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74" name="Group 407"/>
          <p:cNvGrpSpPr/>
          <p:nvPr/>
        </p:nvGrpSpPr>
        <p:grpSpPr bwMode="auto">
          <a:xfrm>
            <a:off x="4800600" y="4191000"/>
            <a:ext cx="381000" cy="381000"/>
            <a:chOff x="1584" y="1104"/>
            <a:chExt cx="2448" cy="2456"/>
          </a:xfrm>
        </p:grpSpPr>
        <p:sp>
          <p:nvSpPr>
            <p:cNvPr id="475" name="AutoShape 408"/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6" name="Line 409"/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AutoShape 410"/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78" name="Group 411"/>
          <p:cNvGrpSpPr/>
          <p:nvPr/>
        </p:nvGrpSpPr>
        <p:grpSpPr bwMode="auto">
          <a:xfrm>
            <a:off x="5105400" y="4191000"/>
            <a:ext cx="381000" cy="381000"/>
            <a:chOff x="1584" y="1104"/>
            <a:chExt cx="2448" cy="2456"/>
          </a:xfrm>
        </p:grpSpPr>
        <p:sp>
          <p:nvSpPr>
            <p:cNvPr id="479" name="AutoShape 412"/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0" name="Line 413"/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AutoShape 414"/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82" name="Group 415"/>
          <p:cNvGrpSpPr/>
          <p:nvPr/>
        </p:nvGrpSpPr>
        <p:grpSpPr bwMode="auto">
          <a:xfrm>
            <a:off x="2362200" y="3022600"/>
            <a:ext cx="4013200" cy="1270000"/>
            <a:chOff x="2992" y="3312"/>
            <a:chExt cx="2528" cy="800"/>
          </a:xfrm>
        </p:grpSpPr>
        <p:grpSp>
          <p:nvGrpSpPr>
            <p:cNvPr id="483" name="Group 416"/>
            <p:cNvGrpSpPr/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853" name="Group 417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890" name="AutoShape 41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91" name="Line 41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" name="AutoShape 42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54" name="Group 421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887" name="AutoShape 42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88" name="Line 42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" name="AutoShape 42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55" name="Group 425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884" name="AutoShape 42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85" name="Line 42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" name="AutoShape 42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56" name="Group 429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881" name="AutoShape 43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82" name="Line 43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3" name="AutoShape 43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57" name="Group 433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878" name="AutoShape 43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79" name="Line 43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0" name="AutoShape 43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58" name="Group 437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875" name="AutoShape 43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76" name="Line 43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7" name="AutoShape 44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59" name="Group 441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872" name="AutoShape 44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73" name="Line 44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" name="AutoShape 44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60" name="Group 445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869" name="AutoShape 44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70" name="Line 44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" name="AutoShape 44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61" name="Group 449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866" name="AutoShape 45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67" name="Line 45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" name="AutoShape 45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62" name="Group 453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863" name="AutoShape 45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64" name="Line 45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5" name="AutoShape 45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84" name="Group 457"/>
            <p:cNvGrpSpPr/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813" name="Group 458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850" name="AutoShape 45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51" name="Line 46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" name="AutoShape 46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14" name="Group 462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847" name="AutoShape 46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48" name="Line 46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" name="AutoShape 46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15" name="Group 466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844" name="AutoShape 46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45" name="Line 46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" name="AutoShape 46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16" name="Group 470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841" name="AutoShape 47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42" name="Line 47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3" name="AutoShape 47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17" name="Group 474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838" name="AutoShape 47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39" name="Line 47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" name="AutoShape 47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18" name="Group 478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835" name="AutoShape 47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36" name="Line 48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" name="AutoShape 48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19" name="Group 482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832" name="AutoShape 48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33" name="Line 48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" name="AutoShape 48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20" name="Group 486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829" name="AutoShape 48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30" name="Line 48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" name="AutoShape 48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21" name="Group 490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826" name="AutoShape 49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27" name="Line 49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" name="AutoShape 49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22" name="Group 494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823" name="AutoShape 49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24" name="Line 49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" name="AutoShape 49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85" name="Group 498"/>
            <p:cNvGrpSpPr/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773" name="Group 499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810" name="AutoShape 50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11" name="Line 50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2" name="AutoShape 50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74" name="Group 503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807" name="AutoShape 50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08" name="Line 50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9" name="AutoShape 50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75" name="Group 507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804" name="AutoShape 50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05" name="Line 50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" name="AutoShape 51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76" name="Group 511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801" name="AutoShape 51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02" name="Line 51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3" name="AutoShape 51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77" name="Group 515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798" name="AutoShape 51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99" name="Line 51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0" name="AutoShape 51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78" name="Group 519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795" name="AutoShape 52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96" name="Line 52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7" name="AutoShape 52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79" name="Group 523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792" name="AutoShape 52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93" name="Line 52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4" name="AutoShape 52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80" name="Group 527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789" name="AutoShape 52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90" name="Line 52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" name="AutoShape 53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81" name="Group 531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786" name="AutoShape 53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87" name="Line 53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8" name="AutoShape 53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82" name="Group 535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783" name="AutoShape 53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84" name="Line 53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5" name="AutoShape 53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86" name="Group 539"/>
            <p:cNvGrpSpPr/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733" name="Group 540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770" name="AutoShape 54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71" name="Line 54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2" name="AutoShape 54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34" name="Group 544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767" name="AutoShape 54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68" name="Line 54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" name="AutoShape 54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35" name="Group 548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764" name="AutoShape 54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65" name="Line 55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" name="AutoShape 55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36" name="Group 552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761" name="AutoShape 55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62" name="Line 55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3" name="AutoShape 55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37" name="Group 556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758" name="AutoShape 55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59" name="Line 55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0" name="AutoShape 55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38" name="Group 560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755" name="AutoShape 56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56" name="Line 56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" name="AutoShape 56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39" name="Group 564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752" name="AutoShape 56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53" name="Line 56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" name="AutoShape 56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40" name="Group 568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749" name="AutoShape 56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50" name="Line 57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" name="AutoShape 57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41" name="Group 572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746" name="AutoShape 57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47" name="Line 57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" name="AutoShape 57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42" name="Group 576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743" name="AutoShape 57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44" name="Line 57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" name="AutoShape 57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87" name="Group 580"/>
            <p:cNvGrpSpPr/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693" name="Group 581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730" name="AutoShape 58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31" name="Line 58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" name="AutoShape 58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94" name="Group 585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727" name="AutoShape 58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28" name="Line 58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" name="AutoShape 58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95" name="Group 589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724" name="AutoShape 59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25" name="Line 59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" name="AutoShape 59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96" name="Group 593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721" name="AutoShape 59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22" name="Line 59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" name="AutoShape 59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97" name="Group 597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718" name="AutoShape 59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19" name="Line 59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" name="AutoShape 60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98" name="Group 601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715" name="AutoShape 60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16" name="Line 60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" name="AutoShape 60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99" name="Group 605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712" name="AutoShape 60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13" name="Line 60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4" name="AutoShape 60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00" name="Group 609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709" name="AutoShape 61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10" name="Line 61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1" name="AutoShape 61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01" name="Group 613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706" name="AutoShape 61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07" name="Line 61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" name="AutoShape 61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02" name="Group 617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703" name="AutoShape 61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04" name="Line 61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" name="AutoShape 62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88" name="Group 621"/>
            <p:cNvGrpSpPr/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653" name="Group 622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690" name="AutoShape 62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91" name="Line 62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" name="AutoShape 62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54" name="Group 626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687" name="AutoShape 62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88" name="Line 62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" name="AutoShape 62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55" name="Group 630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684" name="AutoShape 63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85" name="Line 63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" name="AutoShape 63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56" name="Group 634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681" name="AutoShape 63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82" name="Line 63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3" name="AutoShape 63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57" name="Group 638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678" name="AutoShape 63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79" name="Line 64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" name="AutoShape 64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58" name="Group 642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675" name="AutoShape 64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76" name="Line 64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7" name="AutoShape 64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59" name="Group 646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672" name="AutoShape 64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73" name="Line 64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4" name="AutoShape 64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60" name="Group 650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669" name="AutoShape 65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70" name="Line 65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1" name="AutoShape 65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61" name="Group 654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666" name="AutoShape 65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67" name="Line 65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8" name="AutoShape 65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62" name="Group 658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663" name="AutoShape 65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64" name="Line 66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" name="AutoShape 66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89" name="Group 662"/>
            <p:cNvGrpSpPr/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613" name="Group 663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650" name="AutoShape 66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51" name="Line 66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2" name="AutoShape 66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14" name="Group 667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647" name="AutoShape 66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48" name="Line 66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9" name="AutoShape 67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15" name="Group 671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644" name="AutoShape 67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45" name="Line 67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6" name="AutoShape 67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16" name="Group 675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641" name="AutoShape 67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42" name="Line 67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" name="AutoShape 67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17" name="Group 679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638" name="AutoShape 68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39" name="Line 68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0" name="AutoShape 68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18" name="Group 683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635" name="AutoShape 68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36" name="Line 68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7" name="AutoShape 68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19" name="Group 687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632" name="AutoShape 68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33" name="Line 68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4" name="AutoShape 69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20" name="Group 691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629" name="AutoShape 69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30" name="Line 69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1" name="AutoShape 69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21" name="Group 695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626" name="AutoShape 69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27" name="Line 69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8" name="AutoShape 69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22" name="Group 699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623" name="AutoShape 70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24" name="Line 70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" name="AutoShape 70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90" name="Group 703"/>
            <p:cNvGrpSpPr/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573" name="Group 704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610" name="AutoShape 70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11" name="Line 70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2" name="AutoShape 70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74" name="Group 708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607" name="AutoShape 70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08" name="Line 71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9" name="AutoShape 71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75" name="Group 712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604" name="AutoShape 71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05" name="Line 71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" name="AutoShape 71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76" name="Group 716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601" name="AutoShape 71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02" name="Line 71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3" name="AutoShape 71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77" name="Group 720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598" name="AutoShape 72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99" name="Line 72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0" name="AutoShape 72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78" name="Group 724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595" name="AutoShape 72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96" name="Line 72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7" name="AutoShape 72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79" name="Group 728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592" name="AutoShape 72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93" name="Line 73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" name="AutoShape 73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80" name="Group 732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589" name="AutoShape 73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90" name="Line 73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1" name="AutoShape 73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81" name="Group 736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586" name="AutoShape 73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87" name="Line 73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" name="AutoShape 73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82" name="Group 740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583" name="AutoShape 74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84" name="Line 74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" name="AutoShape 74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91" name="Group 744"/>
            <p:cNvGrpSpPr/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533" name="Group 745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570" name="AutoShape 74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71" name="Line 74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2" name="AutoShape 74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34" name="Group 749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567" name="AutoShape 75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68" name="Line 75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9" name="AutoShape 75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35" name="Group 753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564" name="AutoShape 75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65" name="Line 75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" name="AutoShape 75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36" name="Group 757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561" name="AutoShape 75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62" name="Line 75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" name="AutoShape 76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37" name="Group 761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558" name="AutoShape 76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59" name="Line 76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0" name="AutoShape 76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38" name="Group 765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555" name="AutoShape 76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56" name="Line 76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AutoShape 76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39" name="Group 769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552" name="AutoShape 77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53" name="Line 77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" name="AutoShape 77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40" name="Group 773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549" name="AutoShape 77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50" name="Line 77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1" name="AutoShape 77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41" name="Group 777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546" name="AutoShape 77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" name="Line 77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8" name="AutoShape 78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42" name="Group 781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543" name="AutoShape 78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" name="Line 78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AutoShape 78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92" name="Group 785"/>
            <p:cNvGrpSpPr/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493" name="Group 786"/>
              <p:cNvGrpSpPr/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530" name="AutoShape 78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31" name="Line 78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" name="AutoShape 78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94" name="Group 790"/>
              <p:cNvGrpSpPr/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527" name="AutoShape 79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28" name="Line 79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" name="AutoShape 79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95" name="Group 794"/>
              <p:cNvGrpSpPr/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524" name="AutoShape 79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25" name="Line 79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AutoShape 79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96" name="Group 798"/>
              <p:cNvGrpSpPr/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521" name="AutoShape 79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22" name="Line 80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AutoShape 80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97" name="Group 802"/>
              <p:cNvGrpSpPr/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518" name="AutoShape 80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19" name="Line 80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AutoShape 80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98" name="Group 806"/>
              <p:cNvGrpSpPr/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515" name="AutoShape 80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16" name="Line 80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AutoShape 80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99" name="Group 810"/>
              <p:cNvGrpSpPr/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512" name="AutoShape 81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13" name="Line 81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" name="AutoShape 81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0" name="Group 814"/>
              <p:cNvGrpSpPr/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509" name="AutoShape 81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10" name="Line 81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1" name="AutoShape 81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1" name="Group 818"/>
              <p:cNvGrpSpPr/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506" name="AutoShape 81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7" name="Line 82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8" name="AutoShape 82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2" name="Group 822"/>
              <p:cNvGrpSpPr/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503" name="AutoShape 82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4" name="Line 82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" name="AutoShape 82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893" name="Group 826"/>
          <p:cNvGrpSpPr/>
          <p:nvPr/>
        </p:nvGrpSpPr>
        <p:grpSpPr bwMode="auto">
          <a:xfrm>
            <a:off x="2362200" y="2717800"/>
            <a:ext cx="4013200" cy="1270000"/>
            <a:chOff x="2992" y="3312"/>
            <a:chExt cx="2528" cy="800"/>
          </a:xfrm>
        </p:grpSpPr>
        <p:grpSp>
          <p:nvGrpSpPr>
            <p:cNvPr id="894" name="Group 827"/>
            <p:cNvGrpSpPr/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1264" name="Group 828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301" name="AutoShape 82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02" name="Line 83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3" name="AutoShape 83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65" name="Group 832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298" name="AutoShape 83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99" name="Line 83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0" name="AutoShape 83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66" name="Group 836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295" name="AutoShape 83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96" name="Line 83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7" name="AutoShape 83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67" name="Group 840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292" name="AutoShape 84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93" name="Line 84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4" name="AutoShape 84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68" name="Group 844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289" name="AutoShape 84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90" name="Line 84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" name="AutoShape 84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69" name="Group 848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286" name="AutoShape 84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87" name="Line 85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8" name="AutoShape 85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70" name="Group 852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283" name="AutoShape 85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84" name="Line 85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5" name="AutoShape 85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71" name="Group 856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280" name="AutoShape 85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81" name="Line 85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2" name="AutoShape 85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72" name="Group 860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277" name="AutoShape 86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78" name="Line 86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9" name="AutoShape 86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73" name="Group 864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274" name="AutoShape 86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75" name="Line 86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" name="AutoShape 86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895" name="Group 868"/>
            <p:cNvGrpSpPr/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1224" name="Group 869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261" name="AutoShape 87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62" name="Line 87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3" name="AutoShape 87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25" name="Group 873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258" name="AutoShape 87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59" name="Line 87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" name="AutoShape 87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26" name="Group 877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255" name="AutoShape 87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56" name="Line 87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7" name="AutoShape 88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27" name="Group 881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252" name="AutoShape 88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53" name="Line 88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" name="AutoShape 88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28" name="Group 885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249" name="AutoShape 88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50" name="Line 88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" name="AutoShape 88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29" name="Group 889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246" name="AutoShape 89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47" name="Line 89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" name="AutoShape 89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30" name="Group 893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243" name="AutoShape 89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44" name="Line 89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" name="AutoShape 89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31" name="Group 897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240" name="AutoShape 89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41" name="Line 89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" name="AutoShape 90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32" name="Group 901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237" name="AutoShape 90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38" name="Line 90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" name="AutoShape 90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33" name="Group 905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234" name="AutoShape 90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35" name="Line 90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" name="AutoShape 90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896" name="Group 909"/>
            <p:cNvGrpSpPr/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1184" name="Group 910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221" name="AutoShape 91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22" name="Line 91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3" name="AutoShape 91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85" name="Group 914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218" name="AutoShape 91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19" name="Line 91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0" name="AutoShape 91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86" name="Group 918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215" name="AutoShape 91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16" name="Line 92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7" name="AutoShape 92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87" name="Group 922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212" name="AutoShape 92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13" name="Line 92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4" name="AutoShape 92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88" name="Group 926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209" name="AutoShape 92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10" name="Line 92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1" name="AutoShape 92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89" name="Group 930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206" name="AutoShape 93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07" name="Line 93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8" name="AutoShape 93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90" name="Group 934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203" name="AutoShape 93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04" name="Line 93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5" name="AutoShape 93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91" name="Group 938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200" name="AutoShape 93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01" name="Line 94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2" name="AutoShape 94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92" name="Group 942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197" name="AutoShape 94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98" name="Line 94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" name="AutoShape 94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93" name="Group 946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194" name="AutoShape 94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95" name="Line 94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6" name="AutoShape 94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897" name="Group 950"/>
            <p:cNvGrpSpPr/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1144" name="Group 951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181" name="AutoShape 95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82" name="Line 95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3" name="AutoShape 95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45" name="Group 955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178" name="AutoShape 95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79" name="Line 95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0" name="AutoShape 95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46" name="Group 959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175" name="AutoShape 96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76" name="Line 96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7" name="AutoShape 96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47" name="Group 963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172" name="AutoShape 96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73" name="Line 96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4" name="AutoShape 96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48" name="Group 967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169" name="AutoShape 96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70" name="Line 96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1" name="AutoShape 97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49" name="Group 971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166" name="AutoShape 97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67" name="Line 97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8" name="AutoShape 97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50" name="Group 975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163" name="AutoShape 97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64" name="Line 97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5" name="AutoShape 97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51" name="Group 979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160" name="AutoShape 98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61" name="Line 98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2" name="AutoShape 98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52" name="Group 983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157" name="AutoShape 98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58" name="Line 98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9" name="AutoShape 98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53" name="Group 987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154" name="AutoShape 98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55" name="Line 98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" name="AutoShape 99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898" name="Group 991"/>
            <p:cNvGrpSpPr/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1104" name="Group 992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141" name="AutoShape 99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42" name="Line 99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" name="AutoShape 99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05" name="Group 996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138" name="AutoShape 99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39" name="Line 99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" name="AutoShape 99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06" name="Group 1000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135" name="AutoShape 100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36" name="Line 100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" name="AutoShape 100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07" name="Group 1004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132" name="AutoShape 100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33" name="Line 100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" name="AutoShape 100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08" name="Group 1008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129" name="AutoShape 100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30" name="Line 101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" name="AutoShape 101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09" name="Group 1012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126" name="AutoShape 101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27" name="Line 101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" name="AutoShape 101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10" name="Group 1016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123" name="AutoShape 101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24" name="Line 101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5" name="AutoShape 101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11" name="Group 1020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120" name="AutoShape 102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21" name="Line 102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2" name="AutoShape 102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12" name="Group 1024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117" name="AutoShape 102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18" name="Line 102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9" name="AutoShape 102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13" name="Group 1028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114" name="AutoShape 102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15" name="Line 103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" name="AutoShape 103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899" name="Group 1032"/>
            <p:cNvGrpSpPr/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1064" name="Group 1033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101" name="AutoShape 103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02" name="Line 103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3" name="AutoShape 103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65" name="Group 1037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098" name="AutoShape 103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99" name="Line 103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AutoShape 104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66" name="Group 1041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095" name="AutoShape 104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96" name="Line 104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AutoShape 104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67" name="Group 1045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092" name="AutoShape 104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93" name="Line 104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" name="AutoShape 104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68" name="Group 1049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089" name="AutoShape 105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90" name="Line 105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1" name="AutoShape 105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69" name="Group 1053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086" name="AutoShape 105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7" name="Line 105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8" name="AutoShape 105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70" name="Group 1057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083" name="AutoShape 105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4" name="Line 105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AutoShape 106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71" name="Group 1061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080" name="AutoShape 106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1" name="Line 106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2" name="AutoShape 106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72" name="Group 1065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077" name="AutoShape 106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8" name="Line 106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9" name="AutoShape 106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73" name="Group 1069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074" name="AutoShape 107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5" name="Line 107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AutoShape 107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900" name="Group 1073"/>
            <p:cNvGrpSpPr/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1024" name="Group 1074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061" name="AutoShape 107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62" name="Line 107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3" name="AutoShape 107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25" name="Group 1078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058" name="AutoShape 107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9" name="Line 108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0" name="AutoShape 108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26" name="Group 1082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055" name="AutoShape 108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6" name="Line 108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" name="AutoShape 108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27" name="Group 1086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052" name="AutoShape 108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3" name="Line 108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" name="AutoShape 108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28" name="Group 1090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049" name="AutoShape 109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0" name="Line 109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" name="AutoShape 109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29" name="Group 1094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046" name="AutoShape 109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7" name="Line 109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AutoShape 109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30" name="Group 1098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043" name="AutoShape 109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4" name="Line 110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AutoShape 110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31" name="Group 1102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040" name="AutoShape 110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1" name="Line 110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AutoShape 110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32" name="Group 1106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037" name="AutoShape 110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38" name="Line 110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" name="AutoShape 110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33" name="Group 1110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034" name="AutoShape 111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35" name="Line 111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" name="AutoShape 111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901" name="Group 1114"/>
            <p:cNvGrpSpPr/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984" name="Group 1115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021" name="AutoShape 111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22" name="Line 111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3" name="AutoShape 111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85" name="Group 1119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018" name="AutoShape 112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19" name="Line 112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0" name="AutoShape 112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86" name="Group 1123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015" name="AutoShape 112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16" name="Line 112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7" name="AutoShape 112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87" name="Group 1127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012" name="AutoShape 112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13" name="Line 112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" name="AutoShape 113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88" name="Group 1131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009" name="AutoShape 113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10" name="Line 113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1" name="AutoShape 113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89" name="Group 1135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006" name="AutoShape 113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07" name="Line 113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" name="AutoShape 113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90" name="Group 1139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003" name="AutoShape 114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04" name="Line 114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" name="AutoShape 114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91" name="Group 1143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000" name="AutoShape 114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01" name="Line 114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2" name="AutoShape 114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92" name="Group 1147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997" name="AutoShape 114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98" name="Line 114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9" name="AutoShape 115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93" name="Group 1151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994" name="AutoShape 115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95" name="Line 115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6" name="AutoShape 115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902" name="Group 1155"/>
            <p:cNvGrpSpPr/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944" name="Group 1156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981" name="AutoShape 115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82" name="Line 115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" name="AutoShape 115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45" name="Group 1160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978" name="AutoShape 116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79" name="Line 116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0" name="AutoShape 116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46" name="Group 1164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975" name="AutoShape 116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76" name="Line 116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" name="AutoShape 116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47" name="Group 1168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972" name="AutoShape 116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73" name="Line 117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" name="AutoShape 117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48" name="Group 1172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969" name="AutoShape 117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70" name="Line 117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" name="AutoShape 117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49" name="Group 1176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966" name="AutoShape 117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67" name="Line 117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8" name="AutoShape 117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50" name="Group 1180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963" name="AutoShape 118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64" name="Line 118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" name="AutoShape 118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51" name="Group 1184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960" name="AutoShape 118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61" name="Line 118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2" name="AutoShape 118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52" name="Group 1188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957" name="AutoShape 118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58" name="Line 119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" name="AutoShape 119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53" name="Group 1192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954" name="AutoShape 119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55" name="Line 119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" name="AutoShape 119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903" name="Group 1196"/>
            <p:cNvGrpSpPr/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904" name="Group 1197"/>
              <p:cNvGrpSpPr/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941" name="AutoShape 119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42" name="Line 119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" name="AutoShape 120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05" name="Group 1201"/>
              <p:cNvGrpSpPr/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938" name="AutoShape 120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39" name="Line 120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" name="AutoShape 120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06" name="Group 1205"/>
              <p:cNvGrpSpPr/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935" name="AutoShape 120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36" name="Line 120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" name="AutoShape 120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07" name="Group 1209"/>
              <p:cNvGrpSpPr/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932" name="AutoShape 121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33" name="Line 121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" name="AutoShape 121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08" name="Group 1213"/>
              <p:cNvGrpSpPr/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929" name="AutoShape 121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30" name="Line 121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1" name="AutoShape 121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09" name="Group 1217"/>
              <p:cNvGrpSpPr/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926" name="AutoShape 121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27" name="Line 121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" name="AutoShape 122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10" name="Group 1221"/>
              <p:cNvGrpSpPr/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923" name="AutoShape 122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24" name="Line 122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" name="AutoShape 122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11" name="Group 1225"/>
              <p:cNvGrpSpPr/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920" name="AutoShape 122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21" name="Line 122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" name="AutoShape 122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12" name="Group 1229"/>
              <p:cNvGrpSpPr/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917" name="AutoShape 123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18" name="Line 123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9" name="AutoShape 123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13" name="Group 1233"/>
              <p:cNvGrpSpPr/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914" name="AutoShape 123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15" name="Line 123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6" name="AutoShape 123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1304" name="Group 1237"/>
          <p:cNvGrpSpPr/>
          <p:nvPr/>
        </p:nvGrpSpPr>
        <p:grpSpPr bwMode="auto">
          <a:xfrm>
            <a:off x="2362200" y="2413000"/>
            <a:ext cx="4013200" cy="1270000"/>
            <a:chOff x="2992" y="3312"/>
            <a:chExt cx="2528" cy="800"/>
          </a:xfrm>
        </p:grpSpPr>
        <p:grpSp>
          <p:nvGrpSpPr>
            <p:cNvPr id="1305" name="Group 1238"/>
            <p:cNvGrpSpPr/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1728" name="Group 1239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65" name="AutoShape 124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66" name="Line 124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" name="AutoShape 124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29" name="Group 1243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62" name="AutoShape 124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63" name="Line 124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" name="AutoShape 124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0" name="Group 1247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59" name="AutoShape 124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60" name="Line 124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" name="AutoShape 125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1" name="Group 1251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56" name="AutoShape 125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57" name="Line 125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" name="AutoShape 125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2" name="Group 1255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53" name="AutoShape 125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54" name="Line 125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" name="AutoShape 125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3" name="Group 1259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50" name="AutoShape 126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51" name="Line 126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" name="AutoShape 126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4" name="Group 1263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47" name="AutoShape 126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48" name="Line 126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" name="AutoShape 126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5" name="Group 1267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44" name="AutoShape 126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45" name="Line 126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" name="AutoShape 127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6" name="Group 1271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41" name="AutoShape 127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42" name="Line 127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" name="AutoShape 127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7" name="Group 1275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738" name="AutoShape 127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39" name="Line 127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0" name="AutoShape 127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06" name="Group 1279"/>
            <p:cNvGrpSpPr/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1635" name="Group 1280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25" name="AutoShape 128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26" name="Line 128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7" name="AutoShape 128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36" name="Group 1284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22" name="AutoShape 128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23" name="Line 128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4" name="AutoShape 128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37" name="Group 1288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19" name="AutoShape 128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20" name="Line 129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" name="AutoShape 129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1" name="Group 1292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16" name="AutoShape 129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17" name="Line 129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8" name="AutoShape 129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2" name="Group 1296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13" name="AutoShape 129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14" name="Line 129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5" name="AutoShape 129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3" name="Group 1300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10" name="AutoShape 130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11" name="Line 130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2" name="AutoShape 130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4" name="Group 1304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07" name="AutoShape 130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08" name="Line 130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9" name="AutoShape 130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5" name="Group 1308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04" name="AutoShape 130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05" name="Line 131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6" name="AutoShape 131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6" name="Group 1312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01" name="AutoShape 131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02" name="Line 131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3" name="AutoShape 131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7" name="Group 1316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698" name="AutoShape 131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99" name="Line 131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" name="AutoShape 131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07" name="Group 1320"/>
            <p:cNvGrpSpPr/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1595" name="Group 1321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632" name="AutoShape 132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33" name="Line 132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4" name="AutoShape 132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96" name="Group 1325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629" name="AutoShape 132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30" name="Line 132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" name="AutoShape 132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97" name="Group 1329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626" name="AutoShape 133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27" name="Line 133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8" name="AutoShape 133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98" name="Group 1333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623" name="AutoShape 133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24" name="Line 133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5" name="AutoShape 133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99" name="Group 1337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620" name="AutoShape 133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21" name="Line 133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2" name="AutoShape 134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00" name="Group 1341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617" name="AutoShape 134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18" name="Line 134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9" name="AutoShape 134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01" name="Group 1345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614" name="AutoShape 134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15" name="Line 134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6" name="AutoShape 134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02" name="Group 1349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611" name="AutoShape 135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12" name="Line 135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3" name="AutoShape 135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03" name="Group 1353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608" name="AutoShape 135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09" name="Line 135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0" name="AutoShape 135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04" name="Group 1357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605" name="AutoShape 135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06" name="Line 135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7" name="AutoShape 136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08" name="Group 1361"/>
            <p:cNvGrpSpPr/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1555" name="Group 1362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92" name="AutoShape 136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93" name="Line 136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4" name="AutoShape 136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56" name="Group 1366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89" name="AutoShape 136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90" name="Line 136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1" name="AutoShape 136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57" name="Group 1370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86" name="AutoShape 137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87" name="Line 137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" name="AutoShape 137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58" name="Group 1374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83" name="AutoShape 137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84" name="Line 137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" name="AutoShape 137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59" name="Group 1378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80" name="AutoShape 137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81" name="Line 138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" name="AutoShape 138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60" name="Group 1382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77" name="AutoShape 138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78" name="Line 138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" name="AutoShape 138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61" name="Group 1386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74" name="AutoShape 138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75" name="Line 138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" name="AutoShape 138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62" name="Group 1390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71" name="AutoShape 139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72" name="Line 139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" name="AutoShape 139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63" name="Group 1394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68" name="AutoShape 139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69" name="Line 139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" name="AutoShape 139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64" name="Group 1398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65" name="AutoShape 139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66" name="Line 140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" name="AutoShape 140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09" name="Group 1402"/>
            <p:cNvGrpSpPr/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1515" name="Group 1403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52" name="AutoShape 140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53" name="Line 140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" name="AutoShape 140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16" name="Group 1407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49" name="AutoShape 140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50" name="Line 140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" name="AutoShape 141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17" name="Group 1411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46" name="AutoShape 141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47" name="Line 141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" name="AutoShape 141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18" name="Group 1415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43" name="AutoShape 141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44" name="Line 141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" name="AutoShape 141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19" name="Group 1419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40" name="AutoShape 142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41" name="Line 142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2" name="AutoShape 142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0" name="Group 1423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37" name="AutoShape 142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8" name="Line 142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" name="AutoShape 142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1" name="Group 1427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34" name="AutoShape 142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5" name="Line 142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" name="AutoShape 143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2" name="Group 1431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31" name="AutoShape 143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2" name="Line 143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3" name="AutoShape 143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3" name="Group 1435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28" name="AutoShape 143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9" name="Line 143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0" name="AutoShape 143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4" name="Group 1439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25" name="AutoShape 144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6" name="Line 144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7" name="AutoShape 144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10" name="Group 1443"/>
            <p:cNvGrpSpPr/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1475" name="Group 1444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12" name="AutoShape 144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13" name="Line 144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4" name="AutoShape 144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6" name="Group 1448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09" name="AutoShape 144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10" name="Line 145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1" name="AutoShape 145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7" name="Group 1452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06" name="AutoShape 145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" name="Line 145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8" name="AutoShape 145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8" name="Group 1456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03" name="AutoShape 145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4" name="Line 145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5" name="AutoShape 145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9" name="Group 1460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00" name="AutoShape 146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1" name="Line 146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2" name="AutoShape 146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80" name="Group 1464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497" name="AutoShape 146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98" name="Line 146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9" name="AutoShape 146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81" name="Group 1468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494" name="AutoShape 146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95" name="Line 147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6" name="AutoShape 147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82" name="Group 1472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491" name="AutoShape 147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92" name="Line 147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3" name="AutoShape 147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83" name="Group 1476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488" name="AutoShape 147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89" name="Line 147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0" name="AutoShape 147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84" name="Group 1480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485" name="AutoShape 148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86" name="Line 148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7" name="AutoShape 148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11" name="Group 1484"/>
            <p:cNvGrpSpPr/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1435" name="Group 1485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472" name="AutoShape 148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3" name="Line 148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" name="AutoShape 148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6" name="Group 1489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469" name="AutoShape 149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0" name="Line 149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1" name="AutoShape 149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7" name="Group 1493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466" name="AutoShape 149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67" name="Line 149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8" name="AutoShape 149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8" name="Group 1497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463" name="AutoShape 149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64" name="Line 149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5" name="AutoShape 150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9" name="Group 1501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460" name="AutoShape 150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61" name="Line 150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" name="AutoShape 150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40" name="Group 1505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457" name="AutoShape 150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58" name="Line 150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9" name="AutoShape 150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41" name="Group 1509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454" name="AutoShape 151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55" name="Line 151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6" name="AutoShape 151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42" name="Group 1513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451" name="AutoShape 151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52" name="Line 151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3" name="AutoShape 151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43" name="Group 1517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448" name="AutoShape 151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49" name="Line 151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0" name="AutoShape 152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44" name="Group 1521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445" name="AutoShape 152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46" name="Line 152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7" name="AutoShape 152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12" name="Group 1525"/>
            <p:cNvGrpSpPr/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1395" name="Group 1526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432" name="AutoShape 152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3" name="Line 152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4" name="AutoShape 152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96" name="Group 1530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429" name="AutoShape 153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0" name="Line 153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1" name="AutoShape 153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97" name="Group 1534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426" name="AutoShape 153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27" name="Line 153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8" name="AutoShape 153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98" name="Group 1538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423" name="AutoShape 153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24" name="Line 154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5" name="AutoShape 154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99" name="Group 1542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420" name="AutoShape 154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21" name="Line 154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2" name="AutoShape 154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00" name="Group 1546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417" name="AutoShape 154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8" name="Line 154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9" name="AutoShape 154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01" name="Group 1550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414" name="AutoShape 155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" name="Line 155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6" name="AutoShape 155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02" name="Group 1554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411" name="AutoShape 155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2" name="Line 155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3" name="AutoShape 155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03" name="Group 1558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408" name="AutoShape 155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09" name="Line 156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0" name="AutoShape 156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04" name="Group 1562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405" name="AutoShape 156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06" name="Line 156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7" name="AutoShape 156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13" name="Group 1566"/>
            <p:cNvGrpSpPr/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1355" name="Group 1567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392" name="AutoShape 156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93" name="Line 156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4" name="AutoShape 157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56" name="Group 1571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389" name="AutoShape 157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90" name="Line 157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1" name="AutoShape 157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57" name="Group 1575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386" name="AutoShape 157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87" name="Line 157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8" name="AutoShape 157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58" name="Group 1579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383" name="AutoShape 158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84" name="Line 158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" name="AutoShape 158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59" name="Group 1583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380" name="AutoShape 158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81" name="Line 158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2" name="AutoShape 158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60" name="Group 1587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377" name="AutoShape 158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8" name="Line 158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9" name="AutoShape 159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61" name="Group 1591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374" name="AutoShape 159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5" name="Line 159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6" name="AutoShape 159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62" name="Group 1595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371" name="AutoShape 159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2" name="Line 159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3" name="AutoShape 159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63" name="Group 1599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368" name="AutoShape 160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69" name="Line 160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0" name="AutoShape 160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64" name="Group 1603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365" name="AutoShape 160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66" name="Line 160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7" name="AutoShape 160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14" name="Group 1607"/>
            <p:cNvGrpSpPr/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1315" name="Group 1608"/>
              <p:cNvGrpSpPr/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1352" name="AutoShape 160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53" name="Line 161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" name="AutoShape 161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16" name="Group 1612"/>
              <p:cNvGrpSpPr/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1349" name="AutoShape 161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50" name="Line 161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" name="AutoShape 161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17" name="Group 1616"/>
              <p:cNvGrpSpPr/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1346" name="AutoShape 161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47" name="Line 161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" name="AutoShape 161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18" name="Group 1620"/>
              <p:cNvGrpSpPr/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1343" name="AutoShape 162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44" name="Line 162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" name="AutoShape 162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19" name="Group 1624"/>
              <p:cNvGrpSpPr/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1340" name="AutoShape 162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41" name="Line 162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" name="AutoShape 162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20" name="Group 1628"/>
              <p:cNvGrpSpPr/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1337" name="AutoShape 162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38" name="Line 163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" name="AutoShape 163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21" name="Group 1632"/>
              <p:cNvGrpSpPr/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1334" name="AutoShape 163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35" name="Line 163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" name="AutoShape 163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22" name="Group 1636"/>
              <p:cNvGrpSpPr/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1331" name="AutoShape 163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32" name="Line 163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" name="AutoShape 163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23" name="Group 1640"/>
              <p:cNvGrpSpPr/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1328" name="AutoShape 164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29" name="Line 164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0" name="AutoShape 164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24" name="Group 1644"/>
              <p:cNvGrpSpPr/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1325" name="AutoShape 164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26" name="Line 164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7" name="AutoShape 164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1768" name="Group 1648"/>
          <p:cNvGrpSpPr/>
          <p:nvPr/>
        </p:nvGrpSpPr>
        <p:grpSpPr bwMode="auto">
          <a:xfrm>
            <a:off x="2362200" y="2133600"/>
            <a:ext cx="4013200" cy="1270000"/>
            <a:chOff x="2992" y="3312"/>
            <a:chExt cx="2528" cy="800"/>
          </a:xfrm>
        </p:grpSpPr>
        <p:grpSp>
          <p:nvGrpSpPr>
            <p:cNvPr id="1769" name="Group 1649"/>
            <p:cNvGrpSpPr/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2139" name="Group 1650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176" name="AutoShape 165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77" name="Line 165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8" name="AutoShape 165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0" name="Group 1654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173" name="AutoShape 165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74" name="Line 165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5" name="AutoShape 165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1" name="Group 1658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170" name="AutoShape 165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71" name="Line 166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2" name="AutoShape 166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2" name="Group 1662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167" name="AutoShape 166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68" name="Line 166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" name="AutoShape 166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3" name="Group 1666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164" name="AutoShape 166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65" name="Line 166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" name="AutoShape 166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4" name="Group 1670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161" name="AutoShape 167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62" name="Line 167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" name="AutoShape 167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5" name="Group 1674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158" name="AutoShape 167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59" name="Line 167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" name="AutoShape 167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6" name="Group 1678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155" name="AutoShape 167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56" name="Line 168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" name="AutoShape 168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7" name="Group 1682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152" name="AutoShape 168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53" name="Line 168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" name="AutoShape 168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8" name="Group 1686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149" name="AutoShape 168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50" name="Line 168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" name="AutoShape 168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0" name="Group 1690"/>
            <p:cNvGrpSpPr/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2099" name="Group 1691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136" name="AutoShape 169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37" name="Line 169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8" name="AutoShape 169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0" name="Group 1695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133" name="AutoShape 169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34" name="Line 169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5" name="AutoShape 169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1" name="Group 1699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130" name="AutoShape 170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31" name="Line 170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2" name="AutoShape 170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2" name="Group 1703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127" name="AutoShape 170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28" name="Line 170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9" name="AutoShape 170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3" name="Group 1707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124" name="AutoShape 170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25" name="Line 170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AutoShape 171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4" name="Group 1711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121" name="AutoShape 171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22" name="Line 171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3" name="AutoShape 171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5" name="Group 1715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118" name="AutoShape 171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19" name="Line 171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0" name="AutoShape 171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6" name="Group 1719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115" name="AutoShape 172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16" name="Line 172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7" name="AutoShape 172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7" name="Group 1723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112" name="AutoShape 172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13" name="Line 172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4" name="AutoShape 172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8" name="Group 1727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109" name="AutoShape 172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10" name="Line 172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1" name="AutoShape 173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1" name="Group 1731"/>
            <p:cNvGrpSpPr/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2059" name="Group 1732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096" name="AutoShape 173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97" name="Line 173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8" name="AutoShape 173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0" name="Group 1736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093" name="AutoShape 173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94" name="Line 173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5" name="AutoShape 173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1" name="Group 1740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090" name="AutoShape 174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91" name="Line 174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2" name="AutoShape 174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2" name="Group 1744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087" name="AutoShape 174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88" name="Line 174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9" name="AutoShape 174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3" name="Group 1748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084" name="AutoShape 174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85" name="Line 175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" name="AutoShape 175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4" name="Group 1752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081" name="AutoShape 175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82" name="Line 175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3" name="AutoShape 175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5" name="Group 1756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078" name="AutoShape 175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79" name="Line 175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0" name="AutoShape 175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6" name="Group 1760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075" name="AutoShape 176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76" name="Line 176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" name="AutoShape 176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7" name="Group 1764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072" name="AutoShape 176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73" name="Line 176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" name="AutoShape 176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8" name="Group 1768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069" name="AutoShape 176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70" name="Line 177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" name="AutoShape 177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2" name="Group 1772"/>
            <p:cNvGrpSpPr/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2019" name="Group 1773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056" name="AutoShape 177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7" name="Line 177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" name="AutoShape 177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0" name="Group 1777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053" name="AutoShape 177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4" name="Line 177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" name="AutoShape 178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1" name="Group 1781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050" name="AutoShape 178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1" name="Line 178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" name="AutoShape 178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2" name="Group 1785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047" name="AutoShape 178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48" name="Line 178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9" name="AutoShape 178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3" name="Group 1789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044" name="AutoShape 179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45" name="Line 179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6" name="AutoShape 179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4" name="Group 1793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041" name="AutoShape 179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42" name="Line 179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3" name="AutoShape 179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5" name="Group 1797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038" name="AutoShape 179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39" name="Line 179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0" name="AutoShape 180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6" name="Group 1801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035" name="AutoShape 180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36" name="Line 180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7" name="AutoShape 180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7" name="Group 1805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032" name="AutoShape 180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33" name="Line 180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4" name="AutoShape 180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8" name="Group 1809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029" name="AutoShape 181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30" name="Line 181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1" name="AutoShape 181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3" name="Group 1813"/>
            <p:cNvGrpSpPr/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1979" name="Group 1814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016" name="AutoShape 181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17" name="Line 181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" name="AutoShape 181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0" name="Group 1818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013" name="AutoShape 181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14" name="Line 182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5" name="AutoShape 182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1" name="Group 1822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010" name="AutoShape 182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11" name="Line 182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2" name="AutoShape 182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2" name="Group 1826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007" name="AutoShape 182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08" name="Line 182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9" name="AutoShape 182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3" name="Group 1830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004" name="AutoShape 183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05" name="Line 183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6" name="AutoShape 183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4" name="Group 1834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001" name="AutoShape 183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02" name="Line 183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3" name="AutoShape 183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5" name="Group 1838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998" name="AutoShape 183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9" name="Line 184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0" name="AutoShape 184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6" name="Group 1842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995" name="AutoShape 184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6" name="Line 184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7" name="AutoShape 184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7" name="Group 1846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992" name="AutoShape 184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3" name="Line 184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4" name="AutoShape 184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8" name="Group 1850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989" name="AutoShape 185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0" name="Line 185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1" name="AutoShape 185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4" name="Group 1854"/>
            <p:cNvGrpSpPr/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1939" name="Group 1855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976" name="AutoShape 185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7" name="Line 185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8" name="AutoShape 185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0" name="Group 1859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973" name="AutoShape 186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4" name="Line 186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5" name="AutoShape 186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1" name="Group 1863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970" name="AutoShape 186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1" name="Line 186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" name="AutoShape 186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2" name="Group 1867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967" name="AutoShape 186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8" name="Line 186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" name="AutoShape 187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3" name="Group 1871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964" name="AutoShape 187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5" name="Line 187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6" name="AutoShape 187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4" name="Group 1875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961" name="AutoShape 187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2" name="Line 187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3" name="AutoShape 187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5" name="Group 1879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958" name="AutoShape 188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9" name="Line 188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0" name="AutoShape 188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6" name="Group 1883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955" name="AutoShape 188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6" name="Line 188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" name="AutoShape 188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7" name="Group 1887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952" name="AutoShape 188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3" name="Line 188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4" name="AutoShape 189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8" name="Group 1891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949" name="AutoShape 189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0" name="Line 189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1" name="AutoShape 189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5" name="Group 1895"/>
            <p:cNvGrpSpPr/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1899" name="Group 1896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936" name="AutoShape 189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37" name="Line 189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8" name="AutoShape 189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0" name="Group 1900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933" name="AutoShape 190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34" name="Line 190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5" name="AutoShape 190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1" name="Group 1904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930" name="AutoShape 190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31" name="Line 190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2" name="AutoShape 190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2" name="Group 1908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927" name="AutoShape 190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28" name="Line 191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9" name="AutoShape 191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3" name="Group 1912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924" name="AutoShape 191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25" name="Line 191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6" name="AutoShape 191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4" name="Group 1916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921" name="AutoShape 191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22" name="Line 191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3" name="AutoShape 191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5" name="Group 1920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918" name="AutoShape 192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19" name="Line 192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0" name="AutoShape 192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6" name="Group 1924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915" name="AutoShape 192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16" name="Line 192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7" name="AutoShape 192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7" name="Group 1928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912" name="AutoShape 192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13" name="Line 193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4" name="AutoShape 193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8" name="Group 1932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909" name="AutoShape 193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10" name="Line 193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1" name="AutoShape 193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6" name="Group 1936"/>
            <p:cNvGrpSpPr/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1859" name="Group 1937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896" name="AutoShape 193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97" name="Line 193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" name="AutoShape 194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0" name="Group 1941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893" name="AutoShape 194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94" name="Line 194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5" name="AutoShape 194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1" name="Group 1945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890" name="AutoShape 194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91" name="Line 194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2" name="AutoShape 194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2" name="Group 1949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887" name="AutoShape 195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88" name="Line 195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9" name="AutoShape 195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3" name="Group 1953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884" name="AutoShape 195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85" name="Line 195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" name="AutoShape 195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4" name="Group 1957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881" name="AutoShape 195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82" name="Line 195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3" name="AutoShape 196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5" name="Group 1961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878" name="AutoShape 196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79" name="Line 196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" name="AutoShape 196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6" name="Group 1965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875" name="AutoShape 196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76" name="Line 196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" name="AutoShape 196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7" name="Group 1969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872" name="AutoShape 197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73" name="Line 197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" name="AutoShape 197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8" name="Group 1973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869" name="AutoShape 197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70" name="Line 197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" name="AutoShape 197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7" name="Group 1977"/>
            <p:cNvGrpSpPr/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1819" name="Group 1978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856" name="AutoShape 197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57" name="Line 198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" name="AutoShape 198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0" name="Group 1982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853" name="AutoShape 198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54" name="Line 198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" name="AutoShape 198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1" name="Group 1986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850" name="AutoShape 198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51" name="Line 198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" name="AutoShape 198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2" name="Group 1990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847" name="AutoShape 199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8" name="Line 199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" name="AutoShape 199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3" name="Group 1994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844" name="AutoShape 199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5" name="Line 199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" name="AutoShape 199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4" name="Group 1998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841" name="AutoShape 199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2" name="Line 200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3" name="AutoShape 200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5" name="Group 2002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838" name="AutoShape 200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39" name="Line 200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0" name="AutoShape 200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6" name="Group 2006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835" name="AutoShape 200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36" name="Line 200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7" name="AutoShape 200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7" name="Group 2010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832" name="AutoShape 201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33" name="Line 201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4" name="AutoShape 201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8" name="Group 2014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829" name="AutoShape 201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30" name="Line 201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1" name="AutoShape 201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8" name="Group 2018"/>
            <p:cNvGrpSpPr/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1779" name="Group 2019"/>
              <p:cNvGrpSpPr/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1816" name="AutoShape 202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17" name="Line 202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" name="AutoShape 202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0" name="Group 2023"/>
              <p:cNvGrpSpPr/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1813" name="AutoShape 202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14" name="Line 202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5" name="AutoShape 202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1" name="Group 2027"/>
              <p:cNvGrpSpPr/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1810" name="AutoShape 202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11" name="Line 202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2" name="AutoShape 203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2" name="Group 2031"/>
              <p:cNvGrpSpPr/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1807" name="AutoShape 203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08" name="Line 203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9" name="AutoShape 203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3" name="Group 2035"/>
              <p:cNvGrpSpPr/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1804" name="AutoShape 203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05" name="Line 203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6" name="AutoShape 203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4" name="Group 2039"/>
              <p:cNvGrpSpPr/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1801" name="AutoShape 204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02" name="Line 204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3" name="AutoShape 204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5" name="Group 2043"/>
              <p:cNvGrpSpPr/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1798" name="AutoShape 204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99" name="Line 204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0" name="AutoShape 204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6" name="Group 2047"/>
              <p:cNvGrpSpPr/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1795" name="AutoShape 204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96" name="Line 204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7" name="AutoShape 205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7" name="Group 2051"/>
              <p:cNvGrpSpPr/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1792" name="AutoShape 205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93" name="Line 205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4" name="AutoShape 205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8" name="Group 2055"/>
              <p:cNvGrpSpPr/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1789" name="AutoShape 205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90" name="Line 205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1" name="AutoShape 205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2179" name="Group 2059"/>
          <p:cNvGrpSpPr/>
          <p:nvPr/>
        </p:nvGrpSpPr>
        <p:grpSpPr bwMode="auto">
          <a:xfrm>
            <a:off x="2362200" y="1828800"/>
            <a:ext cx="4013200" cy="1270000"/>
            <a:chOff x="2992" y="3312"/>
            <a:chExt cx="2528" cy="800"/>
          </a:xfrm>
        </p:grpSpPr>
        <p:grpSp>
          <p:nvGrpSpPr>
            <p:cNvPr id="2180" name="Group 2060"/>
            <p:cNvGrpSpPr/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2550" name="Group 2061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587" name="AutoShape 206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88" name="Line 206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9" name="AutoShape 206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1" name="Group 2065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584" name="AutoShape 206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85" name="Line 206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6" name="AutoShape 206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2" name="Group 2069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581" name="AutoShape 207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82" name="Line 207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" name="AutoShape 207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3" name="Group 2073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578" name="AutoShape 207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79" name="Line 207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" name="AutoShape 207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4" name="Group 2077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575" name="AutoShape 207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76" name="Line 207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7" name="AutoShape 208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5" name="Group 2081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572" name="AutoShape 208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73" name="Line 208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4" name="AutoShape 208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6" name="Group 2085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569" name="AutoShape 208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70" name="Line 208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1" name="AutoShape 208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7" name="Group 2089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566" name="AutoShape 209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67" name="Line 209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" name="AutoShape 209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8" name="Group 2093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563" name="AutoShape 209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64" name="Line 209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" name="AutoShape 209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9" name="Group 2097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560" name="AutoShape 209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61" name="Line 209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" name="AutoShape 210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1" name="Group 2101"/>
            <p:cNvGrpSpPr/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2510" name="Group 2102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547" name="AutoShape 210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48" name="Line 210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9" name="AutoShape 210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1" name="Group 2106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544" name="AutoShape 210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45" name="Line 210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6" name="AutoShape 210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2" name="Group 2110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541" name="AutoShape 211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42" name="Line 211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3" name="AutoShape 211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3" name="Group 2114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538" name="AutoShape 211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39" name="Line 211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0" name="AutoShape 211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4" name="Group 2118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535" name="AutoShape 211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36" name="Line 212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7" name="AutoShape 212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5" name="Group 2122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532" name="AutoShape 212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33" name="Line 212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4" name="AutoShape 212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6" name="Group 2126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529" name="AutoShape 212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30" name="Line 212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1" name="AutoShape 212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7" name="Group 2130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526" name="AutoShape 213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27" name="Line 213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8" name="AutoShape 213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8" name="Group 2134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523" name="AutoShape 213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24" name="Line 213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5" name="AutoShape 213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9" name="Group 2138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520" name="AutoShape 213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21" name="Line 214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2" name="AutoShape 214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2" name="Group 2142"/>
            <p:cNvGrpSpPr/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2470" name="Group 2143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507" name="AutoShape 214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08" name="Line 214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9" name="AutoShape 214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1" name="Group 2147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504" name="AutoShape 214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05" name="Line 214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6" name="AutoShape 215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2" name="Group 2151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501" name="AutoShape 215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02" name="Line 215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3" name="AutoShape 215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3" name="Group 2155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498" name="AutoShape 215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99" name="Line 215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0" name="AutoShape 215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4" name="Group 2159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495" name="AutoShape 216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96" name="Line 216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7" name="AutoShape 216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5" name="Group 2163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492" name="AutoShape 216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93" name="Line 216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4" name="AutoShape 216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6" name="Group 2167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489" name="AutoShape 216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90" name="Line 216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1" name="AutoShape 217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7" name="Group 2171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486" name="AutoShape 217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87" name="Line 217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8" name="AutoShape 217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8" name="Group 2175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483" name="AutoShape 217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84" name="Line 217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5" name="AutoShape 217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9" name="Group 2179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480" name="AutoShape 218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81" name="Line 218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2" name="AutoShape 218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3" name="Group 2183"/>
            <p:cNvGrpSpPr/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2430" name="Group 2184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467" name="AutoShape 218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68" name="Line 218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9" name="AutoShape 218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1" name="Group 2188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464" name="AutoShape 218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65" name="Line 219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" name="AutoShape 219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2" name="Group 2192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461" name="AutoShape 219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62" name="Line 219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" name="AutoShape 219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3" name="Group 2196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458" name="AutoShape 219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59" name="Line 219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" name="AutoShape 219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4" name="Group 2200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455" name="AutoShape 220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56" name="Line 220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7" name="AutoShape 220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5" name="Group 2204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452" name="AutoShape 220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53" name="Line 220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4" name="AutoShape 220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6" name="Group 2208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449" name="AutoShape 220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50" name="Line 221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1" name="AutoShape 221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7" name="Group 2212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446" name="AutoShape 221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47" name="Line 221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8" name="AutoShape 221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8" name="Group 2216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443" name="AutoShape 221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44" name="Line 221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5" name="AutoShape 221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9" name="Group 2220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440" name="AutoShape 222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41" name="Line 222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2" name="AutoShape 222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4" name="Group 2224"/>
            <p:cNvGrpSpPr/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2390" name="Group 2225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427" name="AutoShape 222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28" name="Line 222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9" name="AutoShape 222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1" name="Group 2229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424" name="AutoShape 223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25" name="Line 223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6" name="AutoShape 223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2" name="Group 2233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421" name="AutoShape 223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22" name="Line 223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3" name="AutoShape 223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3" name="Group 2237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418" name="AutoShape 223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19" name="Line 223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0" name="AutoShape 224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4" name="Group 2241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415" name="AutoShape 224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16" name="Line 224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7" name="AutoShape 224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5" name="Group 2245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412" name="AutoShape 224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13" name="Line 224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4" name="AutoShape 224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6" name="Group 2249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409" name="AutoShape 225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10" name="Line 225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1" name="AutoShape 225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7" name="Group 2253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406" name="AutoShape 225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07" name="Line 225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8" name="AutoShape 225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8" name="Group 2257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403" name="AutoShape 225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04" name="Line 225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5" name="AutoShape 226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9" name="Group 2261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400" name="AutoShape 226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01" name="Line 226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2" name="AutoShape 226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5" name="Group 2265"/>
            <p:cNvGrpSpPr/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2350" name="Group 2266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387" name="AutoShape 226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88" name="Line 226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9" name="AutoShape 226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1" name="Group 2270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384" name="AutoShape 227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85" name="Line 227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6" name="AutoShape 227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2" name="Group 2274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381" name="AutoShape 227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82" name="Line 227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3" name="AutoShape 227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3" name="Group 2278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378" name="AutoShape 227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79" name="Line 228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0" name="AutoShape 228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4" name="Group 2282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375" name="AutoShape 228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76" name="Line 228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7" name="AutoShape 228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5" name="Group 2286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372" name="AutoShape 228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73" name="Line 228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4" name="AutoShape 228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6" name="Group 2290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369" name="AutoShape 229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70" name="Line 229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" name="AutoShape 229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7" name="Group 2294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366" name="AutoShape 229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67" name="Line 229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" name="AutoShape 229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8" name="Group 2298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363" name="AutoShape 229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64" name="Line 230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5" name="AutoShape 230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9" name="Group 2302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360" name="AutoShape 230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61" name="Line 230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2" name="AutoShape 230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6" name="Group 2306"/>
            <p:cNvGrpSpPr/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2310" name="Group 2307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347" name="AutoShape 230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48" name="Line 230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9" name="AutoShape 231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1" name="Group 2311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344" name="AutoShape 231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45" name="Line 231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6" name="AutoShape 231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2" name="Group 2315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341" name="AutoShape 231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42" name="Line 231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3" name="AutoShape 231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3" name="Group 2319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338" name="AutoShape 232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39" name="Line 232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0" name="AutoShape 232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4" name="Group 2323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335" name="AutoShape 232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36" name="Line 232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7" name="AutoShape 232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5" name="Group 2327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332" name="AutoShape 232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33" name="Line 232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4" name="AutoShape 233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6" name="Group 2331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329" name="AutoShape 233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30" name="Line 233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1" name="AutoShape 233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7" name="Group 2335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326" name="AutoShape 233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27" name="Line 233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8" name="AutoShape 233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8" name="Group 2339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323" name="AutoShape 234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24" name="Line 234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5" name="AutoShape 234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9" name="Group 2343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320" name="AutoShape 234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21" name="Line 234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2" name="AutoShape 234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7" name="Group 2347"/>
            <p:cNvGrpSpPr/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2270" name="Group 2348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307" name="AutoShape 234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08" name="Line 235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9" name="AutoShape 235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1" name="Group 2352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304" name="AutoShape 235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05" name="Line 235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6" name="AutoShape 235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2" name="Group 2356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301" name="AutoShape 235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02" name="Line 235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3" name="AutoShape 235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3" name="Group 2360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298" name="AutoShape 236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99" name="Line 236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0" name="AutoShape 236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4" name="Group 2364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295" name="AutoShape 236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96" name="Line 236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7" name="AutoShape 236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5" name="Group 2368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292" name="AutoShape 236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93" name="Line 237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4" name="AutoShape 237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6" name="Group 2372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289" name="AutoShape 237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90" name="Line 237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1" name="AutoShape 237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7" name="Group 2376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286" name="AutoShape 237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87" name="Line 237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8" name="AutoShape 237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8" name="Group 2380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283" name="AutoShape 238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84" name="Line 238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5" name="AutoShape 238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9" name="Group 2384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280" name="AutoShape 238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81" name="Line 238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2" name="AutoShape 238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8" name="Group 2388"/>
            <p:cNvGrpSpPr/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2230" name="Group 2389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267" name="AutoShape 239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68" name="Line 239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9" name="AutoShape 239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1" name="Group 2393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264" name="AutoShape 239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65" name="Line 239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" name="AutoShape 239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2" name="Group 2397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261" name="AutoShape 239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62" name="Line 239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3" name="AutoShape 240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3" name="Group 2401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258" name="AutoShape 240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9" name="Line 240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" name="AutoShape 240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4" name="Group 2405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255" name="AutoShape 240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6" name="Line 240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" name="AutoShape 240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5" name="Group 2409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252" name="AutoShape 241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3" name="Line 241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" name="AutoShape 241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6" name="Group 2413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249" name="AutoShape 241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0" name="Line 241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1" name="AutoShape 241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7" name="Group 2417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246" name="AutoShape 241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47" name="Line 241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8" name="AutoShape 242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8" name="Group 2421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243" name="AutoShape 242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44" name="Line 242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5" name="AutoShape 242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9" name="Group 2425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240" name="AutoShape 242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41" name="Line 242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2" name="AutoShape 242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9" name="Group 2429"/>
            <p:cNvGrpSpPr/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2190" name="Group 2430"/>
              <p:cNvGrpSpPr/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2227" name="AutoShape 243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28" name="Line 243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9" name="AutoShape 243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1" name="Group 2434"/>
              <p:cNvGrpSpPr/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2224" name="AutoShape 243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25" name="Line 243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6" name="AutoShape 243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2" name="Group 2438"/>
              <p:cNvGrpSpPr/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2221" name="AutoShape 243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22" name="Line 244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3" name="AutoShape 244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3" name="Group 2442"/>
              <p:cNvGrpSpPr/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2218" name="AutoShape 244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19" name="Line 244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0" name="AutoShape 244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4" name="Group 2446"/>
              <p:cNvGrpSpPr/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2215" name="AutoShape 244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16" name="Line 244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7" name="AutoShape 244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5" name="Group 2450"/>
              <p:cNvGrpSpPr/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2212" name="AutoShape 245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13" name="Line 245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4" name="AutoShape 245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6" name="Group 2454"/>
              <p:cNvGrpSpPr/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2209" name="AutoShape 245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10" name="Line 245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1" name="AutoShape 245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7" name="Group 2458"/>
              <p:cNvGrpSpPr/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2206" name="AutoShape 245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07" name="Line 246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8" name="AutoShape 246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8" name="Group 2462"/>
              <p:cNvGrpSpPr/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2203" name="AutoShape 246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04" name="Line 246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5" name="AutoShape 246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9" name="Group 2466"/>
              <p:cNvGrpSpPr/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2200" name="AutoShape 246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01" name="Line 246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2" name="AutoShape 246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2590" name="Group 2470"/>
          <p:cNvGrpSpPr/>
          <p:nvPr/>
        </p:nvGrpSpPr>
        <p:grpSpPr bwMode="auto">
          <a:xfrm>
            <a:off x="2362200" y="1524000"/>
            <a:ext cx="4013200" cy="1270000"/>
            <a:chOff x="2992" y="3312"/>
            <a:chExt cx="2528" cy="800"/>
          </a:xfrm>
        </p:grpSpPr>
        <p:grpSp>
          <p:nvGrpSpPr>
            <p:cNvPr id="2591" name="Group 2471"/>
            <p:cNvGrpSpPr/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2961" name="Group 2472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998" name="AutoShape 247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99" name="Line 247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" name="AutoShape 247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2" name="Group 2476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995" name="AutoShape 247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96" name="Line 247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" name="AutoShape 247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3" name="Group 2480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992" name="AutoShape 248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93" name="Line 248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4" name="AutoShape 248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4" name="Group 2484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989" name="AutoShape 248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90" name="Line 248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1" name="AutoShape 248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5" name="Group 2488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986" name="AutoShape 248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87" name="Line 249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8" name="AutoShape 249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6" name="Group 2492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983" name="AutoShape 249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84" name="Line 249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5" name="AutoShape 249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7" name="Group 2496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980" name="AutoShape 249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81" name="Line 249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2" name="AutoShape 249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8" name="Group 2500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977" name="AutoShape 250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78" name="Line 250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" name="AutoShape 250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9" name="Group 2504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974" name="AutoShape 250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75" name="Line 250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" name="AutoShape 250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70" name="Group 2508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971" name="AutoShape 250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72" name="Line 251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" name="AutoShape 251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2" name="Group 2512"/>
            <p:cNvGrpSpPr/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2921" name="Group 2513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958" name="AutoShape 251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59" name="Line 251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0" name="AutoShape 251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2" name="Group 2517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955" name="AutoShape 251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56" name="Line 251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7" name="AutoShape 252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3" name="Group 2521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952" name="AutoShape 252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53" name="Line 252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4" name="AutoShape 252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4" name="Group 2525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949" name="AutoShape 252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50" name="Line 252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1" name="AutoShape 252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5" name="Group 2529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946" name="AutoShape 253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47" name="Line 253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8" name="AutoShape 253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6" name="Group 2533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943" name="AutoShape 253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44" name="Line 253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5" name="AutoShape 253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7" name="Group 2537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940" name="AutoShape 253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41" name="Line 253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2" name="AutoShape 254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8" name="Group 2541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937" name="AutoShape 254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38" name="Line 254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" name="AutoShape 254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9" name="Group 2545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934" name="AutoShape 254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35" name="Line 254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6" name="AutoShape 254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30" name="Group 2549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931" name="AutoShape 255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32" name="Line 255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3" name="AutoShape 255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3" name="Group 2553"/>
            <p:cNvGrpSpPr/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2881" name="Group 2554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918" name="AutoShape 255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19" name="Line 255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0" name="AutoShape 255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2" name="Group 2558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915" name="AutoShape 255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16" name="Line 256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7" name="AutoShape 256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3" name="Group 2562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912" name="AutoShape 256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13" name="Line 256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4" name="AutoShape 256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4" name="Group 2566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909" name="AutoShape 256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10" name="Line 256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1" name="AutoShape 256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5" name="Group 2570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906" name="AutoShape 257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07" name="Line 257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8" name="AutoShape 257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6" name="Group 2574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903" name="AutoShape 257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04" name="Line 257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5" name="AutoShape 257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7" name="Group 2578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900" name="AutoShape 257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01" name="Line 258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2" name="AutoShape 258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8" name="Group 2582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897" name="AutoShape 258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98" name="Line 258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9" name="AutoShape 258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9" name="Group 2586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894" name="AutoShape 258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95" name="Line 258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6" name="AutoShape 258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90" name="Group 2590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891" name="AutoShape 259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92" name="Line 259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3" name="AutoShape 259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4" name="Group 2594"/>
            <p:cNvGrpSpPr/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2841" name="Group 2595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878" name="AutoShape 259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79" name="Line 259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0" name="AutoShape 259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2" name="Group 2599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875" name="AutoShape 260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76" name="Line 260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7" name="AutoShape 260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3" name="Group 2603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872" name="AutoShape 260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73" name="Line 260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4" name="AutoShape 260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4" name="Group 2607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869" name="AutoShape 260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70" name="Line 260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1" name="AutoShape 261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5" name="Group 2611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866" name="AutoShape 261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67" name="Line 261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" name="AutoShape 261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6" name="Group 2615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863" name="AutoShape 261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64" name="Line 261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5" name="AutoShape 261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7" name="Group 2619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860" name="AutoShape 262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61" name="Line 262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2" name="AutoShape 262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8" name="Group 2623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857" name="AutoShape 262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58" name="Line 262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9" name="AutoShape 262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9" name="Group 2627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854" name="AutoShape 262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55" name="Line 262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6" name="AutoShape 263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50" name="Group 2631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851" name="AutoShape 263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52" name="Line 263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3" name="AutoShape 263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5" name="Group 2635"/>
            <p:cNvGrpSpPr/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2801" name="Group 2636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838" name="AutoShape 263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39" name="Line 263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0" name="AutoShape 263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2" name="Group 2640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835" name="AutoShape 264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36" name="Line 264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7" name="AutoShape 264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3" name="Group 2644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832" name="AutoShape 264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33" name="Line 264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4" name="AutoShape 264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4" name="Group 2648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829" name="AutoShape 264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30" name="Line 265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1" name="AutoShape 265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5" name="Group 2652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826" name="AutoShape 265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27" name="Line 265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8" name="AutoShape 265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6" name="Group 2656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823" name="AutoShape 265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24" name="Line 265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" name="AutoShape 265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7" name="Group 2660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820" name="AutoShape 266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21" name="Line 266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2" name="AutoShape 266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8" name="Group 2664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817" name="AutoShape 266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18" name="Line 266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9" name="AutoShape 266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9" name="Group 2668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814" name="AutoShape 266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15" name="Line 267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6" name="AutoShape 267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10" name="Group 2672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811" name="AutoShape 267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12" name="Line 267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3" name="AutoShape 267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6" name="Group 2676"/>
            <p:cNvGrpSpPr/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2761" name="Group 2677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798" name="AutoShape 267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99" name="Line 267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0" name="AutoShape 268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2" name="Group 2681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795" name="AutoShape 268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96" name="Line 268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7" name="AutoShape 268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3" name="Group 2685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792" name="AutoShape 268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93" name="Line 268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4" name="AutoShape 268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4" name="Group 2689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789" name="AutoShape 269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90" name="Line 269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1" name="AutoShape 269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5" name="Group 2693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786" name="AutoShape 269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87" name="Line 269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" name="AutoShape 269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6" name="Group 2697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783" name="AutoShape 269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84" name="Line 269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" name="AutoShape 270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7" name="Group 2701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780" name="AutoShape 270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81" name="Line 270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" name="AutoShape 270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8" name="Group 2705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777" name="AutoShape 270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78" name="Line 270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" name="AutoShape 270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9" name="Group 2709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774" name="AutoShape 271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75" name="Line 271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" name="AutoShape 271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70" name="Group 2713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771" name="AutoShape 271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72" name="Line 271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" name="AutoShape 271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7" name="Group 2717"/>
            <p:cNvGrpSpPr/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2721" name="Group 2718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758" name="AutoShape 271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59" name="Line 272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0" name="AutoShape 272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2" name="Group 2722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755" name="AutoShape 272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56" name="Line 272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7" name="AutoShape 272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3" name="Group 2726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752" name="AutoShape 272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53" name="Line 272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4" name="AutoShape 272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4" name="Group 2730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749" name="AutoShape 273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50" name="Line 273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1" name="AutoShape 273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5" name="Group 2734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746" name="AutoShape 273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47" name="Line 273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8" name="AutoShape 273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6" name="Group 2738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743" name="AutoShape 273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44" name="Line 274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5" name="AutoShape 274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7" name="Group 2742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740" name="AutoShape 274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41" name="Line 274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2" name="AutoShape 274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8" name="Group 2746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737" name="AutoShape 274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38" name="Line 274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9" name="AutoShape 274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9" name="Group 2750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734" name="AutoShape 275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35" name="Line 275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6" name="AutoShape 275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30" name="Group 2754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731" name="AutoShape 275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32" name="Line 275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3" name="AutoShape 275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8" name="Group 2758"/>
            <p:cNvGrpSpPr/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2681" name="Group 2759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718" name="AutoShape 276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19" name="Line 276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0" name="AutoShape 276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2" name="Group 2763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715" name="AutoShape 276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16" name="Line 276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7" name="AutoShape 276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3" name="Group 2767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712" name="AutoShape 276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13" name="Line 276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4" name="AutoShape 277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4" name="Group 2771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709" name="AutoShape 277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10" name="Line 277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1" name="AutoShape 277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5" name="Group 2775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706" name="AutoShape 277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07" name="Line 277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8" name="AutoShape 277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6" name="Group 2779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703" name="AutoShape 278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04" name="Line 278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5" name="AutoShape 278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7" name="Group 2783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700" name="AutoShape 278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01" name="Line 278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2" name="AutoShape 278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8" name="Group 2787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697" name="AutoShape 278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98" name="Line 278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9" name="AutoShape 279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9" name="Group 2791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694" name="AutoShape 279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95" name="Line 279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6" name="AutoShape 279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90" name="Group 2795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691" name="AutoShape 279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92" name="Line 279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3" name="AutoShape 279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9" name="Group 2799"/>
            <p:cNvGrpSpPr/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2641" name="Group 2800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678" name="AutoShape 280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79" name="Line 280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0" name="AutoShape 280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2" name="Group 2804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675" name="AutoShape 280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76" name="Line 280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7" name="AutoShape 280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3" name="Group 2808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672" name="AutoShape 280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73" name="Line 281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4" name="AutoShape 281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4" name="Group 2812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669" name="AutoShape 281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70" name="Line 281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1" name="AutoShape 281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5" name="Group 2816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666" name="AutoShape 281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67" name="Line 281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8" name="AutoShape 281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6" name="Group 2820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663" name="AutoShape 282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64" name="Line 282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5" name="AutoShape 282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7" name="Group 2824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660" name="AutoShape 282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61" name="Line 282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2" name="AutoShape 282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8" name="Group 2828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657" name="AutoShape 282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58" name="Line 283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9" name="AutoShape 283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9" name="Group 2832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654" name="AutoShape 283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55" name="Line 283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6" name="AutoShape 283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50" name="Group 2836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651" name="AutoShape 283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52" name="Line 283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3" name="AutoShape 283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600" name="Group 2840"/>
            <p:cNvGrpSpPr/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2601" name="Group 2841"/>
              <p:cNvGrpSpPr/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2638" name="AutoShape 284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39" name="Line 284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0" name="AutoShape 284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2" name="Group 2845"/>
              <p:cNvGrpSpPr/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2635" name="AutoShape 284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36" name="Line 284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7" name="AutoShape 284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3" name="Group 2849"/>
              <p:cNvGrpSpPr/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2632" name="AutoShape 285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33" name="Line 285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4" name="AutoShape 285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4" name="Group 2853"/>
              <p:cNvGrpSpPr/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2629" name="AutoShape 285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30" name="Line 285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1" name="AutoShape 285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5" name="Group 2857"/>
              <p:cNvGrpSpPr/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2626" name="AutoShape 285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27" name="Line 285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8" name="AutoShape 286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6" name="Group 2861"/>
              <p:cNvGrpSpPr/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2623" name="AutoShape 286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24" name="Line 286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5" name="AutoShape 286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7" name="Group 2865"/>
              <p:cNvGrpSpPr/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2620" name="AutoShape 286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21" name="Line 286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2" name="AutoShape 286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8" name="Group 2869"/>
              <p:cNvGrpSpPr/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2617" name="AutoShape 287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18" name="Line 287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9" name="AutoShape 287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9" name="Group 2873"/>
              <p:cNvGrpSpPr/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2614" name="AutoShape 287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15" name="Line 287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6" name="AutoShape 287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10" name="Group 2877"/>
              <p:cNvGrpSpPr/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2611" name="AutoShape 287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12" name="Line 287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" name="AutoShape 288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3001" name="Group 2881"/>
          <p:cNvGrpSpPr/>
          <p:nvPr/>
        </p:nvGrpSpPr>
        <p:grpSpPr bwMode="auto">
          <a:xfrm>
            <a:off x="2362200" y="1219200"/>
            <a:ext cx="4013200" cy="1270000"/>
            <a:chOff x="2992" y="3312"/>
            <a:chExt cx="2528" cy="800"/>
          </a:xfrm>
        </p:grpSpPr>
        <p:grpSp>
          <p:nvGrpSpPr>
            <p:cNvPr id="3002" name="Group 2882"/>
            <p:cNvGrpSpPr/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3372" name="Group 2883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409" name="AutoShape 288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10" name="Line 288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1" name="AutoShape 288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3" name="Group 2887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406" name="AutoShape 288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07" name="Line 288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8" name="AutoShape 289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4" name="Group 2891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403" name="AutoShape 289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04" name="Line 289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5" name="AutoShape 289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5" name="Group 2895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400" name="AutoShape 289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01" name="Line 289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2" name="AutoShape 289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6" name="Group 2899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397" name="AutoShape 290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98" name="Line 290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" name="AutoShape 290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7" name="Group 2903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394" name="AutoShape 290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95" name="Line 290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6" name="AutoShape 290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8" name="Group 2907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391" name="AutoShape 290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92" name="Line 290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3" name="AutoShape 291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9" name="Group 2911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388" name="AutoShape 291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89" name="Line 291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0" name="AutoShape 291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80" name="Group 2915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385" name="AutoShape 291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86" name="Line 291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7" name="AutoShape 291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81" name="Group 2919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382" name="AutoShape 292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83" name="Line 292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" name="AutoShape 292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3" name="Group 2923"/>
            <p:cNvGrpSpPr/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3332" name="Group 2924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369" name="AutoShape 292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70" name="Line 292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" name="AutoShape 292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3" name="Group 2928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366" name="AutoShape 292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67" name="Line 293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8" name="AutoShape 293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4" name="Group 2932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363" name="AutoShape 293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64" name="Line 293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5" name="AutoShape 293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5" name="Group 2936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360" name="AutoShape 293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61" name="Line 293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2" name="AutoShape 293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6" name="Group 2940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357" name="AutoShape 294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58" name="Line 294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9" name="AutoShape 294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7" name="Group 2944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354" name="AutoShape 294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55" name="Line 294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6" name="AutoShape 294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8" name="Group 2948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351" name="AutoShape 294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52" name="Line 295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3" name="AutoShape 295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9" name="Group 2952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348" name="AutoShape 295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49" name="Line 295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0" name="AutoShape 295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40" name="Group 2956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345" name="AutoShape 295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46" name="Line 295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7" name="AutoShape 295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41" name="Group 2960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342" name="AutoShape 296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43" name="Line 296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4" name="AutoShape 296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4" name="Group 2964"/>
            <p:cNvGrpSpPr/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3292" name="Group 2965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329" name="AutoShape 296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30" name="Line 296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1" name="AutoShape 296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3" name="Group 2969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326" name="AutoShape 297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27" name="Line 297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8" name="AutoShape 297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4" name="Group 2973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323" name="AutoShape 297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24" name="Line 297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5" name="AutoShape 297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5" name="Group 2977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320" name="AutoShape 297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21" name="Line 297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2" name="AutoShape 298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6" name="Group 2981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317" name="AutoShape 298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18" name="Line 298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9" name="AutoShape 298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7" name="Group 2985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314" name="AutoShape 298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15" name="Line 298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6" name="AutoShape 298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8" name="Group 2989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311" name="AutoShape 299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12" name="Line 299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3" name="AutoShape 299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9" name="Group 2993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308" name="AutoShape 299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09" name="Line 299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" name="AutoShape 299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00" name="Group 2997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305" name="AutoShape 299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06" name="Line 299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" name="AutoShape 300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01" name="Group 3001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302" name="AutoShape 300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03" name="Line 300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" name="AutoShape 300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5" name="Group 3005"/>
            <p:cNvGrpSpPr/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3252" name="Group 3006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289" name="AutoShape 300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90" name="Line 300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1" name="AutoShape 300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3" name="Group 3010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286" name="AutoShape 301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87" name="Line 301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8" name="AutoShape 301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4" name="Group 3014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283" name="AutoShape 301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84" name="Line 301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5" name="AutoShape 301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5" name="Group 3018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280" name="AutoShape 301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81" name="Line 302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2" name="AutoShape 302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6" name="Group 3022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277" name="AutoShape 302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78" name="Line 302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9" name="AutoShape 302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7" name="Group 3026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274" name="AutoShape 302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75" name="Line 302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6" name="AutoShape 302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8" name="Group 3030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271" name="AutoShape 303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72" name="Line 303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3" name="AutoShape 303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9" name="Group 3034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268" name="AutoShape 303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69" name="Line 303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0" name="AutoShape 303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60" name="Group 3038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265" name="AutoShape 303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66" name="Line 304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7" name="AutoShape 304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61" name="Group 3042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262" name="AutoShape 304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63" name="Line 304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4" name="AutoShape 304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6" name="Group 3046"/>
            <p:cNvGrpSpPr/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3212" name="Group 3047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249" name="AutoShape 304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50" name="Line 304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1" name="AutoShape 305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3" name="Group 3051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246" name="AutoShape 305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47" name="Line 305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8" name="AutoShape 305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4" name="Group 3055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243" name="AutoShape 305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44" name="Line 305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5" name="AutoShape 305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5" name="Group 3059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240" name="AutoShape 306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41" name="Line 306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2" name="AutoShape 306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6" name="Group 3063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237" name="AutoShape 306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38" name="Line 306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9" name="AutoShape 306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7" name="Group 3067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234" name="AutoShape 306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35" name="Line 306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6" name="AutoShape 307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8" name="Group 3071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231" name="AutoShape 307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32" name="Line 307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3" name="AutoShape 307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9" name="Group 3075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228" name="AutoShape 307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29" name="Line 307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0" name="AutoShape 307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20" name="Group 3079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225" name="AutoShape 308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26" name="Line 308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7" name="AutoShape 308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21" name="Group 3083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222" name="AutoShape 308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23" name="Line 308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4" name="AutoShape 308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7" name="Group 3087"/>
            <p:cNvGrpSpPr/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3172" name="Group 3088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209" name="AutoShape 308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10" name="Line 309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1" name="AutoShape 309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3" name="Group 3092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206" name="AutoShape 309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07" name="Line 309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8" name="AutoShape 309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4" name="Group 3096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203" name="AutoShape 309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04" name="Line 309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5" name="AutoShape 309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5" name="Group 3100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200" name="AutoShape 310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01" name="Line 310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2" name="AutoShape 310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6" name="Group 3104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197" name="AutoShape 310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98" name="Line 310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9" name="AutoShape 310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7" name="Group 3108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194" name="AutoShape 310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95" name="Line 311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6" name="AutoShape 311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8" name="Group 3112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191" name="AutoShape 311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92" name="Line 311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3" name="AutoShape 311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9" name="Group 3116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188" name="AutoShape 311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89" name="Line 311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0" name="AutoShape 311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80" name="Group 3120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185" name="AutoShape 312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86" name="Line 312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7" name="AutoShape 312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81" name="Group 3124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182" name="AutoShape 312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83" name="Line 312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4" name="AutoShape 312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8" name="Group 3128"/>
            <p:cNvGrpSpPr/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3132" name="Group 3129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169" name="AutoShape 313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70" name="Line 313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" name="AutoShape 313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3" name="Group 3133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166" name="AutoShape 313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67" name="Line 313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" name="AutoShape 313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4" name="Group 3137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163" name="AutoShape 313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64" name="Line 313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" name="AutoShape 314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5" name="Group 3141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160" name="AutoShape 314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61" name="Line 314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2" name="AutoShape 314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6" name="Group 3145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157" name="AutoShape 314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58" name="Line 314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9" name="AutoShape 314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7" name="Group 3149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154" name="AutoShape 315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55" name="Line 315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6" name="AutoShape 315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8" name="Group 3153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151" name="AutoShape 315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52" name="Line 315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3" name="AutoShape 315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9" name="Group 3157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148" name="AutoShape 315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49" name="Line 315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0" name="AutoShape 316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40" name="Group 3161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145" name="AutoShape 316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46" name="Line 316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7" name="AutoShape 316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41" name="Group 3165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142" name="AutoShape 316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43" name="Line 316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4" name="AutoShape 316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9" name="Group 3169"/>
            <p:cNvGrpSpPr/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3092" name="Group 3170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129" name="AutoShape 317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30" name="Line 317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1" name="AutoShape 317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3" name="Group 3174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126" name="AutoShape 317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27" name="Line 317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8" name="AutoShape 317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4" name="Group 3178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123" name="AutoShape 317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24" name="Line 318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5" name="AutoShape 318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5" name="Group 3182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120" name="AutoShape 318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21" name="Line 318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2" name="AutoShape 318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6" name="Group 3186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117" name="AutoShape 318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18" name="Line 318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9" name="AutoShape 318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7" name="Group 3190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114" name="AutoShape 319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15" name="Line 319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6" name="AutoShape 319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8" name="Group 3194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111" name="AutoShape 319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12" name="Line 319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3" name="AutoShape 319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9" name="Group 3198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108" name="AutoShape 319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09" name="Line 320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0" name="AutoShape 320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00" name="Group 3202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105" name="AutoShape 320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06" name="Line 320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7" name="AutoShape 320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01" name="Group 3206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102" name="AutoShape 320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03" name="Line 320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4" name="AutoShape 320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10" name="Group 3210"/>
            <p:cNvGrpSpPr/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3052" name="Group 3211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089" name="AutoShape 321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90" name="Line 321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1" name="AutoShape 321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3" name="Group 3215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086" name="AutoShape 321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87" name="Line 321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8" name="AutoShape 321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4" name="Group 3219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083" name="AutoShape 322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84" name="Line 322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5" name="AutoShape 322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5" name="Group 3223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080" name="AutoShape 322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81" name="Line 322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2" name="AutoShape 322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6" name="Group 3227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077" name="AutoShape 322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78" name="Line 322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9" name="AutoShape 323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7" name="Group 3231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074" name="AutoShape 323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75" name="Line 323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" name="AutoShape 323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8" name="Group 3235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071" name="AutoShape 323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72" name="Line 323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3" name="AutoShape 323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9" name="Group 3239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068" name="AutoShape 324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69" name="Line 324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0" name="AutoShape 324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60" name="Group 3243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065" name="AutoShape 324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66" name="Line 324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7" name="AutoShape 324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61" name="Group 3247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062" name="AutoShape 324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63" name="Line 324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" name="AutoShape 325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11" name="Group 3251"/>
            <p:cNvGrpSpPr/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3012" name="Group 3252"/>
              <p:cNvGrpSpPr/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3049" name="AutoShape 325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50" name="Line 325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1" name="AutoShape 325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3" name="Group 3256"/>
              <p:cNvGrpSpPr/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3046" name="AutoShape 325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47" name="Line 325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8" name="AutoShape 325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4" name="Group 3260"/>
              <p:cNvGrpSpPr/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3043" name="AutoShape 326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44" name="Line 326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5" name="AutoShape 326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5" name="Group 3264"/>
              <p:cNvGrpSpPr/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3040" name="AutoShape 326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41" name="Line 326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2" name="AutoShape 326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6" name="Group 3268"/>
              <p:cNvGrpSpPr/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3037" name="AutoShape 326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38" name="Line 327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9" name="AutoShape 327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7" name="Group 3272"/>
              <p:cNvGrpSpPr/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3034" name="AutoShape 327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35" name="Line 327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6" name="AutoShape 327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8" name="Group 3276"/>
              <p:cNvGrpSpPr/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3031" name="AutoShape 327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32" name="Line 327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3" name="AutoShape 327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9" name="Group 3280"/>
              <p:cNvGrpSpPr/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3028" name="AutoShape 328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29" name="Line 328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" name="AutoShape 328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20" name="Group 3284"/>
              <p:cNvGrpSpPr/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3025" name="AutoShape 328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26" name="Line 328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" name="AutoShape 328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21" name="Group 3288"/>
              <p:cNvGrpSpPr/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3022" name="AutoShape 328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23" name="Line 329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4" name="AutoShape 329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3412" name="Group 3292"/>
          <p:cNvGrpSpPr/>
          <p:nvPr/>
        </p:nvGrpSpPr>
        <p:grpSpPr bwMode="auto">
          <a:xfrm>
            <a:off x="2362200" y="914400"/>
            <a:ext cx="4013200" cy="1270000"/>
            <a:chOff x="2992" y="3312"/>
            <a:chExt cx="2528" cy="800"/>
          </a:xfrm>
        </p:grpSpPr>
        <p:grpSp>
          <p:nvGrpSpPr>
            <p:cNvPr id="3413" name="Group 3293"/>
            <p:cNvGrpSpPr/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3783" name="Group 3294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820" name="AutoShape 329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21" name="Line 329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2" name="AutoShape 329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84" name="Group 3298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817" name="AutoShape 329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18" name="Line 330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9" name="AutoShape 330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85" name="Group 3302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814" name="AutoShape 330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15" name="Line 330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6" name="AutoShape 330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86" name="Group 3306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811" name="AutoShape 330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12" name="Line 330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3" name="AutoShape 330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87" name="Group 3310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808" name="AutoShape 331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09" name="Line 331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0" name="AutoShape 331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88" name="Group 3314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805" name="AutoShape 331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06" name="Line 331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7" name="AutoShape 331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89" name="Group 3318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802" name="AutoShape 331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03" name="Line 332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4" name="AutoShape 332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90" name="Group 3322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799" name="AutoShape 332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00" name="Line 332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1" name="AutoShape 332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91" name="Group 3326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796" name="AutoShape 332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97" name="Line 332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8" name="AutoShape 332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92" name="Group 3330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793" name="AutoShape 333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94" name="Line 333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5" name="AutoShape 333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14" name="Group 3334"/>
            <p:cNvGrpSpPr/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3743" name="Group 3335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780" name="AutoShape 333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81" name="Line 333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2" name="AutoShape 333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44" name="Group 3339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777" name="AutoShape 334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78" name="Line 334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9" name="AutoShape 334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45" name="Group 3343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774" name="AutoShape 334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75" name="Line 334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6" name="AutoShape 334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46" name="Group 3347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771" name="AutoShape 334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72" name="Line 334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3" name="AutoShape 335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47" name="Group 3351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768" name="AutoShape 335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69" name="Line 335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0" name="AutoShape 335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48" name="Group 3355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765" name="AutoShape 335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66" name="Line 335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7" name="AutoShape 335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49" name="Group 3359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762" name="AutoShape 336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63" name="Line 336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4" name="AutoShape 336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50" name="Group 3363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759" name="AutoShape 336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60" name="Line 336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1" name="AutoShape 336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51" name="Group 3367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756" name="AutoShape 336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57" name="Line 336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" name="AutoShape 337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52" name="Group 3371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753" name="AutoShape 337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54" name="Line 337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5" name="AutoShape 337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15" name="Group 3375"/>
            <p:cNvGrpSpPr/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3703" name="Group 3376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740" name="AutoShape 337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41" name="Line 337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2" name="AutoShape 337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04" name="Group 3380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737" name="AutoShape 338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8" name="Line 338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9" name="AutoShape 338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05" name="Group 3384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734" name="AutoShape 338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5" name="Line 338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6" name="AutoShape 338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06" name="Group 3388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731" name="AutoShape 338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2" name="Line 339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3" name="AutoShape 339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07" name="Group 3392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728" name="AutoShape 339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9" name="Line 339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0" name="AutoShape 339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08" name="Group 3396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725" name="AutoShape 339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6" name="Line 339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7" name="AutoShape 339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09" name="Group 3400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722" name="AutoShape 340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3" name="Line 340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4" name="AutoShape 340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10" name="Group 3404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719" name="AutoShape 340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0" name="Line 340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1" name="AutoShape 340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11" name="Group 3408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716" name="AutoShape 340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17" name="Line 341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8" name="AutoShape 341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12" name="Group 3412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713" name="AutoShape 341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14" name="Line 341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5" name="AutoShape 341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16" name="Group 3416"/>
            <p:cNvGrpSpPr/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3663" name="Group 3417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700" name="AutoShape 341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1" name="Line 341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2" name="AutoShape 342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64" name="Group 3421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697" name="AutoShape 342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98" name="Line 342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9" name="AutoShape 342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65" name="Group 3425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694" name="AutoShape 342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95" name="Line 342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6" name="AutoShape 342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66" name="Group 3429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691" name="AutoShape 343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92" name="Line 343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3" name="AutoShape 343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67" name="Group 3433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688" name="AutoShape 343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89" name="Line 343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0" name="AutoShape 343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68" name="Group 3437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685" name="AutoShape 343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86" name="Line 343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7" name="AutoShape 344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69" name="Group 3441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682" name="AutoShape 344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83" name="Line 344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4" name="AutoShape 344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70" name="Group 3445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679" name="AutoShape 344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80" name="Line 344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1" name="AutoShape 344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71" name="Group 3449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676" name="AutoShape 345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77" name="Line 345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8" name="AutoShape 345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72" name="Group 3453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673" name="AutoShape 345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74" name="Line 345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5" name="AutoShape 345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17" name="Group 3457"/>
            <p:cNvGrpSpPr/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3623" name="Group 3458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660" name="AutoShape 345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61" name="Line 346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2" name="AutoShape 346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24" name="Group 3462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657" name="AutoShape 346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58" name="Line 346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9" name="AutoShape 346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25" name="Group 3466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654" name="AutoShape 346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55" name="Line 346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6" name="AutoShape 346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26" name="Group 3470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651" name="AutoShape 347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52" name="Line 347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3" name="AutoShape 347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27" name="Group 3474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648" name="AutoShape 347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49" name="Line 347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0" name="AutoShape 347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28" name="Group 3478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645" name="AutoShape 347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46" name="Line 348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7" name="AutoShape 348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29" name="Group 3482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642" name="AutoShape 348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43" name="Line 348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4" name="AutoShape 348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30" name="Group 3486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639" name="AutoShape 348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40" name="Line 348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1" name="AutoShape 348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31" name="Group 3490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636" name="AutoShape 349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37" name="Line 349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8" name="AutoShape 349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32" name="Group 3494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633" name="AutoShape 349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34" name="Line 349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5" name="AutoShape 349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18" name="Group 3498"/>
            <p:cNvGrpSpPr/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3583" name="Group 3499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620" name="AutoShape 350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21" name="Line 350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2" name="AutoShape 350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84" name="Group 3503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617" name="AutoShape 350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18" name="Line 350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9" name="AutoShape 350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85" name="Group 3507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614" name="AutoShape 350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15" name="Line 350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6" name="AutoShape 351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86" name="Group 3511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611" name="AutoShape 351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12" name="Line 351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3" name="AutoShape 351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87" name="Group 3515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608" name="AutoShape 351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09" name="Line 351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0" name="AutoShape 351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88" name="Group 3519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605" name="AutoShape 352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06" name="Line 352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7" name="AutoShape 352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89" name="Group 3523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602" name="AutoShape 352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03" name="Line 352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4" name="AutoShape 352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90" name="Group 3527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599" name="AutoShape 352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00" name="Line 352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1" name="AutoShape 353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91" name="Group 3531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596" name="AutoShape 353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97" name="Line 353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8" name="AutoShape 353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92" name="Group 3535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593" name="AutoShape 353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94" name="Line 353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5" name="AutoShape 353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19" name="Group 3539"/>
            <p:cNvGrpSpPr/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3543" name="Group 3540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580" name="AutoShape 354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81" name="Line 354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2" name="AutoShape 354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44" name="Group 3544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577" name="AutoShape 354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78" name="Line 354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9" name="AutoShape 354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45" name="Group 3548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574" name="AutoShape 354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75" name="Line 355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6" name="AutoShape 355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46" name="Group 3552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571" name="AutoShape 355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72" name="Line 355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3" name="AutoShape 355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47" name="Group 3556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568" name="AutoShape 355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69" name="Line 355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0" name="AutoShape 355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48" name="Group 3560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565" name="AutoShape 356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66" name="Line 356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7" name="AutoShape 356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49" name="Group 3564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562" name="AutoShape 356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63" name="Line 356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4" name="AutoShape 356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50" name="Group 3568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559" name="AutoShape 356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60" name="Line 357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1" name="AutoShape 357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51" name="Group 3572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556" name="AutoShape 357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57" name="Line 357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8" name="AutoShape 357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52" name="Group 3576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553" name="AutoShape 357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54" name="Line 357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5" name="AutoShape 357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20" name="Group 3580"/>
            <p:cNvGrpSpPr/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3503" name="Group 3581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540" name="AutoShape 358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41" name="Line 358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2" name="AutoShape 358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04" name="Group 3585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537" name="AutoShape 358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38" name="Line 358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9" name="AutoShape 358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05" name="Group 3589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534" name="AutoShape 359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35" name="Line 359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6" name="AutoShape 359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06" name="Group 3593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531" name="AutoShape 359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32" name="Line 359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3" name="AutoShape 359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07" name="Group 3597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528" name="AutoShape 359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29" name="Line 359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0" name="AutoShape 360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08" name="Group 3601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525" name="AutoShape 360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26" name="Line 360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7" name="AutoShape 360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09" name="Group 3605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522" name="AutoShape 360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23" name="Line 360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4" name="AutoShape 360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10" name="Group 3609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519" name="AutoShape 361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20" name="Line 361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1" name="AutoShape 361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11" name="Group 3613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516" name="AutoShape 361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17" name="Line 361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8" name="AutoShape 361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12" name="Group 3617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513" name="AutoShape 361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14" name="Line 361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5" name="AutoShape 362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21" name="Group 3621"/>
            <p:cNvGrpSpPr/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3463" name="Group 3622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500" name="AutoShape 362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1" name="Line 362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2" name="AutoShape 362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64" name="Group 3626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497" name="AutoShape 362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98" name="Line 362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9" name="AutoShape 362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65" name="Group 3630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494" name="AutoShape 363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95" name="Line 363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6" name="AutoShape 363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66" name="Group 3634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491" name="AutoShape 363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92" name="Line 363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3" name="AutoShape 363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67" name="Group 3638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488" name="AutoShape 363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89" name="Line 364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0" name="AutoShape 364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68" name="Group 3642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485" name="AutoShape 364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86" name="Line 364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7" name="AutoShape 364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69" name="Group 3646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482" name="AutoShape 364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83" name="Line 364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4" name="AutoShape 364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70" name="Group 3650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479" name="AutoShape 365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80" name="Line 365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1" name="AutoShape 365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71" name="Group 3654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476" name="AutoShape 365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77" name="Line 365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8" name="AutoShape 365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72" name="Group 3658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473" name="AutoShape 365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74" name="Line 366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5" name="AutoShape 366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22" name="Group 3662"/>
            <p:cNvGrpSpPr/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3423" name="Group 3663"/>
              <p:cNvGrpSpPr/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3460" name="AutoShape 366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61" name="Line 366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2" name="AutoShape 366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24" name="Group 3667"/>
              <p:cNvGrpSpPr/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3457" name="AutoShape 366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58" name="Line 366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9" name="AutoShape 367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25" name="Group 3671"/>
              <p:cNvGrpSpPr/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3454" name="AutoShape 367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55" name="Line 367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6" name="AutoShape 367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26" name="Group 3675"/>
              <p:cNvGrpSpPr/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3451" name="AutoShape 367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52" name="Line 367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3" name="AutoShape 367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27" name="Group 3679"/>
              <p:cNvGrpSpPr/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3448" name="AutoShape 368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49" name="Line 368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0" name="AutoShape 368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28" name="Group 3683"/>
              <p:cNvGrpSpPr/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3445" name="AutoShape 368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46" name="Line 368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7" name="AutoShape 368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29" name="Group 3687"/>
              <p:cNvGrpSpPr/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3442" name="AutoShape 368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43" name="Line 368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4" name="AutoShape 369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30" name="Group 3691"/>
              <p:cNvGrpSpPr/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3439" name="AutoShape 369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40" name="Line 369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1" name="AutoShape 369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31" name="Group 3695"/>
              <p:cNvGrpSpPr/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3436" name="AutoShape 369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37" name="Line 369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8" name="AutoShape 369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32" name="Group 3699"/>
              <p:cNvGrpSpPr/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3433" name="AutoShape 370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34" name="Line 370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5" name="AutoShape 370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3823" name="Group 3703"/>
          <p:cNvGrpSpPr/>
          <p:nvPr/>
        </p:nvGrpSpPr>
        <p:grpSpPr bwMode="auto">
          <a:xfrm>
            <a:off x="2362200" y="609600"/>
            <a:ext cx="4013200" cy="1270000"/>
            <a:chOff x="2992" y="3312"/>
            <a:chExt cx="2528" cy="800"/>
          </a:xfrm>
        </p:grpSpPr>
        <p:grpSp>
          <p:nvGrpSpPr>
            <p:cNvPr id="3824" name="Group 3704"/>
            <p:cNvGrpSpPr/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4194" name="Group 3705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231" name="AutoShape 370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32" name="Line 370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3" name="AutoShape 370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95" name="Group 3709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228" name="AutoShape 371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29" name="Line 371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0" name="AutoShape 371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96" name="Group 3713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225" name="AutoShape 371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26" name="Line 371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7" name="AutoShape 371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97" name="Group 3717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222" name="AutoShape 371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23" name="Line 371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4" name="AutoShape 372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98" name="Group 3721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219" name="AutoShape 372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20" name="Line 372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1" name="AutoShape 372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99" name="Group 3725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216" name="AutoShape 372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17" name="Line 372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8" name="AutoShape 372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200" name="Group 3729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213" name="AutoShape 373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14" name="Line 373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5" name="AutoShape 373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201" name="Group 3733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210" name="AutoShape 373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11" name="Line 373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2" name="AutoShape 373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202" name="Group 3737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207" name="AutoShape 373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08" name="Line 373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9" name="AutoShape 374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203" name="Group 3741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204" name="AutoShape 374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05" name="Line 374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6" name="AutoShape 374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25" name="Group 3745"/>
            <p:cNvGrpSpPr/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4154" name="Group 3746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191" name="AutoShape 374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92" name="Line 374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3" name="AutoShape 374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55" name="Group 3750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188" name="AutoShape 375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89" name="Line 375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0" name="AutoShape 375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56" name="Group 3754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185" name="AutoShape 375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86" name="Line 375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7" name="AutoShape 375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57" name="Group 3758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182" name="AutoShape 375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83" name="Line 376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4" name="AutoShape 376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58" name="Group 3762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179" name="AutoShape 376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80" name="Line 376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1" name="AutoShape 376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59" name="Group 3766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176" name="AutoShape 376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77" name="Line 376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8" name="AutoShape 376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60" name="Group 3770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173" name="AutoShape 377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74" name="Line 377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5" name="AutoShape 377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61" name="Group 3774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170" name="AutoShape 377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71" name="Line 377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2" name="AutoShape 377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62" name="Group 3778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167" name="AutoShape 377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68" name="Line 378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9" name="AutoShape 378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63" name="Group 3782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164" name="AutoShape 378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65" name="Line 378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6" name="AutoShape 378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26" name="Group 3786"/>
            <p:cNvGrpSpPr/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4114" name="Group 3787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151" name="AutoShape 378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52" name="Line 378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3" name="AutoShape 379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15" name="Group 3791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148" name="AutoShape 379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49" name="Line 379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0" name="AutoShape 379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16" name="Group 3795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145" name="AutoShape 379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46" name="Line 379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7" name="AutoShape 379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17" name="Group 3799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142" name="AutoShape 380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43" name="Line 380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4" name="AutoShape 380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18" name="Group 3803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139" name="AutoShape 380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40" name="Line 380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1" name="AutoShape 380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19" name="Group 3807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136" name="AutoShape 380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37" name="Line 380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" name="AutoShape 381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20" name="Group 3811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133" name="AutoShape 381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34" name="Line 381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5" name="AutoShape 381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21" name="Group 3815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130" name="AutoShape 381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31" name="Line 381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2" name="AutoShape 381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22" name="Group 3819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127" name="AutoShape 382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28" name="Line 382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9" name="AutoShape 382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23" name="Group 3823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124" name="AutoShape 382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25" name="Line 382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" name="AutoShape 382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27" name="Group 3827"/>
            <p:cNvGrpSpPr/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4074" name="Group 3828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111" name="AutoShape 382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12" name="Line 383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3" name="AutoShape 383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75" name="Group 3832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108" name="AutoShape 383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09" name="Line 383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" name="AutoShape 383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76" name="Group 3836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105" name="AutoShape 383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06" name="Line 383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" name="AutoShape 383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77" name="Group 3840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102" name="AutoShape 384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03" name="Line 384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4" name="AutoShape 384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78" name="Group 3844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099" name="AutoShape 384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00" name="Line 384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1" name="AutoShape 384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79" name="Group 3848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096" name="AutoShape 384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97" name="Line 385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8" name="AutoShape 385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80" name="Group 3852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093" name="AutoShape 385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94" name="Line 385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5" name="AutoShape 385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81" name="Group 3856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090" name="AutoShape 385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91" name="Line 385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2" name="AutoShape 385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82" name="Group 3860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087" name="AutoShape 386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88" name="Line 386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9" name="AutoShape 386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83" name="Group 3864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084" name="AutoShape 386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85" name="Line 386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" name="AutoShape 386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28" name="Group 3868"/>
            <p:cNvGrpSpPr/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4034" name="Group 3869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071" name="AutoShape 387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72" name="Line 387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3" name="AutoShape 387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35" name="Group 3873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068" name="AutoShape 387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69" name="Line 387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0" name="AutoShape 387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36" name="Group 3877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065" name="AutoShape 387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66" name="Line 387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7" name="AutoShape 388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37" name="Group 3881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062" name="AutoShape 388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63" name="Line 388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4" name="AutoShape 388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38" name="Group 3885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059" name="AutoShape 388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60" name="Line 388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1" name="AutoShape 388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39" name="Group 3889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056" name="AutoShape 389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57" name="Line 389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8" name="AutoShape 389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40" name="Group 3893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053" name="AutoShape 389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54" name="Line 389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5" name="AutoShape 389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41" name="Group 3897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050" name="AutoShape 389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51" name="Line 389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2" name="AutoShape 390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42" name="Group 3901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047" name="AutoShape 390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48" name="Line 390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9" name="AutoShape 390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43" name="Group 3905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044" name="AutoShape 390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45" name="Line 390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6" name="AutoShape 390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29" name="Group 3909"/>
            <p:cNvGrpSpPr/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3994" name="Group 3910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031" name="AutoShape 391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32" name="Line 391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3" name="AutoShape 391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95" name="Group 3914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028" name="AutoShape 391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29" name="Line 391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0" name="AutoShape 391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96" name="Group 3918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025" name="AutoShape 391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26" name="Line 392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7" name="AutoShape 392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97" name="Group 3922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022" name="AutoShape 392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23" name="Line 392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4" name="AutoShape 392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98" name="Group 3926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019" name="AutoShape 392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20" name="Line 392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1" name="AutoShape 392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99" name="Group 3930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016" name="AutoShape 393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17" name="Line 393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8" name="AutoShape 393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00" name="Group 3934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013" name="AutoShape 393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14" name="Line 393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5" name="AutoShape 393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01" name="Group 3938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010" name="AutoShape 393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11" name="Line 394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2" name="AutoShape 394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02" name="Group 3942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007" name="AutoShape 394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08" name="Line 394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9" name="AutoShape 394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03" name="Group 3946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004" name="AutoShape 394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05" name="Line 394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6" name="AutoShape 394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30" name="Group 3950"/>
            <p:cNvGrpSpPr/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3954" name="Group 3951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991" name="AutoShape 395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92" name="Line 395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3" name="AutoShape 395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55" name="Group 3955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988" name="AutoShape 395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89" name="Line 395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0" name="AutoShape 395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56" name="Group 3959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985" name="AutoShape 396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86" name="Line 396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7" name="AutoShape 396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57" name="Group 3963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982" name="AutoShape 396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83" name="Line 396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4" name="AutoShape 396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58" name="Group 3967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979" name="AutoShape 396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80" name="Line 396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1" name="AutoShape 397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59" name="Group 3971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976" name="AutoShape 397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77" name="Line 397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8" name="AutoShape 397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60" name="Group 3975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973" name="AutoShape 397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74" name="Line 397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5" name="AutoShape 397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61" name="Group 3979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970" name="AutoShape 398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71" name="Line 398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2" name="AutoShape 398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62" name="Group 3983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967" name="AutoShape 398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68" name="Line 398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9" name="AutoShape 398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63" name="Group 3987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964" name="AutoShape 398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65" name="Line 398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6" name="AutoShape 399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31" name="Group 3991"/>
            <p:cNvGrpSpPr/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3914" name="Group 3992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951" name="AutoShape 399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52" name="Line 399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3" name="AutoShape 399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15" name="Group 3996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948" name="AutoShape 399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49" name="Line 399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0" name="AutoShape 399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16" name="Group 4000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945" name="AutoShape 400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46" name="Line 400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7" name="AutoShape 400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17" name="Group 4004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942" name="AutoShape 400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43" name="Line 400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4" name="AutoShape 400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18" name="Group 4008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939" name="AutoShape 400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40" name="Line 401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1" name="AutoShape 401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19" name="Group 4012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936" name="AutoShape 401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37" name="Line 401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8" name="AutoShape 401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20" name="Group 4016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933" name="AutoShape 401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34" name="Line 401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5" name="AutoShape 401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21" name="Group 4020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930" name="AutoShape 402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31" name="Line 402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2" name="AutoShape 402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22" name="Group 4024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927" name="AutoShape 402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28" name="Line 402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9" name="AutoShape 402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23" name="Group 4028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924" name="AutoShape 402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25" name="Line 403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6" name="AutoShape 403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32" name="Group 4032"/>
            <p:cNvGrpSpPr/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3874" name="Group 4033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911" name="AutoShape 403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12" name="Line 403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3" name="AutoShape 403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75" name="Group 4037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908" name="AutoShape 403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09" name="Line 403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0" name="AutoShape 404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76" name="Group 4041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905" name="AutoShape 404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06" name="Line 404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" name="AutoShape 404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77" name="Group 4045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902" name="AutoShape 404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03" name="Line 404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4" name="AutoShape 404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78" name="Group 4049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899" name="AutoShape 405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00" name="Line 405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1" name="AutoShape 405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79" name="Group 4053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896" name="AutoShape 405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97" name="Line 405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8" name="AutoShape 405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80" name="Group 4057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893" name="AutoShape 405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94" name="Line 405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5" name="AutoShape 406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81" name="Group 4061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890" name="AutoShape 406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91" name="Line 406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2" name="AutoShape 406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82" name="Group 4065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887" name="AutoShape 406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88" name="Line 406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9" name="AutoShape 406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83" name="Group 4069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884" name="AutoShape 407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85" name="Line 407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6" name="AutoShape 407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33" name="Group 4073"/>
            <p:cNvGrpSpPr/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3834" name="Group 4074"/>
              <p:cNvGrpSpPr/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3871" name="AutoShape 407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72" name="Line 407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3" name="AutoShape 407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35" name="Group 4078"/>
              <p:cNvGrpSpPr/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3868" name="AutoShape 407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69" name="Line 408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0" name="AutoShape 408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36" name="Group 4082"/>
              <p:cNvGrpSpPr/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3865" name="AutoShape 408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66" name="Line 408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7" name="AutoShape 408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37" name="Group 4086"/>
              <p:cNvGrpSpPr/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3862" name="AutoShape 408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63" name="Line 408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4" name="AutoShape 408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38" name="Group 4090"/>
              <p:cNvGrpSpPr/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3859" name="AutoShape 409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60" name="Line 409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1" name="AutoShape 409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39" name="Group 4094"/>
              <p:cNvGrpSpPr/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3856" name="AutoShape 409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57" name="Line 409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8" name="AutoShape 409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40" name="Group 4098"/>
              <p:cNvGrpSpPr/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3853" name="AutoShape 409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54" name="Line 410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5" name="AutoShape 410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41" name="Group 4102"/>
              <p:cNvGrpSpPr/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3850" name="AutoShape 410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51" name="Line 410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2" name="AutoShape 410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42" name="Group 4106"/>
              <p:cNvGrpSpPr/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3847" name="AutoShape 410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48" name="Line 410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9" name="AutoShape 410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43" name="Group 4110"/>
              <p:cNvGrpSpPr/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3844" name="AutoShape 411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45" name="Line 411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6" name="AutoShape 411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4234" name="Group 4114"/>
          <p:cNvGrpSpPr/>
          <p:nvPr/>
        </p:nvGrpSpPr>
        <p:grpSpPr bwMode="auto">
          <a:xfrm>
            <a:off x="2362200" y="609600"/>
            <a:ext cx="4013200" cy="4000500"/>
            <a:chOff x="1584" y="1104"/>
            <a:chExt cx="2448" cy="2456"/>
          </a:xfrm>
        </p:grpSpPr>
        <p:sp>
          <p:nvSpPr>
            <p:cNvPr id="4235" name="AutoShape 4115"/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36" name="Line 4116"/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7" name="AutoShape 4117"/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238" name="Text Box 4118"/>
          <p:cNvSpPr txBox="1">
            <a:spLocks noChangeArrowheads="1"/>
          </p:cNvSpPr>
          <p:nvPr/>
        </p:nvSpPr>
        <p:spPr bwMode="auto">
          <a:xfrm>
            <a:off x="4274173" y="111477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C0000"/>
                </a:solidFill>
                <a:latin typeface=".VnTime" panose="020B7200000000000000" pitchFamily="34" charset="0"/>
              </a:rPr>
              <a:t>1m</a:t>
            </a:r>
          </a:p>
        </p:txBody>
      </p:sp>
      <p:sp>
        <p:nvSpPr>
          <p:cNvPr id="4239" name="Text Box 4119"/>
          <p:cNvSpPr txBox="1">
            <a:spLocks noChangeArrowheads="1"/>
          </p:cNvSpPr>
          <p:nvPr/>
        </p:nvSpPr>
        <p:spPr bwMode="auto">
          <a:xfrm>
            <a:off x="1371600" y="28194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00"/>
                </a:solidFill>
                <a:latin typeface=".VnTime" panose="020B7200000000000000" pitchFamily="34" charset="0"/>
              </a:rPr>
              <a:t>1m</a:t>
            </a:r>
            <a:endParaRPr lang="en-US" altLang="en-US" sz="2800" b="1" baseline="30000">
              <a:solidFill>
                <a:srgbClr val="CC0000"/>
              </a:solidFill>
              <a:latin typeface=".VnTime" panose="020B7200000000000000" pitchFamily="34" charset="0"/>
            </a:endParaRPr>
          </a:p>
        </p:txBody>
      </p:sp>
      <p:sp>
        <p:nvSpPr>
          <p:cNvPr id="4240" name="Text Box 4120"/>
          <p:cNvSpPr txBox="1">
            <a:spLocks noChangeArrowheads="1"/>
          </p:cNvSpPr>
          <p:nvPr/>
        </p:nvSpPr>
        <p:spPr bwMode="auto">
          <a:xfrm>
            <a:off x="2133600" y="6096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00"/>
                </a:solidFill>
                <a:latin typeface=".VnTime" panose="020B7200000000000000" pitchFamily="34" charset="0"/>
              </a:rPr>
              <a:t>1m</a:t>
            </a:r>
          </a:p>
        </p:txBody>
      </p:sp>
      <p:sp>
        <p:nvSpPr>
          <p:cNvPr id="4241" name="Text Box 4121"/>
          <p:cNvSpPr txBox="1">
            <a:spLocks noChangeArrowheads="1"/>
          </p:cNvSpPr>
          <p:nvPr/>
        </p:nvSpPr>
        <p:spPr bwMode="auto">
          <a:xfrm>
            <a:off x="571500" y="4505008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00"/>
                </a:solidFill>
                <a:latin typeface=".VnTime" panose="020B7200000000000000" pitchFamily="34" charset="0"/>
              </a:rPr>
              <a:t>1dm</a:t>
            </a:r>
            <a:r>
              <a:rPr lang="en-US" altLang="en-US" sz="2800" b="1" baseline="30000">
                <a:solidFill>
                  <a:srgbClr val="CC0000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4242" name="Text Box 4122"/>
          <p:cNvSpPr txBox="1">
            <a:spLocks noChangeArrowheads="1"/>
          </p:cNvSpPr>
          <p:nvPr/>
        </p:nvSpPr>
        <p:spPr bwMode="auto">
          <a:xfrm>
            <a:off x="3505200" y="2362200"/>
            <a:ext cx="2362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.VnTime" panose="020B7200000000000000" pitchFamily="34" charset="0"/>
              </a:rPr>
              <a:t>1 m</a:t>
            </a:r>
            <a:r>
              <a:rPr lang="en-US" altLang="en-US" sz="4000" b="1" baseline="30000">
                <a:solidFill>
                  <a:srgbClr val="0000FF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4243" name="Line 4123"/>
          <p:cNvSpPr>
            <a:spLocks noChangeShapeType="1"/>
          </p:cNvSpPr>
          <p:nvPr/>
        </p:nvSpPr>
        <p:spPr bwMode="auto">
          <a:xfrm flipH="1">
            <a:off x="1714500" y="4419600"/>
            <a:ext cx="800100" cy="28956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3.33333E-6 -0.27222 C 3.33333E-6 -0.39468 0.04357 -0.54444 0.07916 -0.54444 L 0.15833 -0.5444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-0.56111 L 0.12916 -0.072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2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2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2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3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3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000"/>
                            </p:stCondLst>
                            <p:childTnLst>
                              <p:par>
                                <p:cTn id="1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3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3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000"/>
                            </p:stCondLst>
                            <p:childTnLst>
                              <p:par>
                                <p:cTn id="1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3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"/>
          <p:cNvGrpSpPr/>
          <p:nvPr/>
        </p:nvGrpSpPr>
        <p:grpSpPr bwMode="auto">
          <a:xfrm>
            <a:off x="992188" y="1261872"/>
            <a:ext cx="3649662" cy="3657600"/>
            <a:chOff x="768" y="1632"/>
            <a:chExt cx="2299" cy="2304"/>
          </a:xfrm>
        </p:grpSpPr>
        <p:sp>
          <p:nvSpPr>
            <p:cNvPr id="25" name="Line 3"/>
            <p:cNvSpPr>
              <a:spLocks noChangeShapeType="1"/>
            </p:cNvSpPr>
            <p:nvPr/>
          </p:nvSpPr>
          <p:spPr bwMode="auto">
            <a:xfrm>
              <a:off x="1440" y="1632"/>
              <a:ext cx="0" cy="1632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4"/>
            <p:cNvSpPr>
              <a:spLocks noChangeShapeType="1"/>
            </p:cNvSpPr>
            <p:nvPr/>
          </p:nvSpPr>
          <p:spPr bwMode="auto">
            <a:xfrm rot="5400000">
              <a:off x="2251" y="2445"/>
              <a:ext cx="0" cy="1632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5"/>
            <p:cNvSpPr>
              <a:spLocks noChangeShapeType="1"/>
            </p:cNvSpPr>
            <p:nvPr/>
          </p:nvSpPr>
          <p:spPr bwMode="auto">
            <a:xfrm flipV="1">
              <a:off x="768" y="3264"/>
              <a:ext cx="672" cy="672"/>
            </a:xfrm>
            <a:prstGeom prst="line">
              <a:avLst/>
            </a:prstGeom>
            <a:noFill/>
            <a:ln w="9525">
              <a:solidFill>
                <a:srgbClr val="CC00FF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2181225" y="349885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77788" y="3014472"/>
            <a:ext cx="98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/>
              <a:t>10 lớp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1981200" y="807085"/>
            <a:ext cx="74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1dm</a:t>
            </a:r>
            <a:r>
              <a:rPr lang="en-US" altLang="en-US" sz="2000" b="1" baseline="30000">
                <a:solidFill>
                  <a:srgbClr val="FF0000"/>
                </a:solidFill>
              </a:rPr>
              <a:t>3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2363788" y="2557272"/>
            <a:ext cx="9604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1 m</a:t>
            </a:r>
            <a:r>
              <a:rPr lang="en-US" altLang="en-US" b="1" baseline="30000">
                <a:solidFill>
                  <a:srgbClr val="FF0000"/>
                </a:solidFill>
              </a:rPr>
              <a:t>3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4430713" y="156163"/>
            <a:ext cx="2532062" cy="1029864"/>
          </a:xfrm>
          <a:prstGeom prst="cloudCallout">
            <a:avLst>
              <a:gd name="adj1" fmla="val -60463"/>
              <a:gd name="adj2" fmla="val 11042"/>
            </a:avLst>
          </a:prstGeom>
          <a:solidFill>
            <a:schemeClr val="accent5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 sz="2400" b="1"/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4641850" y="401991"/>
            <a:ext cx="26619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C00FF"/>
                </a:solidFill>
              </a:rPr>
              <a:t>1m</a:t>
            </a:r>
            <a:r>
              <a:rPr lang="en-US" altLang="en-US" sz="2800" b="1" baseline="30000" dirty="0">
                <a:solidFill>
                  <a:srgbClr val="CC00FF"/>
                </a:solidFill>
              </a:rPr>
              <a:t>3</a:t>
            </a:r>
            <a:r>
              <a:rPr lang="en-US" altLang="en-US" sz="2800" b="1" dirty="0">
                <a:solidFill>
                  <a:srgbClr val="CC00FF"/>
                </a:solidFill>
              </a:rPr>
              <a:t> = ? dm</a:t>
            </a:r>
            <a:r>
              <a:rPr lang="en-US" altLang="en-US" sz="2800" b="1" baseline="30000" dirty="0">
                <a:solidFill>
                  <a:srgbClr val="CC00FF"/>
                </a:solidFill>
              </a:rPr>
              <a:t>3</a:t>
            </a:r>
            <a:endParaRPr lang="en-US" altLang="en-US" sz="2800" b="1" dirty="0">
              <a:solidFill>
                <a:srgbClr val="CC00FF"/>
              </a:solidFill>
            </a:endParaRPr>
          </a:p>
        </p:txBody>
      </p:sp>
      <p:sp>
        <p:nvSpPr>
          <p:cNvPr id="34" name="AutoShape 12"/>
          <p:cNvSpPr>
            <a:spLocks noChangeArrowheads="1"/>
          </p:cNvSpPr>
          <p:nvPr/>
        </p:nvSpPr>
        <p:spPr bwMode="auto">
          <a:xfrm>
            <a:off x="195738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" name="AutoShape 13"/>
          <p:cNvSpPr>
            <a:spLocks noChangeArrowheads="1"/>
          </p:cNvSpPr>
          <p:nvPr/>
        </p:nvSpPr>
        <p:spPr bwMode="auto">
          <a:xfrm>
            <a:off x="221773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" name="AutoShape 14"/>
          <p:cNvSpPr>
            <a:spLocks noChangeArrowheads="1"/>
          </p:cNvSpPr>
          <p:nvPr/>
        </p:nvSpPr>
        <p:spPr bwMode="auto">
          <a:xfrm>
            <a:off x="247808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" name="AutoShape 15"/>
          <p:cNvSpPr>
            <a:spLocks noChangeArrowheads="1"/>
          </p:cNvSpPr>
          <p:nvPr/>
        </p:nvSpPr>
        <p:spPr bwMode="auto">
          <a:xfrm>
            <a:off x="273843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" name="AutoShape 16"/>
          <p:cNvSpPr>
            <a:spLocks noChangeArrowheads="1"/>
          </p:cNvSpPr>
          <p:nvPr/>
        </p:nvSpPr>
        <p:spPr bwMode="auto">
          <a:xfrm>
            <a:off x="299878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" name="AutoShape 17"/>
          <p:cNvSpPr>
            <a:spLocks noChangeArrowheads="1"/>
          </p:cNvSpPr>
          <p:nvPr/>
        </p:nvSpPr>
        <p:spPr bwMode="auto">
          <a:xfrm>
            <a:off x="325913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" name="AutoShape 18"/>
          <p:cNvSpPr>
            <a:spLocks noChangeArrowheads="1"/>
          </p:cNvSpPr>
          <p:nvPr/>
        </p:nvSpPr>
        <p:spPr bwMode="auto">
          <a:xfrm>
            <a:off x="351948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" name="AutoShape 19"/>
          <p:cNvSpPr>
            <a:spLocks noChangeArrowheads="1"/>
          </p:cNvSpPr>
          <p:nvPr/>
        </p:nvSpPr>
        <p:spPr bwMode="auto">
          <a:xfrm>
            <a:off x="377983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" name="AutoShape 20"/>
          <p:cNvSpPr>
            <a:spLocks noChangeArrowheads="1"/>
          </p:cNvSpPr>
          <p:nvPr/>
        </p:nvSpPr>
        <p:spPr bwMode="auto">
          <a:xfrm>
            <a:off x="402113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" name="AutoShape 21"/>
          <p:cNvSpPr>
            <a:spLocks noChangeArrowheads="1"/>
          </p:cNvSpPr>
          <p:nvPr/>
        </p:nvSpPr>
        <p:spPr bwMode="auto">
          <a:xfrm>
            <a:off x="428148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2668588" y="3262122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/>
              <a:t>10 hình</a:t>
            </a:r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 rot="-3104689">
            <a:off x="3880644" y="4209066"/>
            <a:ext cx="952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/>
              <a:t>10 hàng</a:t>
            </a:r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4646459" y="1505183"/>
            <a:ext cx="42100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b="1"/>
              <a:t>Mỗi lớp có số hình lập phương là:</a:t>
            </a:r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5248275" y="2030222"/>
            <a:ext cx="2754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339933"/>
                </a:solidFill>
              </a:rPr>
              <a:t>10 x 10 = 100 (hình)</a:t>
            </a:r>
          </a:p>
        </p:txBody>
      </p:sp>
      <p:sp>
        <p:nvSpPr>
          <p:cNvPr id="48" name="AutoShape 26"/>
          <p:cNvSpPr>
            <a:spLocks noChangeArrowheads="1"/>
          </p:cNvSpPr>
          <p:nvPr/>
        </p:nvSpPr>
        <p:spPr bwMode="auto">
          <a:xfrm>
            <a:off x="1849438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" name="AutoShape 27"/>
          <p:cNvSpPr>
            <a:spLocks noChangeArrowheads="1"/>
          </p:cNvSpPr>
          <p:nvPr/>
        </p:nvSpPr>
        <p:spPr bwMode="auto">
          <a:xfrm>
            <a:off x="1741488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" name="AutoShape 28"/>
          <p:cNvSpPr>
            <a:spLocks noChangeArrowheads="1"/>
          </p:cNvSpPr>
          <p:nvPr/>
        </p:nvSpPr>
        <p:spPr bwMode="auto">
          <a:xfrm>
            <a:off x="1633538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" name="AutoShape 29"/>
          <p:cNvSpPr>
            <a:spLocks noChangeArrowheads="1"/>
          </p:cNvSpPr>
          <p:nvPr/>
        </p:nvSpPr>
        <p:spPr bwMode="auto">
          <a:xfrm>
            <a:off x="1525588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" name="AutoShape 30"/>
          <p:cNvSpPr>
            <a:spLocks noChangeArrowheads="1"/>
          </p:cNvSpPr>
          <p:nvPr/>
        </p:nvSpPr>
        <p:spPr bwMode="auto">
          <a:xfrm>
            <a:off x="1417638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" name="AutoShape 31"/>
          <p:cNvSpPr>
            <a:spLocks noChangeArrowheads="1"/>
          </p:cNvSpPr>
          <p:nvPr/>
        </p:nvSpPr>
        <p:spPr bwMode="auto">
          <a:xfrm>
            <a:off x="1309688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" name="AutoShape 32"/>
          <p:cNvSpPr>
            <a:spLocks noChangeArrowheads="1"/>
          </p:cNvSpPr>
          <p:nvPr/>
        </p:nvSpPr>
        <p:spPr bwMode="auto">
          <a:xfrm>
            <a:off x="1201738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" name="AutoShape 33"/>
          <p:cNvSpPr>
            <a:spLocks noChangeArrowheads="1"/>
          </p:cNvSpPr>
          <p:nvPr/>
        </p:nvSpPr>
        <p:spPr bwMode="auto">
          <a:xfrm>
            <a:off x="1093788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" name="AutoShape 34"/>
          <p:cNvSpPr>
            <a:spLocks noChangeArrowheads="1"/>
          </p:cNvSpPr>
          <p:nvPr/>
        </p:nvSpPr>
        <p:spPr bwMode="auto">
          <a:xfrm>
            <a:off x="998538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" name="AutoShape 35"/>
          <p:cNvSpPr>
            <a:spLocks noChangeArrowheads="1"/>
          </p:cNvSpPr>
          <p:nvPr/>
        </p:nvSpPr>
        <p:spPr bwMode="auto">
          <a:xfrm>
            <a:off x="2106613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" name="AutoShape 36"/>
          <p:cNvSpPr>
            <a:spLocks noChangeArrowheads="1"/>
          </p:cNvSpPr>
          <p:nvPr/>
        </p:nvSpPr>
        <p:spPr bwMode="auto">
          <a:xfrm>
            <a:off x="1998663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" name="AutoShape 37"/>
          <p:cNvSpPr>
            <a:spLocks noChangeArrowheads="1"/>
          </p:cNvSpPr>
          <p:nvPr/>
        </p:nvSpPr>
        <p:spPr bwMode="auto">
          <a:xfrm>
            <a:off x="1890713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" name="AutoShape 38"/>
          <p:cNvSpPr>
            <a:spLocks noChangeArrowheads="1"/>
          </p:cNvSpPr>
          <p:nvPr/>
        </p:nvSpPr>
        <p:spPr bwMode="auto">
          <a:xfrm>
            <a:off x="1782763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" name="AutoShape 39"/>
          <p:cNvSpPr>
            <a:spLocks noChangeArrowheads="1"/>
          </p:cNvSpPr>
          <p:nvPr/>
        </p:nvSpPr>
        <p:spPr bwMode="auto">
          <a:xfrm>
            <a:off x="1674813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" name="AutoShape 40"/>
          <p:cNvSpPr>
            <a:spLocks noChangeArrowheads="1"/>
          </p:cNvSpPr>
          <p:nvPr/>
        </p:nvSpPr>
        <p:spPr bwMode="auto">
          <a:xfrm>
            <a:off x="1566863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" name="AutoShape 41"/>
          <p:cNvSpPr>
            <a:spLocks noChangeArrowheads="1"/>
          </p:cNvSpPr>
          <p:nvPr/>
        </p:nvSpPr>
        <p:spPr bwMode="auto">
          <a:xfrm>
            <a:off x="1458913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" name="AutoShape 42"/>
          <p:cNvSpPr>
            <a:spLocks noChangeArrowheads="1"/>
          </p:cNvSpPr>
          <p:nvPr/>
        </p:nvSpPr>
        <p:spPr bwMode="auto">
          <a:xfrm>
            <a:off x="1350963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" name="AutoShape 43"/>
          <p:cNvSpPr>
            <a:spLocks noChangeArrowheads="1"/>
          </p:cNvSpPr>
          <p:nvPr/>
        </p:nvSpPr>
        <p:spPr bwMode="auto">
          <a:xfrm>
            <a:off x="1255713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" name="AutoShape 44"/>
          <p:cNvSpPr>
            <a:spLocks noChangeArrowheads="1"/>
          </p:cNvSpPr>
          <p:nvPr/>
        </p:nvSpPr>
        <p:spPr bwMode="auto">
          <a:xfrm>
            <a:off x="2366963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" name="AutoShape 45"/>
          <p:cNvSpPr>
            <a:spLocks noChangeArrowheads="1"/>
          </p:cNvSpPr>
          <p:nvPr/>
        </p:nvSpPr>
        <p:spPr bwMode="auto">
          <a:xfrm>
            <a:off x="2259013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" name="AutoShape 46"/>
          <p:cNvSpPr>
            <a:spLocks noChangeArrowheads="1"/>
          </p:cNvSpPr>
          <p:nvPr/>
        </p:nvSpPr>
        <p:spPr bwMode="auto">
          <a:xfrm>
            <a:off x="2151063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" name="AutoShape 47"/>
          <p:cNvSpPr>
            <a:spLocks noChangeArrowheads="1"/>
          </p:cNvSpPr>
          <p:nvPr/>
        </p:nvSpPr>
        <p:spPr bwMode="auto">
          <a:xfrm>
            <a:off x="2043113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" name="AutoShape 48"/>
          <p:cNvSpPr>
            <a:spLocks noChangeArrowheads="1"/>
          </p:cNvSpPr>
          <p:nvPr/>
        </p:nvSpPr>
        <p:spPr bwMode="auto">
          <a:xfrm>
            <a:off x="1935163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" name="AutoShape 49"/>
          <p:cNvSpPr>
            <a:spLocks noChangeArrowheads="1"/>
          </p:cNvSpPr>
          <p:nvPr/>
        </p:nvSpPr>
        <p:spPr bwMode="auto">
          <a:xfrm>
            <a:off x="1827213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" name="AutoShape 50"/>
          <p:cNvSpPr>
            <a:spLocks noChangeArrowheads="1"/>
          </p:cNvSpPr>
          <p:nvPr/>
        </p:nvSpPr>
        <p:spPr bwMode="auto">
          <a:xfrm>
            <a:off x="1719263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" name="AutoShape 51"/>
          <p:cNvSpPr>
            <a:spLocks noChangeArrowheads="1"/>
          </p:cNvSpPr>
          <p:nvPr/>
        </p:nvSpPr>
        <p:spPr bwMode="auto">
          <a:xfrm>
            <a:off x="1611313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" name="AutoShape 52"/>
          <p:cNvSpPr>
            <a:spLocks noChangeArrowheads="1"/>
          </p:cNvSpPr>
          <p:nvPr/>
        </p:nvSpPr>
        <p:spPr bwMode="auto">
          <a:xfrm>
            <a:off x="1516063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" name="AutoShape 53"/>
          <p:cNvSpPr>
            <a:spLocks noChangeArrowheads="1"/>
          </p:cNvSpPr>
          <p:nvPr/>
        </p:nvSpPr>
        <p:spPr bwMode="auto">
          <a:xfrm>
            <a:off x="2624138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" name="AutoShape 54"/>
          <p:cNvSpPr>
            <a:spLocks noChangeArrowheads="1"/>
          </p:cNvSpPr>
          <p:nvPr/>
        </p:nvSpPr>
        <p:spPr bwMode="auto">
          <a:xfrm>
            <a:off x="2516188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" name="AutoShape 55"/>
          <p:cNvSpPr>
            <a:spLocks noChangeArrowheads="1"/>
          </p:cNvSpPr>
          <p:nvPr/>
        </p:nvSpPr>
        <p:spPr bwMode="auto">
          <a:xfrm>
            <a:off x="2408238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" name="AutoShape 56"/>
          <p:cNvSpPr>
            <a:spLocks noChangeArrowheads="1"/>
          </p:cNvSpPr>
          <p:nvPr/>
        </p:nvSpPr>
        <p:spPr bwMode="auto">
          <a:xfrm>
            <a:off x="2286000" y="401982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" name="AutoShape 57"/>
          <p:cNvSpPr>
            <a:spLocks noChangeArrowheads="1"/>
          </p:cNvSpPr>
          <p:nvPr/>
        </p:nvSpPr>
        <p:spPr bwMode="auto">
          <a:xfrm>
            <a:off x="2192338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" name="AutoShape 58"/>
          <p:cNvSpPr>
            <a:spLocks noChangeArrowheads="1"/>
          </p:cNvSpPr>
          <p:nvPr/>
        </p:nvSpPr>
        <p:spPr bwMode="auto">
          <a:xfrm>
            <a:off x="2084388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" name="AutoShape 59"/>
          <p:cNvSpPr>
            <a:spLocks noChangeArrowheads="1"/>
          </p:cNvSpPr>
          <p:nvPr/>
        </p:nvSpPr>
        <p:spPr bwMode="auto">
          <a:xfrm>
            <a:off x="1976438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" name="AutoShape 60"/>
          <p:cNvSpPr>
            <a:spLocks noChangeArrowheads="1"/>
          </p:cNvSpPr>
          <p:nvPr/>
        </p:nvSpPr>
        <p:spPr bwMode="auto">
          <a:xfrm>
            <a:off x="1868488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" name="AutoShape 61"/>
          <p:cNvSpPr>
            <a:spLocks noChangeArrowheads="1"/>
          </p:cNvSpPr>
          <p:nvPr/>
        </p:nvSpPr>
        <p:spPr bwMode="auto">
          <a:xfrm>
            <a:off x="1773238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" name="AutoShape 62"/>
          <p:cNvSpPr>
            <a:spLocks noChangeArrowheads="1"/>
          </p:cNvSpPr>
          <p:nvPr/>
        </p:nvSpPr>
        <p:spPr bwMode="auto">
          <a:xfrm>
            <a:off x="2881313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" name="AutoShape 63"/>
          <p:cNvSpPr>
            <a:spLocks noChangeArrowheads="1"/>
          </p:cNvSpPr>
          <p:nvPr/>
        </p:nvSpPr>
        <p:spPr bwMode="auto">
          <a:xfrm>
            <a:off x="2773363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" name="AutoShape 64"/>
          <p:cNvSpPr>
            <a:spLocks noChangeArrowheads="1"/>
          </p:cNvSpPr>
          <p:nvPr/>
        </p:nvSpPr>
        <p:spPr bwMode="auto">
          <a:xfrm>
            <a:off x="2665413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" name="AutoShape 65"/>
          <p:cNvSpPr>
            <a:spLocks noChangeArrowheads="1"/>
          </p:cNvSpPr>
          <p:nvPr/>
        </p:nvSpPr>
        <p:spPr bwMode="auto">
          <a:xfrm>
            <a:off x="2557463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" name="AutoShape 66"/>
          <p:cNvSpPr>
            <a:spLocks noChangeArrowheads="1"/>
          </p:cNvSpPr>
          <p:nvPr/>
        </p:nvSpPr>
        <p:spPr bwMode="auto">
          <a:xfrm>
            <a:off x="2449513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" name="AutoShape 67"/>
          <p:cNvSpPr>
            <a:spLocks noChangeArrowheads="1"/>
          </p:cNvSpPr>
          <p:nvPr/>
        </p:nvSpPr>
        <p:spPr bwMode="auto">
          <a:xfrm>
            <a:off x="2341563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" name="AutoShape 68"/>
          <p:cNvSpPr>
            <a:spLocks noChangeArrowheads="1"/>
          </p:cNvSpPr>
          <p:nvPr/>
        </p:nvSpPr>
        <p:spPr bwMode="auto">
          <a:xfrm>
            <a:off x="2233613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" name="AutoShape 69"/>
          <p:cNvSpPr>
            <a:spLocks noChangeArrowheads="1"/>
          </p:cNvSpPr>
          <p:nvPr/>
        </p:nvSpPr>
        <p:spPr bwMode="auto">
          <a:xfrm>
            <a:off x="2125663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" name="AutoShape 70"/>
          <p:cNvSpPr>
            <a:spLocks noChangeArrowheads="1"/>
          </p:cNvSpPr>
          <p:nvPr/>
        </p:nvSpPr>
        <p:spPr bwMode="auto">
          <a:xfrm>
            <a:off x="2030413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" name="AutoShape 71"/>
          <p:cNvSpPr>
            <a:spLocks noChangeArrowheads="1"/>
          </p:cNvSpPr>
          <p:nvPr/>
        </p:nvSpPr>
        <p:spPr bwMode="auto">
          <a:xfrm>
            <a:off x="3141663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" name="AutoShape 72"/>
          <p:cNvSpPr>
            <a:spLocks noChangeArrowheads="1"/>
          </p:cNvSpPr>
          <p:nvPr/>
        </p:nvSpPr>
        <p:spPr bwMode="auto">
          <a:xfrm>
            <a:off x="3033713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" name="AutoShape 73"/>
          <p:cNvSpPr>
            <a:spLocks noChangeArrowheads="1"/>
          </p:cNvSpPr>
          <p:nvPr/>
        </p:nvSpPr>
        <p:spPr bwMode="auto">
          <a:xfrm>
            <a:off x="2925763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" name="AutoShape 74"/>
          <p:cNvSpPr>
            <a:spLocks noChangeArrowheads="1"/>
          </p:cNvSpPr>
          <p:nvPr/>
        </p:nvSpPr>
        <p:spPr bwMode="auto">
          <a:xfrm>
            <a:off x="2817813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" name="AutoShape 75"/>
          <p:cNvSpPr>
            <a:spLocks noChangeArrowheads="1"/>
          </p:cNvSpPr>
          <p:nvPr/>
        </p:nvSpPr>
        <p:spPr bwMode="auto">
          <a:xfrm>
            <a:off x="2709863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" name="AutoShape 76"/>
          <p:cNvSpPr>
            <a:spLocks noChangeArrowheads="1"/>
          </p:cNvSpPr>
          <p:nvPr/>
        </p:nvSpPr>
        <p:spPr bwMode="auto">
          <a:xfrm>
            <a:off x="2601913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" name="AutoShape 77"/>
          <p:cNvSpPr>
            <a:spLocks noChangeArrowheads="1"/>
          </p:cNvSpPr>
          <p:nvPr/>
        </p:nvSpPr>
        <p:spPr bwMode="auto">
          <a:xfrm>
            <a:off x="2493963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" name="AutoShape 78"/>
          <p:cNvSpPr>
            <a:spLocks noChangeArrowheads="1"/>
          </p:cNvSpPr>
          <p:nvPr/>
        </p:nvSpPr>
        <p:spPr bwMode="auto">
          <a:xfrm>
            <a:off x="2386013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" name="AutoShape 79"/>
          <p:cNvSpPr>
            <a:spLocks noChangeArrowheads="1"/>
          </p:cNvSpPr>
          <p:nvPr/>
        </p:nvSpPr>
        <p:spPr bwMode="auto">
          <a:xfrm>
            <a:off x="2290763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" name="AutoShape 80"/>
          <p:cNvSpPr>
            <a:spLocks noChangeArrowheads="1"/>
          </p:cNvSpPr>
          <p:nvPr/>
        </p:nvSpPr>
        <p:spPr bwMode="auto">
          <a:xfrm>
            <a:off x="3402013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" name="AutoShape 81"/>
          <p:cNvSpPr>
            <a:spLocks noChangeArrowheads="1"/>
          </p:cNvSpPr>
          <p:nvPr/>
        </p:nvSpPr>
        <p:spPr bwMode="auto">
          <a:xfrm>
            <a:off x="3294063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" name="AutoShape 82"/>
          <p:cNvSpPr>
            <a:spLocks noChangeArrowheads="1"/>
          </p:cNvSpPr>
          <p:nvPr/>
        </p:nvSpPr>
        <p:spPr bwMode="auto">
          <a:xfrm>
            <a:off x="3186113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" name="AutoShape 83"/>
          <p:cNvSpPr>
            <a:spLocks noChangeArrowheads="1"/>
          </p:cNvSpPr>
          <p:nvPr/>
        </p:nvSpPr>
        <p:spPr bwMode="auto">
          <a:xfrm>
            <a:off x="3078163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" name="AutoShape 84"/>
          <p:cNvSpPr>
            <a:spLocks noChangeArrowheads="1"/>
          </p:cNvSpPr>
          <p:nvPr/>
        </p:nvSpPr>
        <p:spPr bwMode="auto">
          <a:xfrm>
            <a:off x="2970213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" name="AutoShape 85"/>
          <p:cNvSpPr>
            <a:spLocks noChangeArrowheads="1"/>
          </p:cNvSpPr>
          <p:nvPr/>
        </p:nvSpPr>
        <p:spPr bwMode="auto">
          <a:xfrm>
            <a:off x="2862263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" name="AutoShape 86"/>
          <p:cNvSpPr>
            <a:spLocks noChangeArrowheads="1"/>
          </p:cNvSpPr>
          <p:nvPr/>
        </p:nvSpPr>
        <p:spPr bwMode="auto">
          <a:xfrm>
            <a:off x="2754313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" name="AutoShape 87"/>
          <p:cNvSpPr>
            <a:spLocks noChangeArrowheads="1"/>
          </p:cNvSpPr>
          <p:nvPr/>
        </p:nvSpPr>
        <p:spPr bwMode="auto">
          <a:xfrm>
            <a:off x="2646363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" name="AutoShape 88"/>
          <p:cNvSpPr>
            <a:spLocks noChangeArrowheads="1"/>
          </p:cNvSpPr>
          <p:nvPr/>
        </p:nvSpPr>
        <p:spPr bwMode="auto">
          <a:xfrm>
            <a:off x="2551113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" name="AutoShape 89"/>
          <p:cNvSpPr>
            <a:spLocks noChangeArrowheads="1"/>
          </p:cNvSpPr>
          <p:nvPr/>
        </p:nvSpPr>
        <p:spPr bwMode="auto">
          <a:xfrm>
            <a:off x="3662363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" name="AutoShape 90"/>
          <p:cNvSpPr>
            <a:spLocks noChangeArrowheads="1"/>
          </p:cNvSpPr>
          <p:nvPr/>
        </p:nvSpPr>
        <p:spPr bwMode="auto">
          <a:xfrm>
            <a:off x="3554413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" name="AutoShape 91"/>
          <p:cNvSpPr>
            <a:spLocks noChangeArrowheads="1"/>
          </p:cNvSpPr>
          <p:nvPr/>
        </p:nvSpPr>
        <p:spPr bwMode="auto">
          <a:xfrm>
            <a:off x="3446463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" name="AutoShape 92"/>
          <p:cNvSpPr>
            <a:spLocks noChangeArrowheads="1"/>
          </p:cNvSpPr>
          <p:nvPr/>
        </p:nvSpPr>
        <p:spPr bwMode="auto">
          <a:xfrm>
            <a:off x="3338513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" name="AutoShape 93"/>
          <p:cNvSpPr>
            <a:spLocks noChangeArrowheads="1"/>
          </p:cNvSpPr>
          <p:nvPr/>
        </p:nvSpPr>
        <p:spPr bwMode="auto">
          <a:xfrm>
            <a:off x="3230563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" name="AutoShape 94"/>
          <p:cNvSpPr>
            <a:spLocks noChangeArrowheads="1"/>
          </p:cNvSpPr>
          <p:nvPr/>
        </p:nvSpPr>
        <p:spPr bwMode="auto">
          <a:xfrm>
            <a:off x="3122613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" name="AutoShape 95"/>
          <p:cNvSpPr>
            <a:spLocks noChangeArrowheads="1"/>
          </p:cNvSpPr>
          <p:nvPr/>
        </p:nvSpPr>
        <p:spPr bwMode="auto">
          <a:xfrm>
            <a:off x="3014663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8" name="AutoShape 96"/>
          <p:cNvSpPr>
            <a:spLocks noChangeArrowheads="1"/>
          </p:cNvSpPr>
          <p:nvPr/>
        </p:nvSpPr>
        <p:spPr bwMode="auto">
          <a:xfrm>
            <a:off x="2906713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9" name="AutoShape 97"/>
          <p:cNvSpPr>
            <a:spLocks noChangeArrowheads="1"/>
          </p:cNvSpPr>
          <p:nvPr/>
        </p:nvSpPr>
        <p:spPr bwMode="auto">
          <a:xfrm>
            <a:off x="2811463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20" name="Group 98"/>
          <p:cNvGrpSpPr/>
          <p:nvPr/>
        </p:nvGrpSpPr>
        <p:grpSpPr bwMode="auto">
          <a:xfrm>
            <a:off x="3065463" y="3706622"/>
            <a:ext cx="1216025" cy="1216025"/>
            <a:chOff x="2690" y="3218"/>
            <a:chExt cx="766" cy="766"/>
          </a:xfrm>
        </p:grpSpPr>
        <p:sp>
          <p:nvSpPr>
            <p:cNvPr id="121" name="AutoShape 99"/>
            <p:cNvSpPr>
              <a:spLocks noChangeArrowheads="1"/>
            </p:cNvSpPr>
            <p:nvPr/>
          </p:nvSpPr>
          <p:spPr bwMode="auto">
            <a:xfrm>
              <a:off x="3226" y="3218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" name="AutoShape 100"/>
            <p:cNvSpPr>
              <a:spLocks noChangeArrowheads="1"/>
            </p:cNvSpPr>
            <p:nvPr/>
          </p:nvSpPr>
          <p:spPr bwMode="auto">
            <a:xfrm>
              <a:off x="3158" y="3286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" name="AutoShape 101"/>
            <p:cNvSpPr>
              <a:spLocks noChangeArrowheads="1"/>
            </p:cNvSpPr>
            <p:nvPr/>
          </p:nvSpPr>
          <p:spPr bwMode="auto">
            <a:xfrm>
              <a:off x="3090" y="3354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" name="AutoShape 102"/>
            <p:cNvSpPr>
              <a:spLocks noChangeArrowheads="1"/>
            </p:cNvSpPr>
            <p:nvPr/>
          </p:nvSpPr>
          <p:spPr bwMode="auto">
            <a:xfrm>
              <a:off x="3022" y="3422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" name="AutoShape 103"/>
            <p:cNvSpPr>
              <a:spLocks noChangeArrowheads="1"/>
            </p:cNvSpPr>
            <p:nvPr/>
          </p:nvSpPr>
          <p:spPr bwMode="auto">
            <a:xfrm>
              <a:off x="2954" y="3490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6" name="AutoShape 104"/>
            <p:cNvSpPr>
              <a:spLocks noChangeArrowheads="1"/>
            </p:cNvSpPr>
            <p:nvPr/>
          </p:nvSpPr>
          <p:spPr bwMode="auto">
            <a:xfrm>
              <a:off x="2886" y="3558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" name="AutoShape 105"/>
            <p:cNvSpPr>
              <a:spLocks noChangeArrowheads="1"/>
            </p:cNvSpPr>
            <p:nvPr/>
          </p:nvSpPr>
          <p:spPr bwMode="auto">
            <a:xfrm>
              <a:off x="2818" y="3626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8" name="AutoShape 106"/>
            <p:cNvSpPr>
              <a:spLocks noChangeArrowheads="1"/>
            </p:cNvSpPr>
            <p:nvPr/>
          </p:nvSpPr>
          <p:spPr bwMode="auto">
            <a:xfrm>
              <a:off x="2750" y="3694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9" name="AutoShape 107"/>
            <p:cNvSpPr>
              <a:spLocks noChangeArrowheads="1"/>
            </p:cNvSpPr>
            <p:nvPr/>
          </p:nvSpPr>
          <p:spPr bwMode="auto">
            <a:xfrm>
              <a:off x="2690" y="3754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0" name="AutoShape 108"/>
          <p:cNvSpPr>
            <a:spLocks noChangeArrowheads="1"/>
          </p:cNvSpPr>
          <p:nvPr/>
        </p:nvSpPr>
        <p:spPr bwMode="auto">
          <a:xfrm>
            <a:off x="4173538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" name="AutoShape 109"/>
          <p:cNvSpPr>
            <a:spLocks noChangeArrowheads="1"/>
          </p:cNvSpPr>
          <p:nvPr/>
        </p:nvSpPr>
        <p:spPr bwMode="auto">
          <a:xfrm>
            <a:off x="4065588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2" name="AutoShape 110"/>
          <p:cNvSpPr>
            <a:spLocks noChangeArrowheads="1"/>
          </p:cNvSpPr>
          <p:nvPr/>
        </p:nvSpPr>
        <p:spPr bwMode="auto">
          <a:xfrm>
            <a:off x="3957638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" name="AutoShape 111"/>
          <p:cNvSpPr>
            <a:spLocks noChangeArrowheads="1"/>
          </p:cNvSpPr>
          <p:nvPr/>
        </p:nvSpPr>
        <p:spPr bwMode="auto">
          <a:xfrm>
            <a:off x="3849688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4" name="AutoShape 112"/>
          <p:cNvSpPr>
            <a:spLocks noChangeArrowheads="1"/>
          </p:cNvSpPr>
          <p:nvPr/>
        </p:nvSpPr>
        <p:spPr bwMode="auto">
          <a:xfrm>
            <a:off x="3741738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5" name="AutoShape 113"/>
          <p:cNvSpPr>
            <a:spLocks noChangeArrowheads="1"/>
          </p:cNvSpPr>
          <p:nvPr/>
        </p:nvSpPr>
        <p:spPr bwMode="auto">
          <a:xfrm>
            <a:off x="3633788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6" name="AutoShape 114"/>
          <p:cNvSpPr>
            <a:spLocks noChangeArrowheads="1"/>
          </p:cNvSpPr>
          <p:nvPr/>
        </p:nvSpPr>
        <p:spPr bwMode="auto">
          <a:xfrm>
            <a:off x="3525838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7" name="AutoShape 115"/>
          <p:cNvSpPr>
            <a:spLocks noChangeArrowheads="1"/>
          </p:cNvSpPr>
          <p:nvPr/>
        </p:nvSpPr>
        <p:spPr bwMode="auto">
          <a:xfrm>
            <a:off x="3417888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8" name="AutoShape 116"/>
          <p:cNvSpPr>
            <a:spLocks noChangeArrowheads="1"/>
          </p:cNvSpPr>
          <p:nvPr/>
        </p:nvSpPr>
        <p:spPr bwMode="auto">
          <a:xfrm>
            <a:off x="3322638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9" name="AutoShape 117"/>
          <p:cNvSpPr>
            <a:spLocks noChangeArrowheads="1"/>
          </p:cNvSpPr>
          <p:nvPr/>
        </p:nvSpPr>
        <p:spPr bwMode="auto">
          <a:xfrm>
            <a:off x="998538" y="4303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0" name="AutoShape 118"/>
          <p:cNvSpPr>
            <a:spLocks noChangeArrowheads="1"/>
          </p:cNvSpPr>
          <p:nvPr/>
        </p:nvSpPr>
        <p:spPr bwMode="auto">
          <a:xfrm>
            <a:off x="992188" y="40431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" name="AutoShape 119"/>
          <p:cNvSpPr>
            <a:spLocks noChangeArrowheads="1"/>
          </p:cNvSpPr>
          <p:nvPr/>
        </p:nvSpPr>
        <p:spPr bwMode="auto">
          <a:xfrm>
            <a:off x="992188" y="378599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" name="AutoShape 120"/>
          <p:cNvSpPr>
            <a:spLocks noChangeArrowheads="1"/>
          </p:cNvSpPr>
          <p:nvPr/>
        </p:nvSpPr>
        <p:spPr bwMode="auto">
          <a:xfrm>
            <a:off x="992188" y="352564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" name="AutoShape 121"/>
          <p:cNvSpPr>
            <a:spLocks noChangeArrowheads="1"/>
          </p:cNvSpPr>
          <p:nvPr/>
        </p:nvSpPr>
        <p:spPr bwMode="auto">
          <a:xfrm>
            <a:off x="992188" y="326529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" name="AutoShape 122"/>
          <p:cNvSpPr>
            <a:spLocks noChangeArrowheads="1"/>
          </p:cNvSpPr>
          <p:nvPr/>
        </p:nvSpPr>
        <p:spPr bwMode="auto">
          <a:xfrm>
            <a:off x="985838" y="300494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" name="AutoShape 123"/>
          <p:cNvSpPr>
            <a:spLocks noChangeArrowheads="1"/>
          </p:cNvSpPr>
          <p:nvPr/>
        </p:nvSpPr>
        <p:spPr bwMode="auto">
          <a:xfrm>
            <a:off x="985838" y="27477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6" name="AutoShape 124"/>
          <p:cNvSpPr>
            <a:spLocks noChangeArrowheads="1"/>
          </p:cNvSpPr>
          <p:nvPr/>
        </p:nvSpPr>
        <p:spPr bwMode="auto">
          <a:xfrm>
            <a:off x="985838" y="2487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7" name="AutoShape 125"/>
          <p:cNvSpPr>
            <a:spLocks noChangeArrowheads="1"/>
          </p:cNvSpPr>
          <p:nvPr/>
        </p:nvSpPr>
        <p:spPr bwMode="auto">
          <a:xfrm>
            <a:off x="985838" y="223024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" name="AutoShape 126"/>
          <p:cNvSpPr>
            <a:spLocks noChangeArrowheads="1"/>
          </p:cNvSpPr>
          <p:nvPr/>
        </p:nvSpPr>
        <p:spPr bwMode="auto">
          <a:xfrm>
            <a:off x="990600" y="1261872"/>
            <a:ext cx="3656013" cy="3656013"/>
          </a:xfrm>
          <a:prstGeom prst="cube">
            <a:avLst>
              <a:gd name="adj" fmla="val 29167"/>
            </a:avLst>
          </a:prstGeom>
          <a:noFill/>
          <a:ln w="19050">
            <a:solidFill>
              <a:srgbClr val="CC00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9" name="Text Box 127"/>
          <p:cNvSpPr txBox="1">
            <a:spLocks noChangeArrowheads="1"/>
          </p:cNvSpPr>
          <p:nvPr/>
        </p:nvSpPr>
        <p:spPr bwMode="auto">
          <a:xfrm>
            <a:off x="4654551" y="2473631"/>
            <a:ext cx="4114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200" b="1"/>
              <a:t>Hình lập phương cạnh 1m gồm số hình lập phương cạnh 1dm là:</a:t>
            </a:r>
          </a:p>
        </p:txBody>
      </p:sp>
      <p:sp>
        <p:nvSpPr>
          <p:cNvPr id="150" name="Text Box 128"/>
          <p:cNvSpPr txBox="1">
            <a:spLocks noChangeArrowheads="1"/>
          </p:cNvSpPr>
          <p:nvPr/>
        </p:nvSpPr>
        <p:spPr bwMode="auto">
          <a:xfrm>
            <a:off x="5105400" y="3243072"/>
            <a:ext cx="3135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339933"/>
                </a:solidFill>
              </a:rPr>
              <a:t>100 x 10 = 1 000 (hình)</a:t>
            </a:r>
          </a:p>
        </p:txBody>
      </p:sp>
      <p:sp>
        <p:nvSpPr>
          <p:cNvPr id="151" name="Text Box 129"/>
          <p:cNvSpPr txBox="1">
            <a:spLocks noChangeArrowheads="1"/>
          </p:cNvSpPr>
          <p:nvPr/>
        </p:nvSpPr>
        <p:spPr bwMode="auto">
          <a:xfrm>
            <a:off x="4724400" y="3638359"/>
            <a:ext cx="3278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</a:rPr>
              <a:t> 1m</a:t>
            </a:r>
            <a:r>
              <a:rPr lang="en-US" altLang="en-US" sz="28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800" b="1" dirty="0">
                <a:solidFill>
                  <a:srgbClr val="FF0000"/>
                </a:solidFill>
              </a:rPr>
              <a:t> = 1 000dm</a:t>
            </a:r>
            <a:r>
              <a:rPr lang="en-US" altLang="en-US" sz="2800" b="1" baseline="30000" dirty="0">
                <a:solidFill>
                  <a:srgbClr val="FF0000"/>
                </a:solidFill>
              </a:rPr>
              <a:t>3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152" name="Text Box 130"/>
          <p:cNvSpPr txBox="1">
            <a:spLocks noChangeArrowheads="1"/>
          </p:cNvSpPr>
          <p:nvPr/>
        </p:nvSpPr>
        <p:spPr bwMode="auto">
          <a:xfrm>
            <a:off x="5410200" y="4095559"/>
            <a:ext cx="3157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1m</a:t>
            </a:r>
            <a:r>
              <a:rPr lang="en-US" altLang="en-US" sz="28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800" b="1" dirty="0">
                <a:solidFill>
                  <a:srgbClr val="FF0000"/>
                </a:solidFill>
              </a:rPr>
              <a:t> = 1 000 000cm</a:t>
            </a:r>
            <a:r>
              <a:rPr lang="en-US" altLang="en-US" sz="2800" b="1" baseline="30000" dirty="0">
                <a:solidFill>
                  <a:srgbClr val="FF0000"/>
                </a:solidFill>
              </a:rPr>
              <a:t>3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 animBg="1"/>
      <p:bldP spid="48" grpId="1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7" grpId="1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6" grpId="1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5" grpId="1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4" grpId="1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3" grpId="1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2" grpId="1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1" grpId="1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30" grpId="0" animBg="1"/>
      <p:bldP spid="130" grpId="1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9" grpId="0"/>
      <p:bldP spid="150" grpId="0"/>
      <p:bldP spid="151" grpId="0"/>
      <p:bldP spid="152" grpId="0"/>
      <p:bldP spid="15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 Box 2"/>
          <p:cNvSpPr txBox="1">
            <a:spLocks noChangeArrowheads="1"/>
          </p:cNvSpPr>
          <p:nvPr/>
        </p:nvSpPr>
        <p:spPr bwMode="auto">
          <a:xfrm>
            <a:off x="756285" y="3165475"/>
            <a:ext cx="801751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800080"/>
                </a:solidFill>
              </a:rPr>
              <a:t>Nhận</a:t>
            </a:r>
            <a:r>
              <a:rPr lang="en-US" altLang="en-US" sz="2000" b="1" dirty="0">
                <a:solidFill>
                  <a:srgbClr val="800080"/>
                </a:solidFill>
              </a:rPr>
              <a:t> </a:t>
            </a:r>
            <a:r>
              <a:rPr lang="en-US" altLang="en-US" sz="2000" b="1" dirty="0" err="1">
                <a:solidFill>
                  <a:srgbClr val="800080"/>
                </a:solidFill>
              </a:rPr>
              <a:t>xét</a:t>
            </a:r>
            <a:r>
              <a:rPr lang="en-US" altLang="en-US" sz="2000" b="1" dirty="0">
                <a:solidFill>
                  <a:srgbClr val="800080"/>
                </a:solidFill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3366CC"/>
                </a:solidFill>
              </a:rPr>
              <a:t>Mỗi</a:t>
            </a:r>
            <a:r>
              <a:rPr lang="en-US" altLang="en-US" sz="2000" b="1" dirty="0">
                <a:solidFill>
                  <a:srgbClr val="3366CC"/>
                </a:solidFill>
              </a:rPr>
              <a:t> </a:t>
            </a:r>
            <a:r>
              <a:rPr lang="en-US" altLang="en-US" sz="2000" b="1" dirty="0" err="1">
                <a:solidFill>
                  <a:srgbClr val="3366CC"/>
                </a:solidFill>
              </a:rPr>
              <a:t>đơn</a:t>
            </a:r>
            <a:r>
              <a:rPr lang="en-US" altLang="en-US" sz="2000" b="1" dirty="0">
                <a:solidFill>
                  <a:srgbClr val="3366CC"/>
                </a:solidFill>
              </a:rPr>
              <a:t> </a:t>
            </a:r>
            <a:r>
              <a:rPr lang="en-US" altLang="en-US" sz="2000" b="1" dirty="0" err="1">
                <a:solidFill>
                  <a:srgbClr val="3366CC"/>
                </a:solidFill>
              </a:rPr>
              <a:t>vị</a:t>
            </a:r>
            <a:r>
              <a:rPr lang="en-US" altLang="en-US" sz="2000" b="1" dirty="0">
                <a:solidFill>
                  <a:srgbClr val="3366CC"/>
                </a:solidFill>
              </a:rPr>
              <a:t> </a:t>
            </a:r>
            <a:r>
              <a:rPr lang="en-US" altLang="en-US" sz="2000" b="1" dirty="0" err="1">
                <a:solidFill>
                  <a:srgbClr val="3366CC"/>
                </a:solidFill>
              </a:rPr>
              <a:t>đo</a:t>
            </a:r>
            <a:r>
              <a:rPr lang="en-US" altLang="en-US" sz="2000" b="1" dirty="0">
                <a:solidFill>
                  <a:srgbClr val="3366CC"/>
                </a:solidFill>
              </a:rPr>
              <a:t> </a:t>
            </a:r>
            <a:r>
              <a:rPr lang="en-US" altLang="en-US" sz="2000" b="1" dirty="0" err="1">
                <a:solidFill>
                  <a:srgbClr val="3366CC"/>
                </a:solidFill>
              </a:rPr>
              <a:t>thể</a:t>
            </a:r>
            <a:r>
              <a:rPr lang="en-US" altLang="en-US" sz="2000" b="1" dirty="0">
                <a:solidFill>
                  <a:srgbClr val="3366CC"/>
                </a:solidFill>
              </a:rPr>
              <a:t> </a:t>
            </a:r>
            <a:r>
              <a:rPr lang="en-US" altLang="en-US" sz="2000" b="1" dirty="0" err="1">
                <a:solidFill>
                  <a:srgbClr val="3366CC"/>
                </a:solidFill>
              </a:rPr>
              <a:t>tích</a:t>
            </a:r>
            <a:r>
              <a:rPr lang="en-US" altLang="en-US" sz="2000" b="1" dirty="0">
                <a:solidFill>
                  <a:srgbClr val="3366CC"/>
                </a:solidFill>
              </a:rPr>
              <a:t> </a:t>
            </a:r>
            <a:r>
              <a:rPr lang="en-US" altLang="en-US" sz="2000" b="1" dirty="0" err="1">
                <a:solidFill>
                  <a:srgbClr val="3366CC"/>
                </a:solidFill>
              </a:rPr>
              <a:t>gấp</a:t>
            </a:r>
            <a:r>
              <a:rPr lang="en-US" altLang="en-US" sz="2000" b="1" dirty="0">
                <a:solidFill>
                  <a:srgbClr val="3366CC"/>
                </a:solidFill>
              </a:rPr>
              <a:t> </a:t>
            </a:r>
            <a:r>
              <a:rPr lang="en-US" altLang="en-US" sz="2000" b="1" dirty="0">
                <a:solidFill>
                  <a:srgbClr val="C00000"/>
                </a:solidFill>
              </a:rPr>
              <a:t>1000</a:t>
            </a:r>
            <a:r>
              <a:rPr lang="en-US" altLang="en-US" sz="2000" b="1" dirty="0">
                <a:solidFill>
                  <a:srgbClr val="3366CC"/>
                </a:solidFill>
              </a:rPr>
              <a:t> </a:t>
            </a:r>
            <a:r>
              <a:rPr lang="en-US" altLang="en-US" sz="2000" b="1" dirty="0" err="1">
                <a:solidFill>
                  <a:srgbClr val="3366CC"/>
                </a:solidFill>
              </a:rPr>
              <a:t>lần</a:t>
            </a:r>
            <a:r>
              <a:rPr lang="en-US" altLang="en-US" sz="2000" b="1" dirty="0">
                <a:solidFill>
                  <a:srgbClr val="3366CC"/>
                </a:solidFill>
              </a:rPr>
              <a:t> </a:t>
            </a:r>
            <a:r>
              <a:rPr lang="en-US" altLang="en-US" sz="2000" b="1" dirty="0" err="1">
                <a:solidFill>
                  <a:srgbClr val="3366CC"/>
                </a:solidFill>
              </a:rPr>
              <a:t>đơn</a:t>
            </a:r>
            <a:r>
              <a:rPr lang="en-US" altLang="en-US" sz="2000" b="1" dirty="0">
                <a:solidFill>
                  <a:srgbClr val="3366CC"/>
                </a:solidFill>
              </a:rPr>
              <a:t> </a:t>
            </a:r>
            <a:r>
              <a:rPr lang="en-US" altLang="en-US" sz="2000" b="1" dirty="0" err="1">
                <a:solidFill>
                  <a:srgbClr val="3366CC"/>
                </a:solidFill>
              </a:rPr>
              <a:t>vị</a:t>
            </a:r>
            <a:r>
              <a:rPr lang="en-US" altLang="en-US" sz="2000" b="1" dirty="0">
                <a:solidFill>
                  <a:srgbClr val="3366CC"/>
                </a:solidFill>
              </a:rPr>
              <a:t> </a:t>
            </a:r>
            <a:r>
              <a:rPr lang="en-US" altLang="en-US" sz="2000" b="1" dirty="0" err="1">
                <a:solidFill>
                  <a:srgbClr val="3366CC"/>
                </a:solidFill>
              </a:rPr>
              <a:t>bé</a:t>
            </a:r>
            <a:r>
              <a:rPr lang="en-US" altLang="en-US" sz="2000" b="1" dirty="0">
                <a:solidFill>
                  <a:srgbClr val="3366CC"/>
                </a:solidFill>
              </a:rPr>
              <a:t> </a:t>
            </a:r>
            <a:r>
              <a:rPr lang="en-US" altLang="en-US" sz="2000" b="1" dirty="0" err="1">
                <a:solidFill>
                  <a:srgbClr val="3366CC"/>
                </a:solidFill>
              </a:rPr>
              <a:t>hơn</a:t>
            </a:r>
            <a:r>
              <a:rPr lang="en-US" altLang="en-US" sz="2000" b="1" dirty="0">
                <a:solidFill>
                  <a:srgbClr val="3366CC"/>
                </a:solidFill>
              </a:rPr>
              <a:t> </a:t>
            </a:r>
            <a:r>
              <a:rPr lang="en-US" altLang="en-US" sz="2000" b="1" dirty="0" err="1">
                <a:solidFill>
                  <a:srgbClr val="3366CC"/>
                </a:solidFill>
              </a:rPr>
              <a:t>liên</a:t>
            </a:r>
            <a:r>
              <a:rPr lang="en-US" altLang="en-US" sz="2000" b="1" dirty="0">
                <a:solidFill>
                  <a:srgbClr val="3366CC"/>
                </a:solidFill>
              </a:rPr>
              <a:t> </a:t>
            </a:r>
            <a:r>
              <a:rPr lang="en-US" altLang="en-US" sz="2000" b="1" dirty="0" err="1">
                <a:solidFill>
                  <a:srgbClr val="3366CC"/>
                </a:solidFill>
              </a:rPr>
              <a:t>tiếp</a:t>
            </a:r>
            <a:r>
              <a:rPr lang="en-US" altLang="en-US" sz="2000" b="1" dirty="0">
                <a:solidFill>
                  <a:srgbClr val="3366CC"/>
                </a:solidFill>
              </a:rPr>
              <a:t>.</a:t>
            </a:r>
          </a:p>
        </p:txBody>
      </p:sp>
      <p:graphicFrame>
        <p:nvGraphicFramePr>
          <p:cNvPr id="347" name="Group 3"/>
          <p:cNvGraphicFramePr/>
          <p:nvPr/>
        </p:nvGraphicFramePr>
        <p:xfrm>
          <a:off x="550545" y="440690"/>
          <a:ext cx="8067675" cy="2729865"/>
        </p:xfrm>
        <a:graphic>
          <a:graphicData uri="http://schemas.openxmlformats.org/drawingml/2006/table">
            <a:tbl>
              <a:tblPr firstRow="1">
                <a:tableStyleId>{0660B408-B3CF-4A94-85FC-2B1E0A45F4A2}</a:tableStyleId>
              </a:tblPr>
              <a:tblGrid>
                <a:gridCol w="268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12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9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m</a:t>
                      </a:r>
                      <a:r>
                        <a:rPr kumimoji="0" lang="en-US" sz="3900" b="1" u="none" strike="noStrike" cap="none" normalizeH="0" baseline="3000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</a:p>
                  </a:txBody>
                  <a:tcPr anchor="ctr"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9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dm</a:t>
                      </a:r>
                      <a:r>
                        <a:rPr kumimoji="0" lang="en-US" sz="3900" b="1" u="none" strike="noStrike" cap="none" normalizeH="0" baseline="3000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</a:p>
                  </a:txBody>
                  <a:tcPr anchor="ctr"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9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cm</a:t>
                      </a:r>
                      <a:r>
                        <a:rPr kumimoji="0" lang="en-US" sz="3900" b="1" u="none" strike="noStrike" cap="none" normalizeH="0" baseline="3000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</a:p>
                  </a:txBody>
                  <a:tcPr anchor="ctr"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         </a:t>
                      </a:r>
                      <a:endParaRPr kumimoji="0" lang="en-US" sz="1500" b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   </a:t>
                      </a:r>
                    </a:p>
                  </a:txBody>
                  <a:tcPr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500" b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600" b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500" b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500" b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600" b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600" b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48" name="Group 17"/>
          <p:cNvGrpSpPr/>
          <p:nvPr/>
        </p:nvGrpSpPr>
        <p:grpSpPr bwMode="auto">
          <a:xfrm>
            <a:off x="4030630" y="2420988"/>
            <a:ext cx="1214438" cy="749301"/>
            <a:chOff x="-942" y="2649"/>
            <a:chExt cx="765" cy="472"/>
          </a:xfrm>
        </p:grpSpPr>
        <p:sp>
          <p:nvSpPr>
            <p:cNvPr id="349" name="Text Box 18"/>
            <p:cNvSpPr txBox="1">
              <a:spLocks noChangeArrowheads="1"/>
            </p:cNvSpPr>
            <p:nvPr/>
          </p:nvSpPr>
          <p:spPr bwMode="auto">
            <a:xfrm>
              <a:off x="-768" y="2649"/>
              <a:ext cx="3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50" name="Text Box 19"/>
            <p:cNvSpPr txBox="1">
              <a:spLocks noChangeArrowheads="1"/>
            </p:cNvSpPr>
            <p:nvPr/>
          </p:nvSpPr>
          <p:spPr bwMode="auto">
            <a:xfrm>
              <a:off x="-942" y="2889"/>
              <a:ext cx="76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1000</a:t>
              </a:r>
            </a:p>
          </p:txBody>
        </p:sp>
        <p:sp>
          <p:nvSpPr>
            <p:cNvPr id="351" name="Line 20"/>
            <p:cNvSpPr>
              <a:spLocks noChangeShapeType="1"/>
            </p:cNvSpPr>
            <p:nvPr/>
          </p:nvSpPr>
          <p:spPr bwMode="auto">
            <a:xfrm>
              <a:off x="-675" y="2868"/>
              <a:ext cx="255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 dirty="0"/>
            </a:p>
          </p:txBody>
        </p:sp>
      </p:grpSp>
      <p:grpSp>
        <p:nvGrpSpPr>
          <p:cNvPr id="352" name="Group 21"/>
          <p:cNvGrpSpPr/>
          <p:nvPr/>
        </p:nvGrpSpPr>
        <p:grpSpPr bwMode="auto">
          <a:xfrm>
            <a:off x="6211268" y="1817584"/>
            <a:ext cx="1219200" cy="798513"/>
            <a:chOff x="-912" y="2715"/>
            <a:chExt cx="768" cy="503"/>
          </a:xfrm>
        </p:grpSpPr>
        <p:sp>
          <p:nvSpPr>
            <p:cNvPr id="353" name="Text Box 22"/>
            <p:cNvSpPr txBox="1">
              <a:spLocks noChangeArrowheads="1"/>
            </p:cNvSpPr>
            <p:nvPr/>
          </p:nvSpPr>
          <p:spPr bwMode="auto">
            <a:xfrm>
              <a:off x="-768" y="2715"/>
              <a:ext cx="3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54" name="Text Box 23"/>
            <p:cNvSpPr txBox="1">
              <a:spLocks noChangeArrowheads="1"/>
            </p:cNvSpPr>
            <p:nvPr/>
          </p:nvSpPr>
          <p:spPr bwMode="auto">
            <a:xfrm>
              <a:off x="-912" y="2985"/>
              <a:ext cx="7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1000</a:t>
              </a:r>
            </a:p>
          </p:txBody>
        </p:sp>
        <p:sp>
          <p:nvSpPr>
            <p:cNvPr id="355" name="Line 24"/>
            <p:cNvSpPr>
              <a:spLocks noChangeShapeType="1"/>
            </p:cNvSpPr>
            <p:nvPr/>
          </p:nvSpPr>
          <p:spPr bwMode="auto">
            <a:xfrm flipV="1">
              <a:off x="-680" y="2972"/>
              <a:ext cx="296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356" name="Text Box 25"/>
          <p:cNvSpPr txBox="1">
            <a:spLocks noChangeArrowheads="1"/>
          </p:cNvSpPr>
          <p:nvPr/>
        </p:nvSpPr>
        <p:spPr bwMode="auto">
          <a:xfrm>
            <a:off x="1296924" y="2189845"/>
            <a:ext cx="144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C00000"/>
                </a:solidFill>
                <a:latin typeface="Arial" panose="020B0604020202020204" pitchFamily="34" charset="0"/>
              </a:rPr>
              <a:t>1000</a:t>
            </a:r>
          </a:p>
        </p:txBody>
      </p:sp>
      <p:sp>
        <p:nvSpPr>
          <p:cNvPr id="357" name="Text Box 26"/>
          <p:cNvSpPr txBox="1">
            <a:spLocks noChangeArrowheads="1"/>
          </p:cNvSpPr>
          <p:nvPr/>
        </p:nvSpPr>
        <p:spPr bwMode="auto">
          <a:xfrm>
            <a:off x="3887724" y="1856470"/>
            <a:ext cx="144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C00000"/>
                </a:solidFill>
                <a:latin typeface="Arial" panose="020B0604020202020204" pitchFamily="34" charset="0"/>
              </a:rPr>
              <a:t>1000</a:t>
            </a:r>
          </a:p>
        </p:txBody>
      </p:sp>
      <p:sp>
        <p:nvSpPr>
          <p:cNvPr id="358" name="Text Box 31"/>
          <p:cNvSpPr txBox="1">
            <a:spLocks noChangeArrowheads="1"/>
          </p:cNvSpPr>
          <p:nvPr/>
        </p:nvSpPr>
        <p:spPr bwMode="auto">
          <a:xfrm>
            <a:off x="1677924" y="1261157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70C0"/>
                </a:solidFill>
                <a:latin typeface=".VnTime" panose="020B7200000000000000" pitchFamily="34" charset="0"/>
              </a:rPr>
              <a:t>1m</a:t>
            </a:r>
            <a:r>
              <a:rPr lang="en-US" altLang="en-US" sz="2000" b="1" baseline="30000">
                <a:solidFill>
                  <a:srgbClr val="0070C0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359" name="Text Box 32"/>
          <p:cNvSpPr txBox="1">
            <a:spLocks noChangeArrowheads="1"/>
          </p:cNvSpPr>
          <p:nvPr/>
        </p:nvSpPr>
        <p:spPr bwMode="auto">
          <a:xfrm>
            <a:off x="1316990" y="2189480"/>
            <a:ext cx="226695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70C0"/>
                </a:solidFill>
                <a:latin typeface=".VnTime" panose="020B7200000000000000" pitchFamily="34" charset="0"/>
              </a:rPr>
              <a:t>= </a:t>
            </a:r>
            <a:r>
              <a:rPr lang="en-US" altLang="en-US" sz="1800">
                <a:solidFill>
                  <a:srgbClr val="0070C0"/>
                </a:solidFill>
                <a:latin typeface=".VnTime" panose="020B7200000000000000" pitchFamily="34" charset="0"/>
              </a:rPr>
              <a:t>............</a:t>
            </a:r>
            <a:r>
              <a:rPr lang="en-US" altLang="en-US" sz="1800" b="1">
                <a:solidFill>
                  <a:srgbClr val="0070C0"/>
                </a:solidFill>
                <a:latin typeface=".VnTime" panose="020B7200000000000000" pitchFamily="34" charset="0"/>
              </a:rPr>
              <a:t>d</a:t>
            </a:r>
            <a:r>
              <a:rPr lang="en-US" altLang="en-US" sz="2000" b="1">
                <a:solidFill>
                  <a:srgbClr val="0070C0"/>
                </a:solidFill>
                <a:latin typeface=".VnTime" panose="020B7200000000000000" pitchFamily="34" charset="0"/>
              </a:rPr>
              <a:t>m</a:t>
            </a:r>
            <a:r>
              <a:rPr lang="en-US" altLang="en-US" sz="2000" b="1" baseline="30000">
                <a:solidFill>
                  <a:srgbClr val="0070C0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360" name="Text Box 33"/>
          <p:cNvSpPr txBox="1">
            <a:spLocks noChangeArrowheads="1"/>
          </p:cNvSpPr>
          <p:nvPr/>
        </p:nvSpPr>
        <p:spPr bwMode="auto">
          <a:xfrm>
            <a:off x="4268724" y="1261157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70C0"/>
                </a:solidFill>
                <a:latin typeface=".VnTime" panose="020B7200000000000000" pitchFamily="34" charset="0"/>
              </a:rPr>
              <a:t>1dm</a:t>
            </a:r>
            <a:r>
              <a:rPr lang="en-US" altLang="en-US" sz="2000" b="1" baseline="30000">
                <a:solidFill>
                  <a:srgbClr val="0070C0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361" name="Text Box 34"/>
          <p:cNvSpPr txBox="1">
            <a:spLocks noChangeArrowheads="1"/>
          </p:cNvSpPr>
          <p:nvPr/>
        </p:nvSpPr>
        <p:spPr bwMode="auto">
          <a:xfrm>
            <a:off x="6679692" y="1300464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70C0"/>
                </a:solidFill>
                <a:latin typeface=".VnTime" panose="020B7200000000000000" pitchFamily="34" charset="0"/>
              </a:rPr>
              <a:t>1cm</a:t>
            </a:r>
            <a:r>
              <a:rPr lang="en-US" altLang="en-US" sz="2000" b="1" baseline="30000" dirty="0">
                <a:solidFill>
                  <a:srgbClr val="0070C0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362" name="Text Box 35"/>
          <p:cNvSpPr txBox="1">
            <a:spLocks noChangeArrowheads="1"/>
          </p:cNvSpPr>
          <p:nvPr/>
        </p:nvSpPr>
        <p:spPr bwMode="auto">
          <a:xfrm>
            <a:off x="3946398" y="1868893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70C0"/>
                </a:solidFill>
                <a:latin typeface=".VnTime" panose="020B7200000000000000" pitchFamily="34" charset="0"/>
              </a:rPr>
              <a:t>= </a:t>
            </a:r>
            <a:r>
              <a:rPr lang="en-US" altLang="en-US" sz="1800" dirty="0">
                <a:solidFill>
                  <a:srgbClr val="0070C0"/>
                </a:solidFill>
                <a:latin typeface=".VnTime" panose="020B7200000000000000" pitchFamily="34" charset="0"/>
              </a:rPr>
              <a:t>............</a:t>
            </a:r>
            <a:r>
              <a:rPr lang="en-US" altLang="en-US" sz="1800" b="1" dirty="0">
                <a:solidFill>
                  <a:srgbClr val="0070C0"/>
                </a:solidFill>
                <a:latin typeface=".VnTime" panose="020B7200000000000000" pitchFamily="34" charset="0"/>
              </a:rPr>
              <a:t>c</a:t>
            </a:r>
            <a:r>
              <a:rPr lang="en-US" altLang="en-US" sz="2000" b="1" dirty="0">
                <a:solidFill>
                  <a:srgbClr val="0070C0"/>
                </a:solidFill>
                <a:latin typeface=".VnTime" panose="020B7200000000000000" pitchFamily="34" charset="0"/>
              </a:rPr>
              <a:t>m</a:t>
            </a:r>
            <a:r>
              <a:rPr lang="en-US" altLang="en-US" sz="2000" b="1" baseline="30000" dirty="0">
                <a:solidFill>
                  <a:srgbClr val="0070C0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363" name="Text Box 36"/>
          <p:cNvSpPr txBox="1">
            <a:spLocks noChangeArrowheads="1"/>
          </p:cNvSpPr>
          <p:nvPr/>
        </p:nvSpPr>
        <p:spPr bwMode="auto">
          <a:xfrm>
            <a:off x="3963924" y="2481734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70C0"/>
                </a:solidFill>
                <a:latin typeface=".VnTime" panose="020B7200000000000000" pitchFamily="34" charset="0"/>
              </a:rPr>
              <a:t>= </a:t>
            </a:r>
            <a:r>
              <a:rPr lang="en-US" altLang="en-US" sz="1800" dirty="0">
                <a:solidFill>
                  <a:srgbClr val="0070C0"/>
                </a:solidFill>
                <a:latin typeface=".VnTime" panose="020B7200000000000000" pitchFamily="34" charset="0"/>
              </a:rPr>
              <a:t>............</a:t>
            </a:r>
            <a:r>
              <a:rPr lang="en-US" altLang="en-US" sz="1800" b="1" dirty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b="1" dirty="0">
                <a:solidFill>
                  <a:srgbClr val="0070C0"/>
                </a:solidFill>
                <a:latin typeface=".VnTime" panose="020B7200000000000000" pitchFamily="34" charset="0"/>
              </a:rPr>
              <a:t>m</a:t>
            </a:r>
            <a:r>
              <a:rPr lang="en-US" altLang="en-US" sz="2000" b="1" baseline="30000" dirty="0">
                <a:solidFill>
                  <a:srgbClr val="0070C0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364" name="Text Box 37"/>
          <p:cNvSpPr txBox="1">
            <a:spLocks noChangeArrowheads="1"/>
          </p:cNvSpPr>
          <p:nvPr/>
        </p:nvSpPr>
        <p:spPr bwMode="auto">
          <a:xfrm>
            <a:off x="6054955" y="1965192"/>
            <a:ext cx="27432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70C0"/>
                </a:solidFill>
                <a:latin typeface=".VnTime" panose="020B7200000000000000" pitchFamily="34" charset="0"/>
              </a:rPr>
              <a:t>= </a:t>
            </a:r>
            <a:r>
              <a:rPr lang="en-US" altLang="en-US" sz="1800" dirty="0">
                <a:solidFill>
                  <a:srgbClr val="0070C0"/>
                </a:solidFill>
                <a:latin typeface=".VnTime" panose="020B7200000000000000" pitchFamily="34" charset="0"/>
              </a:rPr>
              <a:t>...............</a:t>
            </a:r>
            <a:r>
              <a:rPr lang="en-US" altLang="en-US" sz="1800" b="1" dirty="0">
                <a:solidFill>
                  <a:srgbClr val="0070C0"/>
                </a:solidFill>
                <a:latin typeface=".VnTime" panose="020B7200000000000000" pitchFamily="34" charset="0"/>
              </a:rPr>
              <a:t>d</a:t>
            </a:r>
            <a:r>
              <a:rPr lang="en-US" altLang="en-US" sz="2000" b="1" dirty="0">
                <a:solidFill>
                  <a:srgbClr val="0070C0"/>
                </a:solidFill>
                <a:latin typeface=".VnTime" panose="020B7200000000000000" pitchFamily="34" charset="0"/>
              </a:rPr>
              <a:t>m</a:t>
            </a:r>
            <a:r>
              <a:rPr lang="en-US" altLang="en-US" sz="2000" b="1" baseline="30000" dirty="0">
                <a:solidFill>
                  <a:srgbClr val="0070C0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365" name="Text Box 38"/>
          <p:cNvSpPr txBox="1">
            <a:spLocks noChangeArrowheads="1"/>
          </p:cNvSpPr>
          <p:nvPr/>
        </p:nvSpPr>
        <p:spPr bwMode="auto">
          <a:xfrm>
            <a:off x="756285" y="4023360"/>
            <a:ext cx="801751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3366CC"/>
                </a:solidFill>
              </a:rPr>
              <a:t>Mỗi</a:t>
            </a:r>
            <a:r>
              <a:rPr lang="en-US" altLang="en-US" sz="2000" b="1" dirty="0">
                <a:solidFill>
                  <a:srgbClr val="3366CC"/>
                </a:solidFill>
              </a:rPr>
              <a:t> </a:t>
            </a:r>
            <a:r>
              <a:rPr lang="en-US" altLang="en-US" sz="2000" b="1" dirty="0" err="1">
                <a:solidFill>
                  <a:srgbClr val="3366CC"/>
                </a:solidFill>
              </a:rPr>
              <a:t>đơn</a:t>
            </a:r>
            <a:r>
              <a:rPr lang="en-US" altLang="en-US" sz="2000" b="1" dirty="0">
                <a:solidFill>
                  <a:srgbClr val="3366CC"/>
                </a:solidFill>
              </a:rPr>
              <a:t> </a:t>
            </a:r>
            <a:r>
              <a:rPr lang="en-US" altLang="en-US" sz="2000" b="1" dirty="0" err="1">
                <a:solidFill>
                  <a:srgbClr val="3366CC"/>
                </a:solidFill>
              </a:rPr>
              <a:t>vị</a:t>
            </a:r>
            <a:r>
              <a:rPr lang="en-US" altLang="en-US" sz="2000" b="1" dirty="0">
                <a:solidFill>
                  <a:srgbClr val="3366CC"/>
                </a:solidFill>
              </a:rPr>
              <a:t> </a:t>
            </a:r>
            <a:r>
              <a:rPr lang="en-US" altLang="en-US" sz="2000" b="1" dirty="0" err="1">
                <a:solidFill>
                  <a:srgbClr val="3366CC"/>
                </a:solidFill>
              </a:rPr>
              <a:t>đo</a:t>
            </a:r>
            <a:r>
              <a:rPr lang="en-US" altLang="en-US" sz="2000" b="1" dirty="0">
                <a:solidFill>
                  <a:srgbClr val="3366CC"/>
                </a:solidFill>
              </a:rPr>
              <a:t> </a:t>
            </a:r>
            <a:r>
              <a:rPr lang="en-US" altLang="en-US" sz="2000" b="1" dirty="0" err="1">
                <a:solidFill>
                  <a:srgbClr val="3366CC"/>
                </a:solidFill>
              </a:rPr>
              <a:t>thể</a:t>
            </a:r>
            <a:r>
              <a:rPr lang="en-US" altLang="en-US" sz="2000" b="1" dirty="0">
                <a:solidFill>
                  <a:srgbClr val="3366CC"/>
                </a:solidFill>
              </a:rPr>
              <a:t> </a:t>
            </a:r>
            <a:r>
              <a:rPr lang="en-US" altLang="en-US" sz="2000" b="1" dirty="0" err="1">
                <a:solidFill>
                  <a:srgbClr val="3366CC"/>
                </a:solidFill>
              </a:rPr>
              <a:t>tích</a:t>
            </a:r>
            <a:r>
              <a:rPr lang="en-US" altLang="en-US" sz="2000" b="1" dirty="0">
                <a:solidFill>
                  <a:srgbClr val="3366CC"/>
                </a:solidFill>
              </a:rPr>
              <a:t> </a:t>
            </a:r>
            <a:r>
              <a:rPr lang="en-US" altLang="en-US" sz="2000" b="1" dirty="0" err="1">
                <a:solidFill>
                  <a:srgbClr val="3366CC"/>
                </a:solidFill>
              </a:rPr>
              <a:t>bằng</a:t>
            </a:r>
            <a:r>
              <a:rPr lang="en-US" altLang="en-US" sz="2000" b="1" dirty="0">
                <a:solidFill>
                  <a:srgbClr val="3366CC"/>
                </a:solidFill>
              </a:rPr>
              <a:t>          </a:t>
            </a:r>
            <a:r>
              <a:rPr lang="en-US" altLang="en-US" sz="2000" b="1" dirty="0" err="1">
                <a:solidFill>
                  <a:srgbClr val="3366CC"/>
                </a:solidFill>
              </a:rPr>
              <a:t>đơn</a:t>
            </a:r>
            <a:r>
              <a:rPr lang="en-US" altLang="en-US" sz="2000" b="1" dirty="0">
                <a:solidFill>
                  <a:srgbClr val="3366CC"/>
                </a:solidFill>
              </a:rPr>
              <a:t> </a:t>
            </a:r>
            <a:r>
              <a:rPr lang="en-US" altLang="en-US" sz="2000" b="1" dirty="0" err="1">
                <a:solidFill>
                  <a:srgbClr val="3366CC"/>
                </a:solidFill>
              </a:rPr>
              <a:t>vị</a:t>
            </a:r>
            <a:r>
              <a:rPr lang="en-US" altLang="en-US" sz="2000" b="1" dirty="0">
                <a:solidFill>
                  <a:srgbClr val="3366CC"/>
                </a:solidFill>
              </a:rPr>
              <a:t> </a:t>
            </a:r>
            <a:r>
              <a:rPr lang="en-US" altLang="en-US" sz="2000" b="1" dirty="0" err="1">
                <a:solidFill>
                  <a:srgbClr val="3366CC"/>
                </a:solidFill>
              </a:rPr>
              <a:t>bé</a:t>
            </a:r>
            <a:r>
              <a:rPr lang="en-US" altLang="en-US" sz="2000" b="1" dirty="0">
                <a:solidFill>
                  <a:srgbClr val="3366CC"/>
                </a:solidFill>
              </a:rPr>
              <a:t> </a:t>
            </a:r>
            <a:r>
              <a:rPr lang="en-US" altLang="en-US" sz="2000" b="1" dirty="0" err="1">
                <a:solidFill>
                  <a:srgbClr val="3366CC"/>
                </a:solidFill>
              </a:rPr>
              <a:t>hơn</a:t>
            </a:r>
            <a:r>
              <a:rPr lang="en-US" altLang="en-US" sz="2000" b="1" dirty="0">
                <a:solidFill>
                  <a:srgbClr val="3366CC"/>
                </a:solidFill>
              </a:rPr>
              <a:t> </a:t>
            </a:r>
            <a:r>
              <a:rPr lang="en-US" altLang="en-US" sz="2000" b="1" dirty="0" err="1">
                <a:solidFill>
                  <a:srgbClr val="3366CC"/>
                </a:solidFill>
              </a:rPr>
              <a:t>liên</a:t>
            </a:r>
            <a:r>
              <a:rPr lang="en-US" altLang="en-US" sz="2000" b="1" dirty="0">
                <a:solidFill>
                  <a:srgbClr val="3366CC"/>
                </a:solidFill>
              </a:rPr>
              <a:t> </a:t>
            </a:r>
            <a:r>
              <a:rPr lang="en-US" altLang="en-US" sz="2000" b="1" dirty="0" err="1">
                <a:solidFill>
                  <a:srgbClr val="3366CC"/>
                </a:solidFill>
              </a:rPr>
              <a:t>tiếp</a:t>
            </a:r>
            <a:r>
              <a:rPr lang="en-US" altLang="en-US" sz="2000" b="1" dirty="0">
                <a:solidFill>
                  <a:srgbClr val="3366CC"/>
                </a:solidFill>
              </a:rPr>
              <a:t>. </a:t>
            </a:r>
          </a:p>
        </p:txBody>
      </p:sp>
      <p:grpSp>
        <p:nvGrpSpPr>
          <p:cNvPr id="366" name="Group 27"/>
          <p:cNvGrpSpPr/>
          <p:nvPr/>
        </p:nvGrpSpPr>
        <p:grpSpPr bwMode="auto">
          <a:xfrm>
            <a:off x="3532854" y="3902937"/>
            <a:ext cx="1219200" cy="746125"/>
            <a:chOff x="-1017" y="2748"/>
            <a:chExt cx="768" cy="470"/>
          </a:xfrm>
        </p:grpSpPr>
        <p:sp>
          <p:nvSpPr>
            <p:cNvPr id="367" name="Text Box 28"/>
            <p:cNvSpPr txBox="1">
              <a:spLocks noChangeArrowheads="1"/>
            </p:cNvSpPr>
            <p:nvPr/>
          </p:nvSpPr>
          <p:spPr bwMode="auto">
            <a:xfrm>
              <a:off x="-820" y="2748"/>
              <a:ext cx="3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68" name="Text Box 29"/>
            <p:cNvSpPr txBox="1">
              <a:spLocks noChangeArrowheads="1"/>
            </p:cNvSpPr>
            <p:nvPr/>
          </p:nvSpPr>
          <p:spPr bwMode="auto">
            <a:xfrm>
              <a:off x="-1017" y="2985"/>
              <a:ext cx="7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1000</a:t>
              </a:r>
            </a:p>
          </p:txBody>
        </p:sp>
        <p:sp>
          <p:nvSpPr>
            <p:cNvPr id="369" name="Line 30"/>
            <p:cNvSpPr>
              <a:spLocks noChangeShapeType="1"/>
            </p:cNvSpPr>
            <p:nvPr/>
          </p:nvSpPr>
          <p:spPr bwMode="auto">
            <a:xfrm>
              <a:off x="-756" y="2981"/>
              <a:ext cx="26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0" bldLvl="0" animBg="1"/>
      <p:bldP spid="356" grpId="0"/>
      <p:bldP spid="357" grpId="0"/>
      <p:bldP spid="358" grpId="0"/>
      <p:bldP spid="359" grpId="0"/>
      <p:bldP spid="360" grpId="0"/>
      <p:bldP spid="361" grpId="0"/>
      <p:bldP spid="362" grpId="0"/>
      <p:bldP spid="363" grpId="0"/>
      <p:bldP spid="364" grpId="0"/>
      <p:bldP spid="36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2763533"/>
</p:tagLst>
</file>

<file path=ppt/theme/theme1.xml><?xml version="1.0" encoding="utf-8"?>
<a:theme xmlns:a="http://schemas.openxmlformats.org/drawingml/2006/main" name="Science Subject for Elementary - 2nd Grade: Physics by Slidego">
  <a:themeElements>
    <a:clrScheme name="Simple Light">
      <a:dk1>
        <a:srgbClr val="135675"/>
      </a:dk1>
      <a:lt1>
        <a:srgbClr val="47A8A8"/>
      </a:lt1>
      <a:dk2>
        <a:srgbClr val="B1D6D6"/>
      </a:dk2>
      <a:lt2>
        <a:srgbClr val="E65C50"/>
      </a:lt2>
      <a:accent1>
        <a:srgbClr val="FA998A"/>
      </a:accent1>
      <a:accent2>
        <a:srgbClr val="FACCC3"/>
      </a:accent2>
      <a:accent3>
        <a:srgbClr val="FAEBE8"/>
      </a:accent3>
      <a:accent4>
        <a:srgbClr val="FEE389"/>
      </a:accent4>
      <a:accent5>
        <a:srgbClr val="FFFFFF"/>
      </a:accent5>
      <a:accent6>
        <a:srgbClr val="FFFFFF"/>
      </a:accent6>
      <a:hlink>
        <a:srgbClr val="47A8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745</Words>
  <Application>Microsoft Office PowerPoint</Application>
  <PresentationFormat>On-screen Show (16:9)</PresentationFormat>
  <Paragraphs>150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Times New Roman</vt:lpstr>
      <vt:lpstr>Patrick Hand</vt:lpstr>
      <vt:lpstr>Ubuntu</vt:lpstr>
      <vt:lpstr>Life Savers</vt:lpstr>
      <vt:lpstr>Roboto</vt:lpstr>
      <vt:lpstr>.VnTime</vt:lpstr>
      <vt:lpstr>Wingdings</vt:lpstr>
      <vt:lpstr>Arial</vt:lpstr>
      <vt:lpstr>Cambria Math</vt:lpstr>
      <vt:lpstr>HP001 5 hàng</vt:lpstr>
      <vt:lpstr>Science Subject for Elementary - 2nd Grade: Physics by Slidego</vt:lpstr>
      <vt:lpstr>TOÁN 5 MÉT KHỐI</vt:lpstr>
      <vt:lpstr>KHỞI ĐỘNG</vt:lpstr>
      <vt:lpstr>PowerPoint Presentation</vt:lpstr>
      <vt:lpstr>KHÁM PHÁ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CHÚC CÁC EM CHĂM NGOAN HỌC TỐT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5 MÉT KHỐI</dc:title>
  <dc:creator>Admin</dc:creator>
  <cp:lastModifiedBy>ADMIN</cp:lastModifiedBy>
  <cp:revision>6</cp:revision>
  <dcterms:created xsi:type="dcterms:W3CDTF">2022-02-20T02:34:40Z</dcterms:created>
  <dcterms:modified xsi:type="dcterms:W3CDTF">2022-02-22T06:47:36Z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A997F2B149C840A1B8274B40405C914F</vt:lpwstr>
  </property>
  <property fmtid="{D5CDD505-2E9C-101B-9397-08002B2CF9AE}" pid="3" name="KSOProductBuildVer">
    <vt:lpwstr>1033-11.2.0.10463</vt:lpwstr>
  </property>
</Properties>
</file>