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22" r:id="rId2"/>
  </p:sldMasterIdLst>
  <p:notesMasterIdLst>
    <p:notesMasterId r:id="rId22"/>
  </p:notesMasterIdLst>
  <p:handoutMasterIdLst>
    <p:handoutMasterId r:id="rId23"/>
  </p:handoutMasterIdLst>
  <p:sldIdLst>
    <p:sldId id="290" r:id="rId3"/>
    <p:sldId id="275" r:id="rId4"/>
    <p:sldId id="411" r:id="rId5"/>
    <p:sldId id="414" r:id="rId6"/>
    <p:sldId id="423" r:id="rId7"/>
    <p:sldId id="393" r:id="rId8"/>
    <p:sldId id="402" r:id="rId9"/>
    <p:sldId id="359" r:id="rId10"/>
    <p:sldId id="318" r:id="rId11"/>
    <p:sldId id="428" r:id="rId12"/>
    <p:sldId id="430" r:id="rId13"/>
    <p:sldId id="395" r:id="rId14"/>
    <p:sldId id="403" r:id="rId15"/>
    <p:sldId id="425" r:id="rId16"/>
    <p:sldId id="426" r:id="rId17"/>
    <p:sldId id="427" r:id="rId18"/>
    <p:sldId id="329" r:id="rId19"/>
    <p:sldId id="431" r:id="rId20"/>
    <p:sldId id="270" r:id="rId21"/>
  </p:sldIdLst>
  <p:sldSz cx="12192000" cy="6858000"/>
  <p:notesSz cx="6858000" cy="9144000"/>
  <p:embeddedFontLst>
    <p:embeddedFont>
      <p:font typeface="UTM Avo" panose="02040603050506020204" pitchFamily="18" charset="0"/>
      <p:regular r:id="rId24"/>
      <p:bold r:id="rId25"/>
      <p:italic r:id="rId26"/>
      <p:boldItalic r:id="rId27"/>
    </p:embeddedFont>
    <p:embeddedFont>
      <p:font typeface=".VnAvant" panose="020B7200000000000000" pitchFamily="34" charset="0"/>
      <p:regular r:id="rId28"/>
      <p:bold r:id="rId29"/>
      <p:italic r:id="rId30"/>
      <p:boldItalic r:id="rId31"/>
    </p:embeddedFont>
    <p:embeddedFont>
      <p:font typeface="Calibri" panose="020F0502020204030204" pitchFamily="34" charset="0"/>
      <p:regular r:id="rId32"/>
      <p:bold r:id="rId33"/>
      <p:italic r:id="rId34"/>
      <p:boldItalic r:id="rId3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AF6C"/>
    <a:srgbClr val="FF8119"/>
    <a:srgbClr val="FF7707"/>
    <a:srgbClr val="FFFFFF"/>
    <a:srgbClr val="FFFF99"/>
    <a:srgbClr val="404040"/>
    <a:srgbClr val="FFFB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napToGrid="0">
      <p:cViewPr varScale="1">
        <p:scale>
          <a:sx n="69" d="100"/>
          <a:sy n="69" d="100"/>
        </p:scale>
        <p:origin x="76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3.fntdata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font" Target="fonts/font5.fntdata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E17192B-0B8B-417D-9622-ECA32F57C06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946CDFA-C400-4ADA-8675-0B235C7785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C1EA47-3706-47B9-AFE4-3BD54C224DA8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7C9574-BBCD-48A1-9976-6405E8D2B1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D5F5AD-F563-45C4-B9B2-C22F1DB1264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78080E-9BB6-405F-88E0-AD0B40498D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4362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90F0E2-8041-418B-A378-D232B06EE2EF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68D28-DC90-4728-95C0-7593A2F14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57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E39EF-C0E5-4896-B9D3-7E7938E4611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4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 preserve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3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4" name="Google Shape;14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46B2CB-5A67-4AB8-9A1B-7AE29B183FB4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080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DD0EC9-AAF6-4028-9E61-DCAAC850977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6380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3406D12-DD67-40A6-97ED-B7D5D44607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CBBF0A-4F4C-440C-AEB2-3BB590C3D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FB3446-FD4B-4976-AEB2-B88314DBD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E683C8-11B5-46C6-8BB4-D1474691F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C26DA4-DFC7-4240-8A46-029882411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157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58C8D-0F65-41F2-8D2B-8E662F01D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323DC4F-F04B-4EF7-855D-738F4446D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48651F-A381-4808-8187-C91BA00346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FA18D3B-4ACD-4E73-89EB-965186A19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3145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6D94F5-CFF9-40EA-9987-8B1A63E8847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EE6104B-2458-498C-ABBA-C0DED10B73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7C4E4CF-1B85-4D09-81A8-6864E71AE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8E9558-AFB0-4D59-A785-A2FDA35555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208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7524DFA-13F6-43C0-9053-95A339ACE8C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73A6E64-5B43-4BA6-8890-55DEB65FE3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379167-2151-44FC-BF25-DFD27049F4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6E8D4D-9575-44FE-80EF-A5E5D37744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0DF73A-77BC-4174-B01E-823EE96F1B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88BB73-AA98-40B8-86A0-7E9FF8C49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71948-3005-4AD2-A429-FBDF9FC90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9252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0FCD88A7-8EBB-43E1-AB26-941303AA589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EDBF4CA-4B3B-47DC-AC91-7CC00B696E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4900BA-A396-46B0-A22B-E6A8AD387DC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0F30CA7-1F4D-40C1-9A6A-040327EAE2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1032F2-F618-4746-9BAE-D6D1CB3D4F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2D1357-92FD-4B75-BF6D-B58B30699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C0E1B-A2C9-4098-AFC0-7ED63619D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246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6C6A0C5-A58D-497D-87A0-F926B583C1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DAED18E-A2B7-4E79-BCB2-5A940B92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76CAEA-67BE-4816-B1E7-41658737EA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957672-735A-48CF-B4BE-6D3607120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E929CE-D546-45E7-9512-43EAA33AD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B64245-321E-4D0A-977E-D09E6120CE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1840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3AE678F-A982-4A11-B6D5-E4EA8E0CAAC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Vertical Title 1">
            <a:extLst>
              <a:ext uri="{FF2B5EF4-FFF2-40B4-BE49-F238E27FC236}">
                <a16:creationId xmlns:a16="http://schemas.microsoft.com/office/drawing/2014/main" id="{9401CF19-F0A5-4049-B00B-5887BAD1E9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FEB78-67CD-4D61-A945-C99A96A6C1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EC5EB8-55E4-40D3-9444-A75EEE3108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24AE4C-470C-4596-927E-BEBE02463E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8276C-9A0E-4BF6-88D9-D4C27235E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6700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A149D5-D9AD-4ACB-B6FF-2DAC3709B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04FFB89-B9BD-4AE7-AEE1-E3D3BB9C45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55F649-BCD4-4DF4-9D3A-5A1788C1E30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77461-4DD8-41EB-BB6D-74D8AE1E751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9960BD7-E350-4338-AE4E-097AA1748BE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9C91111-8CC6-49E8-AFF4-460D7AA5C4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EB47E37-C210-4655-8E14-302E21E8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78A9EA-D7E5-4BBD-AB42-C9A78E6B66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78C85-2C2D-4555-91B2-7F695AA418C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31285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userDrawn="1">
  <p:cSld name="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1752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userDrawn="1">
  <p:cSld name="1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E1C8935-5503-46B3-AA64-FDD06962785D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14/2/2022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306B73E-E889-4101-943F-C932486AC50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UTM Av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95849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 userDrawn="1">
  <p:cSld name="2_Title and Conten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8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20643"/>
            <a:ext cx="12184879" cy="681671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24" name="Google Shape;24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25" name="Google Shape;25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224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4440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98425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3785E8E8-A544-436C-A341-C245833CF970}"/>
              </a:ext>
            </a:extLst>
          </p:cNvPr>
          <p:cNvSpPr/>
          <p:nvPr userDrawn="1"/>
        </p:nvSpPr>
        <p:spPr>
          <a:xfrm>
            <a:off x="10709886" y="278638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7666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1CD53-0665-4135-977E-752191F0D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C5CBCC-89CA-4AAF-8626-9D02F91415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4BAA63-A04D-4817-B844-68F366F9DD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99872E-7FD8-4B2D-80F1-D69134251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C19BAA-4E49-41A8-BA26-D25AF2303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1909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727AB2-853A-4D2B-A094-C45051FEB8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457091-AA31-40B1-9CB5-E01A27531A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6B5880-677B-46FE-8585-B09C756B0E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B6F1EF-68FB-4084-9AC2-F753E99A2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626C44-C5B0-4C26-A27C-018224218D01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E357A0-1F20-4898-BAF1-933B145A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0F4F28-C115-4837-80F7-E56049B787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9C43DD-ACF9-4513-8E01-F50442954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7823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userDrawn="1">
  <p:cSld name="1_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oogle Shape;12;p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01447" y="-90897"/>
            <a:ext cx="12613688" cy="70952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C354FBDB-570B-47DF-96E0-31EC931D5420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16" name="Google Shape;16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17" name="Google Shape;17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7FA4BBA6-1016-4661-98DC-FB176A95F2CF}" type="slidenum">
              <a:rPr lang="en-US" smtClean="0"/>
              <a:t>‹#›</a:t>
            </a:fld>
            <a:endParaRPr lang="en-US"/>
          </a:p>
        </p:txBody>
      </p:sp>
      <p:sp>
        <p:nvSpPr>
          <p:cNvPr id="18" name="Google Shape;18;p7"/>
          <p:cNvSpPr/>
          <p:nvPr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rgbClr val="FEE59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AD1DDED-7DF5-4CD6-A1A3-FC0C2ECC92B2}"/>
              </a:ext>
            </a:extLst>
          </p:cNvPr>
          <p:cNvSpPr/>
          <p:nvPr userDrawn="1"/>
        </p:nvSpPr>
        <p:spPr>
          <a:xfrm>
            <a:off x="11050607" y="136525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736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preserve="1" userDrawn="1">
  <p:cSld name="2_Title and Content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4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465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Content" preserve="1" userDrawn="1">
  <p:cSld name="2_Title and Conte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1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520" y="2004"/>
            <a:ext cx="12165839" cy="6853993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6358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 preserve="1">
  <p:cSld name="1_Comparison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lang="en-US"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pic>
        <p:nvPicPr>
          <p:cNvPr id="49" name="Google Shape;49;p1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8651"/>
            <a:ext cx="12191999" cy="682069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Oval 10">
            <a:extLst>
              <a:ext uri="{FF2B5EF4-FFF2-40B4-BE49-F238E27FC236}">
                <a16:creationId xmlns:a16="http://schemas.microsoft.com/office/drawing/2014/main" id="{2D2B8154-261B-4271-A134-BE5BC2D425A9}"/>
              </a:ext>
            </a:extLst>
          </p:cNvPr>
          <p:cNvSpPr/>
          <p:nvPr userDrawn="1"/>
        </p:nvSpPr>
        <p:spPr>
          <a:xfrm>
            <a:off x="10709886" y="278638"/>
            <a:ext cx="1284651" cy="1284651"/>
          </a:xfrm>
          <a:prstGeom prst="ellipse">
            <a:avLst/>
          </a:prstGeom>
          <a:solidFill>
            <a:srgbClr val="29AE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6804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D1F7F18-CCB7-414F-B16B-64885FE5FE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1448" y="-90897"/>
            <a:ext cx="12613690" cy="70952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ED805BF-682A-40E7-A8E6-EFFF65BEC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5ACBDF3-D54A-4F8A-9ACC-26F0AF5421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DE62C5-69E7-4A83-8593-1781013135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24EA7C-0BEB-441A-8A40-755387E10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DC6656-9747-40E9-A931-748DC0D7F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E36E4766-883B-4D27-9EF0-95A9BD22266C}"/>
              </a:ext>
            </a:extLst>
          </p:cNvPr>
          <p:cNvSpPr/>
          <p:nvPr userDrawn="1"/>
        </p:nvSpPr>
        <p:spPr>
          <a:xfrm>
            <a:off x="2629361" y="1930595"/>
            <a:ext cx="852022" cy="852022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41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"/>
            <a:ext cx="1218487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433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B350663-EC9A-4C44-B607-B63DB2B7FE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5246000-100C-40C4-BEF3-5A3E38B69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DF0F9-3FE1-432B-9703-5AE876434F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75A5E0-2AFF-4AB5-ACE6-7DA7CD466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F69C67-F520-4179-9639-626A99809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5F03E5-824A-4731-8801-F2B2084D9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2811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B6B4D996-D27A-45F3-8A94-7114A45F77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2004"/>
            <a:ext cx="12184879" cy="685399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AAFCBFE-611A-4CAB-A894-937638D9F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2E8545-01CE-4FAF-BFB4-D08B76DD5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39B6410-3F70-4DB6-82F8-946CB7F5F4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86750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EE5A00-8F8E-42AF-90E2-066651466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880EE-B25B-4758-91EB-EBD635871C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D8255D9-F2D3-47EC-8DB1-5B378E86D5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92A118-F643-4454-B34F-A87946B13FE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72231-B6D0-41EB-A4EC-39B7F5689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339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649" r:id="rId6"/>
    <p:sldLayoutId id="2147483650" r:id="rId7"/>
    <p:sldLayoutId id="2147483685" r:id="rId8"/>
    <p:sldLayoutId id="2147483652" r:id="rId9"/>
    <p:sldLayoutId id="2147483651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  <p:sldLayoutId id="214748365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FE1C8935-5503-46B3-AA64-FDD06962785D}" type="datetimeFigureOut">
              <a:rPr lang="en-US" smtClean="0"/>
              <a:t>14/2/2022</a:t>
            </a:fld>
            <a:endParaRPr lang="en-US"/>
          </a:p>
        </p:txBody>
      </p:sp>
      <p:sp>
        <p:nvSpPr>
          <p:cNvPr id="9" name="Google Shape;9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en-US"/>
          </a:p>
        </p:txBody>
      </p:sp>
      <p:sp>
        <p:nvSpPr>
          <p:cNvPr id="10" name="Google Shape;10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9306B73E-E889-4101-943F-C932486AC5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7900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</p:sldLayoutIdLst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DA144B1-BC48-4FB5-81A0-5EEE0F41D92F}"/>
              </a:ext>
            </a:extLst>
          </p:cNvPr>
          <p:cNvSpPr/>
          <p:nvPr/>
        </p:nvSpPr>
        <p:spPr>
          <a:xfrm>
            <a:off x="2724727" y="1648606"/>
            <a:ext cx="6742551" cy="25090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377">
              <a:lnSpc>
                <a:spcPct val="150000"/>
              </a:lnSpc>
              <a:defRPr/>
            </a:pPr>
            <a:r>
              <a:rPr lang="en-US" sz="5200" b="1" dirty="0" err="1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Tuần</a:t>
            </a:r>
            <a:r>
              <a:rPr lang="en-US" sz="5200" b="1" dirty="0">
                <a:solidFill>
                  <a:srgbClr val="00206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21</a:t>
            </a:r>
          </a:p>
          <a:p>
            <a:pPr algn="ctr" defTabSz="914377">
              <a:lnSpc>
                <a:spcPct val="150000"/>
              </a:lnSpc>
              <a:defRPr/>
            </a:pP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Bài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106: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ao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– </a:t>
            </a:r>
            <a:r>
              <a:rPr lang="en-US" sz="6000" b="1" dirty="0" err="1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eo</a:t>
            </a:r>
            <a:r>
              <a:rPr lang="en-US" sz="6000" b="1" dirty="0">
                <a:solidFill>
                  <a:srgbClr val="FF0000"/>
                </a:solidFill>
                <a:latin typeface="UTM Avo" panose="02040603050506020204" pitchFamily="18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111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6D59CC-D594-42B8-828E-FA8B40AE0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85" y="0"/>
            <a:ext cx="10295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6416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56D59CC-D594-42B8-828E-FA8B40AE00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19969" y="0"/>
            <a:ext cx="1015206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71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438539"/>
            <a:ext cx="4094329" cy="57443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40826" y="2153295"/>
            <a:ext cx="32335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vi-VN" sz="4800" b="1" dirty="0">
                <a:solidFill>
                  <a:prstClr val="black"/>
                </a:solidFill>
                <a:latin typeface="UTM Avo" panose="02040603050506020204" pitchFamily="18" charset="0"/>
              </a:rPr>
              <a:t>TẬP</a:t>
            </a:r>
            <a:r>
              <a:rPr lang="en-US" sz="4800" b="1" dirty="0">
                <a:solidFill>
                  <a:prstClr val="black"/>
                </a:solidFill>
                <a:latin typeface="UTM Avo" panose="02040603050506020204" pitchFamily="18" charset="0"/>
              </a:rPr>
              <a:t> </a:t>
            </a:r>
            <a:r>
              <a:rPr kumimoji="0" lang="vi-VN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ĐỌC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3077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76336" y="429208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4021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0C13FC-0F6A-4FB3-AC46-F22F8DDCE6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" b="2067"/>
          <a:stretch/>
        </p:blipFill>
        <p:spPr>
          <a:xfrm>
            <a:off x="869536" y="0"/>
            <a:ext cx="10837554" cy="766696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7EEF3A4-27B4-46D5-B294-386FAC2C22E5}"/>
              </a:ext>
            </a:extLst>
          </p:cNvPr>
          <p:cNvCxnSpPr/>
          <p:nvPr/>
        </p:nvCxnSpPr>
        <p:spPr>
          <a:xfrm>
            <a:off x="3129642" y="1344386"/>
            <a:ext cx="113755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9CF30E-C39A-487B-8CD9-30BCE6D0F373}"/>
              </a:ext>
            </a:extLst>
          </p:cNvPr>
          <p:cNvCxnSpPr>
            <a:cxnSpLocks/>
          </p:cNvCxnSpPr>
          <p:nvPr/>
        </p:nvCxnSpPr>
        <p:spPr>
          <a:xfrm>
            <a:off x="7957456" y="1344386"/>
            <a:ext cx="139337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CF51332-56EA-41C9-9B1F-630E2578BF09}"/>
              </a:ext>
            </a:extLst>
          </p:cNvPr>
          <p:cNvCxnSpPr/>
          <p:nvPr/>
        </p:nvCxnSpPr>
        <p:spPr>
          <a:xfrm>
            <a:off x="1681842" y="2198914"/>
            <a:ext cx="113755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273CDC33-0323-494C-B9AA-FFBBA7F577B1}"/>
              </a:ext>
            </a:extLst>
          </p:cNvPr>
          <p:cNvCxnSpPr>
            <a:cxnSpLocks/>
          </p:cNvCxnSpPr>
          <p:nvPr/>
        </p:nvCxnSpPr>
        <p:spPr>
          <a:xfrm>
            <a:off x="2030185" y="3913415"/>
            <a:ext cx="141514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F88887F2-BAA5-466A-9D49-7D53EB6FDB5F}"/>
              </a:ext>
            </a:extLst>
          </p:cNvPr>
          <p:cNvCxnSpPr>
            <a:cxnSpLocks/>
          </p:cNvCxnSpPr>
          <p:nvPr/>
        </p:nvCxnSpPr>
        <p:spPr>
          <a:xfrm>
            <a:off x="4495798" y="3913415"/>
            <a:ext cx="9797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1E506B6-B671-434E-A8E6-C4214F3A4B80}"/>
              </a:ext>
            </a:extLst>
          </p:cNvPr>
          <p:cNvCxnSpPr>
            <a:cxnSpLocks/>
          </p:cNvCxnSpPr>
          <p:nvPr/>
        </p:nvCxnSpPr>
        <p:spPr>
          <a:xfrm>
            <a:off x="5527221" y="4321629"/>
            <a:ext cx="105319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505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0C13FC-0F6A-4FB3-AC46-F22F8DDCE6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" b="2067"/>
          <a:stretch/>
        </p:blipFill>
        <p:spPr>
          <a:xfrm>
            <a:off x="924953" y="0"/>
            <a:ext cx="11613277" cy="821574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43891" y="789709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01346" y="789709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2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55963" y="1312929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964873" y="1311303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4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52053" y="1836149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5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13083" y="1690254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6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394196" y="2798618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343891" y="3236662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8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749637" y="3221181"/>
            <a:ext cx="387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9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525239" y="3554525"/>
            <a:ext cx="866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.VnAvant" panose="020B7200000000000000" pitchFamily="34" charset="0"/>
              </a:rPr>
              <a:t>10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49927" y="4166182"/>
            <a:ext cx="9559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>
                <a:solidFill>
                  <a:srgbClr val="FF0000"/>
                </a:solidFill>
                <a:latin typeface=".VnAvant" panose="020B7200000000000000" pitchFamily="34" charset="0"/>
              </a:rPr>
              <a:t>11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464791" y="4016190"/>
            <a:ext cx="679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>
                <a:solidFill>
                  <a:srgbClr val="FF0000"/>
                </a:solidFill>
                <a:latin typeface=".VnAvant" panose="020B7200000000000000" pitchFamily="34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187312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40C13FC-0F6A-4FB3-AC46-F22F8DDCE6A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2" b="2067"/>
          <a:stretch/>
        </p:blipFill>
        <p:spPr>
          <a:xfrm>
            <a:off x="924953" y="0"/>
            <a:ext cx="11613277" cy="8215745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924953" y="845127"/>
            <a:ext cx="612902" cy="651164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" name="Oval 5"/>
          <p:cNvSpPr/>
          <p:nvPr/>
        </p:nvSpPr>
        <p:spPr>
          <a:xfrm>
            <a:off x="911099" y="2881745"/>
            <a:ext cx="626756" cy="512618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70736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82" y="1227372"/>
            <a:ext cx="11811006" cy="3261500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 flipV="1">
            <a:off x="5846618" y="2687782"/>
            <a:ext cx="734291" cy="3186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619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85385" y="529339"/>
            <a:ext cx="4094329" cy="565356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89082" y="2153893"/>
            <a:ext cx="32504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DẶN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 </a:t>
            </a:r>
            <a:r>
              <a:rPr kumimoji="0" lang="vi-VN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DÒ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pic>
        <p:nvPicPr>
          <p:cNvPr id="6" name="图片 12">
            <a:extLst>
              <a:ext uri="{FF2B5EF4-FFF2-40B4-BE49-F238E27FC236}">
                <a16:creationId xmlns:a16="http://schemas.microsoft.com/office/drawing/2014/main" id="{171A7108-59BB-4DF2-A6DA-6D5FC39C84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37"/>
          <a:stretch/>
        </p:blipFill>
        <p:spPr>
          <a:xfrm flipH="1">
            <a:off x="0" y="3500846"/>
            <a:ext cx="12192000" cy="3357154"/>
          </a:xfrm>
          <a:prstGeom prst="rect">
            <a:avLst/>
          </a:prstGeom>
        </p:spPr>
      </p:pic>
      <p:pic>
        <p:nvPicPr>
          <p:cNvPr id="7" name="图片 14" descr="图片包含 物体&#10;&#10;已生成高可信度的说明">
            <a:extLst>
              <a:ext uri="{FF2B5EF4-FFF2-40B4-BE49-F238E27FC236}">
                <a16:creationId xmlns:a16="http://schemas.microsoft.com/office/drawing/2014/main" id="{EF43E7AC-CC73-4A7E-A6F6-9AA45A0E6569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89" y="363312"/>
            <a:ext cx="1226222" cy="1273429"/>
          </a:xfrm>
          <a:prstGeom prst="rect">
            <a:avLst/>
          </a:prstGeom>
        </p:spPr>
      </p:pic>
      <p:pic>
        <p:nvPicPr>
          <p:cNvPr id="8" name="图片 15">
            <a:extLst>
              <a:ext uri="{FF2B5EF4-FFF2-40B4-BE49-F238E27FC236}">
                <a16:creationId xmlns:a16="http://schemas.microsoft.com/office/drawing/2014/main" id="{741E2BD2-DA22-49AA-AF4D-87A6248F2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071" b="73373"/>
          <a:stretch/>
        </p:blipFill>
        <p:spPr>
          <a:xfrm flipH="1">
            <a:off x="9867340" y="390539"/>
            <a:ext cx="2307771" cy="1624554"/>
          </a:xfrm>
          <a:prstGeom prst="rect">
            <a:avLst/>
          </a:prstGeom>
        </p:spPr>
      </p:pic>
      <p:pic>
        <p:nvPicPr>
          <p:cNvPr id="9" name="图片 21" descr="图片包含 餐桌&#10;&#10;已生成高可信度的说明">
            <a:extLst>
              <a:ext uri="{FF2B5EF4-FFF2-40B4-BE49-F238E27FC236}">
                <a16:creationId xmlns:a16="http://schemas.microsoft.com/office/drawing/2014/main" id="{CE1B34F6-6F61-41BF-8FD7-3A8AB92203E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41" y="1473910"/>
            <a:ext cx="5129076" cy="4393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37893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5D9B13-23F7-43D9-8D57-C73C6CDDB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972" y="0"/>
            <a:ext cx="9860535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9250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257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>
            <a:extLst>
              <a:ext uri="{FF2B5EF4-FFF2-40B4-BE49-F238E27FC236}">
                <a16:creationId xmlns:a16="http://schemas.microsoft.com/office/drawing/2014/main" id="{383DECF2-6170-4C44-9554-CACC3C7EA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894" y="602530"/>
            <a:ext cx="5001208" cy="5910237"/>
          </a:xfrm>
          <a:prstGeom prst="rect">
            <a:avLst/>
          </a:prstGeom>
        </p:spPr>
      </p:pic>
      <p:pic>
        <p:nvPicPr>
          <p:cNvPr id="3" name="图片 14">
            <a:extLst>
              <a:ext uri="{FF2B5EF4-FFF2-40B4-BE49-F238E27FC236}">
                <a16:creationId xmlns:a16="http://schemas.microsoft.com/office/drawing/2014/main" id="{FDA49AB4-AADB-4EDB-89AF-5AD022B22E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347" y="242596"/>
            <a:ext cx="5327780" cy="6195525"/>
          </a:xfrm>
          <a:prstGeom prst="rect">
            <a:avLst/>
          </a:prstGeom>
        </p:spPr>
      </p:pic>
      <p:sp>
        <p:nvSpPr>
          <p:cNvPr id="5" name="文本框 12">
            <a:extLst>
              <a:ext uri="{FF2B5EF4-FFF2-40B4-BE49-F238E27FC236}">
                <a16:creationId xmlns:a16="http://schemas.microsoft.com/office/drawing/2014/main" id="{C3475874-1E4C-49D6-869F-2AEEBFD87ECE}"/>
              </a:ext>
            </a:extLst>
          </p:cNvPr>
          <p:cNvSpPr txBox="1"/>
          <p:nvPr/>
        </p:nvSpPr>
        <p:spPr>
          <a:xfrm rot="21160172">
            <a:off x="1899727" y="3212051"/>
            <a:ext cx="8568812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1" i="0" u="none" strike="noStrike" kern="1200" cap="none" spc="0" normalizeH="0" baseline="0" noProof="0" dirty="0" err="1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UTM Avo"/>
                <a:ea typeface="汉仪晓波美妍体W" panose="00020600040101010101" pitchFamily="18" charset="-122"/>
                <a:cs typeface="+mn-cs"/>
              </a:rPr>
              <a:t>Bài</a:t>
            </a:r>
            <a:r>
              <a:rPr kumimoji="0" lang="vi-VN" altLang="zh-CN" sz="8000" b="1" i="0" u="none" strike="noStrike" kern="1200" cap="none" spc="0" normalizeH="0" baseline="0" noProof="0" dirty="0">
                <a:ln w="25400">
                  <a:solidFill>
                    <a:srgbClr val="36363E">
                      <a:alpha val="70000"/>
                    </a:srgbClr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汉仪晓波美妍体W" panose="00020600040101010101" pitchFamily="18" charset="-122"/>
                <a:cs typeface="+mn-cs"/>
              </a:rPr>
              <a:t> 106: ao - eo</a:t>
            </a:r>
            <a:endParaRPr kumimoji="0" lang="zh-CN" altLang="en-US" sz="8000" b="1" i="0" u="none" strike="noStrike" kern="1200" cap="none" spc="0" normalizeH="0" baseline="0" noProof="0" dirty="0">
              <a:ln w="25400">
                <a:solidFill>
                  <a:srgbClr val="36363E">
                    <a:alpha val="70000"/>
                  </a:srgbClr>
                </a:solidFill>
              </a:ln>
              <a:solidFill>
                <a:srgbClr val="FF0000"/>
              </a:solidFill>
              <a:effectLst/>
              <a:uLnTx/>
              <a:uFillTx/>
              <a:latin typeface="UTM Avo"/>
              <a:ea typeface="汉仪晓波美妍体W" panose="00020600040101010101" pitchFamily="18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6653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3038C0-0E1E-4245-819D-0D05D269EAC5}"/>
              </a:ext>
            </a:extLst>
          </p:cNvPr>
          <p:cNvSpPr txBox="1"/>
          <p:nvPr/>
        </p:nvSpPr>
        <p:spPr>
          <a:xfrm>
            <a:off x="6673545" y="1652461"/>
            <a:ext cx="48797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ng«i sao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B573D226-8481-4B18-B552-7129E269023F}"/>
              </a:ext>
            </a:extLst>
          </p:cNvPr>
          <p:cNvSpPr/>
          <p:nvPr/>
        </p:nvSpPr>
        <p:spPr>
          <a:xfrm>
            <a:off x="9071873" y="1652461"/>
            <a:ext cx="12745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F9C435-AB39-48EE-BCF7-552360ED7A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9" y="1981200"/>
            <a:ext cx="4898431" cy="3113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梯形 1">
            <a:extLst>
              <a:ext uri="{FF2B5EF4-FFF2-40B4-BE49-F238E27FC236}">
                <a16:creationId xmlns:a16="http://schemas.microsoft.com/office/drawing/2014/main" id="{FF62BD33-BDB5-4E6A-80F4-3A4EFE0DD178}"/>
              </a:ext>
            </a:extLst>
          </p:cNvPr>
          <p:cNvSpPr/>
          <p:nvPr/>
        </p:nvSpPr>
        <p:spPr>
          <a:xfrm flipV="1">
            <a:off x="2287090" y="464447"/>
            <a:ext cx="7276010" cy="797442"/>
          </a:xfrm>
          <a:prstGeom prst="trapezoi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DA7D9B-413F-4C2C-B7C5-B226E6B140D0}"/>
              </a:ext>
            </a:extLst>
          </p:cNvPr>
          <p:cNvGrpSpPr/>
          <p:nvPr/>
        </p:nvGrpSpPr>
        <p:grpSpPr>
          <a:xfrm>
            <a:off x="2834655" y="482468"/>
            <a:ext cx="6453051" cy="641950"/>
            <a:chOff x="3802275" y="8482"/>
            <a:chExt cx="4589917" cy="641950"/>
          </a:xfrm>
        </p:grpSpPr>
        <p:pic>
          <p:nvPicPr>
            <p:cNvPr id="7" name="图片 3">
              <a:extLst>
                <a:ext uri="{FF2B5EF4-FFF2-40B4-BE49-F238E27FC236}">
                  <a16:creationId xmlns:a16="http://schemas.microsoft.com/office/drawing/2014/main" id="{82D2DE0A-D68D-4A89-9E2A-A9359763A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8" name="图片 4">
              <a:extLst>
                <a:ext uri="{FF2B5EF4-FFF2-40B4-BE49-F238E27FC236}">
                  <a16:creationId xmlns:a16="http://schemas.microsoft.com/office/drawing/2014/main" id="{A1C18988-8760-434F-B389-0F7EEF9550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79F6081-CBF8-4A9A-A76D-6D8DD2FE61BD}"/>
              </a:ext>
            </a:extLst>
          </p:cNvPr>
          <p:cNvSpPr txBox="1"/>
          <p:nvPr/>
        </p:nvSpPr>
        <p:spPr>
          <a:xfrm>
            <a:off x="4286970" y="483731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73D226-8481-4B18-B552-7129E269023F}"/>
              </a:ext>
            </a:extLst>
          </p:cNvPr>
          <p:cNvSpPr/>
          <p:nvPr/>
        </p:nvSpPr>
        <p:spPr>
          <a:xfrm>
            <a:off x="8737900" y="3328862"/>
            <a:ext cx="2136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.VnAvant" panose="020B7200000000000000" pitchFamily="34" charset="0"/>
              </a:rPr>
              <a:t>s</a:t>
            </a: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73D226-8481-4B18-B552-7129E269023F}"/>
              </a:ext>
            </a:extLst>
          </p:cNvPr>
          <p:cNvSpPr/>
          <p:nvPr/>
        </p:nvSpPr>
        <p:spPr>
          <a:xfrm>
            <a:off x="9071873" y="5094752"/>
            <a:ext cx="2136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5773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梯形 1">
            <a:extLst>
              <a:ext uri="{FF2B5EF4-FFF2-40B4-BE49-F238E27FC236}">
                <a16:creationId xmlns:a16="http://schemas.microsoft.com/office/drawing/2014/main" id="{FF62BD33-BDB5-4E6A-80F4-3A4EFE0DD178}"/>
              </a:ext>
            </a:extLst>
          </p:cNvPr>
          <p:cNvSpPr/>
          <p:nvPr/>
        </p:nvSpPr>
        <p:spPr>
          <a:xfrm flipV="1">
            <a:off x="2325190" y="540716"/>
            <a:ext cx="7276010" cy="797442"/>
          </a:xfrm>
          <a:prstGeom prst="trapezoid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zihun35hao-jindianyahei" panose="00000500000000000000" pitchFamily="2" charset="-122"/>
              <a:ea typeface="zihun35hao-jindianyahei" panose="00000500000000000000" pitchFamily="2" charset="-122"/>
              <a:cs typeface="+mn-cs"/>
              <a:sym typeface="zihun35hao-jindianyahei" panose="000005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0DA7D9B-413F-4C2C-B7C5-B226E6B140D0}"/>
              </a:ext>
            </a:extLst>
          </p:cNvPr>
          <p:cNvGrpSpPr/>
          <p:nvPr/>
        </p:nvGrpSpPr>
        <p:grpSpPr>
          <a:xfrm>
            <a:off x="2782834" y="566842"/>
            <a:ext cx="6453051" cy="641950"/>
            <a:chOff x="3802275" y="8482"/>
            <a:chExt cx="4589917" cy="641950"/>
          </a:xfrm>
        </p:grpSpPr>
        <p:pic>
          <p:nvPicPr>
            <p:cNvPr id="7" name="图片 3">
              <a:extLst>
                <a:ext uri="{FF2B5EF4-FFF2-40B4-BE49-F238E27FC236}">
                  <a16:creationId xmlns:a16="http://schemas.microsoft.com/office/drawing/2014/main" id="{82D2DE0A-D68D-4A89-9E2A-A9359763A15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741" t="31212" r="592" b="38675"/>
            <a:stretch/>
          </p:blipFill>
          <p:spPr>
            <a:xfrm>
              <a:off x="7423152" y="42532"/>
              <a:ext cx="969040" cy="587524"/>
            </a:xfrm>
            <a:prstGeom prst="rect">
              <a:avLst/>
            </a:prstGeom>
          </p:spPr>
        </p:pic>
        <p:pic>
          <p:nvPicPr>
            <p:cNvPr id="8" name="图片 4">
              <a:extLst>
                <a:ext uri="{FF2B5EF4-FFF2-40B4-BE49-F238E27FC236}">
                  <a16:creationId xmlns:a16="http://schemas.microsoft.com/office/drawing/2014/main" id="{A1C18988-8760-434F-B389-0F7EEF9550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9411" r="50063" b="37423"/>
            <a:stretch/>
          </p:blipFill>
          <p:spPr>
            <a:xfrm>
              <a:off x="3802275" y="8482"/>
              <a:ext cx="966575" cy="641950"/>
            </a:xfrm>
            <a:prstGeom prst="rect">
              <a:avLst/>
            </a:prstGeom>
          </p:spPr>
        </p:pic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379F6081-CBF8-4A9A-A76D-6D8DD2FE61BD}"/>
              </a:ext>
            </a:extLst>
          </p:cNvPr>
          <p:cNvSpPr txBox="1"/>
          <p:nvPr/>
        </p:nvSpPr>
        <p:spPr>
          <a:xfrm>
            <a:off x="4325070" y="560000"/>
            <a:ext cx="3548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TM Avo" panose="02040603050506020204" pitchFamily="18" charset="0"/>
                <a:ea typeface="+mn-ea"/>
                <a:cs typeface="+mn-cs"/>
              </a:rPr>
              <a:t>1: Làm quen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TM Avo" panose="02040603050506020204" pitchFamily="18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052C057-34E9-4EF0-80C4-174FEC5B9CC2}"/>
              </a:ext>
            </a:extLst>
          </p:cNvPr>
          <p:cNvSpPr txBox="1"/>
          <p:nvPr/>
        </p:nvSpPr>
        <p:spPr>
          <a:xfrm>
            <a:off x="7027401" y="1602846"/>
            <a:ext cx="41862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con mÌo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EA515A-DEA3-437E-A929-FE8D7820A193}"/>
              </a:ext>
            </a:extLst>
          </p:cNvPr>
          <p:cNvSpPr/>
          <p:nvPr/>
        </p:nvSpPr>
        <p:spPr>
          <a:xfrm>
            <a:off x="9628910" y="1602846"/>
            <a:ext cx="1968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eo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pic>
        <p:nvPicPr>
          <p:cNvPr id="12" name="Picture 5">
            <a:extLst>
              <a:ext uri="{FF2B5EF4-FFF2-40B4-BE49-F238E27FC236}">
                <a16:creationId xmlns:a16="http://schemas.microsoft.com/office/drawing/2014/main" id="{B7009B1F-AE3C-479D-9959-BCB7D4C59D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587" y="1925781"/>
            <a:ext cx="5775814" cy="3269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FEA515A-DEA3-437E-A929-FE8D7820A193}"/>
              </a:ext>
            </a:extLst>
          </p:cNvPr>
          <p:cNvSpPr/>
          <p:nvPr/>
        </p:nvSpPr>
        <p:spPr>
          <a:xfrm>
            <a:off x="8880762" y="3237683"/>
            <a:ext cx="25363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latin typeface=".VnAvant" panose="020B7200000000000000" pitchFamily="34" charset="0"/>
              </a:rPr>
              <a:t>m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Ìo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FEA515A-DEA3-437E-A929-FE8D7820A193}"/>
              </a:ext>
            </a:extLst>
          </p:cNvPr>
          <p:cNvSpPr/>
          <p:nvPr/>
        </p:nvSpPr>
        <p:spPr>
          <a:xfrm>
            <a:off x="9628910" y="5195455"/>
            <a:ext cx="1968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eo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57252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C3038C0-0E1E-4245-819D-0D05D269EAC5}"/>
              </a:ext>
            </a:extLst>
          </p:cNvPr>
          <p:cNvSpPr txBox="1"/>
          <p:nvPr/>
        </p:nvSpPr>
        <p:spPr>
          <a:xfrm>
            <a:off x="757654" y="973588"/>
            <a:ext cx="487978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ng«i sao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73D226-8481-4B18-B552-7129E269023F}"/>
              </a:ext>
            </a:extLst>
          </p:cNvPr>
          <p:cNvSpPr/>
          <p:nvPr/>
        </p:nvSpPr>
        <p:spPr>
          <a:xfrm>
            <a:off x="3155982" y="973588"/>
            <a:ext cx="127454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73D226-8481-4B18-B552-7129E269023F}"/>
              </a:ext>
            </a:extLst>
          </p:cNvPr>
          <p:cNvSpPr/>
          <p:nvPr/>
        </p:nvSpPr>
        <p:spPr>
          <a:xfrm>
            <a:off x="2822009" y="2649989"/>
            <a:ext cx="2136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.VnAvant" panose="020B7200000000000000" pitchFamily="34" charset="0"/>
              </a:rPr>
              <a:t>s</a:t>
            </a: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573D226-8481-4B18-B552-7129E269023F}"/>
              </a:ext>
            </a:extLst>
          </p:cNvPr>
          <p:cNvSpPr/>
          <p:nvPr/>
        </p:nvSpPr>
        <p:spPr>
          <a:xfrm>
            <a:off x="3155982" y="4415879"/>
            <a:ext cx="21364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.VnAvant" panose="020B7200000000000000" pitchFamily="34" charset="0"/>
              </a:rPr>
              <a:t>a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52C057-34E9-4EF0-80C4-174FEC5B9CC2}"/>
              </a:ext>
            </a:extLst>
          </p:cNvPr>
          <p:cNvSpPr txBox="1"/>
          <p:nvPr/>
        </p:nvSpPr>
        <p:spPr>
          <a:xfrm>
            <a:off x="6828856" y="973588"/>
            <a:ext cx="418625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.VnAvant" panose="020B7200000000000000" pitchFamily="34" charset="0"/>
              </a:rPr>
              <a:t>con mÌo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FEA515A-DEA3-437E-A929-FE8D7820A193}"/>
              </a:ext>
            </a:extLst>
          </p:cNvPr>
          <p:cNvSpPr/>
          <p:nvPr/>
        </p:nvSpPr>
        <p:spPr>
          <a:xfrm>
            <a:off x="9430365" y="973588"/>
            <a:ext cx="1968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eo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FEA515A-DEA3-437E-A929-FE8D7820A193}"/>
              </a:ext>
            </a:extLst>
          </p:cNvPr>
          <p:cNvSpPr/>
          <p:nvPr/>
        </p:nvSpPr>
        <p:spPr>
          <a:xfrm>
            <a:off x="8682217" y="2608425"/>
            <a:ext cx="253631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latin typeface=".VnAvant" panose="020B7200000000000000" pitchFamily="34" charset="0"/>
              </a:rPr>
              <a:t>m</a:t>
            </a: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Ìo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FEA515A-DEA3-437E-A929-FE8D7820A193}"/>
              </a:ext>
            </a:extLst>
          </p:cNvPr>
          <p:cNvSpPr/>
          <p:nvPr/>
        </p:nvSpPr>
        <p:spPr>
          <a:xfrm>
            <a:off x="9430365" y="4566197"/>
            <a:ext cx="196828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b="1">
                <a:solidFill>
                  <a:srgbClr val="FF0000"/>
                </a:solidFill>
                <a:latin typeface=".VnAvant" panose="020B7200000000000000" pitchFamily="34" charset="0"/>
              </a:rPr>
              <a:t>eo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.VnAvant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77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1473481" y="135048"/>
            <a:ext cx="9779236" cy="6406411"/>
            <a:chOff x="1271" y="1200"/>
            <a:chExt cx="3119" cy="2114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1501" y="1200"/>
              <a:ext cx="2682" cy="1344"/>
              <a:chOff x="1549" y="1776"/>
              <a:chExt cx="2682" cy="1344"/>
            </a:xfrm>
          </p:grpSpPr>
          <p:sp>
            <p:nvSpPr>
              <p:cNvPr id="22" name="AutoShape 5"/>
              <p:cNvSpPr>
                <a:spLocks noChangeArrowheads="1"/>
              </p:cNvSpPr>
              <p:nvPr/>
            </p:nvSpPr>
            <p:spPr bwMode="gray">
              <a:xfrm rot="16200000" flipH="1">
                <a:off x="1497" y="2208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3" name="AutoShape 6"/>
              <p:cNvSpPr>
                <a:spLocks noChangeArrowheads="1"/>
              </p:cNvSpPr>
              <p:nvPr/>
            </p:nvSpPr>
            <p:spPr bwMode="gray">
              <a:xfrm rot="5400000" flipH="1">
                <a:off x="3973" y="2224"/>
                <a:ext cx="309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4" name="AutoShape 7"/>
              <p:cNvSpPr>
                <a:spLocks noChangeArrowheads="1"/>
              </p:cNvSpPr>
              <p:nvPr/>
            </p:nvSpPr>
            <p:spPr bwMode="gray">
              <a:xfrm rot="10800000" flipH="1">
                <a:off x="2778" y="2914"/>
                <a:ext cx="308" cy="206"/>
              </a:xfrm>
              <a:prstGeom prst="upArrow">
                <a:avLst>
                  <a:gd name="adj1" fmla="val 51676"/>
                  <a:gd name="adj2" fmla="val 100000"/>
                </a:avLst>
              </a:prstGeom>
              <a:gradFill rotWithShape="1">
                <a:gsLst>
                  <a:gs pos="0">
                    <a:schemeClr val="tx2"/>
                  </a:gs>
                  <a:gs pos="100000">
                    <a:schemeClr val="tx2">
                      <a:gamma/>
                      <a:tint val="39216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5" name="Oval 8"/>
              <p:cNvSpPr>
                <a:spLocks noChangeArrowheads="1"/>
              </p:cNvSpPr>
              <p:nvPr/>
            </p:nvSpPr>
            <p:spPr bwMode="gray">
              <a:xfrm>
                <a:off x="1727" y="1776"/>
                <a:ext cx="2304" cy="1102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46275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57150" algn="ctr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6" name="Oval 9"/>
              <p:cNvSpPr>
                <a:spLocks noChangeArrowheads="1"/>
              </p:cNvSpPr>
              <p:nvPr/>
            </p:nvSpPr>
            <p:spPr bwMode="gray">
              <a:xfrm>
                <a:off x="1832" y="1915"/>
                <a:ext cx="2048" cy="719"/>
              </a:xfrm>
              <a:prstGeom prst="ellipse">
                <a:avLst/>
              </a:prstGeom>
              <a:gradFill rotWithShape="1">
                <a:gsLst>
                  <a:gs pos="0">
                    <a:srgbClr val="FFFFFF">
                      <a:gamma/>
                      <a:shade val="63529"/>
                      <a:invGamma/>
                    </a:srgbClr>
                  </a:gs>
                  <a:gs pos="50000">
                    <a:srgbClr val="FFFFFF"/>
                  </a:gs>
                  <a:gs pos="100000">
                    <a:srgbClr val="FFFFFF">
                      <a:gamma/>
                      <a:shade val="63529"/>
                      <a:invGamma/>
                    </a:srgbClr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6200" dir="10800000" kx="-3284103" algn="br" rotWithShape="0">
                        <a:schemeClr val="bg2">
                          <a:alpha val="50000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7" name="Oval 10"/>
              <p:cNvSpPr>
                <a:spLocks noChangeArrowheads="1"/>
              </p:cNvSpPr>
              <p:nvPr/>
            </p:nvSpPr>
            <p:spPr bwMode="gray">
              <a:xfrm>
                <a:off x="1791" y="2129"/>
                <a:ext cx="294" cy="3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tint val="0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tint val="0"/>
                      <a:invGamma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8" name="Oval 11"/>
              <p:cNvSpPr>
                <a:spLocks noChangeArrowheads="1"/>
              </p:cNvSpPr>
              <p:nvPr/>
            </p:nvSpPr>
            <p:spPr bwMode="gray">
              <a:xfrm>
                <a:off x="1892" y="2119"/>
                <a:ext cx="180" cy="364"/>
              </a:xfrm>
              <a:prstGeom prst="ellipse">
                <a:avLst/>
              </a:prstGeom>
              <a:gradFill rotWithShape="1">
                <a:gsLst>
                  <a:gs pos="0">
                    <a:srgbClr val="FFCC00">
                      <a:gamma/>
                      <a:shade val="0"/>
                      <a:invGamma/>
                    </a:srgbClr>
                  </a:gs>
                  <a:gs pos="100000">
                    <a:srgbClr val="FFCC00"/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29" name="Oval 12"/>
              <p:cNvSpPr>
                <a:spLocks noChangeArrowheads="1"/>
              </p:cNvSpPr>
              <p:nvPr/>
            </p:nvSpPr>
            <p:spPr bwMode="gray">
              <a:xfrm>
                <a:off x="2064" y="2084"/>
                <a:ext cx="1736" cy="364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900" b="0" i="0" u="none" strike="noStrike" kern="1200" cap="none" spc="0" normalizeH="0" baseline="0" noProof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Arial" charset="0"/>
                  <a:ea typeface="+mn-ea"/>
                  <a:cs typeface="+mn-cs"/>
                </a:endParaRPr>
              </a:p>
            </p:txBody>
          </p:sp>
          <p:sp>
            <p:nvSpPr>
              <p:cNvPr id="30" name="Oval 13"/>
              <p:cNvSpPr>
                <a:spLocks noChangeArrowheads="1"/>
              </p:cNvSpPr>
              <p:nvPr/>
            </p:nvSpPr>
            <p:spPr bwMode="gray">
              <a:xfrm>
                <a:off x="2060" y="2074"/>
                <a:ext cx="1736" cy="386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FFCC00">
                      <a:gamma/>
                      <a:shade val="48627"/>
                      <a:invGamma/>
                    </a:srgb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38100" algn="ctr">
                    <a:solidFill>
                      <a:schemeClr val="bg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09250" dir="3267739" algn="ctr" rotWithShape="0">
                        <a:srgbClr val="808080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vi-V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   SO</a:t>
                </a:r>
                <a:r>
                  <a:rPr kumimoji="0" lang="en-US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 </a:t>
                </a:r>
                <a:r>
                  <a:rPr kumimoji="0" lang="vi-V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66"/>
                    </a:solidFill>
                    <a:effectLst/>
                    <a:uLnTx/>
                    <a:uFillTx/>
                    <a:latin typeface="+mj-lt"/>
                    <a:cs typeface="Times New Roman" panose="02020603050405020304" pitchFamily="18" charset="0"/>
                  </a:rPr>
                  <a:t>SÁNH</a:t>
                </a:r>
                <a:endParaRPr kumimoji="0" 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66"/>
                  </a:solidFill>
                  <a:effectLst/>
                  <a:uLnTx/>
                  <a:uFillTx/>
                  <a:latin typeface="+mj-lt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" name="AutoShape 14"/>
            <p:cNvSpPr>
              <a:spLocks noChangeArrowheads="1"/>
            </p:cNvSpPr>
            <p:nvPr/>
          </p:nvSpPr>
          <p:spPr bwMode="gray">
            <a:xfrm>
              <a:off x="1271" y="2383"/>
              <a:ext cx="1148" cy="931"/>
            </a:xfrm>
            <a:prstGeom prst="can">
              <a:avLst>
                <a:gd name="adj" fmla="val 25000"/>
              </a:avLst>
            </a:pr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0" b="1" i="0" u="none" strike="noStrike" kern="1200" cap="none" spc="0" normalizeH="0" baseline="0" noProof="0">
                  <a:ln>
                    <a:noFill/>
                  </a:ln>
                  <a:effectLst/>
                  <a:uLnTx/>
                  <a:uFillTx/>
                  <a:latin typeface=".VnAvant" panose="020B7200000000000000" pitchFamily="34" charset="0"/>
                </a:rPr>
                <a:t>ao</a:t>
              </a:r>
              <a:endParaRPr kumimoji="0" lang="en-US" sz="1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.VnAvant" panose="020B7200000000000000" pitchFamily="34" charset="0"/>
              </a:endParaRPr>
            </a:p>
          </p:txBody>
        </p:sp>
        <p:sp>
          <p:nvSpPr>
            <p:cNvPr id="10" name="AutoShape 16"/>
            <p:cNvSpPr>
              <a:spLocks noChangeArrowheads="1"/>
            </p:cNvSpPr>
            <p:nvPr/>
          </p:nvSpPr>
          <p:spPr bwMode="gray">
            <a:xfrm>
              <a:off x="1406" y="2113"/>
              <a:ext cx="395" cy="328"/>
            </a:xfrm>
            <a:prstGeom prst="can">
              <a:avLst>
                <a:gd name="adj" fmla="val 25000"/>
              </a:avLst>
            </a:pr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  <p:sp>
          <p:nvSpPr>
            <p:cNvPr id="11" name="AutoShape 17"/>
            <p:cNvSpPr>
              <a:spLocks noChangeArrowheads="1"/>
            </p:cNvSpPr>
            <p:nvPr/>
          </p:nvSpPr>
          <p:spPr bwMode="gray">
            <a:xfrm>
              <a:off x="3274" y="2313"/>
              <a:ext cx="1116" cy="892"/>
            </a:xfrm>
            <a:prstGeom prst="can">
              <a:avLst>
                <a:gd name="adj" fmla="val 2500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0" b="1">
                  <a:latin typeface=".VnAvant" panose="020B7200000000000000" pitchFamily="34" charset="0"/>
                </a:rPr>
                <a:t>eo</a:t>
              </a:r>
              <a:endParaRPr kumimoji="0" lang="en-US" sz="13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.VnAvant" panose="020B7200000000000000" pitchFamily="34" charset="0"/>
              </a:endParaRPr>
            </a:p>
          </p:txBody>
        </p:sp>
        <p:sp>
          <p:nvSpPr>
            <p:cNvPr id="12" name="AutoShape 18"/>
            <p:cNvSpPr>
              <a:spLocks noChangeArrowheads="1"/>
            </p:cNvSpPr>
            <p:nvPr/>
          </p:nvSpPr>
          <p:spPr bwMode="gray">
            <a:xfrm>
              <a:off x="3836" y="2090"/>
              <a:ext cx="398" cy="384"/>
            </a:xfrm>
            <a:prstGeom prst="can">
              <a:avLst>
                <a:gd name="adj" fmla="val 41545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900" b="0" i="0" u="none" strike="noStrike" kern="1200" cap="none" spc="0" normalizeH="0" baseline="0" noProof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2100490" y="4263912"/>
            <a:ext cx="328565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3000" b="1">
                <a:solidFill>
                  <a:srgbClr val="0070C0"/>
                </a:solidFill>
                <a:latin typeface=".VnAvant" panose="020B7200000000000000" pitchFamily="34" charset="0"/>
              </a:rPr>
              <a:t>a</a:t>
            </a:r>
            <a:r>
              <a:rPr lang="en-US" sz="130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</a:p>
          <a:p>
            <a:endParaRPr lang="en-US" sz="1200"/>
          </a:p>
        </p:txBody>
      </p:sp>
      <p:sp>
        <p:nvSpPr>
          <p:cNvPr id="19" name="TextBox 18"/>
          <p:cNvSpPr txBox="1"/>
          <p:nvPr/>
        </p:nvSpPr>
        <p:spPr>
          <a:xfrm>
            <a:off x="8354976" y="3984180"/>
            <a:ext cx="3285656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3000" b="1">
                <a:solidFill>
                  <a:srgbClr val="0070C0"/>
                </a:solidFill>
                <a:latin typeface=".VnAvant" panose="020B7200000000000000" pitchFamily="34" charset="0"/>
              </a:rPr>
              <a:t>e</a:t>
            </a:r>
            <a:r>
              <a:rPr lang="en-US" sz="13000" b="1">
                <a:solidFill>
                  <a:srgbClr val="FF0000"/>
                </a:solidFill>
                <a:latin typeface=".VnAvant" panose="020B7200000000000000" pitchFamily="34" charset="0"/>
              </a:rPr>
              <a:t>o</a:t>
            </a:r>
          </a:p>
          <a:p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6908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50CDE4B-3414-4533-8FB0-87A484D718EB}"/>
              </a:ext>
            </a:extLst>
          </p:cNvPr>
          <p:cNvSpPr txBox="1"/>
          <p:nvPr/>
        </p:nvSpPr>
        <p:spPr>
          <a:xfrm>
            <a:off x="-34499" y="0"/>
            <a:ext cx="12226499" cy="692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121905" tIns="60953" rIns="121905" bIns="60953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2. Tiếng nào có vần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ao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 Tiếng nào có vần 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eo</a:t>
            </a:r>
            <a:r>
              <a:rPr kumimoji="0" lang="vi-VN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 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UTM Avo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DDAD8-18CC-4D66-9D69-104F8E255E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9" b="1717"/>
          <a:stretch/>
        </p:blipFill>
        <p:spPr>
          <a:xfrm>
            <a:off x="671770" y="692483"/>
            <a:ext cx="2676397" cy="243375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1041E8F-B1C3-496F-9E43-220F7DCDF94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35" b="36"/>
          <a:stretch/>
        </p:blipFill>
        <p:spPr>
          <a:xfrm>
            <a:off x="4582959" y="808760"/>
            <a:ext cx="2991581" cy="24337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8A4BEDB-54F2-494B-8657-DB1CFA59089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71" b="1926"/>
          <a:stretch/>
        </p:blipFill>
        <p:spPr>
          <a:xfrm>
            <a:off x="8890763" y="760707"/>
            <a:ext cx="2991582" cy="24045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1738C75-A4A4-48C6-8DCA-3127E5B552AD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3" b="-355"/>
          <a:stretch/>
        </p:blipFill>
        <p:spPr>
          <a:xfrm>
            <a:off x="616663" y="3844752"/>
            <a:ext cx="2870361" cy="26778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051AB5-E9D6-445B-946B-FB831188628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" b="4148"/>
          <a:stretch/>
        </p:blipFill>
        <p:spPr>
          <a:xfrm>
            <a:off x="8671033" y="3658151"/>
            <a:ext cx="3130441" cy="297895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1053230-8CEE-4545-A927-5172BFEBFF0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47" b="5365"/>
          <a:stretch/>
        </p:blipFill>
        <p:spPr>
          <a:xfrm>
            <a:off x="4583238" y="3658151"/>
            <a:ext cx="2991581" cy="2975982"/>
          </a:xfrm>
          <a:prstGeom prst="rect">
            <a:avLst/>
          </a:prstGeom>
        </p:spPr>
      </p:pic>
      <p:cxnSp>
        <p:nvCxnSpPr>
          <p:cNvPr id="10" name="Straight Connector 9"/>
          <p:cNvCxnSpPr/>
          <p:nvPr/>
        </p:nvCxnSpPr>
        <p:spPr>
          <a:xfrm>
            <a:off x="5694218" y="3242515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105889" y="6415206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10515598" y="6620830"/>
            <a:ext cx="997529" cy="133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884218" y="3126238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1884217" y="3200950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0626435" y="3140644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626434" y="3215356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373092" y="6588231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6373091" y="6662943"/>
            <a:ext cx="77585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6492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4">
            <a:extLst>
              <a:ext uri="{FF2B5EF4-FFF2-40B4-BE49-F238E27FC236}">
                <a16:creationId xmlns:a16="http://schemas.microsoft.com/office/drawing/2014/main" id="{E9E84299-F9AC-4E07-86FD-125DB116D3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90" t="31444" r="21976"/>
          <a:stretch/>
        </p:blipFill>
        <p:spPr>
          <a:xfrm>
            <a:off x="7871972" y="4561900"/>
            <a:ext cx="4113169" cy="2675889"/>
          </a:xfrm>
          <a:prstGeom prst="rect">
            <a:avLst/>
          </a:prstGeom>
        </p:spPr>
      </p:pic>
      <p:pic>
        <p:nvPicPr>
          <p:cNvPr id="3" name="图片 35">
            <a:extLst>
              <a:ext uri="{FF2B5EF4-FFF2-40B4-BE49-F238E27FC236}">
                <a16:creationId xmlns:a16="http://schemas.microsoft.com/office/drawing/2014/main" id="{7A40FBA4-BDF8-442F-BB3E-EF5DE45AE7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620"/>
          <a:stretch/>
        </p:blipFill>
        <p:spPr>
          <a:xfrm>
            <a:off x="0" y="4455372"/>
            <a:ext cx="12192000" cy="2402628"/>
          </a:xfrm>
          <a:prstGeom prst="rect">
            <a:avLst/>
          </a:prstGeom>
        </p:spPr>
      </p:pic>
      <p:sp>
        <p:nvSpPr>
          <p:cNvPr id="4" name="文本框 1">
            <a:extLst>
              <a:ext uri="{FF2B5EF4-FFF2-40B4-BE49-F238E27FC236}">
                <a16:creationId xmlns:a16="http://schemas.microsoft.com/office/drawing/2014/main" id="{70767FD4-96D8-4304-9BC9-7499F762B60B}"/>
              </a:ext>
            </a:extLst>
          </p:cNvPr>
          <p:cNvSpPr txBox="1"/>
          <p:nvPr/>
        </p:nvSpPr>
        <p:spPr>
          <a:xfrm>
            <a:off x="3524471" y="2932501"/>
            <a:ext cx="64040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9600" b="1" i="0" u="none" strike="noStrike" kern="1200" cap="none" spc="0" normalizeH="0" baseline="0" noProof="0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+mj-lt"/>
                <a:ea typeface="inpin heiti" charset="-122"/>
                <a:cs typeface="+mn-cs"/>
              </a:rPr>
              <a:t>TẬP</a:t>
            </a:r>
            <a:r>
              <a:rPr kumimoji="0" lang="vi-VN" altLang="zh-CN" sz="9600" b="1" i="0" u="none" strike="noStrike" kern="1200" cap="none" spc="0" normalizeH="0" baseline="0" noProof="0" dirty="0">
                <a:ln w="28575">
                  <a:solidFill>
                    <a:srgbClr val="70AD47">
                      <a:lumMod val="75000"/>
                    </a:srgbClr>
                  </a:solidFill>
                </a:ln>
                <a:solidFill>
                  <a:srgbClr val="70AD47">
                    <a:lumMod val="75000"/>
                  </a:srgbClr>
                </a:solidFill>
                <a:effectLst/>
                <a:uLnTx/>
                <a:uFillTx/>
                <a:latin typeface="+mj-lt"/>
                <a:ea typeface="inpin heiti" charset="-122"/>
                <a:cs typeface="+mn-cs"/>
              </a:rPr>
              <a:t> VIẾT</a:t>
            </a:r>
            <a:endParaRPr kumimoji="0" lang="zh-CN" altLang="en-US" sz="9600" b="1" i="0" u="none" strike="noStrike" kern="1200" cap="none" spc="0" normalizeH="0" baseline="0" noProof="0" dirty="0">
              <a:ln w="28575">
                <a:solidFill>
                  <a:srgbClr val="70AD47">
                    <a:lumMod val="75000"/>
                  </a:srgbClr>
                </a:solidFill>
              </a:ln>
              <a:solidFill>
                <a:srgbClr val="70AD47">
                  <a:lumMod val="75000"/>
                </a:srgbClr>
              </a:solidFill>
              <a:effectLst/>
              <a:uLnTx/>
              <a:uFillTx/>
              <a:latin typeface="+mj-lt"/>
              <a:ea typeface="inpin heiti" charset="-122"/>
              <a:cs typeface="+mn-cs"/>
            </a:endParaRPr>
          </a:p>
        </p:txBody>
      </p:sp>
      <p:pic>
        <p:nvPicPr>
          <p:cNvPr id="5" name="图片 13">
            <a:extLst>
              <a:ext uri="{FF2B5EF4-FFF2-40B4-BE49-F238E27FC236}">
                <a16:creationId xmlns:a16="http://schemas.microsoft.com/office/drawing/2014/main" id="{9431EBB8-9BEA-4936-9AB8-EEE411D5E25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9690439" y="343162"/>
            <a:ext cx="2504126" cy="2525039"/>
          </a:xfrm>
          <a:prstGeom prst="rect">
            <a:avLst/>
          </a:prstGeom>
        </p:spPr>
      </p:pic>
      <p:pic>
        <p:nvPicPr>
          <p:cNvPr id="6" name="图片 36">
            <a:extLst>
              <a:ext uri="{FF2B5EF4-FFF2-40B4-BE49-F238E27FC236}">
                <a16:creationId xmlns:a16="http://schemas.microsoft.com/office/drawing/2014/main" id="{BDC7D5A4-7D0C-48A2-A866-F779621D883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339" b="73195"/>
          <a:stretch/>
        </p:blipFill>
        <p:spPr>
          <a:xfrm>
            <a:off x="0" y="422832"/>
            <a:ext cx="3119556" cy="2242457"/>
          </a:xfrm>
          <a:prstGeom prst="rect">
            <a:avLst/>
          </a:prstGeom>
        </p:spPr>
      </p:pic>
      <p:pic>
        <p:nvPicPr>
          <p:cNvPr id="7" name="图片 38">
            <a:extLst>
              <a:ext uri="{FF2B5EF4-FFF2-40B4-BE49-F238E27FC236}">
                <a16:creationId xmlns:a16="http://schemas.microsoft.com/office/drawing/2014/main" id="{D61759F3-61F7-4BD5-A391-58B8B8FC79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21" r="44375" b="68184"/>
          <a:stretch/>
        </p:blipFill>
        <p:spPr>
          <a:xfrm>
            <a:off x="3213388" y="422832"/>
            <a:ext cx="5580311" cy="2667759"/>
          </a:xfrm>
          <a:prstGeom prst="rect">
            <a:avLst/>
          </a:prstGeom>
        </p:spPr>
      </p:pic>
      <p:pic>
        <p:nvPicPr>
          <p:cNvPr id="8" name="图片 39">
            <a:extLst>
              <a:ext uri="{FF2B5EF4-FFF2-40B4-BE49-F238E27FC236}">
                <a16:creationId xmlns:a16="http://schemas.microsoft.com/office/drawing/2014/main" id="{51AA100F-DFD7-4CCD-8DA3-CC37CF45038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828" b="69429"/>
          <a:stretch/>
        </p:blipFill>
        <p:spPr>
          <a:xfrm rot="1159301">
            <a:off x="690861" y="3841092"/>
            <a:ext cx="903104" cy="910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FA1ECDF-B9D5-4DED-8EA2-5EE4AD7C10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1750" y="1987551"/>
            <a:ext cx="12008499" cy="23691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F902F00-42EF-4FFA-B153-A7696188C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3511" y="486974"/>
            <a:ext cx="2715436" cy="1783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6927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TM Avo">
      <a:majorFont>
        <a:latin typeface="UTM Avo"/>
        <a:ea typeface=""/>
        <a:cs typeface=""/>
      </a:majorFont>
      <a:minorFont>
        <a:latin typeface="UTM Av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HOC10 TEMPLAT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1190</TotalTime>
  <Words>84</Words>
  <Application>Microsoft Office PowerPoint</Application>
  <PresentationFormat>Widescreen</PresentationFormat>
  <Paragraphs>45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0" baseType="lpstr">
      <vt:lpstr>UTM Avo</vt:lpstr>
      <vt:lpstr>Arial</vt:lpstr>
      <vt:lpstr>inpin heiti</vt:lpstr>
      <vt:lpstr>汉仪晓波美妍体W</vt:lpstr>
      <vt:lpstr>.VnAvant</vt:lpstr>
      <vt:lpstr>Times New Roman</vt:lpstr>
      <vt:lpstr>等线</vt:lpstr>
      <vt:lpstr>Calibri</vt:lpstr>
      <vt:lpstr>zihun35hao-jindianyahei</vt:lpstr>
      <vt:lpstr>Office Theme</vt:lpstr>
      <vt:lpstr>1_HOC10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Admin</cp:lastModifiedBy>
  <cp:revision>135</cp:revision>
  <dcterms:created xsi:type="dcterms:W3CDTF">2021-11-01T08:16:43Z</dcterms:created>
  <dcterms:modified xsi:type="dcterms:W3CDTF">2022-02-14T10:03:50Z</dcterms:modified>
</cp:coreProperties>
</file>