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8" r:id="rId1"/>
    <p:sldMasterId id="2147483722" r:id="rId2"/>
  </p:sldMasterIdLst>
  <p:notesMasterIdLst>
    <p:notesMasterId r:id="rId29"/>
  </p:notesMasterIdLst>
  <p:sldIdLst>
    <p:sldId id="397" r:id="rId3"/>
    <p:sldId id="423" r:id="rId4"/>
    <p:sldId id="425" r:id="rId5"/>
    <p:sldId id="424" r:id="rId6"/>
    <p:sldId id="275" r:id="rId7"/>
    <p:sldId id="409" r:id="rId8"/>
    <p:sldId id="408" r:id="rId9"/>
    <p:sldId id="427" r:id="rId10"/>
    <p:sldId id="429" r:id="rId11"/>
    <p:sldId id="400" r:id="rId12"/>
    <p:sldId id="402" r:id="rId13"/>
    <p:sldId id="313" r:id="rId14"/>
    <p:sldId id="278" r:id="rId15"/>
    <p:sldId id="359" r:id="rId16"/>
    <p:sldId id="318" r:id="rId17"/>
    <p:sldId id="431" r:id="rId18"/>
    <p:sldId id="433" r:id="rId19"/>
    <p:sldId id="395" r:id="rId20"/>
    <p:sldId id="420" r:id="rId21"/>
    <p:sldId id="279" r:id="rId22"/>
    <p:sldId id="419" r:id="rId23"/>
    <p:sldId id="284" r:id="rId24"/>
    <p:sldId id="430" r:id="rId25"/>
    <p:sldId id="329" r:id="rId26"/>
    <p:sldId id="434" r:id="rId27"/>
    <p:sldId id="270" r:id="rId28"/>
  </p:sldIdLst>
  <p:sldSz cx="12192000" cy="6858000"/>
  <p:notesSz cx="6858000" cy="9144000"/>
  <p:embeddedFontLst>
    <p:embeddedFont>
      <p:font typeface="UTM Avo" panose="02040603050506020204" pitchFamily="18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.VnAvant" panose="020B7200000000000000" pitchFamily="34" charset="0"/>
      <p:regular r:id="rId38"/>
      <p:bold r:id="rId39"/>
      <p:italic r:id="rId40"/>
      <p:boldItalic r:id="rId41"/>
    </p:embeddedFont>
    <p:embeddedFont>
      <p:font typeface="Calibri Light" panose="020F0302020204030204" pitchFamily="34" charset="0"/>
      <p:regular r:id="rId42"/>
      <p: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8119"/>
    <a:srgbClr val="FF7707"/>
    <a:srgbClr val="FFAF6C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C5FD0-0763-485E-99EA-6B42C74B1673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CBFEA2-D75B-408A-BD3F-2CE61BDB77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052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31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6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274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193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14/2/2022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010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28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3785E8E8-A544-436C-A341-C245833CF970}"/>
              </a:ext>
            </a:extLst>
          </p:cNvPr>
          <p:cNvSpPr/>
          <p:nvPr userDrawn="1"/>
        </p:nvSpPr>
        <p:spPr>
          <a:xfrm>
            <a:off x="10799398" y="198438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403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1CD53-0665-4135-977E-752191F0D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5CBCC-89CA-4AAF-8626-9D02F9141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BAA63-A04D-4817-B844-68F366F9D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6C44-C5B0-4C26-A27C-018224218D01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9872E-7FD8-4B2D-80F1-D6913425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19BAA-4E49-41A8-BA26-D25AF2303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43DD-ACF9-4513-8E01-F50442954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82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7AB2-853A-4D2B-A094-C45051FE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57091-AA31-40B1-9CB5-E01A2753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B5880-677B-46FE-8585-B09C756B0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B6F1EF-68FB-4084-9AC2-F753E99A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6C44-C5B0-4C26-A27C-018224218D01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E357A0-1F20-4898-BAF1-933B145A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F4F28-C115-4837-80F7-E56049B7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43DD-ACF9-4513-8E01-F50442954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400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40558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81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53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954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05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464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2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51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683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15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AA882-BD8A-42AC-9FE4-7185B49C1B6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162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941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909875" y="1648606"/>
            <a:ext cx="6372257" cy="2509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21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108: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êu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–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iu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80997" y="99936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53542" y="679206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0CDE4B-3414-4533-8FB0-87A484D718EB}"/>
              </a:ext>
            </a:extLst>
          </p:cNvPr>
          <p:cNvSpPr txBox="1"/>
          <p:nvPr/>
        </p:nvSpPr>
        <p:spPr>
          <a:xfrm>
            <a:off x="367156" y="401825"/>
            <a:ext cx="11592341" cy="692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05" tIns="60953" rIns="121905" bIns="6095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Ghép chữ với hình cho đúng 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D68501-07A6-4FAF-B679-943CCB0BDE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" b="357"/>
          <a:stretch/>
        </p:blipFill>
        <p:spPr>
          <a:xfrm>
            <a:off x="1433490" y="1094308"/>
            <a:ext cx="9459671" cy="58586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5E6456-ECC8-4598-A865-D8EF4E535375}"/>
              </a:ext>
            </a:extLst>
          </p:cNvPr>
          <p:cNvSpPr txBox="1"/>
          <p:nvPr/>
        </p:nvSpPr>
        <p:spPr>
          <a:xfrm>
            <a:off x="434484" y="401825"/>
            <a:ext cx="11592341" cy="6770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05" tIns="60953" rIns="121905" bIns="6095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</a:rPr>
              <a:t>2.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Ghép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chữ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với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hình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đúng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055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CD76418-19A7-4B40-B15C-3A2BC32C6A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" b="357"/>
          <a:stretch/>
        </p:blipFill>
        <p:spPr>
          <a:xfrm>
            <a:off x="812324" y="1165734"/>
            <a:ext cx="10660661" cy="57106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70F823-2478-4043-8566-810E463DA880}"/>
              </a:ext>
            </a:extLst>
          </p:cNvPr>
          <p:cNvSpPr txBox="1"/>
          <p:nvPr/>
        </p:nvSpPr>
        <p:spPr>
          <a:xfrm>
            <a:off x="434484" y="454833"/>
            <a:ext cx="11592341" cy="692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05" tIns="60953" rIns="121905" bIns="6095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</a:rPr>
              <a:t>2.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Ghép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chữ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với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hình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đúng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D453542-731C-4D9F-9627-5D9DA7F87976}"/>
              </a:ext>
            </a:extLst>
          </p:cNvPr>
          <p:cNvCxnSpPr>
            <a:cxnSpLocks/>
          </p:cNvCxnSpPr>
          <p:nvPr/>
        </p:nvCxnSpPr>
        <p:spPr>
          <a:xfrm flipV="1">
            <a:off x="7762508" y="2416629"/>
            <a:ext cx="1221835" cy="14860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F063EBA-F286-45B7-9D29-C7E32DAF81F7}"/>
              </a:ext>
            </a:extLst>
          </p:cNvPr>
          <p:cNvCxnSpPr>
            <a:cxnSpLocks/>
          </p:cNvCxnSpPr>
          <p:nvPr/>
        </p:nvCxnSpPr>
        <p:spPr>
          <a:xfrm flipH="1">
            <a:off x="2006081" y="3140915"/>
            <a:ext cx="3075197" cy="76179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7606F5-53B9-447F-A63C-138437665EC6}"/>
              </a:ext>
            </a:extLst>
          </p:cNvPr>
          <p:cNvCxnSpPr>
            <a:cxnSpLocks/>
          </p:cNvCxnSpPr>
          <p:nvPr/>
        </p:nvCxnSpPr>
        <p:spPr>
          <a:xfrm>
            <a:off x="3480318" y="1968759"/>
            <a:ext cx="1614196" cy="44787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6D313E9-AED2-45FD-B980-80E5D7B6DC98}"/>
              </a:ext>
            </a:extLst>
          </p:cNvPr>
          <p:cNvCxnSpPr>
            <a:cxnSpLocks/>
          </p:cNvCxnSpPr>
          <p:nvPr/>
        </p:nvCxnSpPr>
        <p:spPr>
          <a:xfrm flipV="1">
            <a:off x="6142655" y="5001203"/>
            <a:ext cx="405244" cy="625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3A335DD-1FB0-4CB5-9C13-134B9F628C3C}"/>
              </a:ext>
            </a:extLst>
          </p:cNvPr>
          <p:cNvCxnSpPr>
            <a:cxnSpLocks/>
          </p:cNvCxnSpPr>
          <p:nvPr/>
        </p:nvCxnSpPr>
        <p:spPr>
          <a:xfrm flipH="1" flipV="1">
            <a:off x="7837715" y="1567542"/>
            <a:ext cx="1390261" cy="24132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49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菱形 19">
            <a:extLst>
              <a:ext uri="{FF2B5EF4-FFF2-40B4-BE49-F238E27FC236}">
                <a16:creationId xmlns:a16="http://schemas.microsoft.com/office/drawing/2014/main" id="{1A12B864-BC00-4AAE-855E-8CAB0602C5AE}"/>
              </a:ext>
            </a:extLst>
          </p:cNvPr>
          <p:cNvSpPr/>
          <p:nvPr/>
        </p:nvSpPr>
        <p:spPr>
          <a:xfrm>
            <a:off x="3096743" y="2103120"/>
            <a:ext cx="3140424" cy="3722677"/>
          </a:xfrm>
          <a:prstGeom prst="diamond">
            <a:avLst/>
          </a:prstGeom>
          <a:solidFill>
            <a:srgbClr val="EE9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14" name="菱形 20">
            <a:extLst>
              <a:ext uri="{FF2B5EF4-FFF2-40B4-BE49-F238E27FC236}">
                <a16:creationId xmlns:a16="http://schemas.microsoft.com/office/drawing/2014/main" id="{137B73D0-9601-4611-A12F-F3ABC3354D28}"/>
              </a:ext>
            </a:extLst>
          </p:cNvPr>
          <p:cNvSpPr/>
          <p:nvPr/>
        </p:nvSpPr>
        <p:spPr>
          <a:xfrm>
            <a:off x="3219649" y="2738493"/>
            <a:ext cx="2896938" cy="3365197"/>
          </a:xfrm>
          <a:prstGeom prst="diamond">
            <a:avLst/>
          </a:prstGeom>
          <a:noFill/>
          <a:ln w="19050">
            <a:solidFill>
              <a:srgbClr val="EE9E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18" name="组合 22">
            <a:extLst>
              <a:ext uri="{FF2B5EF4-FFF2-40B4-BE49-F238E27FC236}">
                <a16:creationId xmlns:a16="http://schemas.microsoft.com/office/drawing/2014/main" id="{0F04BC98-3B5E-4CD0-9E0F-C7288D8FE62A}"/>
              </a:ext>
            </a:extLst>
          </p:cNvPr>
          <p:cNvGrpSpPr/>
          <p:nvPr/>
        </p:nvGrpSpPr>
        <p:grpSpPr>
          <a:xfrm>
            <a:off x="6347859" y="2060448"/>
            <a:ext cx="2809361" cy="4066031"/>
            <a:chOff x="1460500" y="1385556"/>
            <a:chExt cx="2616200" cy="2857500"/>
          </a:xfrm>
        </p:grpSpPr>
        <p:sp>
          <p:nvSpPr>
            <p:cNvPr id="21" name="菱形 25">
              <a:extLst>
                <a:ext uri="{FF2B5EF4-FFF2-40B4-BE49-F238E27FC236}">
                  <a16:creationId xmlns:a16="http://schemas.microsoft.com/office/drawing/2014/main" id="{4D65B942-D101-40A9-8369-5479DBE3CC4D}"/>
                </a:ext>
              </a:extLst>
            </p:cNvPr>
            <p:cNvSpPr/>
            <p:nvPr/>
          </p:nvSpPr>
          <p:spPr>
            <a:xfrm>
              <a:off x="1460500" y="1385556"/>
              <a:ext cx="2616200" cy="2616200"/>
            </a:xfrm>
            <a:prstGeom prst="diamond">
              <a:avLst/>
            </a:prstGeom>
            <a:solidFill>
              <a:srgbClr val="619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zihun35hao-jindianyahei" panose="00000500000000000000" pitchFamily="2" charset="-122"/>
                <a:ea typeface="zihun35hao-jindianyahei" panose="00000500000000000000" pitchFamily="2" charset="-122"/>
                <a:cs typeface="+mn-cs"/>
                <a:sym typeface="zihun35hao-jindianyahei" panose="00000500000000000000" pitchFamily="2" charset="-122"/>
              </a:endParaRPr>
            </a:p>
          </p:txBody>
        </p:sp>
        <p:sp>
          <p:nvSpPr>
            <p:cNvPr id="22" name="菱形 26">
              <a:extLst>
                <a:ext uri="{FF2B5EF4-FFF2-40B4-BE49-F238E27FC236}">
                  <a16:creationId xmlns:a16="http://schemas.microsoft.com/office/drawing/2014/main" id="{CD8AEEFE-D684-4F42-932C-DE57C2857A6D}"/>
                </a:ext>
              </a:extLst>
            </p:cNvPr>
            <p:cNvSpPr/>
            <p:nvPr/>
          </p:nvSpPr>
          <p:spPr>
            <a:xfrm>
              <a:off x="1460500" y="1626856"/>
              <a:ext cx="2616200" cy="2616200"/>
            </a:xfrm>
            <a:prstGeom prst="diamond">
              <a:avLst/>
            </a:prstGeom>
            <a:noFill/>
            <a:ln w="19050">
              <a:solidFill>
                <a:srgbClr val="6192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zihun35hao-jindianyahei" panose="00000500000000000000" pitchFamily="2" charset="-122"/>
                <a:ea typeface="zihun35hao-jindianyahei" panose="00000500000000000000" pitchFamily="2" charset="-122"/>
                <a:cs typeface="+mn-cs"/>
                <a:sym typeface="zihun35hao-jindianyahei" panose="00000500000000000000" pitchFamily="2" charset="-122"/>
              </a:endParaRPr>
            </a:p>
          </p:txBody>
        </p:sp>
      </p:grpSp>
      <p:sp>
        <p:nvSpPr>
          <p:cNvPr id="27" name="Freeform 5">
            <a:extLst>
              <a:ext uri="{FF2B5EF4-FFF2-40B4-BE49-F238E27FC236}">
                <a16:creationId xmlns:a16="http://schemas.microsoft.com/office/drawing/2014/main" id="{4CFA57F2-491D-45D7-A484-CB153E232BD9}"/>
              </a:ext>
            </a:extLst>
          </p:cNvPr>
          <p:cNvSpPr>
            <a:spLocks noEditPoints="1"/>
          </p:cNvSpPr>
          <p:nvPr/>
        </p:nvSpPr>
        <p:spPr bwMode="auto">
          <a:xfrm>
            <a:off x="10359404" y="2483972"/>
            <a:ext cx="402604" cy="59443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id="{FBCDB4B5-B796-4F32-B1A8-F50B7D1C0344}"/>
              </a:ext>
            </a:extLst>
          </p:cNvPr>
          <p:cNvSpPr>
            <a:spLocks noEditPoints="1"/>
          </p:cNvSpPr>
          <p:nvPr/>
        </p:nvSpPr>
        <p:spPr bwMode="auto">
          <a:xfrm>
            <a:off x="4424210" y="2423604"/>
            <a:ext cx="400234" cy="686792"/>
          </a:xfrm>
          <a:custGeom>
            <a:avLst/>
            <a:gdLst>
              <a:gd name="T0" fmla="*/ 287 w 314"/>
              <a:gd name="T1" fmla="*/ 134 h 540"/>
              <a:gd name="T2" fmla="*/ 314 w 314"/>
              <a:gd name="T3" fmla="*/ 144 h 540"/>
              <a:gd name="T4" fmla="*/ 275 w 314"/>
              <a:gd name="T5" fmla="*/ 254 h 540"/>
              <a:gd name="T6" fmla="*/ 244 w 314"/>
              <a:gd name="T7" fmla="*/ 254 h 540"/>
              <a:gd name="T8" fmla="*/ 287 w 314"/>
              <a:gd name="T9" fmla="*/ 134 h 540"/>
              <a:gd name="T10" fmla="*/ 306 w 314"/>
              <a:gd name="T11" fmla="*/ 50 h 540"/>
              <a:gd name="T12" fmla="*/ 298 w 314"/>
              <a:gd name="T13" fmla="*/ 47 h 540"/>
              <a:gd name="T14" fmla="*/ 258 w 314"/>
              <a:gd name="T15" fmla="*/ 88 h 540"/>
              <a:gd name="T16" fmla="*/ 311 w 314"/>
              <a:gd name="T17" fmla="*/ 107 h 540"/>
              <a:gd name="T18" fmla="*/ 306 w 314"/>
              <a:gd name="T19" fmla="*/ 50 h 540"/>
              <a:gd name="T20" fmla="*/ 213 w 314"/>
              <a:gd name="T21" fmla="*/ 254 h 540"/>
              <a:gd name="T22" fmla="*/ 260 w 314"/>
              <a:gd name="T23" fmla="*/ 124 h 540"/>
              <a:gd name="T24" fmla="*/ 233 w 314"/>
              <a:gd name="T25" fmla="*/ 114 h 540"/>
              <a:gd name="T26" fmla="*/ 183 w 314"/>
              <a:gd name="T27" fmla="*/ 254 h 540"/>
              <a:gd name="T28" fmla="*/ 213 w 314"/>
              <a:gd name="T29" fmla="*/ 254 h 540"/>
              <a:gd name="T30" fmla="*/ 7 w 314"/>
              <a:gd name="T31" fmla="*/ 68 h 540"/>
              <a:gd name="T32" fmla="*/ 42 w 314"/>
              <a:gd name="T33" fmla="*/ 7 h 540"/>
              <a:gd name="T34" fmla="*/ 103 w 314"/>
              <a:gd name="T35" fmla="*/ 42 h 540"/>
              <a:gd name="T36" fmla="*/ 159 w 314"/>
              <a:gd name="T37" fmla="*/ 254 h 540"/>
              <a:gd name="T38" fmla="*/ 56 w 314"/>
              <a:gd name="T39" fmla="*/ 254 h 540"/>
              <a:gd name="T40" fmla="*/ 7 w 314"/>
              <a:gd name="T41" fmla="*/ 68 h 540"/>
              <a:gd name="T42" fmla="*/ 43 w 314"/>
              <a:gd name="T43" fmla="*/ 59 h 540"/>
              <a:gd name="T44" fmla="*/ 78 w 314"/>
              <a:gd name="T45" fmla="*/ 187 h 540"/>
              <a:gd name="T46" fmla="*/ 93 w 314"/>
              <a:gd name="T47" fmla="*/ 195 h 540"/>
              <a:gd name="T48" fmla="*/ 102 w 314"/>
              <a:gd name="T49" fmla="*/ 181 h 540"/>
              <a:gd name="T50" fmla="*/ 67 w 314"/>
              <a:gd name="T51" fmla="*/ 53 h 540"/>
              <a:gd name="T52" fmla="*/ 52 w 314"/>
              <a:gd name="T53" fmla="*/ 44 h 540"/>
              <a:gd name="T54" fmla="*/ 43 w 314"/>
              <a:gd name="T55" fmla="*/ 59 h 540"/>
              <a:gd name="T56" fmla="*/ 292 w 314"/>
              <a:gd name="T57" fmla="*/ 274 h 540"/>
              <a:gd name="T58" fmla="*/ 22 w 314"/>
              <a:gd name="T59" fmla="*/ 274 h 540"/>
              <a:gd name="T60" fmla="*/ 6 w 314"/>
              <a:gd name="T61" fmla="*/ 286 h 540"/>
              <a:gd name="T62" fmla="*/ 22 w 314"/>
              <a:gd name="T63" fmla="*/ 298 h 540"/>
              <a:gd name="T64" fmla="*/ 52 w 314"/>
              <a:gd name="T65" fmla="*/ 516 h 540"/>
              <a:gd name="T66" fmla="*/ 38 w 314"/>
              <a:gd name="T67" fmla="*/ 528 h 540"/>
              <a:gd name="T68" fmla="*/ 55 w 314"/>
              <a:gd name="T69" fmla="*/ 540 h 540"/>
              <a:gd name="T70" fmla="*/ 260 w 314"/>
              <a:gd name="T71" fmla="*/ 540 h 540"/>
              <a:gd name="T72" fmla="*/ 276 w 314"/>
              <a:gd name="T73" fmla="*/ 528 h 540"/>
              <a:gd name="T74" fmla="*/ 262 w 314"/>
              <a:gd name="T75" fmla="*/ 516 h 540"/>
              <a:gd name="T76" fmla="*/ 293 w 314"/>
              <a:gd name="T77" fmla="*/ 298 h 540"/>
              <a:gd name="T78" fmla="*/ 309 w 314"/>
              <a:gd name="T79" fmla="*/ 286 h 540"/>
              <a:gd name="T80" fmla="*/ 292 w 314"/>
              <a:gd name="T81" fmla="*/ 274 h 540"/>
              <a:gd name="T82" fmla="*/ 94 w 314"/>
              <a:gd name="T83" fmla="*/ 508 h 540"/>
              <a:gd name="T84" fmla="*/ 92 w 314"/>
              <a:gd name="T85" fmla="*/ 508 h 540"/>
              <a:gd name="T86" fmla="*/ 81 w 314"/>
              <a:gd name="T87" fmla="*/ 498 h 540"/>
              <a:gd name="T88" fmla="*/ 55 w 314"/>
              <a:gd name="T89" fmla="*/ 312 h 540"/>
              <a:gd name="T90" fmla="*/ 64 w 314"/>
              <a:gd name="T91" fmla="*/ 300 h 540"/>
              <a:gd name="T92" fmla="*/ 77 w 314"/>
              <a:gd name="T93" fmla="*/ 309 h 540"/>
              <a:gd name="T94" fmla="*/ 104 w 314"/>
              <a:gd name="T95" fmla="*/ 495 h 540"/>
              <a:gd name="T96" fmla="*/ 94 w 314"/>
              <a:gd name="T97" fmla="*/ 508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4" h="540">
                <a:moveTo>
                  <a:pt x="287" y="134"/>
                </a:moveTo>
                <a:cubicBezTo>
                  <a:pt x="314" y="144"/>
                  <a:pt x="314" y="144"/>
                  <a:pt x="314" y="14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44" y="254"/>
                  <a:pt x="244" y="254"/>
                  <a:pt x="244" y="254"/>
                </a:cubicBezTo>
                <a:lnTo>
                  <a:pt x="287" y="134"/>
                </a:lnTo>
                <a:close/>
                <a:moveTo>
                  <a:pt x="306" y="50"/>
                </a:moveTo>
                <a:cubicBezTo>
                  <a:pt x="306" y="44"/>
                  <a:pt x="302" y="42"/>
                  <a:pt x="298" y="47"/>
                </a:cubicBezTo>
                <a:cubicBezTo>
                  <a:pt x="258" y="88"/>
                  <a:pt x="258" y="88"/>
                  <a:pt x="258" y="88"/>
                </a:cubicBezTo>
                <a:cubicBezTo>
                  <a:pt x="311" y="107"/>
                  <a:pt x="311" y="107"/>
                  <a:pt x="311" y="107"/>
                </a:cubicBezTo>
                <a:lnTo>
                  <a:pt x="306" y="50"/>
                </a:lnTo>
                <a:close/>
                <a:moveTo>
                  <a:pt x="213" y="254"/>
                </a:moveTo>
                <a:cubicBezTo>
                  <a:pt x="260" y="124"/>
                  <a:pt x="260" y="124"/>
                  <a:pt x="260" y="124"/>
                </a:cubicBezTo>
                <a:cubicBezTo>
                  <a:pt x="233" y="114"/>
                  <a:pt x="233" y="114"/>
                  <a:pt x="233" y="114"/>
                </a:cubicBezTo>
                <a:cubicBezTo>
                  <a:pt x="183" y="254"/>
                  <a:pt x="183" y="254"/>
                  <a:pt x="183" y="254"/>
                </a:cubicBezTo>
                <a:lnTo>
                  <a:pt x="213" y="254"/>
                </a:lnTo>
                <a:close/>
                <a:moveTo>
                  <a:pt x="7" y="68"/>
                </a:moveTo>
                <a:cubicBezTo>
                  <a:pt x="0" y="42"/>
                  <a:pt x="16" y="14"/>
                  <a:pt x="42" y="7"/>
                </a:cubicBezTo>
                <a:cubicBezTo>
                  <a:pt x="69" y="0"/>
                  <a:pt x="96" y="16"/>
                  <a:pt x="103" y="42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56" y="254"/>
                  <a:pt x="56" y="254"/>
                  <a:pt x="56" y="254"/>
                </a:cubicBezTo>
                <a:lnTo>
                  <a:pt x="7" y="68"/>
                </a:lnTo>
                <a:close/>
                <a:moveTo>
                  <a:pt x="43" y="59"/>
                </a:moveTo>
                <a:cubicBezTo>
                  <a:pt x="78" y="187"/>
                  <a:pt x="78" y="187"/>
                  <a:pt x="78" y="187"/>
                </a:cubicBezTo>
                <a:cubicBezTo>
                  <a:pt x="79" y="193"/>
                  <a:pt x="86" y="197"/>
                  <a:pt x="93" y="195"/>
                </a:cubicBezTo>
                <a:cubicBezTo>
                  <a:pt x="99" y="194"/>
                  <a:pt x="103" y="187"/>
                  <a:pt x="102" y="181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46"/>
                  <a:pt x="59" y="43"/>
                  <a:pt x="52" y="44"/>
                </a:cubicBezTo>
                <a:cubicBezTo>
                  <a:pt x="46" y="46"/>
                  <a:pt x="42" y="53"/>
                  <a:pt x="43" y="59"/>
                </a:cubicBezTo>
                <a:close/>
                <a:moveTo>
                  <a:pt x="292" y="274"/>
                </a:moveTo>
                <a:cubicBezTo>
                  <a:pt x="22" y="274"/>
                  <a:pt x="22" y="274"/>
                  <a:pt x="22" y="274"/>
                </a:cubicBezTo>
                <a:cubicBezTo>
                  <a:pt x="13" y="274"/>
                  <a:pt x="6" y="279"/>
                  <a:pt x="6" y="286"/>
                </a:cubicBezTo>
                <a:cubicBezTo>
                  <a:pt x="6" y="292"/>
                  <a:pt x="13" y="297"/>
                  <a:pt x="22" y="298"/>
                </a:cubicBezTo>
                <a:cubicBezTo>
                  <a:pt x="52" y="516"/>
                  <a:pt x="52" y="516"/>
                  <a:pt x="52" y="516"/>
                </a:cubicBezTo>
                <a:cubicBezTo>
                  <a:pt x="44" y="517"/>
                  <a:pt x="38" y="522"/>
                  <a:pt x="38" y="528"/>
                </a:cubicBezTo>
                <a:cubicBezTo>
                  <a:pt x="38" y="534"/>
                  <a:pt x="46" y="540"/>
                  <a:pt x="55" y="540"/>
                </a:cubicBezTo>
                <a:cubicBezTo>
                  <a:pt x="260" y="540"/>
                  <a:pt x="260" y="540"/>
                  <a:pt x="260" y="540"/>
                </a:cubicBezTo>
                <a:cubicBezTo>
                  <a:pt x="269" y="540"/>
                  <a:pt x="276" y="534"/>
                  <a:pt x="276" y="528"/>
                </a:cubicBezTo>
                <a:cubicBezTo>
                  <a:pt x="276" y="522"/>
                  <a:pt x="270" y="517"/>
                  <a:pt x="262" y="516"/>
                </a:cubicBezTo>
                <a:cubicBezTo>
                  <a:pt x="293" y="298"/>
                  <a:pt x="293" y="298"/>
                  <a:pt x="293" y="298"/>
                </a:cubicBezTo>
                <a:cubicBezTo>
                  <a:pt x="302" y="297"/>
                  <a:pt x="309" y="292"/>
                  <a:pt x="309" y="286"/>
                </a:cubicBezTo>
                <a:cubicBezTo>
                  <a:pt x="309" y="279"/>
                  <a:pt x="301" y="274"/>
                  <a:pt x="292" y="274"/>
                </a:cubicBezTo>
                <a:close/>
                <a:moveTo>
                  <a:pt x="94" y="508"/>
                </a:moveTo>
                <a:cubicBezTo>
                  <a:pt x="94" y="508"/>
                  <a:pt x="93" y="508"/>
                  <a:pt x="92" y="508"/>
                </a:cubicBezTo>
                <a:cubicBezTo>
                  <a:pt x="87" y="508"/>
                  <a:pt x="82" y="504"/>
                  <a:pt x="81" y="498"/>
                </a:cubicBezTo>
                <a:cubicBezTo>
                  <a:pt x="55" y="312"/>
                  <a:pt x="55" y="312"/>
                  <a:pt x="55" y="312"/>
                </a:cubicBezTo>
                <a:cubicBezTo>
                  <a:pt x="54" y="306"/>
                  <a:pt x="58" y="300"/>
                  <a:pt x="64" y="300"/>
                </a:cubicBezTo>
                <a:cubicBezTo>
                  <a:pt x="70" y="299"/>
                  <a:pt x="76" y="303"/>
                  <a:pt x="77" y="309"/>
                </a:cubicBezTo>
                <a:cubicBezTo>
                  <a:pt x="104" y="495"/>
                  <a:pt x="104" y="495"/>
                  <a:pt x="104" y="495"/>
                </a:cubicBezTo>
                <a:cubicBezTo>
                  <a:pt x="105" y="501"/>
                  <a:pt x="100" y="507"/>
                  <a:pt x="94" y="5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29" name="Freeform 18">
            <a:extLst>
              <a:ext uri="{FF2B5EF4-FFF2-40B4-BE49-F238E27FC236}">
                <a16:creationId xmlns:a16="http://schemas.microsoft.com/office/drawing/2014/main" id="{E02C8E6D-7A63-4B4A-B1DA-A982A3F8EB8D}"/>
              </a:ext>
            </a:extLst>
          </p:cNvPr>
          <p:cNvSpPr>
            <a:spLocks noEditPoints="1"/>
          </p:cNvSpPr>
          <p:nvPr/>
        </p:nvSpPr>
        <p:spPr bwMode="auto">
          <a:xfrm>
            <a:off x="1303978" y="2329886"/>
            <a:ext cx="580224" cy="696264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30" name="Freeform 34">
            <a:extLst>
              <a:ext uri="{FF2B5EF4-FFF2-40B4-BE49-F238E27FC236}">
                <a16:creationId xmlns:a16="http://schemas.microsoft.com/office/drawing/2014/main" id="{F73437C4-2EC0-432B-B974-275E84942B25}"/>
              </a:ext>
            </a:extLst>
          </p:cNvPr>
          <p:cNvSpPr>
            <a:spLocks noEditPoints="1"/>
          </p:cNvSpPr>
          <p:nvPr/>
        </p:nvSpPr>
        <p:spPr bwMode="auto">
          <a:xfrm rot="427970">
            <a:off x="7542419" y="2469672"/>
            <a:ext cx="524199" cy="516278"/>
          </a:xfrm>
          <a:custGeom>
            <a:avLst/>
            <a:gdLst>
              <a:gd name="T0" fmla="*/ 631 w 632"/>
              <a:gd name="T1" fmla="*/ 150 h 405"/>
              <a:gd name="T2" fmla="*/ 623 w 632"/>
              <a:gd name="T3" fmla="*/ 142 h 405"/>
              <a:gd name="T4" fmla="*/ 14 w 632"/>
              <a:gd name="T5" fmla="*/ 1 h 405"/>
              <a:gd name="T6" fmla="*/ 3 w 632"/>
              <a:gd name="T7" fmla="*/ 6 h 405"/>
              <a:gd name="T8" fmla="*/ 4 w 632"/>
              <a:gd name="T9" fmla="*/ 19 h 405"/>
              <a:gd name="T10" fmla="*/ 325 w 632"/>
              <a:gd name="T11" fmla="*/ 401 h 405"/>
              <a:gd name="T12" fmla="*/ 333 w 632"/>
              <a:gd name="T13" fmla="*/ 405 h 405"/>
              <a:gd name="T14" fmla="*/ 340 w 632"/>
              <a:gd name="T15" fmla="*/ 402 h 405"/>
              <a:gd name="T16" fmla="*/ 627 w 632"/>
              <a:gd name="T17" fmla="*/ 161 h 405"/>
              <a:gd name="T18" fmla="*/ 631 w 632"/>
              <a:gd name="T19" fmla="*/ 150 h 405"/>
              <a:gd name="T20" fmla="*/ 335 w 632"/>
              <a:gd name="T21" fmla="*/ 378 h 405"/>
              <a:gd name="T22" fmla="*/ 303 w 632"/>
              <a:gd name="T23" fmla="*/ 341 h 405"/>
              <a:gd name="T24" fmla="*/ 324 w 632"/>
              <a:gd name="T25" fmla="*/ 323 h 405"/>
              <a:gd name="T26" fmla="*/ 325 w 632"/>
              <a:gd name="T27" fmla="*/ 311 h 405"/>
              <a:gd name="T28" fmla="*/ 312 w 632"/>
              <a:gd name="T29" fmla="*/ 310 h 405"/>
              <a:gd name="T30" fmla="*/ 292 w 632"/>
              <a:gd name="T31" fmla="*/ 327 h 405"/>
              <a:gd name="T32" fmla="*/ 258 w 632"/>
              <a:gd name="T33" fmla="*/ 287 h 405"/>
              <a:gd name="T34" fmla="*/ 269 w 632"/>
              <a:gd name="T35" fmla="*/ 277 h 405"/>
              <a:gd name="T36" fmla="*/ 270 w 632"/>
              <a:gd name="T37" fmla="*/ 265 h 405"/>
              <a:gd name="T38" fmla="*/ 258 w 632"/>
              <a:gd name="T39" fmla="*/ 264 h 405"/>
              <a:gd name="T40" fmla="*/ 247 w 632"/>
              <a:gd name="T41" fmla="*/ 274 h 405"/>
              <a:gd name="T42" fmla="*/ 212 w 632"/>
              <a:gd name="T43" fmla="*/ 233 h 405"/>
              <a:gd name="T44" fmla="*/ 233 w 632"/>
              <a:gd name="T45" fmla="*/ 215 h 405"/>
              <a:gd name="T46" fmla="*/ 234 w 632"/>
              <a:gd name="T47" fmla="*/ 204 h 405"/>
              <a:gd name="T48" fmla="*/ 223 w 632"/>
              <a:gd name="T49" fmla="*/ 203 h 405"/>
              <a:gd name="T50" fmla="*/ 202 w 632"/>
              <a:gd name="T51" fmla="*/ 221 h 405"/>
              <a:gd name="T52" fmla="*/ 167 w 632"/>
              <a:gd name="T53" fmla="*/ 180 h 405"/>
              <a:gd name="T54" fmla="*/ 179 w 632"/>
              <a:gd name="T55" fmla="*/ 170 h 405"/>
              <a:gd name="T56" fmla="*/ 180 w 632"/>
              <a:gd name="T57" fmla="*/ 158 h 405"/>
              <a:gd name="T58" fmla="*/ 168 w 632"/>
              <a:gd name="T59" fmla="*/ 157 h 405"/>
              <a:gd name="T60" fmla="*/ 156 w 632"/>
              <a:gd name="T61" fmla="*/ 166 h 405"/>
              <a:gd name="T62" fmla="*/ 122 w 632"/>
              <a:gd name="T63" fmla="*/ 125 h 405"/>
              <a:gd name="T64" fmla="*/ 142 w 632"/>
              <a:gd name="T65" fmla="*/ 108 h 405"/>
              <a:gd name="T66" fmla="*/ 143 w 632"/>
              <a:gd name="T67" fmla="*/ 97 h 405"/>
              <a:gd name="T68" fmla="*/ 132 w 632"/>
              <a:gd name="T69" fmla="*/ 96 h 405"/>
              <a:gd name="T70" fmla="*/ 112 w 632"/>
              <a:gd name="T71" fmla="*/ 113 h 405"/>
              <a:gd name="T72" fmla="*/ 42 w 632"/>
              <a:gd name="T73" fmla="*/ 30 h 405"/>
              <a:gd name="T74" fmla="*/ 596 w 632"/>
              <a:gd name="T75" fmla="*/ 158 h 405"/>
              <a:gd name="T76" fmla="*/ 335 w 632"/>
              <a:gd name="T77" fmla="*/ 378 h 405"/>
              <a:gd name="T78" fmla="*/ 339 w 632"/>
              <a:gd name="T79" fmla="*/ 276 h 405"/>
              <a:gd name="T80" fmla="*/ 348 w 632"/>
              <a:gd name="T81" fmla="*/ 280 h 405"/>
              <a:gd name="T82" fmla="*/ 355 w 632"/>
              <a:gd name="T83" fmla="*/ 277 h 405"/>
              <a:gd name="T84" fmla="*/ 450 w 632"/>
              <a:gd name="T85" fmla="*/ 197 h 405"/>
              <a:gd name="T86" fmla="*/ 453 w 632"/>
              <a:gd name="T87" fmla="*/ 186 h 405"/>
              <a:gd name="T88" fmla="*/ 445 w 632"/>
              <a:gd name="T89" fmla="*/ 178 h 405"/>
              <a:gd name="T90" fmla="*/ 251 w 632"/>
              <a:gd name="T91" fmla="*/ 141 h 405"/>
              <a:gd name="T92" fmla="*/ 240 w 632"/>
              <a:gd name="T93" fmla="*/ 146 h 405"/>
              <a:gd name="T94" fmla="*/ 241 w 632"/>
              <a:gd name="T95" fmla="*/ 158 h 405"/>
              <a:gd name="T96" fmla="*/ 339 w 632"/>
              <a:gd name="T97" fmla="*/ 276 h 405"/>
              <a:gd name="T98" fmla="*/ 418 w 632"/>
              <a:gd name="T99" fmla="*/ 195 h 405"/>
              <a:gd name="T100" fmla="*/ 349 w 632"/>
              <a:gd name="T101" fmla="*/ 253 h 405"/>
              <a:gd name="T102" fmla="*/ 278 w 632"/>
              <a:gd name="T103" fmla="*/ 168 h 405"/>
              <a:gd name="T104" fmla="*/ 418 w 632"/>
              <a:gd name="T105" fmla="*/ 19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32" h="405">
                <a:moveTo>
                  <a:pt x="631" y="150"/>
                </a:moveTo>
                <a:cubicBezTo>
                  <a:pt x="630" y="146"/>
                  <a:pt x="627" y="142"/>
                  <a:pt x="623" y="142"/>
                </a:cubicBezTo>
                <a:cubicBezTo>
                  <a:pt x="14" y="1"/>
                  <a:pt x="14" y="1"/>
                  <a:pt x="14" y="1"/>
                </a:cubicBezTo>
                <a:cubicBezTo>
                  <a:pt x="10" y="0"/>
                  <a:pt x="5" y="2"/>
                  <a:pt x="3" y="6"/>
                </a:cubicBezTo>
                <a:cubicBezTo>
                  <a:pt x="0" y="10"/>
                  <a:pt x="1" y="16"/>
                  <a:pt x="4" y="19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27" y="403"/>
                  <a:pt x="330" y="405"/>
                  <a:pt x="333" y="405"/>
                </a:cubicBezTo>
                <a:cubicBezTo>
                  <a:pt x="336" y="405"/>
                  <a:pt x="338" y="404"/>
                  <a:pt x="340" y="402"/>
                </a:cubicBezTo>
                <a:cubicBezTo>
                  <a:pt x="627" y="161"/>
                  <a:pt x="627" y="161"/>
                  <a:pt x="627" y="161"/>
                </a:cubicBezTo>
                <a:cubicBezTo>
                  <a:pt x="630" y="158"/>
                  <a:pt x="632" y="154"/>
                  <a:pt x="631" y="150"/>
                </a:cubicBezTo>
                <a:close/>
                <a:moveTo>
                  <a:pt x="335" y="378"/>
                </a:moveTo>
                <a:cubicBezTo>
                  <a:pt x="303" y="341"/>
                  <a:pt x="303" y="341"/>
                  <a:pt x="303" y="341"/>
                </a:cubicBezTo>
                <a:cubicBezTo>
                  <a:pt x="324" y="323"/>
                  <a:pt x="324" y="323"/>
                  <a:pt x="324" y="323"/>
                </a:cubicBezTo>
                <a:cubicBezTo>
                  <a:pt x="327" y="320"/>
                  <a:pt x="328" y="315"/>
                  <a:pt x="325" y="311"/>
                </a:cubicBezTo>
                <a:cubicBezTo>
                  <a:pt x="322" y="307"/>
                  <a:pt x="316" y="307"/>
                  <a:pt x="312" y="310"/>
                </a:cubicBezTo>
                <a:cubicBezTo>
                  <a:pt x="292" y="327"/>
                  <a:pt x="292" y="327"/>
                  <a:pt x="292" y="327"/>
                </a:cubicBezTo>
                <a:cubicBezTo>
                  <a:pt x="258" y="287"/>
                  <a:pt x="258" y="287"/>
                  <a:pt x="258" y="287"/>
                </a:cubicBezTo>
                <a:cubicBezTo>
                  <a:pt x="269" y="277"/>
                  <a:pt x="269" y="277"/>
                  <a:pt x="269" y="277"/>
                </a:cubicBezTo>
                <a:cubicBezTo>
                  <a:pt x="273" y="274"/>
                  <a:pt x="273" y="269"/>
                  <a:pt x="270" y="265"/>
                </a:cubicBezTo>
                <a:cubicBezTo>
                  <a:pt x="267" y="261"/>
                  <a:pt x="262" y="261"/>
                  <a:pt x="258" y="264"/>
                </a:cubicBezTo>
                <a:cubicBezTo>
                  <a:pt x="247" y="274"/>
                  <a:pt x="247" y="274"/>
                  <a:pt x="247" y="274"/>
                </a:cubicBezTo>
                <a:cubicBezTo>
                  <a:pt x="212" y="233"/>
                  <a:pt x="212" y="233"/>
                  <a:pt x="212" y="233"/>
                </a:cubicBezTo>
                <a:cubicBezTo>
                  <a:pt x="233" y="215"/>
                  <a:pt x="233" y="215"/>
                  <a:pt x="233" y="215"/>
                </a:cubicBezTo>
                <a:cubicBezTo>
                  <a:pt x="236" y="212"/>
                  <a:pt x="236" y="207"/>
                  <a:pt x="234" y="204"/>
                </a:cubicBezTo>
                <a:cubicBezTo>
                  <a:pt x="231" y="201"/>
                  <a:pt x="226" y="200"/>
                  <a:pt x="223" y="203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67" y="180"/>
                  <a:pt x="167" y="180"/>
                  <a:pt x="167" y="180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83" y="167"/>
                  <a:pt x="183" y="161"/>
                  <a:pt x="180" y="158"/>
                </a:cubicBezTo>
                <a:cubicBezTo>
                  <a:pt x="177" y="154"/>
                  <a:pt x="171" y="154"/>
                  <a:pt x="168" y="157"/>
                </a:cubicBezTo>
                <a:cubicBezTo>
                  <a:pt x="156" y="166"/>
                  <a:pt x="156" y="166"/>
                  <a:pt x="156" y="166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6" y="105"/>
                  <a:pt x="146" y="100"/>
                  <a:pt x="143" y="97"/>
                </a:cubicBezTo>
                <a:cubicBezTo>
                  <a:pt x="141" y="94"/>
                  <a:pt x="136" y="93"/>
                  <a:pt x="132" y="96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42" y="30"/>
                  <a:pt x="42" y="30"/>
                  <a:pt x="42" y="30"/>
                </a:cubicBezTo>
                <a:cubicBezTo>
                  <a:pt x="596" y="158"/>
                  <a:pt x="596" y="158"/>
                  <a:pt x="596" y="158"/>
                </a:cubicBezTo>
                <a:lnTo>
                  <a:pt x="335" y="378"/>
                </a:lnTo>
                <a:close/>
                <a:moveTo>
                  <a:pt x="339" y="276"/>
                </a:moveTo>
                <a:cubicBezTo>
                  <a:pt x="342" y="278"/>
                  <a:pt x="345" y="280"/>
                  <a:pt x="348" y="280"/>
                </a:cubicBezTo>
                <a:cubicBezTo>
                  <a:pt x="350" y="280"/>
                  <a:pt x="353" y="279"/>
                  <a:pt x="355" y="277"/>
                </a:cubicBezTo>
                <a:cubicBezTo>
                  <a:pt x="450" y="197"/>
                  <a:pt x="450" y="197"/>
                  <a:pt x="450" y="197"/>
                </a:cubicBezTo>
                <a:cubicBezTo>
                  <a:pt x="453" y="195"/>
                  <a:pt x="454" y="190"/>
                  <a:pt x="453" y="186"/>
                </a:cubicBezTo>
                <a:cubicBezTo>
                  <a:pt x="452" y="182"/>
                  <a:pt x="449" y="179"/>
                  <a:pt x="445" y="178"/>
                </a:cubicBezTo>
                <a:cubicBezTo>
                  <a:pt x="251" y="141"/>
                  <a:pt x="251" y="141"/>
                  <a:pt x="251" y="141"/>
                </a:cubicBezTo>
                <a:cubicBezTo>
                  <a:pt x="247" y="140"/>
                  <a:pt x="242" y="142"/>
                  <a:pt x="240" y="146"/>
                </a:cubicBezTo>
                <a:cubicBezTo>
                  <a:pt x="237" y="150"/>
                  <a:pt x="238" y="155"/>
                  <a:pt x="241" y="158"/>
                </a:cubicBezTo>
                <a:lnTo>
                  <a:pt x="339" y="276"/>
                </a:lnTo>
                <a:close/>
                <a:moveTo>
                  <a:pt x="418" y="195"/>
                </a:moveTo>
                <a:cubicBezTo>
                  <a:pt x="349" y="253"/>
                  <a:pt x="349" y="253"/>
                  <a:pt x="349" y="253"/>
                </a:cubicBezTo>
                <a:cubicBezTo>
                  <a:pt x="278" y="168"/>
                  <a:pt x="278" y="168"/>
                  <a:pt x="278" y="168"/>
                </a:cubicBezTo>
                <a:lnTo>
                  <a:pt x="418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25" name="文本框 2">
            <a:extLst>
              <a:ext uri="{FF2B5EF4-FFF2-40B4-BE49-F238E27FC236}">
                <a16:creationId xmlns:a16="http://schemas.microsoft.com/office/drawing/2014/main" id="{B5349202-65A7-49D4-BA5D-2FD2FB9B6CD5}"/>
              </a:ext>
            </a:extLst>
          </p:cNvPr>
          <p:cNvSpPr txBox="1"/>
          <p:nvPr/>
        </p:nvSpPr>
        <p:spPr>
          <a:xfrm>
            <a:off x="3746008" y="2953159"/>
            <a:ext cx="2196068" cy="1799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b="1" spc="600" dirty="0" err="1">
                <a:solidFill>
                  <a:prstClr val="white"/>
                </a:solidFill>
                <a:latin typeface="UTM Avo" panose="02040603050506020204" pitchFamily="18" charset="0"/>
                <a:ea typeface="zihun35hao-jindianyahei" panose="00000500000000000000" pitchFamily="2" charset="-122"/>
                <a:sym typeface="zihun35hao-jindianyahei" panose="00000500000000000000" pitchFamily="2" charset="-122"/>
              </a:rPr>
              <a:t>êu</a:t>
            </a:r>
            <a:endParaRPr kumimoji="0" lang="zh-CN" altLang="en-US" sz="96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sp>
        <p:nvSpPr>
          <p:cNvPr id="26" name="文本框 2">
            <a:extLst>
              <a:ext uri="{FF2B5EF4-FFF2-40B4-BE49-F238E27FC236}">
                <a16:creationId xmlns:a16="http://schemas.microsoft.com/office/drawing/2014/main" id="{B5349202-65A7-49D4-BA5D-2FD2FB9B6CD5}"/>
              </a:ext>
            </a:extLst>
          </p:cNvPr>
          <p:cNvSpPr txBox="1"/>
          <p:nvPr/>
        </p:nvSpPr>
        <p:spPr>
          <a:xfrm>
            <a:off x="7071844" y="2908871"/>
            <a:ext cx="2196068" cy="1799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b="1" spc="600" dirty="0" err="1">
                <a:solidFill>
                  <a:prstClr val="white"/>
                </a:solidFill>
                <a:latin typeface="UTM Avo" panose="02040603050506020204" pitchFamily="18" charset="0"/>
                <a:ea typeface="zihun35hao-jindianyahei" panose="00000500000000000000" pitchFamily="2" charset="-122"/>
                <a:sym typeface="zihun35hao-jindianyahei" panose="00000500000000000000" pitchFamily="2" charset="-122"/>
              </a:rPr>
              <a:t>iu</a:t>
            </a:r>
            <a:endParaRPr lang="en-US" altLang="zh-CN" sz="9600" b="1" spc="600" noProof="0" dirty="0">
              <a:solidFill>
                <a:prstClr val="white"/>
              </a:solidFill>
              <a:latin typeface="UTM Avo" panose="02040603050506020204" pitchFamily="18" charset="0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pic>
        <p:nvPicPr>
          <p:cNvPr id="33" name="图片 1" descr="f9bb7a65055a321af5beddc3658db7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414" y="5153318"/>
            <a:ext cx="2119034" cy="1622851"/>
          </a:xfrm>
          <a:prstGeom prst="rect">
            <a:avLst/>
          </a:prstGeom>
        </p:spPr>
      </p:pic>
      <p:pic>
        <p:nvPicPr>
          <p:cNvPr id="34" name="图片 1" descr="f9bb7a65055a321af5beddc3658db7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426" y="5134699"/>
            <a:ext cx="2119034" cy="1622851"/>
          </a:xfrm>
          <a:prstGeom prst="rect">
            <a:avLst/>
          </a:prstGeom>
        </p:spPr>
      </p:pic>
      <p:pic>
        <p:nvPicPr>
          <p:cNvPr id="35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2740"/>
          <a:stretch>
            <a:fillRect/>
          </a:stretch>
        </p:blipFill>
        <p:spPr>
          <a:xfrm>
            <a:off x="5815200" y="2194922"/>
            <a:ext cx="1263838" cy="1065778"/>
          </a:xfrm>
          <a:prstGeom prst="rect">
            <a:avLst/>
          </a:prstGeom>
        </p:spPr>
      </p:pic>
      <p:pic>
        <p:nvPicPr>
          <p:cNvPr id="36" name="图片 41">
            <a:extLst>
              <a:ext uri="{FF2B5EF4-FFF2-40B4-BE49-F238E27FC236}">
                <a16:creationId xmlns:a16="http://schemas.microsoft.com/office/drawing/2014/main" id="{73EBAA1A-CCBD-4F6C-8D97-7B7ADD9D51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665" y="1859419"/>
            <a:ext cx="1103377" cy="1795325"/>
          </a:xfrm>
          <a:prstGeom prst="rect">
            <a:avLst/>
          </a:prstGeom>
        </p:spPr>
      </p:pic>
      <p:pic>
        <p:nvPicPr>
          <p:cNvPr id="37" name="图片 42">
            <a:extLst>
              <a:ext uri="{FF2B5EF4-FFF2-40B4-BE49-F238E27FC236}">
                <a16:creationId xmlns:a16="http://schemas.microsoft.com/office/drawing/2014/main" id="{942F7E87-18B2-463A-A88C-B53C20C8C2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4848" y="2767117"/>
            <a:ext cx="1103377" cy="1795325"/>
          </a:xfrm>
          <a:prstGeom prst="rect">
            <a:avLst/>
          </a:prstGeom>
        </p:spPr>
      </p:pic>
      <p:pic>
        <p:nvPicPr>
          <p:cNvPr id="38" name="图片 1">
            <a:extLst>
              <a:ext uri="{FF2B5EF4-FFF2-40B4-BE49-F238E27FC236}">
                <a16:creationId xmlns:a16="http://schemas.microsoft.com/office/drawing/2014/main" id="{EA79C4FE-3135-4E55-A160-9E213FC10C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" t="5190" b="6070"/>
          <a:stretch/>
        </p:blipFill>
        <p:spPr>
          <a:xfrm>
            <a:off x="167951" y="344289"/>
            <a:ext cx="11799569" cy="1979480"/>
          </a:xfrm>
          <a:prstGeom prst="rect">
            <a:avLst/>
          </a:prstGeom>
        </p:spPr>
      </p:pic>
      <p:sp>
        <p:nvSpPr>
          <p:cNvPr id="39" name="文本框 7">
            <a:extLst>
              <a:ext uri="{FF2B5EF4-FFF2-40B4-BE49-F238E27FC236}">
                <a16:creationId xmlns:a16="http://schemas.microsoft.com/office/drawing/2014/main" id="{62BA7999-F841-4B92-AF45-DB63A965F00E}"/>
              </a:ext>
            </a:extLst>
          </p:cNvPr>
          <p:cNvSpPr txBox="1"/>
          <p:nvPr/>
        </p:nvSpPr>
        <p:spPr>
          <a:xfrm>
            <a:off x="2387934" y="976570"/>
            <a:ext cx="857001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48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/>
                <a:ea typeface="汉仪跳跳体简" panose="00020600040101010101" pitchFamily="18" charset="-122"/>
                <a:cs typeface="+mn-cs"/>
              </a:rPr>
              <a:t>Tìm tiếng ngoài bài có vần: </a:t>
            </a:r>
            <a:endParaRPr kumimoji="0" lang="zh-CN" altLang="en-US" sz="48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UTM Avo"/>
              <a:ea typeface="汉仪跳跳体简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411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7C2C02-B025-45B7-86D6-EBCF8FC0CD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1"/>
          <a:stretch/>
        </p:blipFill>
        <p:spPr>
          <a:xfrm>
            <a:off x="1" y="394446"/>
            <a:ext cx="12191999" cy="64635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464D35-257C-43C1-AF0A-9E68D2B29347}"/>
              </a:ext>
            </a:extLst>
          </p:cNvPr>
          <p:cNvSpPr/>
          <p:nvPr/>
        </p:nvSpPr>
        <p:spPr>
          <a:xfrm>
            <a:off x="2645867" y="2349129"/>
            <a:ext cx="666240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</a:rPr>
              <a:t>T</a:t>
            </a:r>
            <a:r>
              <a:rPr lang="vi-VN" sz="96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</a:rPr>
              <a:t>HƯ GIÃN </a:t>
            </a:r>
            <a:endParaRPr lang="en-US" sz="9600" b="1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90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4">
            <a:extLst>
              <a:ext uri="{FF2B5EF4-FFF2-40B4-BE49-F238E27FC236}">
                <a16:creationId xmlns:a16="http://schemas.microsoft.com/office/drawing/2014/main" id="{E9E84299-F9AC-4E07-86FD-125DB116D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0" t="31444" r="21976"/>
          <a:stretch/>
        </p:blipFill>
        <p:spPr>
          <a:xfrm>
            <a:off x="7871972" y="4561900"/>
            <a:ext cx="4113169" cy="2675889"/>
          </a:xfrm>
          <a:prstGeom prst="rect">
            <a:avLst/>
          </a:prstGeom>
        </p:spPr>
      </p:pic>
      <p:pic>
        <p:nvPicPr>
          <p:cNvPr id="3" name="图片 35">
            <a:extLst>
              <a:ext uri="{FF2B5EF4-FFF2-40B4-BE49-F238E27FC236}">
                <a16:creationId xmlns:a16="http://schemas.microsoft.com/office/drawing/2014/main" id="{7A40FBA4-BDF8-442F-BB3E-EF5DE45AE7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0"/>
          <a:stretch/>
        </p:blipFill>
        <p:spPr>
          <a:xfrm>
            <a:off x="0" y="4455372"/>
            <a:ext cx="12192000" cy="2402628"/>
          </a:xfrm>
          <a:prstGeom prst="rect">
            <a:avLst/>
          </a:prstGeom>
        </p:spPr>
      </p:pic>
      <p:sp>
        <p:nvSpPr>
          <p:cNvPr id="4" name="文本框 1">
            <a:extLst>
              <a:ext uri="{FF2B5EF4-FFF2-40B4-BE49-F238E27FC236}">
                <a16:creationId xmlns:a16="http://schemas.microsoft.com/office/drawing/2014/main" id="{70767FD4-96D8-4304-9BC9-7499F762B60B}"/>
              </a:ext>
            </a:extLst>
          </p:cNvPr>
          <p:cNvSpPr txBox="1"/>
          <p:nvPr/>
        </p:nvSpPr>
        <p:spPr>
          <a:xfrm>
            <a:off x="3762918" y="3055611"/>
            <a:ext cx="4791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b="1" dirty="0">
                <a:ln w="28575">
                  <a:solidFill>
                    <a:srgbClr val="70AD47">
                      <a:lumMod val="75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inpin heiti" charset="-122"/>
              </a:rPr>
              <a:t>TẬP VIẾT</a:t>
            </a:r>
            <a:endParaRPr kumimoji="0" lang="en-US" altLang="zh-CN" sz="8000" b="1" i="0" u="none" strike="noStrike" kern="1200" cap="none" spc="0" normalizeH="0" baseline="0" noProof="0" dirty="0">
              <a:ln w="28575">
                <a:solidFill>
                  <a:srgbClr val="70AD47">
                    <a:lumMod val="75000"/>
                  </a:srgbClr>
                </a:solidFill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inpin heiti" charset="-122"/>
            </a:endParaRPr>
          </a:p>
        </p:txBody>
      </p:sp>
      <p:pic>
        <p:nvPicPr>
          <p:cNvPr id="5" name="图片 13">
            <a:extLst>
              <a:ext uri="{FF2B5EF4-FFF2-40B4-BE49-F238E27FC236}">
                <a16:creationId xmlns:a16="http://schemas.microsoft.com/office/drawing/2014/main" id="{9431EBB8-9BEA-4936-9AB8-EEE411D5E2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9690439" y="343162"/>
            <a:ext cx="2504126" cy="2525039"/>
          </a:xfrm>
          <a:prstGeom prst="rect">
            <a:avLst/>
          </a:prstGeom>
        </p:spPr>
      </p:pic>
      <p:pic>
        <p:nvPicPr>
          <p:cNvPr id="6" name="图片 36">
            <a:extLst>
              <a:ext uri="{FF2B5EF4-FFF2-40B4-BE49-F238E27FC236}">
                <a16:creationId xmlns:a16="http://schemas.microsoft.com/office/drawing/2014/main" id="{BDC7D5A4-7D0C-48A2-A866-F779621D88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9" b="73195"/>
          <a:stretch/>
        </p:blipFill>
        <p:spPr>
          <a:xfrm>
            <a:off x="0" y="422832"/>
            <a:ext cx="3119556" cy="2242457"/>
          </a:xfrm>
          <a:prstGeom prst="rect">
            <a:avLst/>
          </a:prstGeom>
        </p:spPr>
      </p:pic>
      <p:pic>
        <p:nvPicPr>
          <p:cNvPr id="7" name="图片 38">
            <a:extLst>
              <a:ext uri="{FF2B5EF4-FFF2-40B4-BE49-F238E27FC236}">
                <a16:creationId xmlns:a16="http://schemas.microsoft.com/office/drawing/2014/main" id="{D61759F3-61F7-4BD5-A391-58B8B8FC79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r="44375" b="68184"/>
          <a:stretch/>
        </p:blipFill>
        <p:spPr>
          <a:xfrm>
            <a:off x="2974190" y="506998"/>
            <a:ext cx="5580311" cy="2667759"/>
          </a:xfrm>
          <a:prstGeom prst="rect">
            <a:avLst/>
          </a:prstGeom>
        </p:spPr>
      </p:pic>
      <p:pic>
        <p:nvPicPr>
          <p:cNvPr id="8" name="图片 39">
            <a:extLst>
              <a:ext uri="{FF2B5EF4-FFF2-40B4-BE49-F238E27FC236}">
                <a16:creationId xmlns:a16="http://schemas.microsoft.com/office/drawing/2014/main" id="{51AA100F-DFD7-4CCD-8DA3-CC37CF4503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690861" y="3841092"/>
            <a:ext cx="903104" cy="91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728323-EBE7-4819-AE42-B12ADDE68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600" y="2110466"/>
            <a:ext cx="11988800" cy="20462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E02D31-2512-46A7-8583-DA17F897E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511" y="486974"/>
            <a:ext cx="2715436" cy="178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2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1D41D2-7BEC-46B6-BD98-724ECF6DA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" y="0"/>
            <a:ext cx="101479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55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1D41D2-7BEC-46B6-BD98-724ECF6DA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2033" y="25247"/>
            <a:ext cx="10147933" cy="680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696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438539"/>
            <a:ext cx="4094329" cy="57443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04382" y="2111186"/>
            <a:ext cx="3193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4800" b="1" dirty="0">
                <a:solidFill>
                  <a:prstClr val="black"/>
                </a:solidFill>
                <a:latin typeface="UTM Avo" panose="02040603050506020204" pitchFamily="18" charset="0"/>
              </a:rPr>
              <a:t>TẬP</a:t>
            </a:r>
            <a:r>
              <a:rPr lang="en-US" sz="4800" b="1" dirty="0">
                <a:solidFill>
                  <a:prstClr val="black"/>
                </a:solidFill>
                <a:latin typeface="UTM Avo" panose="02040603050506020204" pitchFamily="18" charset="0"/>
              </a:rPr>
              <a:t> 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ĐỌC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:a16="http://schemas.microsoft.com/office/drawing/2014/main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" y="363312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76336" y="429208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:a16="http://schemas.microsoft.com/office/drawing/2014/main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02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2EF48B9-DEB7-4071-8BC9-54D242212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5" r="9535"/>
          <a:stretch/>
        </p:blipFill>
        <p:spPr>
          <a:xfrm>
            <a:off x="408992" y="531845"/>
            <a:ext cx="11374015" cy="622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9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:a16="http://schemas.microsoft.com/office/drawing/2014/main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4" name="文本框 12">
            <a:extLst>
              <a:ext uri="{FF2B5EF4-FFF2-40B4-BE49-F238E27FC236}">
                <a16:creationId xmlns:a16="http://schemas.microsoft.com/office/drawing/2014/main" id="{D236FED6-C37C-45AA-87AD-2C1259124EAA}"/>
              </a:ext>
            </a:extLst>
          </p:cNvPr>
          <p:cNvSpPr txBox="1"/>
          <p:nvPr/>
        </p:nvSpPr>
        <p:spPr>
          <a:xfrm rot="20995850">
            <a:off x="2200544" y="2877260"/>
            <a:ext cx="7790915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汉仪晓波美妍体W" panose="00020600040101010101" pitchFamily="18" charset="-122"/>
              </a:rPr>
              <a:t>KHỞI ĐỘNG</a:t>
            </a:r>
            <a:endParaRPr kumimoji="0" lang="zh-CN" altLang="en-US" sz="96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68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D3C623-85C9-4880-BC5D-0B65DD63B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5" r="9535"/>
          <a:stretch/>
        </p:blipFill>
        <p:spPr>
          <a:xfrm>
            <a:off x="2533651" y="4076700"/>
            <a:ext cx="7696199" cy="27813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2EF48B9-DEB7-4071-8BC9-54D2422128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5" t="3313" r="2863" b="-3313"/>
          <a:stretch/>
        </p:blipFill>
        <p:spPr>
          <a:xfrm>
            <a:off x="1114425" y="480393"/>
            <a:ext cx="10534650" cy="431632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10D164F-FBD9-454D-A2E7-AC8527F6DC76}"/>
              </a:ext>
            </a:extLst>
          </p:cNvPr>
          <p:cNvCxnSpPr/>
          <p:nvPr/>
        </p:nvCxnSpPr>
        <p:spPr>
          <a:xfrm>
            <a:off x="8771669" y="1779521"/>
            <a:ext cx="130863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544B3A-B8C9-4894-948F-7F48B363DC09}"/>
              </a:ext>
            </a:extLst>
          </p:cNvPr>
          <p:cNvCxnSpPr>
            <a:cxnSpLocks/>
          </p:cNvCxnSpPr>
          <p:nvPr/>
        </p:nvCxnSpPr>
        <p:spPr>
          <a:xfrm>
            <a:off x="6837923" y="2287825"/>
            <a:ext cx="103029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641CBF9-8C35-4518-976D-6EF7CFC00845}"/>
              </a:ext>
            </a:extLst>
          </p:cNvPr>
          <p:cNvCxnSpPr>
            <a:cxnSpLocks/>
          </p:cNvCxnSpPr>
          <p:nvPr/>
        </p:nvCxnSpPr>
        <p:spPr>
          <a:xfrm>
            <a:off x="6096000" y="2736812"/>
            <a:ext cx="113159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BCD1290-E042-4015-8C74-D7E9FB25518F}"/>
              </a:ext>
            </a:extLst>
          </p:cNvPr>
          <p:cNvCxnSpPr>
            <a:cxnSpLocks/>
          </p:cNvCxnSpPr>
          <p:nvPr/>
        </p:nvCxnSpPr>
        <p:spPr>
          <a:xfrm>
            <a:off x="7396419" y="2752326"/>
            <a:ext cx="86055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36520C-DEF7-42F2-ADDF-AAC5DDDFCF31}"/>
              </a:ext>
            </a:extLst>
          </p:cNvPr>
          <p:cNvCxnSpPr/>
          <p:nvPr/>
        </p:nvCxnSpPr>
        <p:spPr>
          <a:xfrm>
            <a:off x="7330713" y="3235078"/>
            <a:ext cx="130863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B56372-7ABD-4881-8A45-A6FCDC50DEB0}"/>
              </a:ext>
            </a:extLst>
          </p:cNvPr>
          <p:cNvCxnSpPr>
            <a:cxnSpLocks/>
          </p:cNvCxnSpPr>
          <p:nvPr/>
        </p:nvCxnSpPr>
        <p:spPr>
          <a:xfrm>
            <a:off x="4341118" y="3689540"/>
            <a:ext cx="168735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505AA32-DA2F-45B1-B538-A7147B214034}"/>
              </a:ext>
            </a:extLst>
          </p:cNvPr>
          <p:cNvCxnSpPr>
            <a:cxnSpLocks/>
          </p:cNvCxnSpPr>
          <p:nvPr/>
        </p:nvCxnSpPr>
        <p:spPr>
          <a:xfrm>
            <a:off x="10298407" y="1822412"/>
            <a:ext cx="116718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7E2B586-E437-4D0C-BB52-AAEF0A7F3B4B}"/>
              </a:ext>
            </a:extLst>
          </p:cNvPr>
          <p:cNvCxnSpPr>
            <a:cxnSpLocks/>
          </p:cNvCxnSpPr>
          <p:nvPr/>
        </p:nvCxnSpPr>
        <p:spPr>
          <a:xfrm>
            <a:off x="9783714" y="3738819"/>
            <a:ext cx="17311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666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71251A1A-0AC0-4246-B88D-9F20D7850A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1" b="-1764"/>
          <a:stretch/>
        </p:blipFill>
        <p:spPr>
          <a:xfrm>
            <a:off x="364013" y="1860048"/>
            <a:ext cx="11463974" cy="4417075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D631F142-C653-45D1-B6BD-084D1D898523}"/>
              </a:ext>
            </a:extLst>
          </p:cNvPr>
          <p:cNvSpPr txBox="1">
            <a:spLocks/>
          </p:cNvSpPr>
          <p:nvPr/>
        </p:nvSpPr>
        <p:spPr>
          <a:xfrm>
            <a:off x="3907971" y="1028347"/>
            <a:ext cx="4376058" cy="794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</a:rPr>
              <a:t>Ba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lưỡi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rìu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</a:rPr>
              <a:t> (1)</a:t>
            </a:r>
            <a:endParaRPr lang="en-US" sz="4000" b="1" dirty="0">
              <a:latin typeface="UTM Avo" panose="02040603050506020204" pitchFamily="18" charset="0"/>
            </a:endParaRPr>
          </a:p>
        </p:txBody>
      </p:sp>
      <p:pic>
        <p:nvPicPr>
          <p:cNvPr id="32" name="图片 1" descr="f9bb7a65055a321af5beddc3658db7db">
            <a:extLst>
              <a:ext uri="{FF2B5EF4-FFF2-40B4-BE49-F238E27FC236}">
                <a16:creationId xmlns:a16="http://schemas.microsoft.com/office/drawing/2014/main" id="{F24BE3A9-C4BD-4F7F-BC65-4FAD2C11B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63" y="5940474"/>
            <a:ext cx="1365183" cy="878747"/>
          </a:xfrm>
          <a:prstGeom prst="rect">
            <a:avLst/>
          </a:prstGeom>
        </p:spPr>
      </p:pic>
      <p:pic>
        <p:nvPicPr>
          <p:cNvPr id="33" name="图片 1" descr="f9bb7a65055a321af5beddc3658db7db">
            <a:extLst>
              <a:ext uri="{FF2B5EF4-FFF2-40B4-BE49-F238E27FC236}">
                <a16:creationId xmlns:a16="http://schemas.microsoft.com/office/drawing/2014/main" id="{8F00C25D-FDDC-4FDA-83BB-DF6BAE40E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2334" y="4867543"/>
            <a:ext cx="2299537" cy="2052929"/>
          </a:xfrm>
          <a:prstGeom prst="rect">
            <a:avLst/>
          </a:prstGeom>
        </p:spPr>
      </p:pic>
      <p:pic>
        <p:nvPicPr>
          <p:cNvPr id="34" name="图片 1">
            <a:extLst>
              <a:ext uri="{FF2B5EF4-FFF2-40B4-BE49-F238E27FC236}">
                <a16:creationId xmlns:a16="http://schemas.microsoft.com/office/drawing/2014/main" id="{8B7AD7CC-18EF-4CA3-B016-67CAC50794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2740"/>
          <a:stretch>
            <a:fillRect/>
          </a:stretch>
        </p:blipFill>
        <p:spPr>
          <a:xfrm>
            <a:off x="10725002" y="436096"/>
            <a:ext cx="1414199" cy="1163063"/>
          </a:xfrm>
          <a:prstGeom prst="rect">
            <a:avLst/>
          </a:prstGeom>
        </p:spPr>
      </p:pic>
      <p:pic>
        <p:nvPicPr>
          <p:cNvPr id="35" name="图片 42">
            <a:extLst>
              <a:ext uri="{FF2B5EF4-FFF2-40B4-BE49-F238E27FC236}">
                <a16:creationId xmlns:a16="http://schemas.microsoft.com/office/drawing/2014/main" id="{A8006563-93BE-48AC-8CA6-B330B8968E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091" y="436096"/>
            <a:ext cx="1103377" cy="1795325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CD430BA1-DDB8-4F08-BF63-840464052737}"/>
              </a:ext>
            </a:extLst>
          </p:cNvPr>
          <p:cNvSpPr/>
          <p:nvPr/>
        </p:nvSpPr>
        <p:spPr>
          <a:xfrm>
            <a:off x="780769" y="1920829"/>
            <a:ext cx="210769" cy="2686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545DDC9-E8CA-44A9-B8C1-D569F0D0DCBE}"/>
              </a:ext>
            </a:extLst>
          </p:cNvPr>
          <p:cNvSpPr/>
          <p:nvPr/>
        </p:nvSpPr>
        <p:spPr>
          <a:xfrm>
            <a:off x="262365" y="2510361"/>
            <a:ext cx="270588" cy="24200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B54DC33-E278-4FB6-9517-1830DABE437E}"/>
              </a:ext>
            </a:extLst>
          </p:cNvPr>
          <p:cNvSpPr/>
          <p:nvPr/>
        </p:nvSpPr>
        <p:spPr>
          <a:xfrm>
            <a:off x="7514762" y="2550622"/>
            <a:ext cx="224256" cy="26861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0AF39B4-D9BF-43D4-BC99-153DDC41F299}"/>
              </a:ext>
            </a:extLst>
          </p:cNvPr>
          <p:cNvSpPr/>
          <p:nvPr/>
        </p:nvSpPr>
        <p:spPr>
          <a:xfrm>
            <a:off x="2952429" y="3182504"/>
            <a:ext cx="204441" cy="26861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220DC71-60D4-4C00-8C25-A23D535EA674}"/>
              </a:ext>
            </a:extLst>
          </p:cNvPr>
          <p:cNvSpPr/>
          <p:nvPr/>
        </p:nvSpPr>
        <p:spPr>
          <a:xfrm>
            <a:off x="10170206" y="3178220"/>
            <a:ext cx="224256" cy="26861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8379D95-7A0C-4AEE-AAD8-FF0E8C03107F}"/>
              </a:ext>
            </a:extLst>
          </p:cNvPr>
          <p:cNvSpPr/>
          <p:nvPr/>
        </p:nvSpPr>
        <p:spPr>
          <a:xfrm>
            <a:off x="4135671" y="3814348"/>
            <a:ext cx="204441" cy="26861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6D06622-4067-4EA9-9791-35E36939B208}"/>
              </a:ext>
            </a:extLst>
          </p:cNvPr>
          <p:cNvSpPr/>
          <p:nvPr/>
        </p:nvSpPr>
        <p:spPr>
          <a:xfrm>
            <a:off x="9959436" y="3783274"/>
            <a:ext cx="210770" cy="21427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8D5CA44-50B9-4649-B342-1F3DE59C0040}"/>
              </a:ext>
            </a:extLst>
          </p:cNvPr>
          <p:cNvSpPr/>
          <p:nvPr/>
        </p:nvSpPr>
        <p:spPr>
          <a:xfrm>
            <a:off x="2601191" y="4394631"/>
            <a:ext cx="234564" cy="21427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5294E65-48AA-43DC-B4FD-FA9209A97604}"/>
              </a:ext>
            </a:extLst>
          </p:cNvPr>
          <p:cNvSpPr/>
          <p:nvPr/>
        </p:nvSpPr>
        <p:spPr>
          <a:xfrm>
            <a:off x="6737053" y="4394630"/>
            <a:ext cx="234563" cy="21427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E923794-6883-43A2-BA41-C1ACB73E5672}"/>
              </a:ext>
            </a:extLst>
          </p:cNvPr>
          <p:cNvGrpSpPr/>
          <p:nvPr/>
        </p:nvGrpSpPr>
        <p:grpSpPr>
          <a:xfrm>
            <a:off x="3801452" y="488967"/>
            <a:ext cx="3592286" cy="509451"/>
            <a:chOff x="4000467" y="260140"/>
            <a:chExt cx="3232530" cy="846266"/>
          </a:xfrm>
          <a:noFill/>
        </p:grpSpPr>
        <p:sp>
          <p:nvSpPr>
            <p:cNvPr id="46" name="Rounded Rectangle 19">
              <a:extLst>
                <a:ext uri="{FF2B5EF4-FFF2-40B4-BE49-F238E27FC236}">
                  <a16:creationId xmlns:a16="http://schemas.microsoft.com/office/drawing/2014/main" id="{53691376-1705-42E0-8366-8D7962E99299}"/>
                </a:ext>
              </a:extLst>
            </p:cNvPr>
            <p:cNvSpPr/>
            <p:nvPr/>
          </p:nvSpPr>
          <p:spPr>
            <a:xfrm>
              <a:off x="4764519" y="412815"/>
              <a:ext cx="2468478" cy="540913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 panose="02040603050506020204" pitchFamily="18" charset="0"/>
                  <a:ea typeface="+mn-ea"/>
                  <a:cs typeface="+mn-cs"/>
                </a:rPr>
                <a:t>Chia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 panose="02040603050506020204" pitchFamily="18" charset="0"/>
                  <a:ea typeface="+mn-ea"/>
                  <a:cs typeface="+mn-cs"/>
                </a:rPr>
                <a:t>câu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pic>
          <p:nvPicPr>
            <p:cNvPr id="47" name="图片 7">
              <a:extLst>
                <a:ext uri="{FF2B5EF4-FFF2-40B4-BE49-F238E27FC236}">
                  <a16:creationId xmlns:a16="http://schemas.microsoft.com/office/drawing/2014/main" id="{9D265E33-97F8-4788-8323-2F13D7E4B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467" y="260140"/>
              <a:ext cx="965849" cy="846266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541702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82F18E-BC95-4806-A7BA-AF6C1E12B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5" r="9535"/>
          <a:stretch/>
        </p:blipFill>
        <p:spPr>
          <a:xfrm>
            <a:off x="2533651" y="4076700"/>
            <a:ext cx="7696199" cy="2781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315EF6-EF30-4E6C-ADEE-A9013A4644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5" t="3313" r="2863" b="-3313"/>
          <a:stretch/>
        </p:blipFill>
        <p:spPr>
          <a:xfrm>
            <a:off x="828675" y="440637"/>
            <a:ext cx="10534650" cy="4316327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887506" y="1277470"/>
            <a:ext cx="470647" cy="497541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0229850" y="2299447"/>
            <a:ext cx="137832" cy="457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0189509" y="2299447"/>
            <a:ext cx="137832" cy="457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1229134" y="2195389"/>
            <a:ext cx="268381" cy="32272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3818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313" y="132521"/>
            <a:ext cx="2467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rgbClr val="002060"/>
                </a:solidFill>
                <a:latin typeface=".VnAvant" panose="020B7200000000000000" pitchFamily="34" charset="0"/>
              </a:rPr>
              <a:t>Nèi ®óng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84313" y="1484244"/>
            <a:ext cx="4174435" cy="15107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77078" y="1577898"/>
            <a:ext cx="3988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.VnAvant" panose="020B7200000000000000" pitchFamily="34" charset="0"/>
              </a:rPr>
              <a:t>Chµng ®èn cñi </a:t>
            </a:r>
          </a:p>
          <a:p>
            <a:r>
              <a:rPr lang="en-US" sz="4000">
                <a:latin typeface=".VnAvant" panose="020B7200000000000000" pitchFamily="34" charset="0"/>
              </a:rPr>
              <a:t>chØ cã</a:t>
            </a:r>
          </a:p>
        </p:txBody>
      </p:sp>
      <p:sp>
        <p:nvSpPr>
          <p:cNvPr id="5" name="Oval 4"/>
          <p:cNvSpPr/>
          <p:nvPr/>
        </p:nvSpPr>
        <p:spPr>
          <a:xfrm>
            <a:off x="2324881" y="1088013"/>
            <a:ext cx="602974" cy="49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04992" y="1484244"/>
            <a:ext cx="5055704" cy="15107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897756" y="1577898"/>
            <a:ext cx="51617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.VnAvant" panose="020B7200000000000000" pitchFamily="34" charset="0"/>
              </a:rPr>
              <a:t>Mét h«m, chµng ®i ®èn cñi, ch¼ng may</a:t>
            </a:r>
          </a:p>
        </p:txBody>
      </p:sp>
      <p:sp>
        <p:nvSpPr>
          <p:cNvPr id="11" name="Oval 10"/>
          <p:cNvSpPr/>
          <p:nvPr/>
        </p:nvSpPr>
        <p:spPr>
          <a:xfrm>
            <a:off x="8745560" y="1088013"/>
            <a:ext cx="602974" cy="49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4507" y="4207566"/>
            <a:ext cx="4174435" cy="15107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17272" y="4301220"/>
            <a:ext cx="3988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.VnAvant" panose="020B7200000000000000" pitchFamily="34" charset="0"/>
              </a:rPr>
              <a:t>Lµm v¨ng </a:t>
            </a:r>
            <a:r>
              <a:rPr lang="en-US" sz="4000">
                <a:latin typeface="UTM Avo"/>
              </a:rPr>
              <a:t>lưỡi­</a:t>
            </a:r>
            <a:r>
              <a:rPr lang="en-US" sz="4000">
                <a:latin typeface=".VnAvant" panose="020B7200000000000000" pitchFamily="34" charset="0"/>
              </a:rPr>
              <a:t> r×u xuèng s«ng.</a:t>
            </a:r>
          </a:p>
        </p:txBody>
      </p:sp>
      <p:sp>
        <p:nvSpPr>
          <p:cNvPr id="14" name="Oval 13"/>
          <p:cNvSpPr/>
          <p:nvPr/>
        </p:nvSpPr>
        <p:spPr>
          <a:xfrm>
            <a:off x="2365075" y="3811335"/>
            <a:ext cx="602974" cy="49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712226" y="4301220"/>
            <a:ext cx="4174435" cy="15107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959829" y="4441924"/>
            <a:ext cx="3988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.VnAvant" panose="020B7200000000000000" pitchFamily="34" charset="0"/>
              </a:rPr>
              <a:t>mét chiÕc r×u s¾t</a:t>
            </a:r>
          </a:p>
        </p:txBody>
      </p:sp>
      <p:sp>
        <p:nvSpPr>
          <p:cNvPr id="17" name="Oval 16"/>
          <p:cNvSpPr/>
          <p:nvPr/>
        </p:nvSpPr>
        <p:spPr>
          <a:xfrm>
            <a:off x="8652794" y="3904989"/>
            <a:ext cx="602974" cy="49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.VnAvant" panose="020B7200000000000000" pitchFamily="34" charset="0"/>
              </a:rPr>
              <a:t>2</a:t>
            </a:r>
          </a:p>
        </p:txBody>
      </p:sp>
      <p:cxnSp>
        <p:nvCxnSpPr>
          <p:cNvPr id="24" name="Straight Arrow Connector 23"/>
          <p:cNvCxnSpPr>
            <a:stCxn id="3" idx="3"/>
            <a:endCxn id="15" idx="1"/>
          </p:cNvCxnSpPr>
          <p:nvPr/>
        </p:nvCxnSpPr>
        <p:spPr>
          <a:xfrm>
            <a:off x="4558748" y="2239618"/>
            <a:ext cx="2153478" cy="281697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9" idx="1"/>
            <a:endCxn id="12" idx="3"/>
          </p:cNvCxnSpPr>
          <p:nvPr/>
        </p:nvCxnSpPr>
        <p:spPr>
          <a:xfrm flipH="1">
            <a:off x="4598942" y="2239618"/>
            <a:ext cx="2206050" cy="27233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049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529339"/>
            <a:ext cx="4094329" cy="56535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34672" y="2136157"/>
            <a:ext cx="3167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DẶN DÒ 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:a16="http://schemas.microsoft.com/office/drawing/2014/main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" y="363312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67340" y="390539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:a16="http://schemas.microsoft.com/office/drawing/2014/main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378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7D02BA-8FEF-45E3-8A64-C2CE977D67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9" t="12056" r="17443" b="16567"/>
          <a:stretch/>
        </p:blipFill>
        <p:spPr>
          <a:xfrm>
            <a:off x="1395992" y="0"/>
            <a:ext cx="9400016" cy="642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868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12192000" cy="457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00545" y="1246909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.VnAvant" panose="020B7200000000000000" pitchFamily="34" charset="0"/>
              </a:rPr>
              <a:t>sè s¸u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02581" y="1246909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.VnAvant" panose="020B7200000000000000" pitchFamily="34" charset="0"/>
              </a:rPr>
              <a:t>mµu ®á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0545" y="2701637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.VnAvant" panose="020B7200000000000000" pitchFamily="34" charset="0"/>
              </a:rPr>
              <a:t>con gÊu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8618" y="2701637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.VnAvant" panose="020B7200000000000000" pitchFamily="34" charset="0"/>
              </a:rPr>
              <a:t>ch©u chÊu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7334" y="4414675"/>
            <a:ext cx="111113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.VnAvant" panose="020B7200000000000000" pitchFamily="34" charset="0"/>
              </a:rPr>
              <a:t>Tr©u ¬i ta b¶o tr©u nµy</a:t>
            </a:r>
            <a:br>
              <a:rPr lang="en-US" sz="4400" b="1">
                <a:solidFill>
                  <a:srgbClr val="FF0000"/>
                </a:solidFill>
                <a:latin typeface=".VnAvant" panose="020B7200000000000000" pitchFamily="34" charset="0"/>
              </a:rPr>
            </a:br>
            <a:r>
              <a:rPr lang="en-US" sz="4400" b="1">
                <a:solidFill>
                  <a:srgbClr val="FF0000"/>
                </a:solidFill>
                <a:latin typeface=".VnAvant" panose="020B7200000000000000" pitchFamily="34" charset="0"/>
              </a:rPr>
              <a:t>Tr©u ¨n no cá tr©u cµy víi ta.</a:t>
            </a:r>
          </a:p>
        </p:txBody>
      </p:sp>
    </p:spTree>
    <p:extLst>
      <p:ext uri="{BB962C8B-B14F-4D97-AF65-F5344CB8AC3E}">
        <p14:creationId xmlns:p14="http://schemas.microsoft.com/office/powerpoint/2010/main" val="2574847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A62D07-71E7-4AE0-9C7A-2F423945B3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50254"/>
          <a:stretch/>
        </p:blipFill>
        <p:spPr>
          <a:xfrm>
            <a:off x="811908" y="1169627"/>
            <a:ext cx="10691446" cy="51909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58492" y="297430"/>
            <a:ext cx="3798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.VnAvant" panose="020B7200000000000000" pitchFamily="34" charset="0"/>
              </a:rPr>
              <a:t>S¸u cñ cµ rèt</a:t>
            </a:r>
          </a:p>
        </p:txBody>
      </p:sp>
    </p:spTree>
    <p:extLst>
      <p:ext uri="{BB962C8B-B14F-4D97-AF65-F5344CB8AC3E}">
        <p14:creationId xmlns:p14="http://schemas.microsoft.com/office/powerpoint/2010/main" val="2567805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64" y="527884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:a16="http://schemas.microsoft.com/office/drawing/2014/main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5" name="文本框 12">
            <a:extLst>
              <a:ext uri="{FF2B5EF4-FFF2-40B4-BE49-F238E27FC236}">
                <a16:creationId xmlns:a16="http://schemas.microsoft.com/office/drawing/2014/main" id="{C3475874-1E4C-49D6-869F-2AEEBFD87ECE}"/>
              </a:ext>
            </a:extLst>
          </p:cNvPr>
          <p:cNvSpPr txBox="1"/>
          <p:nvPr/>
        </p:nvSpPr>
        <p:spPr>
          <a:xfrm rot="21160172">
            <a:off x="1873601" y="3003045"/>
            <a:ext cx="8568812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Yu Gothic" panose="020B0400000000000000" pitchFamily="34" charset="-128"/>
              </a:rPr>
              <a:t>Bài</a:t>
            </a:r>
            <a:r>
              <a:rPr lang="en-US" altLang="zh-CN" sz="80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Yu Gothic" panose="020B0400000000000000" pitchFamily="34" charset="-128"/>
              </a:rPr>
              <a:t> 108: </a:t>
            </a:r>
            <a:r>
              <a:rPr lang="en-US" altLang="zh-CN" sz="80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Yu Gothic" panose="020B0400000000000000" pitchFamily="34" charset="-128"/>
              </a:rPr>
              <a:t>êu</a:t>
            </a:r>
            <a:r>
              <a:rPr lang="en-US" altLang="zh-CN" sz="80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Yu Gothic" panose="020B0400000000000000" pitchFamily="34" charset="-128"/>
              </a:rPr>
              <a:t> – </a:t>
            </a:r>
            <a:r>
              <a:rPr lang="en-US" altLang="zh-CN" sz="80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Yu Gothic" panose="020B0400000000000000" pitchFamily="34" charset="-128"/>
              </a:rPr>
              <a:t>iu</a:t>
            </a:r>
            <a:r>
              <a:rPr lang="en-US" altLang="zh-CN" sz="80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Yu Gothic" panose="020B0400000000000000" pitchFamily="34" charset="-128"/>
              </a:rPr>
              <a:t> </a:t>
            </a:r>
            <a:endParaRPr lang="zh-CN" altLang="en-US" sz="8000" b="1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latin typeface="UTM Avo" panose="02040603050506020204" pitchFamily="18" charset="0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:a16="http://schemas.microsoft.com/office/drawing/2014/main" id="{6E4AC243-4406-4460-903D-838427116C90}"/>
              </a:ext>
            </a:extLst>
          </p:cNvPr>
          <p:cNvSpPr/>
          <p:nvPr/>
        </p:nvSpPr>
        <p:spPr>
          <a:xfrm flipV="1">
            <a:off x="2457995" y="523102"/>
            <a:ext cx="7276010" cy="797442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3" name="组合 5">
            <a:extLst>
              <a:ext uri="{FF2B5EF4-FFF2-40B4-BE49-F238E27FC236}">
                <a16:creationId xmlns:a16="http://schemas.microsoft.com/office/drawing/2014/main" id="{27A78E5E-5BD4-4C3D-B555-4D871D2A713D}"/>
              </a:ext>
            </a:extLst>
          </p:cNvPr>
          <p:cNvGrpSpPr/>
          <p:nvPr/>
        </p:nvGrpSpPr>
        <p:grpSpPr>
          <a:xfrm>
            <a:off x="2915639" y="549228"/>
            <a:ext cx="6453051" cy="641950"/>
            <a:chOff x="3802275" y="8482"/>
            <a:chExt cx="4589917" cy="64195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42F5946-5235-4FB0-AD5D-F7F2BDB65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D664D6C-2BC8-43E4-B57B-027680BA15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062F3B9-C9AF-4DCA-9C3F-479F3F3F2515}"/>
              </a:ext>
            </a:extLst>
          </p:cNvPr>
          <p:cNvSpPr txBox="1"/>
          <p:nvPr/>
        </p:nvSpPr>
        <p:spPr>
          <a:xfrm>
            <a:off x="4457875" y="542386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923C17-F51E-43EE-8ADA-E77439D8FB68}"/>
              </a:ext>
            </a:extLst>
          </p:cNvPr>
          <p:cNvSpPr txBox="1"/>
          <p:nvPr/>
        </p:nvSpPr>
        <p:spPr>
          <a:xfrm>
            <a:off x="6563036" y="1781167"/>
            <a:ext cx="48797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Avant" panose="020B7200000000000000" pitchFamily="34" charset="0"/>
              </a:rPr>
              <a:t>con sÕu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9196959" y="1781167"/>
            <a:ext cx="1968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ªu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5809AC-50E5-4079-9421-15DA5D08C5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78"/>
          <a:stretch/>
        </p:blipFill>
        <p:spPr>
          <a:xfrm>
            <a:off x="131049" y="2325188"/>
            <a:ext cx="5569179" cy="28907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9097154" y="5215917"/>
            <a:ext cx="1968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ªu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8814846" y="3594079"/>
            <a:ext cx="27325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latin typeface=".VnAvant" panose="020B7200000000000000" pitchFamily="34" charset="0"/>
              </a:rPr>
              <a:t>sÕu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9261114" y="3593396"/>
            <a:ext cx="1968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ªu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44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:a16="http://schemas.microsoft.com/office/drawing/2014/main" id="{6E4AC243-4406-4460-903D-838427116C90}"/>
              </a:ext>
            </a:extLst>
          </p:cNvPr>
          <p:cNvSpPr/>
          <p:nvPr/>
        </p:nvSpPr>
        <p:spPr>
          <a:xfrm flipV="1">
            <a:off x="2501337" y="434549"/>
            <a:ext cx="7208519" cy="868373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3" name="组合 5">
            <a:extLst>
              <a:ext uri="{FF2B5EF4-FFF2-40B4-BE49-F238E27FC236}">
                <a16:creationId xmlns:a16="http://schemas.microsoft.com/office/drawing/2014/main" id="{27A78E5E-5BD4-4C3D-B555-4D871D2A713D}"/>
              </a:ext>
            </a:extLst>
          </p:cNvPr>
          <p:cNvGrpSpPr/>
          <p:nvPr/>
        </p:nvGrpSpPr>
        <p:grpSpPr>
          <a:xfrm>
            <a:off x="2958982" y="460676"/>
            <a:ext cx="6393194" cy="699050"/>
            <a:chOff x="3802275" y="8482"/>
            <a:chExt cx="4589917" cy="64195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42F5946-5235-4FB0-AD5D-F7F2BDB65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D664D6C-2BC8-43E4-B57B-027680BA15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062F3B9-C9AF-4DCA-9C3F-479F3F3F2515}"/>
              </a:ext>
            </a:extLst>
          </p:cNvPr>
          <p:cNvSpPr txBox="1"/>
          <p:nvPr/>
        </p:nvSpPr>
        <p:spPr>
          <a:xfrm>
            <a:off x="4501218" y="453833"/>
            <a:ext cx="3515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C97362-9BF5-4FE2-995A-F109600CF8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31"/>
          <a:stretch/>
        </p:blipFill>
        <p:spPr>
          <a:xfrm>
            <a:off x="630305" y="1888241"/>
            <a:ext cx="4853198" cy="31086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B923C17-F51E-43EE-8ADA-E77439D8FB68}"/>
              </a:ext>
            </a:extLst>
          </p:cNvPr>
          <p:cNvSpPr txBox="1"/>
          <p:nvPr/>
        </p:nvSpPr>
        <p:spPr>
          <a:xfrm>
            <a:off x="6485044" y="1735767"/>
            <a:ext cx="48797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Avant" panose="020B7200000000000000" pitchFamily="34" charset="0"/>
              </a:rPr>
              <a:t>c¸i r×u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8760978" y="5162128"/>
            <a:ext cx="1968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iu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8478670" y="3540290"/>
            <a:ext cx="27325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latin typeface=".VnAvant" panose="020B7200000000000000" pitchFamily="34" charset="0"/>
              </a:rPr>
              <a:t>r</a:t>
            </a: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×u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8343603" y="1735766"/>
            <a:ext cx="27325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latin typeface=".VnAvant" panose="020B7200000000000000" pitchFamily="34" charset="0"/>
              </a:rPr>
              <a:t>r</a:t>
            </a: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×u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81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923C17-F51E-43EE-8ADA-E77439D8FB68}"/>
              </a:ext>
            </a:extLst>
          </p:cNvPr>
          <p:cNvSpPr txBox="1"/>
          <p:nvPr/>
        </p:nvSpPr>
        <p:spPr>
          <a:xfrm>
            <a:off x="414027" y="840262"/>
            <a:ext cx="48797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Avant" panose="020B7200000000000000" pitchFamily="34" charset="0"/>
              </a:rPr>
              <a:t>con sÕu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3047950" y="840262"/>
            <a:ext cx="1968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ªu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2948145" y="4275012"/>
            <a:ext cx="1968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ªu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2665837" y="2653174"/>
            <a:ext cx="27325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latin typeface=".VnAvant" panose="020B7200000000000000" pitchFamily="34" charset="0"/>
              </a:rPr>
              <a:t>sÕu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3112105" y="2652491"/>
            <a:ext cx="1968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ªu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923C17-F51E-43EE-8ADA-E77439D8FB68}"/>
              </a:ext>
            </a:extLst>
          </p:cNvPr>
          <p:cNvSpPr txBox="1"/>
          <p:nvPr/>
        </p:nvSpPr>
        <p:spPr>
          <a:xfrm>
            <a:off x="7015131" y="953889"/>
            <a:ext cx="48797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Avant" panose="020B7200000000000000" pitchFamily="34" charset="0"/>
              </a:rPr>
              <a:t>c¸i r×u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9291065" y="4380250"/>
            <a:ext cx="1968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iu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9008757" y="2758412"/>
            <a:ext cx="27325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latin typeface=".VnAvant" panose="020B7200000000000000" pitchFamily="34" charset="0"/>
              </a:rPr>
              <a:t>r</a:t>
            </a: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×u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3058C2-1844-4976-9FA0-3108E33569F4}"/>
              </a:ext>
            </a:extLst>
          </p:cNvPr>
          <p:cNvSpPr/>
          <p:nvPr/>
        </p:nvSpPr>
        <p:spPr>
          <a:xfrm>
            <a:off x="8873690" y="953888"/>
            <a:ext cx="27325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>
                <a:latin typeface=".VnAvant" panose="020B7200000000000000" pitchFamily="34" charset="0"/>
              </a:rPr>
              <a:t>r</a:t>
            </a:r>
            <a:r>
              <a:rPr lang="en-US" sz="8000" b="1">
                <a:solidFill>
                  <a:srgbClr val="FF0000"/>
                </a:solidFill>
                <a:latin typeface=".VnAvant" panose="020B7200000000000000" pitchFamily="34" charset="0"/>
              </a:rPr>
              <a:t>×u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783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59655" y="1842868"/>
            <a:ext cx="4543865" cy="399522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890824" y="1981200"/>
            <a:ext cx="4543865" cy="399522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304714" y="661181"/>
            <a:ext cx="3910818" cy="82999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accent1"/>
                </a:solidFill>
                <a:latin typeface=".VnAvant" panose="020B7200000000000000" pitchFamily="34" charset="0"/>
              </a:rPr>
              <a:t>So s¸nh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7108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latin typeface=".VnAvant" panose="020B7200000000000000" pitchFamily="34" charset="0"/>
              </a:rPr>
              <a:t>ªu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13595" y="2359907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latin typeface=".VnAvant" panose="020B7200000000000000" pitchFamily="34" charset="0"/>
              </a:rPr>
              <a:t>iu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3595" y="2359907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solidFill>
                  <a:srgbClr val="7030A0"/>
                </a:solidFill>
                <a:latin typeface=".VnAvant" panose="020B7200000000000000" pitchFamily="34" charset="0"/>
              </a:rPr>
              <a:t>i</a:t>
            </a:r>
            <a:r>
              <a:rPr lang="en-US" sz="16600" b="1">
                <a:solidFill>
                  <a:srgbClr val="FF0000"/>
                </a:solidFill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1079" y="2359907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solidFill>
                  <a:srgbClr val="7030A0"/>
                </a:solidFill>
                <a:latin typeface=".VnAvant" panose="020B7200000000000000" pitchFamily="34" charset="0"/>
              </a:rPr>
              <a:t>ª</a:t>
            </a:r>
            <a:r>
              <a:rPr lang="en-US" sz="16600" b="1">
                <a:solidFill>
                  <a:srgbClr val="FF0000"/>
                </a:solidFill>
                <a:latin typeface=".VnAvant" panose="020B7200000000000000" pitchFamily="34" charset="0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320597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</TotalTime>
  <Words>179</Words>
  <Application>Microsoft Office PowerPoint</Application>
  <PresentationFormat>Widescreen</PresentationFormat>
  <Paragraphs>71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40" baseType="lpstr">
      <vt:lpstr>UTM Avo</vt:lpstr>
      <vt:lpstr>Calibri</vt:lpstr>
      <vt:lpstr>汉仪跳跳体简</vt:lpstr>
      <vt:lpstr>Arial</vt:lpstr>
      <vt:lpstr>.VnAvant</vt:lpstr>
      <vt:lpstr>Yu Gothic</vt:lpstr>
      <vt:lpstr>inpin heiti</vt:lpstr>
      <vt:lpstr>等线</vt:lpstr>
      <vt:lpstr>Times New Roman</vt:lpstr>
      <vt:lpstr>zihun35hao-jindianyahei</vt:lpstr>
      <vt:lpstr>汉仪晓波美妍体W</vt:lpstr>
      <vt:lpstr>Calibri Light</vt:lpstr>
      <vt:lpstr>2_Office Theme</vt:lpstr>
      <vt:lpstr>1_HOC10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130</cp:revision>
  <dcterms:created xsi:type="dcterms:W3CDTF">2021-11-01T08:16:43Z</dcterms:created>
  <dcterms:modified xsi:type="dcterms:W3CDTF">2022-02-14T10:04:07Z</dcterms:modified>
</cp:coreProperties>
</file>