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10" r:id="rId2"/>
  </p:sldMasterIdLst>
  <p:notesMasterIdLst>
    <p:notesMasterId r:id="rId21"/>
  </p:notesMasterIdLst>
  <p:sldIdLst>
    <p:sldId id="360" r:id="rId3"/>
    <p:sldId id="278" r:id="rId4"/>
    <p:sldId id="306" r:id="rId5"/>
    <p:sldId id="307" r:id="rId6"/>
    <p:sldId id="283" r:id="rId7"/>
    <p:sldId id="330" r:id="rId8"/>
    <p:sldId id="264" r:id="rId9"/>
    <p:sldId id="329" r:id="rId10"/>
    <p:sldId id="331" r:id="rId11"/>
    <p:sldId id="333" r:id="rId12"/>
    <p:sldId id="430" r:id="rId13"/>
    <p:sldId id="546" r:id="rId14"/>
    <p:sldId id="291" r:id="rId15"/>
    <p:sldId id="262" r:id="rId16"/>
    <p:sldId id="263" r:id="rId17"/>
    <p:sldId id="334" r:id="rId18"/>
    <p:sldId id="545" r:id="rId19"/>
    <p:sldId id="295" r:id="rId20"/>
  </p:sldIdLst>
  <p:sldSz cx="12192000" cy="6858000"/>
  <p:notesSz cx="6858000" cy="9144000"/>
  <p:embeddedFontLst>
    <p:embeddedFont>
      <p:font typeface=".VnAvant" panose="020B7200000000000000" pitchFamily="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imSun" panose="02010600030101010101" pitchFamily="2" charset="-122"/>
      <p:regular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8" y="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F6AF-2427-4936-9C86-FAB9FCCBEB85}" type="datetimeFigureOut">
              <a:rPr lang="en-US" smtClean="0"/>
              <a:t>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63C1-5459-48E9-98B7-FAC3E927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BF0E0093-21FE-4DCC-B182-D536BD718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BA9E6951-DE6E-4A94-AD30-41799C628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FC53DA1C-5EF9-4484-AD20-C69F14B71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BF810-ADAD-4581-871E-6AFB34E9CD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05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3D35EBC4-61B9-4DCE-B1A2-14B679CCB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8B4F0C88-CA1B-4739-A3EA-09CE94332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77A96027-1D27-4B39-B2D7-054D9E72A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3EEB4-2E98-4621-BF93-2AB4F70F10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4CA4E562-39F7-4A35-BDD5-114B8CB71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C4A8FD9B-B514-4934-ADD5-74968CB5F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535E1819-072E-4C30-ACE7-CBF8D561D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C5AC-1F72-4114-8AF7-B4F9525AD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934391-C492-41D5-8AEE-690480CABF4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D763F93-097C-47B4-B178-1ECFF2B6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D4C4-5C5D-4224-9C1A-A145276288E8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1DFE04C-288E-4B91-8636-EC36C306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B5616C4-FC06-4054-B3DE-CDD68A4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B31C8-2C01-4049-8859-A606F6FC5E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5754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D3D1DFC-B3C5-492F-9E23-6E4077DA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6BCD-9EF6-4696-AC9C-71DD85D7D5FA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2E03F09-5B49-4183-993E-F9D4D9A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435A7A2-FA74-404E-B1F9-675B469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2A74-A441-4C6C-8E11-CD89641163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5869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2144AA6-B44C-4617-9F21-CE630721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212-E15F-4163-A484-4946DFB41486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7F1BDC1-F13F-424F-B377-64F355D7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0B7DEAE-D9D4-4212-B8C2-4BA1AE7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6C1F-F8FD-4385-B291-7B2B1E6018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0028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590AA0F-DC5E-4EEE-82C6-3DA2654E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475D-6462-4FDC-BA9D-37F0CA73048A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2CF005-EAB9-4AEF-97FE-592352A6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003916C-5E19-4C47-A0E3-B33F0B5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B626-504F-45C3-A1FD-1951CC2766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8442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7296F83-BA72-4A4C-8CF7-8C6AC9F5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8C8F-7DDA-48E4-9ACA-6E612D96EDA6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1233C8-743A-4B42-814B-0CF86B1D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695B5-1DE7-4A2D-97A4-B810E8FC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94E0-F757-445C-B957-D172676E2E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7327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407324C-979C-46DA-BF7D-984D5FB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79BD-4B6F-40E0-B9BC-1C3D46FF159B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7E904A3-3079-4799-A91A-DB77259A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C100A1-423B-4D6E-B948-D7581BA7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FF63-46A5-4245-8D7F-4BF4FBB10A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43122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4780B-2DCA-4542-AE63-3776455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46D0-5080-4B40-B32C-56114BF59398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47DF9-A4F8-4C3A-B46A-EFEDE6C2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8468-2B3F-465F-806C-23CA1A6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667D-BDCD-4877-8CEC-7ABC40DCEE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36857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C179C-1B44-4A19-B02C-DD89675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21DD-BC0E-419D-99F9-C5E67A84EA22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A4529-EE42-4CF9-BC77-53CB728D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4221E-9845-48BA-8923-E3FD0821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687B-7F25-497F-A1D9-877A0A7888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93401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8801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490348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F7EA2-9DB4-4705-A23D-AA6E0310A6D7}"/>
              </a:ext>
            </a:extLst>
          </p:cNvPr>
          <p:cNvGrpSpPr/>
          <p:nvPr userDrawn="1"/>
        </p:nvGrpSpPr>
        <p:grpSpPr>
          <a:xfrm>
            <a:off x="-261256" y="-159657"/>
            <a:ext cx="12569370" cy="7141028"/>
            <a:chOff x="-261256" y="-159657"/>
            <a:chExt cx="12569370" cy="7141028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61256" y="-159657"/>
              <a:ext cx="12569370" cy="714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6A90D-6FC6-481D-A0CD-277E1B23E28E}"/>
                </a:ext>
              </a:extLst>
            </p:cNvPr>
            <p:cNvSpPr/>
            <p:nvPr userDrawn="1"/>
          </p:nvSpPr>
          <p:spPr>
            <a:xfrm>
              <a:off x="10907349" y="136525"/>
              <a:ext cx="1284651" cy="1284651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F8B207-1EB8-47DA-AC73-3C057752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4D57-57D2-4B16-8241-161491CB0E8C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F0758-E1A3-4204-ADF2-4EFFE7B8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CB580-A6A4-4B8B-9E22-264C878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FCD8-A7CD-4DDB-85D5-47CF8F147BF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5031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1A30F-C9C6-49B5-AE40-8F72975A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9E6-290F-4707-9AD6-E31D17D3EFB5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8103-3CE1-40F7-B6C6-C16D6F85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5D17-689E-4F40-B607-0F143493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958E6-7359-4FA0-8946-A9402DC159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800799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D2734-97D0-4FF4-A91A-7430294A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F4AB-77EC-4C18-890A-B8D01F01417E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8377F-D80B-41D3-9A56-F597790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47C23E-D224-4338-908C-D568637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3E47-F17A-457D-B152-F99C8F9748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22880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  <p:sldLayoutId id="2147483661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0F501230-9A9D-4B2A-B712-D00535095E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DC65138E-1E05-40CA-8913-2C880EB15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BC0D5-1CCC-494E-B379-972A85470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fld id="{137783EC-BF1C-40E3-899C-F52F6C1BC8D5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D7A52-EBA3-480C-A607-17C9BD6D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FE28C-9051-482D-8594-1A57EC1D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BA59510B-AA8A-41EE-BDFC-011CE20C5F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8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303" y="1586959"/>
            <a:ext cx="765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HỌC VẦN 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109" y="295629"/>
            <a:ext cx="78639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1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" y="0"/>
            <a:ext cx="669471" cy="669471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7580" y="5850075"/>
            <a:ext cx="58269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52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5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Lê Long </a:t>
            </a:r>
            <a:r>
              <a:rPr lang="en-US" sz="252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5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5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8400" y="3169521"/>
            <a:ext cx="432157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92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792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2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92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6266" y="3651961"/>
            <a:ext cx="16041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123:</a:t>
            </a:r>
          </a:p>
        </p:txBody>
      </p:sp>
    </p:spTree>
    <p:extLst>
      <p:ext uri="{BB962C8B-B14F-4D97-AF65-F5344CB8AC3E}">
        <p14:creationId xmlns:p14="http://schemas.microsoft.com/office/powerpoint/2010/main" val="6120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71">
        <p:split orient="vert"/>
      </p:transition>
    </mc:Choice>
    <mc:Fallback xmlns="">
      <p:transition spd="slow" advTm="72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0559"/>
            <a:ext cx="12446000" cy="6160007"/>
          </a:xfrm>
          <a:prstGeom prst="rect">
            <a:avLst/>
          </a:prstGeom>
        </p:spPr>
      </p:pic>
      <p:sp>
        <p:nvSpPr>
          <p:cNvPr id="4" name="Star: 6 Points 4">
            <a:extLst>
              <a:ext uri="{FF2B5EF4-FFF2-40B4-BE49-F238E27FC236}">
                <a16:creationId xmlns:a16="http://schemas.microsoft.com/office/drawing/2014/main" id="{2B35B320-978B-42BD-9787-230079D1CC55}"/>
              </a:ext>
            </a:extLst>
          </p:cNvPr>
          <p:cNvSpPr/>
          <p:nvPr/>
        </p:nvSpPr>
        <p:spPr>
          <a:xfrm>
            <a:off x="686825" y="140559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5B93D153-9361-472F-B790-8D431B3B5289}"/>
              </a:ext>
            </a:extLst>
          </p:cNvPr>
          <p:cNvSpPr/>
          <p:nvPr/>
        </p:nvSpPr>
        <p:spPr>
          <a:xfrm>
            <a:off x="267725" y="480742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8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:a16="http://schemas.microsoft.com/office/drawing/2014/main" id="{40C981F9-5714-4FF2-B826-464BBC6388F4}"/>
              </a:ext>
            </a:extLst>
          </p:cNvPr>
          <p:cNvGrpSpPr/>
          <p:nvPr/>
        </p:nvGrpSpPr>
        <p:grpSpPr>
          <a:xfrm>
            <a:off x="7862712" y="5128477"/>
            <a:ext cx="1718993" cy="1313980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:a16="http://schemas.microsoft.com/office/drawing/2014/main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:a16="http://schemas.microsoft.com/office/drawing/2014/main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308336" y="714132"/>
            <a:ext cx="2883664" cy="5722838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10367224" y="4458241"/>
            <a:ext cx="7085352" cy="2067434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1" y="1207153"/>
            <a:ext cx="775680" cy="718456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309561" y="431342"/>
            <a:ext cx="544288" cy="40684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95" y="415543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7116A6-DC4B-4A55-A9AD-8986E1FC76A5}"/>
              </a:ext>
            </a:extLst>
          </p:cNvPr>
          <p:cNvSpPr txBox="1"/>
          <p:nvPr/>
        </p:nvSpPr>
        <p:spPr>
          <a:xfrm flipH="1">
            <a:off x="3610985" y="2005659"/>
            <a:ext cx="38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0380F"/>
                </a:solidFill>
                <a:latin typeface="UTM Avo" panose="02040603050506020204" pitchFamily="18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40918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 p14:bounceEnd="15000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E0968E-6537-8D4B-B504-DC66A7C23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0559"/>
            <a:ext cx="12446000" cy="61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2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3" y="200538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8258" y="3429000"/>
            <a:ext cx="8574814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99619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425D72-8E03-4518-BBBF-61BC00EA5F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53" y="13479"/>
            <a:ext cx="1275082" cy="11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1DDAE4-383A-4E51-A3DE-602036BFE18D}"/>
              </a:ext>
            </a:extLst>
          </p:cNvPr>
          <p:cNvSpPr/>
          <p:nvPr/>
        </p:nvSpPr>
        <p:spPr bwMode="auto">
          <a:xfrm>
            <a:off x="1267377" y="13479"/>
            <a:ext cx="10924623" cy="596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Thay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ảnh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bằng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ngữ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nói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lại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sau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.黑体-日本语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5301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7" b="80805"/>
          <a:stretch/>
        </p:blipFill>
        <p:spPr bwMode="auto">
          <a:xfrm>
            <a:off x="-290952" y="1158763"/>
            <a:ext cx="4911213" cy="88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3" t="15879" r="1594" b="59361"/>
          <a:stretch/>
        </p:blipFill>
        <p:spPr bwMode="auto">
          <a:xfrm>
            <a:off x="18764" y="2202620"/>
            <a:ext cx="5855110" cy="105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41282" r="48107" b="36852"/>
          <a:stretch/>
        </p:blipFill>
        <p:spPr bwMode="auto">
          <a:xfrm>
            <a:off x="0" y="3424085"/>
            <a:ext cx="4793227" cy="10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4" t="53073" r="1383" b="21846"/>
          <a:stretch/>
        </p:blipFill>
        <p:spPr bwMode="auto">
          <a:xfrm>
            <a:off x="18764" y="4340123"/>
            <a:ext cx="4498258" cy="115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209" b="92280" l="3261" r="62471">
                        <a14:foregroundMark x1="9439" y1="88420" x2="10355" y2="89385"/>
                        <a14:foregroundMark x1="8181" y1="84198" x2="8181" y2="84198"/>
                        <a14:foregroundMark x1="29062" y1="92280" x2="29062" y2="92280"/>
                        <a14:foregroundMark x1="33524" y1="85766" x2="33524" y2="85766"/>
                        <a14:foregroundMark x1="51373" y1="89023" x2="51373" y2="8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7" t="68777" r="36907" b="2445"/>
          <a:stretch/>
        </p:blipFill>
        <p:spPr bwMode="auto">
          <a:xfrm>
            <a:off x="-62353" y="5490497"/>
            <a:ext cx="5880591" cy="13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517022" y="1636690"/>
            <a:ext cx="364694" cy="185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91527" y="2759940"/>
            <a:ext cx="364694" cy="185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610880" y="3873649"/>
            <a:ext cx="364694" cy="185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290431" y="4939674"/>
            <a:ext cx="364694" cy="185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35891" y="6234931"/>
            <a:ext cx="364694" cy="185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7384" y="1359009"/>
            <a:ext cx="4838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hổ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rất tham ăn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7384" y="2498794"/>
            <a:ext cx="657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lấy đuôi quất lên lưng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7384" y="3571587"/>
            <a:ext cx="657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choè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7384" y="4624011"/>
            <a:ext cx="568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vẹt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có cái mỏ khoằm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7384" y="5657671"/>
            <a:ext cx="596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8">
            <a:extLst>
              <a:ext uri="{FF2B5EF4-FFF2-40B4-BE49-F238E27FC236}">
                <a16:creationId xmlns:a16="http://schemas.microsoft.com/office/drawing/2014/main" id="{7CBD0A91-D702-493D-8B73-884E8263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4165600"/>
            <a:ext cx="19542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895C326-1935-4700-8901-95D03E71928C}"/>
              </a:ext>
            </a:extLst>
          </p:cNvPr>
          <p:cNvSpPr/>
          <p:nvPr/>
        </p:nvSpPr>
        <p:spPr>
          <a:xfrm>
            <a:off x="1212729" y="184652"/>
            <a:ext cx="10450286" cy="56060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2.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Tìm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vần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chỗ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oăn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hay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oăm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)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rồi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chép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lại</a:t>
            </a:r>
            <a:r>
              <a:rPr lang="en-AU" altLang="zh-CN" sz="2600" b="1" dirty="0"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sau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.黑体-日本语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7350" name="图片 10">
            <a:extLst>
              <a:ext uri="{FF2B5EF4-FFF2-40B4-BE49-F238E27FC236}">
                <a16:creationId xmlns:a16="http://schemas.microsoft.com/office/drawing/2014/main" id="{AB19CBA8-D173-4808-88C5-A0E8D7C72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4165600"/>
            <a:ext cx="29384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81DAB4-F824-4A16-B87C-7F9F322A8F84}"/>
              </a:ext>
            </a:extLst>
          </p:cNvPr>
          <p:cNvSpPr/>
          <p:nvPr/>
        </p:nvSpPr>
        <p:spPr>
          <a:xfrm>
            <a:off x="288132" y="1642420"/>
            <a:ext cx="11846250" cy="22927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CAE91-6FC3-4E3E-B5E6-8E263CDE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97" y="1958541"/>
            <a:ext cx="163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oằm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BD059-2F29-42B1-9B33-7D09619F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127" y="2661917"/>
            <a:ext cx="1435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78055F08-8552-354D-8FAD-E4F745439C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53" y="13479"/>
            <a:ext cx="1275082" cy="11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595085" y="548250"/>
            <a:ext cx="11001829" cy="6188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3999" y="4098815"/>
            <a:ext cx="373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247579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9D0E2-79D0-CC42-B179-C7913936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774950"/>
            <a:ext cx="12001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504"/>
            <a:ext cx="12192000" cy="5240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7600" y="4593739"/>
            <a:ext cx="741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-1" y="1"/>
            <a:ext cx="12192001" cy="6870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6427" y="3902530"/>
            <a:ext cx="4801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1"/>
            <a:ext cx="123952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277" r="5908" b="25904"/>
          <a:stretch/>
        </p:blipFill>
        <p:spPr>
          <a:xfrm>
            <a:off x="2456791" y="405517"/>
            <a:ext cx="7955280" cy="2746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48554" y="1639631"/>
            <a:ext cx="5891554" cy="913008"/>
            <a:chOff x="2456791" y="1217222"/>
            <a:chExt cx="5891554" cy="913008"/>
          </a:xfrm>
        </p:grpSpPr>
        <p:sp>
          <p:nvSpPr>
            <p:cNvPr id="7" name="Rectangle 6"/>
            <p:cNvSpPr/>
            <p:nvPr/>
          </p:nvSpPr>
          <p:spPr>
            <a:xfrm>
              <a:off x="2456791" y="1217223"/>
              <a:ext cx="584326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nhà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cho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chú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lùn</a:t>
              </a:r>
              <a:endParaRPr lang="en-US" sz="5333" kern="0" dirty="0">
                <a:ln>
                  <a:solidFill>
                    <a:srgbClr val="F7D79F">
                      <a:lumMod val="50000"/>
                    </a:srgbClr>
                  </a:solidFill>
                </a:ln>
                <a:solidFill>
                  <a:srgbClr val="DAA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5079" y="1217222"/>
              <a:ext cx="584326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nhà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cho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chú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lùn</a:t>
              </a:r>
              <a:endParaRPr lang="en-US" sz="5333" kern="0" dirty="0">
                <a:ln w="19050">
                  <a:solidFill>
                    <a:srgbClr val="F7D79F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28513" y="3257892"/>
            <a:ext cx="7951714" cy="2642702"/>
          </a:xfrm>
          <a:prstGeom prst="roundRect">
            <a:avLst>
              <a:gd name="adj" fmla="val 12152"/>
            </a:avLst>
          </a:prstGeom>
          <a:solidFill>
            <a:srgbClr val="EFF7CD">
              <a:alpha val="83000"/>
            </a:srgbClr>
          </a:solidFill>
          <a:ln w="25400" cap="flat" cmpd="sng" algn="ctr">
            <a:solidFill>
              <a:srgbClr val="A7C6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2" descr="Cartoon happy dwarf sitting on tree stump Vector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519" l="0" r="100000">
                        <a14:foregroundMark x1="36383" y1="14537" x2="41851" y2="13611"/>
                        <a14:foregroundMark x1="49211" y1="14537" x2="53207" y2="12963"/>
                        <a14:foregroundMark x1="35647" y1="13889" x2="38801" y2="14630"/>
                        <a14:foregroundMark x1="36172" y1="14630" x2="37960" y2="12037"/>
                        <a14:foregroundMark x1="48055" y1="15741" x2="50578" y2="13519"/>
                        <a14:foregroundMark x1="49001" y1="14352" x2="51630" y2="14815"/>
                        <a14:foregroundMark x1="49001" y1="15556" x2="51630" y2="13241"/>
                        <a14:foregroundMark x1="52156" y1="16944" x2="51104" y2="13519"/>
                        <a14:foregroundMark x1="48475" y1="15556" x2="49842" y2="12130"/>
                        <a14:foregroundMark x1="47950" y1="16944" x2="49317" y2="12778"/>
                        <a14:foregroundMark x1="51735" y1="17407" x2="50894" y2="13704"/>
                        <a14:foregroundMark x1="34805" y1="16019" x2="35857" y2="12593"/>
                        <a14:foregroundMark x1="38801" y1="16296" x2="37434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45273" y="4681272"/>
            <a:ext cx="2314671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9371" y="3461311"/>
            <a:ext cx="7041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00" y="41973"/>
            <a:ext cx="5212628" cy="142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745266" y="1807369"/>
            <a:ext cx="1427158" cy="1713857"/>
            <a:chOff x="5531506" y="1250509"/>
            <a:chExt cx="1070368" cy="1285393"/>
          </a:xfrm>
        </p:grpSpPr>
        <p:pic>
          <p:nvPicPr>
            <p:cNvPr id="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531506" y="2099754"/>
              <a:ext cx="1070368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oắt choắt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85584" y="1902019"/>
            <a:ext cx="1560769" cy="1598585"/>
            <a:chOff x="915671" y="1439265"/>
            <a:chExt cx="1560769" cy="1598585"/>
          </a:xfrm>
        </p:grpSpPr>
        <p:pic>
          <p:nvPicPr>
            <p:cNvPr id="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088336" y="1439265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915671" y="2451089"/>
              <a:ext cx="1560769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khuân vác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09426" y="1902019"/>
            <a:ext cx="1210798" cy="1542734"/>
            <a:chOff x="3308025" y="1342302"/>
            <a:chExt cx="908099" cy="1157051"/>
          </a:xfrm>
        </p:grpSpPr>
        <p:pic>
          <p:nvPicPr>
            <p:cNvPr id="1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4" t="35405" r="37419" b="34398"/>
            <a:stretch/>
          </p:blipFill>
          <p:spPr bwMode="auto">
            <a:xfrm>
              <a:off x="3331952" y="1342302"/>
              <a:ext cx="841299" cy="105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308025" y="2116269"/>
              <a:ext cx="908099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D86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ảo thuật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29333" y="1560100"/>
            <a:ext cx="1357878" cy="1915558"/>
            <a:chOff x="8805732" y="2254543"/>
            <a:chExt cx="1018408" cy="1436669"/>
          </a:xfrm>
        </p:grpSpPr>
        <p:pic>
          <p:nvPicPr>
            <p:cNvPr id="1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8805732" y="3289443"/>
              <a:ext cx="1018408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bất khuất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3366" y="1749172"/>
            <a:ext cx="1308478" cy="1787723"/>
            <a:chOff x="6884266" y="1878990"/>
            <a:chExt cx="981359" cy="1340792"/>
          </a:xfrm>
        </p:grpSpPr>
        <p:pic>
          <p:nvPicPr>
            <p:cNvPr id="17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84266" y="1878990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081920" y="2768269"/>
              <a:ext cx="633719" cy="38308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3983" y="1566659"/>
            <a:ext cx="1100517" cy="1915559"/>
            <a:chOff x="9384151" y="1223385"/>
            <a:chExt cx="1100517" cy="1915559"/>
          </a:xfrm>
        </p:grpSpPr>
        <p:pic>
          <p:nvPicPr>
            <p:cNvPr id="20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9553427" y="2592150"/>
              <a:ext cx="761970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tuần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3770" y="1566659"/>
            <a:ext cx="1072937" cy="1915559"/>
            <a:chOff x="-23594" y="1479233"/>
            <a:chExt cx="1072937" cy="1915559"/>
          </a:xfrm>
        </p:grpSpPr>
        <p:pic>
          <p:nvPicPr>
            <p:cNvPr id="2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-23594" y="147923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28978" y="2846549"/>
              <a:ext cx="909496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ngoặt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574798" y="1560101"/>
            <a:ext cx="1428808" cy="1915559"/>
            <a:chOff x="10712787" y="1619907"/>
            <a:chExt cx="1428808" cy="1915559"/>
          </a:xfrm>
        </p:grpSpPr>
        <p:pic>
          <p:nvPicPr>
            <p:cNvPr id="2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0712787" y="2989382"/>
              <a:ext cx="142880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ùa xuân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4178" y="4695512"/>
            <a:ext cx="2974282" cy="2076709"/>
            <a:chOff x="3723778" y="4308602"/>
            <a:chExt cx="2974282" cy="207670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723778" y="5670222"/>
              <a:ext cx="2974282" cy="715089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Vần </a:t>
              </a:r>
              <a:r>
                <a:rPr lang="en-US" sz="3600" b="1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uân</a:t>
              </a:r>
              <a:endPara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3640" y="4573135"/>
            <a:ext cx="2974282" cy="2199086"/>
            <a:chOff x="250301" y="4177142"/>
            <a:chExt cx="2974282" cy="2199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9029" r="38300" b="57637"/>
            <a:stretch/>
          </p:blipFill>
          <p:spPr>
            <a:xfrm>
              <a:off x="1121206" y="4177142"/>
              <a:ext cx="1232472" cy="1590287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250301" y="5661139"/>
              <a:ext cx="2974282" cy="715089"/>
            </a:xfrm>
            <a:prstGeom prst="roundRect">
              <a:avLst/>
            </a:prstGeom>
            <a:solidFill>
              <a:srgbClr val="FDF6D7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Vần </a:t>
              </a:r>
              <a:r>
                <a:rPr lang="en-US" sz="3600" b="1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oăt</a:t>
              </a:r>
              <a:r>
                <a:rPr lang="en-US" sz="3200" b="1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551232" y="4639369"/>
            <a:ext cx="2974282" cy="2142791"/>
            <a:chOff x="7197510" y="4233437"/>
            <a:chExt cx="2974282" cy="214279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197510" y="5661139"/>
              <a:ext cx="2974282" cy="715089"/>
            </a:xfrm>
            <a:prstGeom prst="roundRect">
              <a:avLst/>
            </a:prstGeom>
            <a:solidFill>
              <a:srgbClr val="FFDEDE"/>
            </a:solidFill>
            <a:ln w="57150">
              <a:solidFill>
                <a:srgbClr val="FFDEDE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Vần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uâ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0951 0.37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1719 0.374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4099 0.3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7343 0.382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7201 0.368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7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58008 0.201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878 0.365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2825 0.179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09744" y="3029623"/>
            <a:ext cx="76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Ôn 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0" y="-7478"/>
            <a:ext cx="12192000" cy="6848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1268" y="3813630"/>
            <a:ext cx="466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73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2">
            <a:extLst>
              <a:ext uri="{FF2B5EF4-FFF2-40B4-BE49-F238E27FC236}">
                <a16:creationId xmlns:a16="http://schemas.microsoft.com/office/drawing/2014/main" id="{6D0E2441-FC1E-4CE2-84AD-2015275A6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684"/>
            <a:ext cx="12192000" cy="60645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1853"/>
            <a:ext cx="12192000" cy="603429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564777" y="1867989"/>
            <a:ext cx="1632857" cy="13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21577" y="2521131"/>
            <a:ext cx="1854926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94157" y="2570294"/>
            <a:ext cx="1421043" cy="254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55576" y="2544870"/>
            <a:ext cx="1755340" cy="254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82015" y="3183967"/>
            <a:ext cx="2512142" cy="311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45292" y="3805084"/>
            <a:ext cx="2207624" cy="11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7256" y="3842750"/>
            <a:ext cx="3377944" cy="221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1279" y="4513006"/>
            <a:ext cx="1317805" cy="16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045979" y="3837473"/>
            <a:ext cx="658902" cy="52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96466" y="4513006"/>
            <a:ext cx="1755340" cy="254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90" y="659829"/>
            <a:ext cx="11936819" cy="590799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920EA825-1AC3-4711-94C4-111205F438A1}"/>
              </a:ext>
            </a:extLst>
          </p:cNvPr>
          <p:cNvSpPr/>
          <p:nvPr/>
        </p:nvSpPr>
        <p:spPr>
          <a:xfrm>
            <a:off x="767190" y="1677972"/>
            <a:ext cx="424234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1F933A2-DBA8-4C4D-86D2-F3C41595CB45}"/>
              </a:ext>
            </a:extLst>
          </p:cNvPr>
          <p:cNvSpPr/>
          <p:nvPr/>
        </p:nvSpPr>
        <p:spPr>
          <a:xfrm>
            <a:off x="7073906" y="1465365"/>
            <a:ext cx="424234" cy="34035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237CA8-DBF2-4B0C-9D6C-D37FE474B540}"/>
              </a:ext>
            </a:extLst>
          </p:cNvPr>
          <p:cNvSpPr/>
          <p:nvPr/>
        </p:nvSpPr>
        <p:spPr>
          <a:xfrm>
            <a:off x="70406" y="2194891"/>
            <a:ext cx="424233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D1A3BF-6E79-49E0-98AA-08244B8BCFBE}"/>
              </a:ext>
            </a:extLst>
          </p:cNvPr>
          <p:cNvSpPr/>
          <p:nvPr/>
        </p:nvSpPr>
        <p:spPr>
          <a:xfrm>
            <a:off x="4757367" y="2252408"/>
            <a:ext cx="321009" cy="21428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97A6A69-C245-4DB7-A54B-6C7D627D2891}"/>
              </a:ext>
            </a:extLst>
          </p:cNvPr>
          <p:cNvSpPr/>
          <p:nvPr/>
        </p:nvSpPr>
        <p:spPr>
          <a:xfrm>
            <a:off x="10456719" y="2226560"/>
            <a:ext cx="371056" cy="20783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D071AC2-D90A-44C7-9809-CAB12097E679}"/>
              </a:ext>
            </a:extLst>
          </p:cNvPr>
          <p:cNvSpPr/>
          <p:nvPr/>
        </p:nvSpPr>
        <p:spPr>
          <a:xfrm>
            <a:off x="5883882" y="2893583"/>
            <a:ext cx="424234" cy="25716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6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7E957CC-0C2A-458B-892E-44050E8797B3}"/>
              </a:ext>
            </a:extLst>
          </p:cNvPr>
          <p:cNvSpPr/>
          <p:nvPr/>
        </p:nvSpPr>
        <p:spPr>
          <a:xfrm>
            <a:off x="-87851" y="3600331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44458AC-75B7-4FFF-9D70-613BF00F57C1}"/>
              </a:ext>
            </a:extLst>
          </p:cNvPr>
          <p:cNvSpPr/>
          <p:nvPr/>
        </p:nvSpPr>
        <p:spPr>
          <a:xfrm>
            <a:off x="7498140" y="3429000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8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162CEAC-9F11-4B42-9265-3527BB135F2C}"/>
              </a:ext>
            </a:extLst>
          </p:cNvPr>
          <p:cNvSpPr/>
          <p:nvPr/>
        </p:nvSpPr>
        <p:spPr>
          <a:xfrm>
            <a:off x="1538511" y="4120906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9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2BC6CB4E-C11B-48D3-BF21-5CD39B7D181B}"/>
              </a:ext>
            </a:extLst>
          </p:cNvPr>
          <p:cNvSpPr/>
          <p:nvPr/>
        </p:nvSpPr>
        <p:spPr>
          <a:xfrm>
            <a:off x="240078" y="4852578"/>
            <a:ext cx="963789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2B5EF7BF-7DD6-4774-884B-6954991276AA}"/>
              </a:ext>
            </a:extLst>
          </p:cNvPr>
          <p:cNvSpPr/>
          <p:nvPr/>
        </p:nvSpPr>
        <p:spPr>
          <a:xfrm>
            <a:off x="4435976" y="4776624"/>
            <a:ext cx="963789" cy="207833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21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204</Words>
  <Application>Microsoft Macintosh PowerPoint</Application>
  <PresentationFormat>Widescreen</PresentationFormat>
  <Paragraphs>54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.VnAvant</vt:lpstr>
      <vt:lpstr>inpin heiti</vt:lpstr>
      <vt:lpstr>华康方圆体W7</vt:lpstr>
      <vt:lpstr>UTM Avo</vt:lpstr>
      <vt:lpstr>SimSun</vt:lpstr>
      <vt:lpstr>.黑体-日本语</vt:lpstr>
      <vt:lpstr>Times New Roman</vt:lpstr>
      <vt:lpstr>Calibri</vt:lpstr>
      <vt:lpstr>等线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122</cp:revision>
  <dcterms:created xsi:type="dcterms:W3CDTF">2021-11-01T08:16:43Z</dcterms:created>
  <dcterms:modified xsi:type="dcterms:W3CDTF">2022-02-27T07:29:11Z</dcterms:modified>
</cp:coreProperties>
</file>