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77" r:id="rId2"/>
    <p:sldId id="280" r:id="rId3"/>
    <p:sldId id="259" r:id="rId4"/>
    <p:sldId id="258" r:id="rId5"/>
    <p:sldId id="256" r:id="rId6"/>
    <p:sldId id="281" r:id="rId7"/>
    <p:sldId id="286" r:id="rId8"/>
    <p:sldId id="287" r:id="rId9"/>
    <p:sldId id="269" r:id="rId10"/>
    <p:sldId id="302" r:id="rId11"/>
    <p:sldId id="301" r:id="rId12"/>
    <p:sldId id="300" r:id="rId13"/>
    <p:sldId id="293" r:id="rId14"/>
    <p:sldId id="260" r:id="rId15"/>
    <p:sldId id="295" r:id="rId16"/>
    <p:sldId id="265" r:id="rId17"/>
    <p:sldId id="289" r:id="rId18"/>
    <p:sldId id="290" r:id="rId19"/>
    <p:sldId id="291" r:id="rId20"/>
    <p:sldId id="299" r:id="rId21"/>
    <p:sldId id="294" r:id="rId22"/>
    <p:sldId id="296" r:id="rId23"/>
    <p:sldId id="298" r:id="rId24"/>
    <p:sldId id="297" r:id="rId25"/>
  </p:sldIdLst>
  <p:sldSz cx="12192000" cy="6858000"/>
  <p:notesSz cx="6858000" cy="9144000"/>
  <p:embeddedFontLst>
    <p:embeddedFont>
      <p:font typeface="Nunito" panose="020B060402020202020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UTM Isadora" panose="02040603050506020204" pitchFamily="18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UTM Americana EB" panose="02040603050506020204" pitchFamily="18" charset="0"/>
      <p:bold r:id="rId39"/>
    </p:embeddedFont>
    <p:embeddedFont>
      <p:font typeface="UTM Thanh Nhac TL" panose="02040603050506020204" pitchFamily="18" charset="0"/>
      <p:regular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88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19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6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5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8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22-Feb-22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4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28.jpeg"/><Relationship Id="rId5" Type="http://schemas.openxmlformats.org/officeDocument/2006/relationships/image" Target="../media/image6.svg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31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35.jpeg"/><Relationship Id="rId5" Type="http://schemas.openxmlformats.org/officeDocument/2006/relationships/image" Target="../media/image6.svg"/><Relationship Id="rId10" Type="http://schemas.openxmlformats.org/officeDocument/2006/relationships/image" Target="../media/image34.jpeg"/><Relationship Id="rId4" Type="http://schemas.openxmlformats.org/officeDocument/2006/relationships/image" Target="../media/image3.pn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11" Type="http://schemas.openxmlformats.org/officeDocument/2006/relationships/image" Target="../media/image39.jpeg"/><Relationship Id="rId5" Type="http://schemas.openxmlformats.org/officeDocument/2006/relationships/image" Target="../media/image3.png"/><Relationship Id="rId10" Type="http://schemas.openxmlformats.org/officeDocument/2006/relationships/image" Target="../media/image38.jpeg"/><Relationship Id="rId4" Type="http://schemas.openxmlformats.org/officeDocument/2006/relationships/image" Target="../media/image10.sv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48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12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0" Type="http://schemas.openxmlformats.org/officeDocument/2006/relationships/image" Target="../media/image10.svg"/><Relationship Id="rId4" Type="http://schemas.openxmlformats.org/officeDocument/2006/relationships/image" Target="../media/image6.sv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3.png"/><Relationship Id="rId7" Type="http://schemas.openxmlformats.org/officeDocument/2006/relationships/slide" Target="slide1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11.xml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:a16="http://schemas.microsoft.com/office/drawing/2014/main" xmlns="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xmlns="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xmlns="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xmlns="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xmlns="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xmlns="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xmlns="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xmlns="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xmlns="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xmlns="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xmlns="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xmlns="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xmlns="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xmlns="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xmlns="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xmlns="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xmlns="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xmlns="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xmlns="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xmlns="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xmlns="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xmlns="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xmlns="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xmlns="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xmlns="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xmlns="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xmlns="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xmlns="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xmlns="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xmlns="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xmlns="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8392" y="629084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:a16="http://schemas.microsoft.com/office/drawing/2014/main" xmlns="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:a16="http://schemas.microsoft.com/office/drawing/2014/main" xmlns="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:a16="http://schemas.microsoft.com/office/drawing/2014/main" xmlns="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70643" y="1949972"/>
            <a:ext cx="6803726" cy="26209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59690" y="3321695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xmlns="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xmlns="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4390948" y="119286"/>
            <a:ext cx="530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00"/>
                </a:solidFill>
                <a:latin typeface="UTM Americana EB" panose="02040603050506020204" pitchFamily="18" charset="0"/>
              </a:rPr>
              <a:t>TRƯỜNG TIỂU HỌC ĐOÀN KẾT</a:t>
            </a:r>
            <a:endParaRPr lang="en-GB" sz="2400" b="1">
              <a:solidFill>
                <a:srgbClr val="000000"/>
              </a:solidFill>
              <a:latin typeface="UTM Americana EB" panose="02040603050506020204" pitchFamily="18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454409" y="4331923"/>
            <a:ext cx="5565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smtClean="0">
                <a:solidFill>
                  <a:srgbClr val="002060"/>
                </a:solidFill>
                <a:latin typeface="UTM Isadora" panose="02040603050506020204" pitchFamily="18" charset="0"/>
              </a:rPr>
              <a:t>Giáo viên: Hoàng Thị Thùy Linh</a:t>
            </a:r>
            <a:endParaRPr lang="en-GB" sz="2800" b="1" i="1">
              <a:solidFill>
                <a:srgbClr val="002060"/>
              </a:solidFill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8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:a16="http://schemas.microsoft.com/office/drawing/2014/main" xmlns="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xmlns="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xmlns="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030" y="3473264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:a16="http://schemas.microsoft.com/office/drawing/2014/main" xmlns="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:a16="http://schemas.microsoft.com/office/drawing/2014/main" xmlns="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:a16="http://schemas.microsoft.com/office/drawing/2014/main" xmlns="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5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:a16="http://schemas.microsoft.com/office/drawing/2014/main" xmlns="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xmlns="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:a16="http://schemas.microsoft.com/office/drawing/2014/main" xmlns="" id="{25740983-90FB-42A6-A111-A659C0EA81BE}"/>
              </a:ext>
            </a:extLst>
          </p:cNvPr>
          <p:cNvSpPr/>
          <p:nvPr/>
        </p:nvSpPr>
        <p:spPr>
          <a:xfrm>
            <a:off x="173104" y="2447852"/>
            <a:ext cx="6839241" cy="3775722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:a16="http://schemas.microsoft.com/office/drawing/2014/main" xmlns="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8216264" y="408123"/>
            <a:ext cx="3777606" cy="1695440"/>
            <a:chOff x="197914" y="232846"/>
            <a:chExt cx="3777606" cy="1695440"/>
          </a:xfrm>
        </p:grpSpPr>
        <p:pic>
          <p:nvPicPr>
            <p:cNvPr id="628" name="Graphic 627">
              <a:extLst>
                <a:ext uri="{FF2B5EF4-FFF2-40B4-BE49-F238E27FC236}">
                  <a16:creationId xmlns:a16="http://schemas.microsoft.com/office/drawing/2014/main" xmlns="" id="{1DCDCE6E-B771-4438-8390-404856DC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80152" y="1175965"/>
              <a:ext cx="1460633" cy="684352"/>
            </a:xfrm>
            <a:prstGeom prst="rect">
              <a:avLst/>
            </a:prstGeom>
          </p:spPr>
        </p:pic>
        <p:sp>
          <p:nvSpPr>
            <p:cNvPr id="109" name="圆角矩形 15">
              <a:extLst>
                <a:ext uri="{FF2B5EF4-FFF2-40B4-BE49-F238E27FC236}">
                  <a16:creationId xmlns:a16="http://schemas.microsoft.com/office/drawing/2014/main" xmlns="" id="{602CF4D4-DD6C-4D52-A69B-47A85649438E}"/>
                </a:ext>
              </a:extLst>
            </p:cNvPr>
            <p:cNvSpPr/>
            <p:nvPr/>
          </p:nvSpPr>
          <p:spPr>
            <a:xfrm>
              <a:off x="197914" y="232846"/>
              <a:ext cx="3777606" cy="1695440"/>
            </a:xfrm>
            <a:prstGeom prst="roundRect">
              <a:avLst>
                <a:gd name="adj" fmla="val 1679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A6155F25-0405-4414-B3C2-65410230F07F}"/>
                </a:ext>
              </a:extLst>
            </p:cNvPr>
            <p:cNvSpPr txBox="1"/>
            <p:nvPr/>
          </p:nvSpPr>
          <p:spPr>
            <a:xfrm>
              <a:off x="261841" y="288520"/>
              <a:ext cx="37136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Gợi</a:t>
              </a:r>
              <a:r>
                <a:rPr lang="en-US" sz="24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ý</a:t>
              </a:r>
              <a:r>
                <a:rPr lang="en-US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</a:t>
              </a: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chiến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tranh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Khi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đất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nước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hòa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bình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đại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dịch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F43F2EF-1DEE-481B-8A10-958CD0F4C969}"/>
              </a:ext>
            </a:extLst>
          </p:cNvPr>
          <p:cNvGrpSpPr/>
          <p:nvPr/>
        </p:nvGrpSpPr>
        <p:grpSpPr>
          <a:xfrm>
            <a:off x="570413" y="3134178"/>
            <a:ext cx="6068727" cy="2991882"/>
            <a:chOff x="0" y="1"/>
            <a:chExt cx="12397211" cy="695306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8005362D-A072-40A0-B919-B4A861F0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"/>
              <a:ext cx="12397211" cy="6953060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5391" y="119182"/>
            <a:ext cx="8199381" cy="1890207"/>
            <a:chOff x="5967942" y="19596"/>
            <a:chExt cx="5484102" cy="1890207"/>
          </a:xfrm>
        </p:grpSpPr>
        <p:pic>
          <p:nvPicPr>
            <p:cNvPr id="655" name="Graphic 654">
              <a:extLst>
                <a:ext uri="{FF2B5EF4-FFF2-40B4-BE49-F238E27FC236}">
                  <a16:creationId xmlns:a16="http://schemas.microsoft.com/office/drawing/2014/main" xmlns="" id="{C2BCCF60-5FD7-4E8D-960F-ABC58C4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967942" y="19596"/>
              <a:ext cx="719512" cy="781185"/>
            </a:xfrm>
            <a:prstGeom prst="rect">
              <a:avLst/>
            </a:prstGeom>
          </p:spPr>
        </p:pic>
        <p:sp>
          <p:nvSpPr>
            <p:cNvPr id="119" name="圆角矩形 15">
              <a:extLst>
                <a:ext uri="{FF2B5EF4-FFF2-40B4-BE49-F238E27FC236}">
                  <a16:creationId xmlns:a16="http://schemas.microsoft.com/office/drawing/2014/main" xmlns="" id="{33C29CF4-3794-4A77-8C37-CE0AFE0FB163}"/>
                </a:ext>
              </a:extLst>
            </p:cNvPr>
            <p:cNvSpPr/>
            <p:nvPr/>
          </p:nvSpPr>
          <p:spPr>
            <a:xfrm>
              <a:off x="6265719" y="420457"/>
              <a:ext cx="5121956" cy="1489346"/>
            </a:xfrm>
            <a:prstGeom prst="roundRect">
              <a:avLst>
                <a:gd name="adj" fmla="val 1679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CEF9293E-9A25-4EC9-8048-3AFF8FC9CCE6}"/>
                </a:ext>
              </a:extLst>
            </p:cNvPr>
            <p:cNvSpPr txBox="1"/>
            <p:nvPr/>
          </p:nvSpPr>
          <p:spPr>
            <a:xfrm>
              <a:off x="6243709" y="556093"/>
              <a:ext cx="520833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Yêu</a:t>
              </a:r>
              <a:r>
                <a:rPr lang="en-US" sz="3600" b="1" i="1" u="sng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</a:t>
              </a:r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cầu</a:t>
              </a:r>
              <a:r>
                <a:rPr lang="en-US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Nêu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được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nghĩa</a:t>
              </a:r>
              <a:r>
                <a:rPr lang="en-US" sz="3600" i="1" dirty="0" smtClean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vụ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bảo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vệ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Tổ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quốc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mỗi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công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dân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.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0A721E4-B0BE-4638-8114-4D29D8C9D8B0}"/>
              </a:ext>
            </a:extLst>
          </p:cNvPr>
          <p:cNvSpPr txBox="1"/>
          <p:nvPr/>
        </p:nvSpPr>
        <p:spPr>
          <a:xfrm>
            <a:off x="-924151" y="2520388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:a16="http://schemas.microsoft.com/office/drawing/2014/main" xmlns="" id="{2C969DC2-F6B8-4426-AFBE-93C98C6013DB}"/>
              </a:ext>
            </a:extLst>
          </p:cNvPr>
          <p:cNvSpPr/>
          <p:nvPr/>
        </p:nvSpPr>
        <p:spPr>
          <a:xfrm>
            <a:off x="7192555" y="2527325"/>
            <a:ext cx="4771262" cy="3658626"/>
          </a:xfrm>
          <a:prstGeom prst="roundRect">
            <a:avLst>
              <a:gd name="adj" fmla="val 1679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98CF64B2-6790-4A43-B7D2-99A1DDEA8A17}"/>
              </a:ext>
            </a:extLst>
          </p:cNvPr>
          <p:cNvSpPr txBox="1"/>
          <p:nvPr/>
        </p:nvSpPr>
        <p:spPr>
          <a:xfrm>
            <a:off x="7166814" y="2790035"/>
            <a:ext cx="4797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Tiêu</a:t>
            </a:r>
            <a:r>
              <a:rPr lang="en-US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chí</a:t>
            </a:r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xmlns="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:a16="http://schemas.microsoft.com/office/drawing/2014/main" xmlns="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xmlns="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xmlns="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xmlns="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xmlns="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xmlns="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xmlns="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xmlns="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xmlns="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:a16="http://schemas.microsoft.com/office/drawing/2014/main" xmlns="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xmlns="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xmlns="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xmlns="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xmlns="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xmlns="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:a16="http://schemas.microsoft.com/office/drawing/2014/main" xmlns="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:a16="http://schemas.microsoft.com/office/drawing/2014/main" xmlns="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xmlns="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xmlns="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xmlns="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xmlns="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xmlns="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xmlns="" id="{36ED32D1-28B0-4DFA-B71A-73A7165E5A5C}"/>
              </a:ext>
            </a:extLst>
          </p:cNvPr>
          <p:cNvGrpSpPr/>
          <p:nvPr/>
        </p:nvGrpSpPr>
        <p:grpSpPr>
          <a:xfrm>
            <a:off x="-169273" y="6339981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:a16="http://schemas.microsoft.com/office/drawing/2014/main" xmlns="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xmlns="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xmlns="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xmlns="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xmlns="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xmlns="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xmlns="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xmlns="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xmlns="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:a16="http://schemas.microsoft.com/office/drawing/2014/main" xmlns="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xmlns="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xmlns="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xmlns="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xmlns="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xmlns="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:a16="http://schemas.microsoft.com/office/drawing/2014/main" xmlns="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:a16="http://schemas.microsoft.com/office/drawing/2014/main" xmlns="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xmlns="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xmlns="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xmlns="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xmlns="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xmlns="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21425F7A-96EF-4964-8EAA-D6A481A0B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5611" y="4668552"/>
            <a:ext cx="2215356" cy="24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125" grpId="0" animBg="1"/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57" y="774058"/>
            <a:ext cx="300186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7" y="678861"/>
            <a:ext cx="4166598" cy="27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:a16="http://schemas.microsoft.com/office/drawing/2014/main" xmlns="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8" y="3717391"/>
            <a:ext cx="3993076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:a16="http://schemas.microsoft.com/office/drawing/2014/main" xmlns="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302387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1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:a16="http://schemas.microsoft.com/office/drawing/2014/main" xmlns="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4" y="855835"/>
            <a:ext cx="2989634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:a16="http://schemas.microsoft.com/office/drawing/2014/main" xmlns="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:a16="http://schemas.microsoft.com/office/drawing/2014/main" xmlns="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55" y="3571959"/>
            <a:ext cx="4502730" cy="29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:a16="http://schemas.microsoft.com/office/drawing/2014/main" xmlns="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10" y="1585181"/>
            <a:ext cx="3324107" cy="19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:a16="http://schemas.microsoft.com/office/drawing/2014/main" xmlns="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2" y="3896988"/>
            <a:ext cx="3604305" cy="23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5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:a16="http://schemas.microsoft.com/office/drawing/2014/main" xmlns="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65" y="791514"/>
            <a:ext cx="3893395" cy="23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:a16="http://schemas.microsoft.com/office/drawing/2014/main" xmlns="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6" y="3217761"/>
            <a:ext cx="5183627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:a16="http://schemas.microsoft.com/office/drawing/2014/main" xmlns="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03EED377-1156-423B-B9BF-A4F3CBDC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132" y="0"/>
            <a:ext cx="9309735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57959" y="40468"/>
            <a:ext cx="1532523" cy="1313591"/>
          </a:xfrm>
          <a:prstGeom prst="rect">
            <a:avLst/>
          </a:prstGeom>
        </p:spPr>
      </p:pic>
      <p:grpSp>
        <p:nvGrpSpPr>
          <p:cNvPr id="7" name="Graphic 143">
            <a:extLst>
              <a:ext uri="{FF2B5EF4-FFF2-40B4-BE49-F238E27FC236}">
                <a16:creationId xmlns:a16="http://schemas.microsoft.com/office/drawing/2014/main" xmlns="" id="{F097E6BD-8CF4-4113-BA6D-E46347973F2B}"/>
              </a:ext>
            </a:extLst>
          </p:cNvPr>
          <p:cNvGrpSpPr/>
          <p:nvPr/>
        </p:nvGrpSpPr>
        <p:grpSpPr>
          <a:xfrm>
            <a:off x="10445531" y="3270549"/>
            <a:ext cx="1876002" cy="3664187"/>
            <a:chOff x="10445531" y="3270549"/>
            <a:chExt cx="1876002" cy="366418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B777A7B-050E-404F-996B-BBDF0132104B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849A1115-45E5-4B12-B270-73FEB1007B2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D434F93-BD80-4BD7-BE46-27143636703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8EEB31FB-0BF8-4B97-BBD6-CE6F653B2132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E281E77D-57EC-48AB-A586-B3F46BAD6CFD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379D4A5C-7155-4565-9A4A-A4C637033BF1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08301BA0-7743-4C99-9BAF-EBDCF039622E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08746C2D-1145-485B-8539-FDEEAFE9FFF8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6" name="Graphic 153">
            <a:extLst>
              <a:ext uri="{FF2B5EF4-FFF2-40B4-BE49-F238E27FC236}">
                <a16:creationId xmlns:a16="http://schemas.microsoft.com/office/drawing/2014/main" xmlns="" id="{A81350EC-B2A5-4F73-BD5D-D491D1AFA7A0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B87F291-996B-4D52-BC43-3B3D37BE150F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54C7A92-F6F6-4A42-BDBF-3F58216B4843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7666B429-3420-45BA-95A4-AE8F21477EAD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1EF4B023-9041-4AB7-BCF7-E65000D3D999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7E0AF59-F0A1-44CB-80DF-635B003D3B7A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" name="Graphic 154">
            <a:extLst>
              <a:ext uri="{FF2B5EF4-FFF2-40B4-BE49-F238E27FC236}">
                <a16:creationId xmlns:a16="http://schemas.microsoft.com/office/drawing/2014/main" xmlns="" id="{F5C53CD7-C260-46A7-9B45-B0D92CF09A3F}"/>
              </a:ext>
            </a:extLst>
          </p:cNvPr>
          <p:cNvGrpSpPr/>
          <p:nvPr/>
        </p:nvGrpSpPr>
        <p:grpSpPr>
          <a:xfrm>
            <a:off x="9167261" y="3475651"/>
            <a:ext cx="1734184" cy="1380521"/>
            <a:chOff x="9167261" y="3475651"/>
            <a:chExt cx="1734184" cy="138052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242EABD-D5A0-479E-B4C7-FF5E8BD0E3B4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0C03ED2D-4C71-4EF6-9491-27C28F98B2D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5363A67B-16D3-4FE9-A37C-9AAEFAC7444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0873EAD-D09A-4B08-A1CF-05DDDCE099DB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5267D73E-BCEE-4DCD-BB19-64C3CA7FB68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4179633A-53C5-4CCA-A919-17932F294776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B63D155-9237-406E-AE44-42A996437C8B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63F963E-F6E9-4F8D-A7DD-3C03E3554C01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1679CE0-2F27-4BFF-842B-8D115C476B3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91A8DB31-2C69-4B81-BD9D-C5B7057680FB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CD8426AA-E701-4AE2-B030-8BB3A1A8A0ED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5682E26F-5FE2-4C8B-A689-509F75EB666B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DA5F3FF7-4D4A-4332-9392-94FA95765A5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7855AD87-3E54-4C7E-9396-FDE87FCD4DCD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F16326E8-1F53-4462-90A2-66BFED084516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2257BDAD-9DF9-461B-9F4C-53D891302E0D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7D3D4129-ED64-4AA8-B6B2-9480E48E7BEC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8081F44D-6FE4-4D80-B6C4-8D5160374954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0B483CB3-B7EC-4B9B-9A90-E15D0533E919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42" name="Graphic 181">
            <a:extLst>
              <a:ext uri="{FF2B5EF4-FFF2-40B4-BE49-F238E27FC236}">
                <a16:creationId xmlns:a16="http://schemas.microsoft.com/office/drawing/2014/main" xmlns="" id="{8D1C9C10-6F92-4AC3-B06A-918063002878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43" name="Graphic 181">
              <a:extLst>
                <a:ext uri="{FF2B5EF4-FFF2-40B4-BE49-F238E27FC236}">
                  <a16:creationId xmlns:a16="http://schemas.microsoft.com/office/drawing/2014/main" xmlns="" id="{0D9ADF61-8985-4490-8E40-D14ABE52B224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35FE65E3-8BD1-49E7-A8D8-43BE3BD3E205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6A4BA39A-78BD-4223-84E8-DA2FB4292D07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1EFA11FC-2459-40BD-A884-67847BCD6FCC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72A7E38A-6C7D-4326-92DA-5F51BD1540A5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xmlns="" id="{EF3C2F54-30B0-461A-B943-7BC56196D8BF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xmlns="" id="{AF7A6D3B-2D76-431A-8FA8-F5547064C610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D48F2827-13A3-4274-A8CC-6C0F04D35195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60D7E274-1CB8-4AB0-AE97-FD307FA25D0F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6A43BA8B-3A88-4A5C-871A-728C2D33BE38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D862E438-0384-4AE1-A1F2-24515CFFC9BD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EC35BE93-D7E9-4CC6-9CA4-8653D9820411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A183733B-5914-4443-88F8-F1C07CD984BA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D2C479DB-1E5D-4B20-B069-466A99D8A86D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3478170-E563-477A-B1AE-84AFFAE846ED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FB153DED-C270-45A1-BC50-BF444D5276AC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06871524-F67C-4A36-B2F5-87432D1488BC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C71708E8-4AE5-405F-B740-8EDC3B7B1CE5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DFA19AE9-F2D0-4FFB-AAFE-F56D1BBA38B0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7324F944-C1AD-4674-B5B9-65FB99907FC2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26DFD049-FD59-4BE6-890C-57196E75B18A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1F5DDAD9-D6DC-4363-9169-41CE9D517951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6A05AC8-537B-4180-81CE-D5DA31E0FE38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78331EBC-7CDD-4402-8ECD-38497D1CC21C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57C79134-6BB0-4CE9-89DC-223BA91CB796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19F856AF-E0CA-47B9-9259-ED1A646E9109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7AF7ABA4-B65F-4544-ABF0-E2A6A268B9FB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6A79EBB5-F6FF-4E37-ADD2-0EE7A736AF93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12D54565-09A7-467C-AEB9-5F9714AA53E0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314183BA-A4FC-48B3-A1BD-9BB3AAB7FF2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568993DD-B541-40F2-A328-D3DB40449142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xmlns="" id="{5758E8EC-8DE5-4E81-AB69-F9A4DB7E0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194872" y="276651"/>
            <a:ext cx="3823261" cy="6506653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10586" y="1399360"/>
            <a:ext cx="2268843" cy="1063024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30" name="Graphic 243">
            <a:extLst>
              <a:ext uri="{FF2B5EF4-FFF2-40B4-BE49-F238E27FC236}">
                <a16:creationId xmlns:a16="http://schemas.microsoft.com/office/drawing/2014/main" xmlns="" id="{36743A3A-2FB1-413E-86B0-2FD7D0ACE0D1}"/>
              </a:ext>
            </a:extLst>
          </p:cNvPr>
          <p:cNvGrpSpPr/>
          <p:nvPr/>
        </p:nvGrpSpPr>
        <p:grpSpPr>
          <a:xfrm>
            <a:off x="8682452" y="5675981"/>
            <a:ext cx="1630724" cy="1255170"/>
            <a:chOff x="7982733" y="5589867"/>
            <a:chExt cx="1630724" cy="1255170"/>
          </a:xfrm>
        </p:grpSpPr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3DF43C82-323F-44A3-9937-0EFDC35897F5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BCFAAA2C-BF44-4B38-81BA-A85AA92F2F4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D91465FD-8D7D-4593-A943-95825277B670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AFA9C925-C819-4412-AF8B-3966020FCCF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88A16390-2799-4E81-B5D4-40D869C43844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180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:a16="http://schemas.microsoft.com/office/drawing/2014/main" xmlns="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638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xmlns="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xmlns="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xmlns="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xmlns="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xmlns="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xmlns="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xmlns="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xmlns="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xmlns="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xmlns="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xmlns="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xmlns="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xmlns="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xmlns="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xmlns="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xmlns="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xmlns="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xmlns="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xmlns="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xmlns="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xmlns="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xmlns="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767171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xmlns="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xmlns="" id="{0D761DD2-F49F-41DB-B10E-26D552FBC53F}"/>
              </a:ext>
            </a:extLst>
          </p:cNvPr>
          <p:cNvGrpSpPr/>
          <p:nvPr/>
        </p:nvGrpSpPr>
        <p:grpSpPr>
          <a:xfrm>
            <a:off x="576689" y="301642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xmlns="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xmlns="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xmlns="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xmlns="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xmlns="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xmlns="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xmlns="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xmlns="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xmlns="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xmlns="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xmlns="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xmlns="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xmlns="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xmlns="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xmlns="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xmlns="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xmlns="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xmlns="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xmlns="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xmlns="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xmlns="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xmlns="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xmlns="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xmlns="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xmlns="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xmlns="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xmlns="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xmlns="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xmlns="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xmlns="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xmlns="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xmlns="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xmlns="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xmlns="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xmlns="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xmlns="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xmlns="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xmlns="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xmlns="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xmlns="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xmlns="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xmlns="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xmlns="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xmlns="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xmlns="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xmlns="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xmlns="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xmlns="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xmlns="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xmlns="" id="{70AAFF3B-62C6-45C9-8FA2-04E29E08A2BE}"/>
              </a:ext>
            </a:extLst>
          </p:cNvPr>
          <p:cNvSpPr/>
          <p:nvPr/>
        </p:nvSpPr>
        <p:spPr>
          <a:xfrm>
            <a:off x="3836204" y="936225"/>
            <a:ext cx="7256544" cy="3691286"/>
          </a:xfrm>
          <a:prstGeom prst="wedgeEllipseCallout">
            <a:avLst>
              <a:gd name="adj1" fmla="val -70228"/>
              <a:gd name="adj2" fmla="val 2546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pic>
        <p:nvPicPr>
          <p:cNvPr id="5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xmlns="" id="{383D3C80-3245-4853-99AC-C1BB4CB19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26237" y="6647647"/>
            <a:ext cx="487363" cy="48736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xmlns="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124" name="Graphic 181">
            <a:extLst>
              <a:ext uri="{FF2B5EF4-FFF2-40B4-BE49-F238E27FC236}">
                <a16:creationId xmlns:a16="http://schemas.microsoft.com/office/drawing/2014/main" xmlns="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xmlns="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8641D9-54DF-4316-BD74-B91C43ECB8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1764" y="1528906"/>
            <a:ext cx="663302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78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Nunito" pitchFamily="2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1607" y="823215"/>
            <a:ext cx="4522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UTM Thanh Nhac TL" panose="02040603050506020204" pitchFamily="18" charset="0"/>
              </a:rPr>
              <a:t>Yêu cầu cần đạt</a:t>
            </a:r>
            <a:endParaRPr lang="en-GB" sz="3600" b="1">
              <a:solidFill>
                <a:srgbClr val="FF0000"/>
              </a:solidFill>
              <a:latin typeface="UTM Thanh Nhac TL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Oval 855">
            <a:extLst>
              <a:ext uri="{FF2B5EF4-FFF2-40B4-BE49-F238E27FC236}">
                <a16:creationId xmlns:a16="http://schemas.microsoft.com/office/drawing/2014/main" xmlns="" id="{D9DDC65E-7BAB-4F09-8663-5CA2A56F4156}"/>
              </a:ext>
            </a:extLst>
          </p:cNvPr>
          <p:cNvSpPr/>
          <p:nvPr/>
        </p:nvSpPr>
        <p:spPr>
          <a:xfrm>
            <a:off x="660272" y="6013163"/>
            <a:ext cx="1716238" cy="4785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4" name="Graphic 154">
            <a:extLst>
              <a:ext uri="{FF2B5EF4-FFF2-40B4-BE49-F238E27FC236}">
                <a16:creationId xmlns:a16="http://schemas.microsoft.com/office/drawing/2014/main" xmlns="" id="{F03F700D-6C66-42DC-8F74-B42764CB2872}"/>
              </a:ext>
            </a:extLst>
          </p:cNvPr>
          <p:cNvGrpSpPr/>
          <p:nvPr/>
        </p:nvGrpSpPr>
        <p:grpSpPr>
          <a:xfrm rot="5241908">
            <a:off x="1297388" y="4004052"/>
            <a:ext cx="1734184" cy="1380521"/>
            <a:chOff x="9167261" y="3475651"/>
            <a:chExt cx="1734184" cy="1380521"/>
          </a:xfrm>
        </p:grpSpPr>
        <p:sp>
          <p:nvSpPr>
            <p:cNvPr id="835" name="Freeform: Shape 834">
              <a:extLst>
                <a:ext uri="{FF2B5EF4-FFF2-40B4-BE49-F238E27FC236}">
                  <a16:creationId xmlns:a16="http://schemas.microsoft.com/office/drawing/2014/main" xmlns="" id="{870DF9CA-1B22-40FA-A816-3DAB6F26204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6" name="Freeform: Shape 835">
              <a:extLst>
                <a:ext uri="{FF2B5EF4-FFF2-40B4-BE49-F238E27FC236}">
                  <a16:creationId xmlns:a16="http://schemas.microsoft.com/office/drawing/2014/main" xmlns="" id="{BD29B9E8-611E-47FF-BF6C-0E84AE0026D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7" name="Freeform: Shape 836">
              <a:extLst>
                <a:ext uri="{FF2B5EF4-FFF2-40B4-BE49-F238E27FC236}">
                  <a16:creationId xmlns:a16="http://schemas.microsoft.com/office/drawing/2014/main" xmlns="" id="{3E83E135-250E-4085-A5B3-9CD5A24BD38E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8" name="Freeform: Shape 837">
              <a:extLst>
                <a:ext uri="{FF2B5EF4-FFF2-40B4-BE49-F238E27FC236}">
                  <a16:creationId xmlns:a16="http://schemas.microsoft.com/office/drawing/2014/main" xmlns="" id="{5FFC9C1C-0CF6-492A-BCAD-0C9FA3D519E3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9" name="Freeform: Shape 838">
              <a:extLst>
                <a:ext uri="{FF2B5EF4-FFF2-40B4-BE49-F238E27FC236}">
                  <a16:creationId xmlns:a16="http://schemas.microsoft.com/office/drawing/2014/main" xmlns="" id="{F37694FE-8117-4D2F-8BB4-DF8C590B1196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0" name="Freeform: Shape 839">
              <a:extLst>
                <a:ext uri="{FF2B5EF4-FFF2-40B4-BE49-F238E27FC236}">
                  <a16:creationId xmlns:a16="http://schemas.microsoft.com/office/drawing/2014/main" xmlns="" id="{342BDAF5-8B65-487D-A663-37B9734777C9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1" name="Freeform: Shape 840">
              <a:extLst>
                <a:ext uri="{FF2B5EF4-FFF2-40B4-BE49-F238E27FC236}">
                  <a16:creationId xmlns:a16="http://schemas.microsoft.com/office/drawing/2014/main" xmlns="" id="{199D5011-73CB-48DD-8E84-3BBFDB072BCA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2" name="Freeform: Shape 841">
              <a:extLst>
                <a:ext uri="{FF2B5EF4-FFF2-40B4-BE49-F238E27FC236}">
                  <a16:creationId xmlns:a16="http://schemas.microsoft.com/office/drawing/2014/main" xmlns="" id="{F331FDE9-5303-4B25-B4F5-C5E5B59ED848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3" name="Freeform: Shape 842">
              <a:extLst>
                <a:ext uri="{FF2B5EF4-FFF2-40B4-BE49-F238E27FC236}">
                  <a16:creationId xmlns:a16="http://schemas.microsoft.com/office/drawing/2014/main" xmlns="" id="{4B296D1B-8AA1-420E-8BBF-B41FF9FCD1B3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4" name="Freeform: Shape 843">
              <a:extLst>
                <a:ext uri="{FF2B5EF4-FFF2-40B4-BE49-F238E27FC236}">
                  <a16:creationId xmlns:a16="http://schemas.microsoft.com/office/drawing/2014/main" xmlns="" id="{401D4ADC-B740-4582-B05E-93A5FFBADC41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5" name="Freeform: Shape 844">
              <a:extLst>
                <a:ext uri="{FF2B5EF4-FFF2-40B4-BE49-F238E27FC236}">
                  <a16:creationId xmlns:a16="http://schemas.microsoft.com/office/drawing/2014/main" xmlns="" id="{0E69B112-D403-4D8F-8C5D-A20D3564103F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6" name="Freeform: Shape 845">
              <a:extLst>
                <a:ext uri="{FF2B5EF4-FFF2-40B4-BE49-F238E27FC236}">
                  <a16:creationId xmlns:a16="http://schemas.microsoft.com/office/drawing/2014/main" xmlns="" id="{5C455E93-0260-4529-A469-778971C4411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7" name="Freeform: Shape 846">
              <a:extLst>
                <a:ext uri="{FF2B5EF4-FFF2-40B4-BE49-F238E27FC236}">
                  <a16:creationId xmlns:a16="http://schemas.microsoft.com/office/drawing/2014/main" xmlns="" id="{39AE90BE-42B2-4A6E-B18B-9F08A2C99CFD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8" name="Freeform: Shape 847">
              <a:extLst>
                <a:ext uri="{FF2B5EF4-FFF2-40B4-BE49-F238E27FC236}">
                  <a16:creationId xmlns:a16="http://schemas.microsoft.com/office/drawing/2014/main" xmlns="" id="{AA7C12FD-92B8-4E07-91EB-06E055D85E76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49" name="Freeform: Shape 848">
              <a:extLst>
                <a:ext uri="{FF2B5EF4-FFF2-40B4-BE49-F238E27FC236}">
                  <a16:creationId xmlns:a16="http://schemas.microsoft.com/office/drawing/2014/main" xmlns="" id="{406A4291-49C5-424D-AF06-5914F2EF58AF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0" name="Freeform: Shape 849">
              <a:extLst>
                <a:ext uri="{FF2B5EF4-FFF2-40B4-BE49-F238E27FC236}">
                  <a16:creationId xmlns:a16="http://schemas.microsoft.com/office/drawing/2014/main" xmlns="" id="{E5ADDF47-A4DF-4750-B326-D3F4FF4706C0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1" name="Freeform: Shape 850">
              <a:extLst>
                <a:ext uri="{FF2B5EF4-FFF2-40B4-BE49-F238E27FC236}">
                  <a16:creationId xmlns:a16="http://schemas.microsoft.com/office/drawing/2014/main" xmlns="" id="{C8E7F6E1-D71E-4B11-86EB-14E863B0CB24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2" name="Freeform: Shape 851">
              <a:extLst>
                <a:ext uri="{FF2B5EF4-FFF2-40B4-BE49-F238E27FC236}">
                  <a16:creationId xmlns:a16="http://schemas.microsoft.com/office/drawing/2014/main" xmlns="" id="{CA265397-A89F-4B57-B31D-1462DA32F2FD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53" name="Freeform: Shape 852">
              <a:extLst>
                <a:ext uri="{FF2B5EF4-FFF2-40B4-BE49-F238E27FC236}">
                  <a16:creationId xmlns:a16="http://schemas.microsoft.com/office/drawing/2014/main" xmlns="" id="{07275883-56CF-4462-A522-DC024527A5A0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398" name="Graphic 170">
            <a:extLst>
              <a:ext uri="{FF2B5EF4-FFF2-40B4-BE49-F238E27FC236}">
                <a16:creationId xmlns:a16="http://schemas.microsoft.com/office/drawing/2014/main" xmlns="" id="{180AB5CB-1627-44B9-8558-44B12FA1039D}"/>
              </a:ext>
            </a:extLst>
          </p:cNvPr>
          <p:cNvSpPr/>
          <p:nvPr/>
        </p:nvSpPr>
        <p:spPr>
          <a:xfrm>
            <a:off x="3562929" y="707709"/>
            <a:ext cx="1200832" cy="683959"/>
          </a:xfrm>
          <a:custGeom>
            <a:avLst/>
            <a:gdLst>
              <a:gd name="connsiteX0" fmla="*/ 518035 w 844293"/>
              <a:gd name="connsiteY0" fmla="*/ 388298 h 392950"/>
              <a:gd name="connsiteX1" fmla="*/ 147322 w 844293"/>
              <a:gd name="connsiteY1" fmla="*/ 392298 h 392950"/>
              <a:gd name="connsiteX2" fmla="*/ 8257 w 844293"/>
              <a:gd name="connsiteY2" fmla="*/ 344292 h 392950"/>
              <a:gd name="connsiteX3" fmla="*/ 106841 w 844293"/>
              <a:gd name="connsiteY3" fmla="*/ 238660 h 392950"/>
              <a:gd name="connsiteX4" fmla="*/ 145131 w 844293"/>
              <a:gd name="connsiteY4" fmla="*/ 50350 h 392950"/>
              <a:gd name="connsiteX5" fmla="*/ 332012 w 844293"/>
              <a:gd name="connsiteY5" fmla="*/ 125979 h 392950"/>
              <a:gd name="connsiteX6" fmla="*/ 488698 w 844293"/>
              <a:gd name="connsiteY6" fmla="*/ 2344 h 392950"/>
              <a:gd name="connsiteX7" fmla="*/ 568899 w 844293"/>
              <a:gd name="connsiteY7" fmla="*/ 171794 h 392950"/>
              <a:gd name="connsiteX8" fmla="*/ 699677 w 844293"/>
              <a:gd name="connsiteY8" fmla="*/ 130456 h 392950"/>
              <a:gd name="connsiteX9" fmla="*/ 697962 w 844293"/>
              <a:gd name="connsiteY9" fmla="*/ 259710 h 392950"/>
              <a:gd name="connsiteX10" fmla="*/ 823883 w 844293"/>
              <a:gd name="connsiteY10" fmla="*/ 272855 h 392950"/>
              <a:gd name="connsiteX11" fmla="*/ 823692 w 844293"/>
              <a:gd name="connsiteY11" fmla="*/ 359056 h 392950"/>
              <a:gd name="connsiteX12" fmla="*/ 518035 w 844293"/>
              <a:gd name="connsiteY12" fmla="*/ 388298 h 39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4293" h="392950">
                <a:moveTo>
                  <a:pt x="518035" y="388298"/>
                </a:moveTo>
                <a:cubicBezTo>
                  <a:pt x="417261" y="393346"/>
                  <a:pt x="247811" y="393060"/>
                  <a:pt x="147322" y="392298"/>
                </a:cubicBezTo>
                <a:cubicBezTo>
                  <a:pt x="104269" y="390774"/>
                  <a:pt x="32546" y="388202"/>
                  <a:pt x="8257" y="344292"/>
                </a:cubicBezTo>
                <a:cubicBezTo>
                  <a:pt x="-26700" y="276950"/>
                  <a:pt x="57597" y="248375"/>
                  <a:pt x="106841" y="238660"/>
                </a:cubicBezTo>
                <a:cubicBezTo>
                  <a:pt x="86172" y="171794"/>
                  <a:pt x="60359" y="90451"/>
                  <a:pt x="145131" y="50350"/>
                </a:cubicBezTo>
                <a:cubicBezTo>
                  <a:pt x="221141" y="12822"/>
                  <a:pt x="288006" y="72639"/>
                  <a:pt x="332012" y="125979"/>
                </a:cubicBezTo>
                <a:cubicBezTo>
                  <a:pt x="360015" y="66638"/>
                  <a:pt x="408879" y="-14896"/>
                  <a:pt x="488698" y="2344"/>
                </a:cubicBezTo>
                <a:cubicBezTo>
                  <a:pt x="562803" y="19394"/>
                  <a:pt x="571089" y="108739"/>
                  <a:pt x="568899" y="171794"/>
                </a:cubicBezTo>
                <a:cubicBezTo>
                  <a:pt x="604427" y="141505"/>
                  <a:pt x="651861" y="100071"/>
                  <a:pt x="699677" y="130456"/>
                </a:cubicBezTo>
                <a:cubicBezTo>
                  <a:pt x="755874" y="166937"/>
                  <a:pt x="716727" y="217229"/>
                  <a:pt x="697962" y="259710"/>
                </a:cubicBezTo>
                <a:cubicBezTo>
                  <a:pt x="738063" y="263996"/>
                  <a:pt x="790450" y="242946"/>
                  <a:pt x="823883" y="272855"/>
                </a:cubicBezTo>
                <a:cubicBezTo>
                  <a:pt x="851696" y="296858"/>
                  <a:pt x="850553" y="331243"/>
                  <a:pt x="823692" y="359056"/>
                </a:cubicBezTo>
                <a:cubicBezTo>
                  <a:pt x="778925" y="403347"/>
                  <a:pt x="578233" y="393346"/>
                  <a:pt x="518035" y="388298"/>
                </a:cubicBezTo>
              </a:path>
            </a:pathLst>
          </a:custGeom>
          <a:solidFill>
            <a:srgbClr val="F0FFF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399" name="Graphic 398">
            <a:extLst>
              <a:ext uri="{FF2B5EF4-FFF2-40B4-BE49-F238E27FC236}">
                <a16:creationId xmlns:a16="http://schemas.microsoft.com/office/drawing/2014/main" xmlns="" id="{3D80CFFB-B7D7-4C0B-8963-4BD351CF8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07936" y="5286897"/>
            <a:ext cx="1712149" cy="802195"/>
          </a:xfrm>
          <a:prstGeom prst="rect">
            <a:avLst/>
          </a:prstGeom>
        </p:spPr>
      </p:pic>
      <p:grpSp>
        <p:nvGrpSpPr>
          <p:cNvPr id="784" name="Graphic 7">
            <a:extLst>
              <a:ext uri="{FF2B5EF4-FFF2-40B4-BE49-F238E27FC236}">
                <a16:creationId xmlns:a16="http://schemas.microsoft.com/office/drawing/2014/main" xmlns="" id="{0D761DD2-F49F-41DB-B10E-26D552FBC53F}"/>
              </a:ext>
            </a:extLst>
          </p:cNvPr>
          <p:cNvGrpSpPr/>
          <p:nvPr/>
        </p:nvGrpSpPr>
        <p:grpSpPr>
          <a:xfrm>
            <a:off x="1278997" y="285234"/>
            <a:ext cx="3012906" cy="5311487"/>
            <a:chOff x="0" y="2213069"/>
            <a:chExt cx="2613113" cy="4606687"/>
          </a:xfrm>
        </p:grpSpPr>
        <p:sp>
          <p:nvSpPr>
            <p:cNvPr id="785" name="Freeform: Shape 784">
              <a:extLst>
                <a:ext uri="{FF2B5EF4-FFF2-40B4-BE49-F238E27FC236}">
                  <a16:creationId xmlns:a16="http://schemas.microsoft.com/office/drawing/2014/main" xmlns="" id="{A015F0D6-7B92-42CD-8307-E56847665506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86" name="Graphic 7">
              <a:extLst>
                <a:ext uri="{FF2B5EF4-FFF2-40B4-BE49-F238E27FC236}">
                  <a16:creationId xmlns:a16="http://schemas.microsoft.com/office/drawing/2014/main" xmlns="" id="{FB251430-0E18-4CC3-A994-DE7708F95775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xmlns="" id="{1B6F22E2-A31F-4687-B5FF-017DD0EBE5AB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xmlns="" id="{B0787395-2401-4159-B626-A4D53AE56DB6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xmlns="" id="{19473467-2837-4742-8F35-D36AFC9B85FD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xmlns="" id="{5D0D6DFE-682A-49EC-A179-4AEC8C65E476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xmlns="" id="{3BE2440E-CA62-4118-8533-A5F1482A9D60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xmlns="" id="{5EC9B57E-CF28-499D-8D5D-DF3F961B8967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xmlns="" id="{7A2D09FE-216D-45FC-B07D-577E483F3827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xmlns="" id="{09D3E405-3F54-4594-874F-3621CFAE199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xmlns="" id="{029F786A-BE43-4016-AA06-47A96D701111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xmlns="" id="{D50E3F1C-E12F-46F2-AE9A-41CFEA3A6469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xmlns="" id="{D6CE50B0-3999-4DEB-8F86-23E92C6FA4B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xmlns="" id="{0E67C60B-7D48-4AAD-8674-D793072BE73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87" name="Graphic 7">
              <a:extLst>
                <a:ext uri="{FF2B5EF4-FFF2-40B4-BE49-F238E27FC236}">
                  <a16:creationId xmlns:a16="http://schemas.microsoft.com/office/drawing/2014/main" xmlns="" id="{E57B85A4-A9F6-4653-8EA5-04E7D3BDD26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xmlns="" id="{4C334BEC-C220-4062-A4EC-1783D467A01B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xmlns="" id="{FF3A3BF6-DD8D-4F5E-A11F-EEF0BD4F4ECD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xmlns="" id="{4E199951-B412-40F5-9B37-CDBB41612AC3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xmlns="" id="{5D334FA9-09C2-4667-8789-E41DB4D7A755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xmlns="" id="{FBC00DE4-861D-48BB-9ADD-FB35B3D7FB52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xmlns="" id="{46F3A62D-BB42-4277-BA8F-9FABD1100094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xmlns="" id="{34B1DB01-0AA4-48CB-93A4-BDD0026873EA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xmlns="" id="{481D92F1-2A3B-4C18-B600-86D400BCC50A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xmlns="" id="{763E6334-48DA-42D9-8844-881B4CC5262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xmlns="" id="{F75FF6A4-E6DB-477F-8945-426C716AF339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xmlns="" id="{B68CA6C2-3C04-485C-AB92-2B05F1FAA0B5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xmlns="" id="{F9224346-4DC5-47DE-8E5F-C8BB0B055DF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828" name="Graphic 243">
            <a:extLst>
              <a:ext uri="{FF2B5EF4-FFF2-40B4-BE49-F238E27FC236}">
                <a16:creationId xmlns:a16="http://schemas.microsoft.com/office/drawing/2014/main" xmlns="" id="{A58B7B92-5F2B-438F-AF44-3AD79B4CB063}"/>
              </a:ext>
            </a:extLst>
          </p:cNvPr>
          <p:cNvGrpSpPr/>
          <p:nvPr/>
        </p:nvGrpSpPr>
        <p:grpSpPr>
          <a:xfrm rot="1263797">
            <a:off x="132368" y="4130664"/>
            <a:ext cx="1630724" cy="1255170"/>
            <a:chOff x="7982733" y="5589867"/>
            <a:chExt cx="1630724" cy="1255170"/>
          </a:xfrm>
        </p:grpSpPr>
        <p:sp>
          <p:nvSpPr>
            <p:cNvPr id="829" name="Freeform: Shape 828">
              <a:extLst>
                <a:ext uri="{FF2B5EF4-FFF2-40B4-BE49-F238E27FC236}">
                  <a16:creationId xmlns:a16="http://schemas.microsoft.com/office/drawing/2014/main" xmlns="" id="{0C0780ED-4C34-4933-9051-B4AE6B6B149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0" name="Freeform: Shape 829">
              <a:extLst>
                <a:ext uri="{FF2B5EF4-FFF2-40B4-BE49-F238E27FC236}">
                  <a16:creationId xmlns:a16="http://schemas.microsoft.com/office/drawing/2014/main" xmlns="" id="{CF619637-F632-4F9B-868A-FEFB0A39B0C9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1" name="Freeform: Shape 830">
              <a:extLst>
                <a:ext uri="{FF2B5EF4-FFF2-40B4-BE49-F238E27FC236}">
                  <a16:creationId xmlns:a16="http://schemas.microsoft.com/office/drawing/2014/main" xmlns="" id="{E6BA1695-D968-417F-8D46-5A0E1F9FBF5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2" name="Freeform: Shape 831">
              <a:extLst>
                <a:ext uri="{FF2B5EF4-FFF2-40B4-BE49-F238E27FC236}">
                  <a16:creationId xmlns:a16="http://schemas.microsoft.com/office/drawing/2014/main" xmlns="" id="{443A191B-9463-47E1-9B5F-7E73D592369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33" name="Freeform: Shape 832">
              <a:extLst>
                <a:ext uri="{FF2B5EF4-FFF2-40B4-BE49-F238E27FC236}">
                  <a16:creationId xmlns:a16="http://schemas.microsoft.com/office/drawing/2014/main" xmlns="" id="{A2BBEA38-E70B-49AF-9669-1DDF9445C2B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819" name="Graphic 233">
            <a:extLst>
              <a:ext uri="{FF2B5EF4-FFF2-40B4-BE49-F238E27FC236}">
                <a16:creationId xmlns:a16="http://schemas.microsoft.com/office/drawing/2014/main" xmlns="" id="{1E25EF6D-D466-4680-81F7-107B19F677E2}"/>
              </a:ext>
            </a:extLst>
          </p:cNvPr>
          <p:cNvGrpSpPr/>
          <p:nvPr/>
        </p:nvGrpSpPr>
        <p:grpSpPr>
          <a:xfrm>
            <a:off x="1914064" y="4098686"/>
            <a:ext cx="1484013" cy="1429614"/>
            <a:chOff x="2651548" y="5448024"/>
            <a:chExt cx="1484013" cy="1429614"/>
          </a:xfrm>
        </p:grpSpPr>
        <p:sp>
          <p:nvSpPr>
            <p:cNvPr id="820" name="Freeform: Shape 819">
              <a:extLst>
                <a:ext uri="{FF2B5EF4-FFF2-40B4-BE49-F238E27FC236}">
                  <a16:creationId xmlns:a16="http://schemas.microsoft.com/office/drawing/2014/main" xmlns="" id="{0E55A99C-C960-4E56-8389-83927518CC2B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1" name="Freeform: Shape 820">
              <a:extLst>
                <a:ext uri="{FF2B5EF4-FFF2-40B4-BE49-F238E27FC236}">
                  <a16:creationId xmlns:a16="http://schemas.microsoft.com/office/drawing/2014/main" xmlns="" id="{B546BA5C-C1D2-477F-8D65-D248CBCB68FE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2" name="Freeform: Shape 821">
              <a:extLst>
                <a:ext uri="{FF2B5EF4-FFF2-40B4-BE49-F238E27FC236}">
                  <a16:creationId xmlns:a16="http://schemas.microsoft.com/office/drawing/2014/main" xmlns="" id="{ED8E531D-DB1A-4CE4-9742-61FCB1B531B0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3" name="Freeform: Shape 822">
              <a:extLst>
                <a:ext uri="{FF2B5EF4-FFF2-40B4-BE49-F238E27FC236}">
                  <a16:creationId xmlns:a16="http://schemas.microsoft.com/office/drawing/2014/main" xmlns="" id="{6E7F802C-8ACF-439B-B505-D87E1EB92259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4" name="Freeform: Shape 823">
              <a:extLst>
                <a:ext uri="{FF2B5EF4-FFF2-40B4-BE49-F238E27FC236}">
                  <a16:creationId xmlns:a16="http://schemas.microsoft.com/office/drawing/2014/main" xmlns="" id="{63708C3D-1DE4-46F3-AEA2-B060E1527985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5" name="Freeform: Shape 824">
              <a:extLst>
                <a:ext uri="{FF2B5EF4-FFF2-40B4-BE49-F238E27FC236}">
                  <a16:creationId xmlns:a16="http://schemas.microsoft.com/office/drawing/2014/main" xmlns="" id="{E2FC010E-9939-469F-9522-2FC4EFC9B07D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6" name="Freeform: Shape 825">
              <a:extLst>
                <a:ext uri="{FF2B5EF4-FFF2-40B4-BE49-F238E27FC236}">
                  <a16:creationId xmlns:a16="http://schemas.microsoft.com/office/drawing/2014/main" xmlns="" id="{5E4EA77F-142C-4383-AA5B-E1F32443E08F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827" name="Freeform: Shape 826">
              <a:extLst>
                <a:ext uri="{FF2B5EF4-FFF2-40B4-BE49-F238E27FC236}">
                  <a16:creationId xmlns:a16="http://schemas.microsoft.com/office/drawing/2014/main" xmlns="" id="{457DA395-0673-409A-9B4B-41FB1204D73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857" name="Graphic 856">
            <a:extLst>
              <a:ext uri="{FF2B5EF4-FFF2-40B4-BE49-F238E27FC236}">
                <a16:creationId xmlns:a16="http://schemas.microsoft.com/office/drawing/2014/main" xmlns="" id="{4184B06B-AF4C-4A41-AEF0-714F22DCB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78337" y="613320"/>
            <a:ext cx="1000125" cy="10858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15F0E41B-FEB9-4431-8872-7133A7F6C6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705" y="2483678"/>
            <a:ext cx="3630634" cy="4094306"/>
          </a:xfrm>
          <a:prstGeom prst="rect">
            <a:avLst/>
          </a:prstGeom>
        </p:spPr>
      </p:pic>
      <p:grpSp>
        <p:nvGrpSpPr>
          <p:cNvPr id="89" name="Graphic 143">
            <a:extLst>
              <a:ext uri="{FF2B5EF4-FFF2-40B4-BE49-F238E27FC236}">
                <a16:creationId xmlns:a16="http://schemas.microsoft.com/office/drawing/2014/main" xmlns="" id="{F277AF80-915F-4C55-A36A-1972576FF52C}"/>
              </a:ext>
            </a:extLst>
          </p:cNvPr>
          <p:cNvGrpSpPr/>
          <p:nvPr/>
        </p:nvGrpSpPr>
        <p:grpSpPr>
          <a:xfrm>
            <a:off x="11192827" y="4802595"/>
            <a:ext cx="1128706" cy="2132141"/>
            <a:chOff x="10445531" y="3270549"/>
            <a:chExt cx="1876002" cy="3664187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B105B225-5D83-46B1-A3DE-F6574FCDF3EA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D4C67300-D4BF-44DE-8B4D-9E1008EB0B8E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C86C5CED-5C6F-42BE-9494-5EA33D0327D7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EFF50019-64C4-4730-A0AE-AB5DDC96F6EC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8FF44AE2-3F1E-4683-A5D8-9EE0CE6E655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9854D563-D8C3-49D8-A77A-C15FCF08CC30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0BA0361B-54CF-4CFE-8261-D9B4A57C505A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E6EB2D06-4469-4F63-B94B-27D33EAF8E29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98" name="Graphic 153">
            <a:extLst>
              <a:ext uri="{FF2B5EF4-FFF2-40B4-BE49-F238E27FC236}">
                <a16:creationId xmlns:a16="http://schemas.microsoft.com/office/drawing/2014/main" xmlns="" id="{2EE1B2B1-2ACF-41B1-A90D-8CD7FA096EB5}"/>
              </a:ext>
            </a:extLst>
          </p:cNvPr>
          <p:cNvGrpSpPr/>
          <p:nvPr/>
        </p:nvGrpSpPr>
        <p:grpSpPr>
          <a:xfrm>
            <a:off x="11161825" y="3187825"/>
            <a:ext cx="1068908" cy="1281259"/>
            <a:chOff x="11161825" y="3187825"/>
            <a:chExt cx="1068908" cy="1281259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25E268C6-DB45-4775-AB6A-B9EC7E2195A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C60E788D-8672-4E9A-A5B2-1D301C84BF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5D48C6B4-9F28-40A2-A1D2-E34CE6FF1993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69D08E64-0C81-4B8D-842E-9A74344A0C54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11B5F952-EF86-4D7B-864C-58A2F14AD80D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04" name="Graphic 154">
            <a:extLst>
              <a:ext uri="{FF2B5EF4-FFF2-40B4-BE49-F238E27FC236}">
                <a16:creationId xmlns:a16="http://schemas.microsoft.com/office/drawing/2014/main" xmlns="" id="{FDE12467-8E86-431D-B89A-A8BD3A627059}"/>
              </a:ext>
            </a:extLst>
          </p:cNvPr>
          <p:cNvGrpSpPr/>
          <p:nvPr/>
        </p:nvGrpSpPr>
        <p:grpSpPr>
          <a:xfrm>
            <a:off x="10285315" y="5362691"/>
            <a:ext cx="1734184" cy="1380521"/>
            <a:chOff x="9167261" y="3475651"/>
            <a:chExt cx="1734184" cy="1380521"/>
          </a:xfrm>
        </p:grpSpPr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91CE415F-ACD3-48CE-9422-3FB177EDAC5D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7E91921-8C99-4100-BC39-3F9669A015F2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54BF56B4-F349-48C7-839D-06A7821E8874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D683B3C7-87ED-4198-9666-B2699B0FE151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C3E85F70-3817-4916-A3C9-515EB66E290B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258E156C-65B5-4DE8-8506-8FCD6706650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16AC2548-0637-4DC4-9D15-AA2785BCD5D3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DCB0415B-F019-4F23-98CC-597970385ED0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372D2FB7-2956-4DEE-A8E0-4CC3D88AD4E9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54259175-2B9B-40C5-AFBB-4257A03202B6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B9BB054A-72B4-45F5-99EB-7BCEB7E1DE69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9AAC079C-D514-4856-AE81-7F9117E1439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D94CE2C8-4513-4252-AAB5-DD70EBB8290F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A26CD6B4-D7B8-4D16-B9B9-BA2A0964786B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7F62BC1E-8EF4-464B-A566-5A0DC6F5D879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58AEC4DE-6B9E-441E-BBA3-D609D78BC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EA809484-F3B8-48DC-91A3-C117D0FDF58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EFB2795C-8DF6-46E3-B6C4-67F121DE2A70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FA1E6CFD-C649-4780-B5E1-84BE24BE37A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24" name="Graphic 181">
            <a:extLst>
              <a:ext uri="{FF2B5EF4-FFF2-40B4-BE49-F238E27FC236}">
                <a16:creationId xmlns:a16="http://schemas.microsoft.com/office/drawing/2014/main" xmlns="" id="{6FFDD2CC-A51C-49EF-B5F6-A623CF849A01}"/>
              </a:ext>
            </a:extLst>
          </p:cNvPr>
          <p:cNvGrpSpPr/>
          <p:nvPr/>
        </p:nvGrpSpPr>
        <p:grpSpPr>
          <a:xfrm>
            <a:off x="9361252" y="-17364"/>
            <a:ext cx="3325282" cy="1526875"/>
            <a:chOff x="5558018" y="660645"/>
            <a:chExt cx="3325282" cy="1526875"/>
          </a:xfrm>
        </p:grpSpPr>
        <p:grpSp>
          <p:nvGrpSpPr>
            <p:cNvPr id="125" name="Graphic 181">
              <a:extLst>
                <a:ext uri="{FF2B5EF4-FFF2-40B4-BE49-F238E27FC236}">
                  <a16:creationId xmlns:a16="http://schemas.microsoft.com/office/drawing/2014/main" xmlns="" id="{F174DBD4-7763-40A8-9D39-124EE634C06A}"/>
                </a:ext>
              </a:extLst>
            </p:cNvPr>
            <p:cNvGrpSpPr/>
            <p:nvPr/>
          </p:nvGrpSpPr>
          <p:grpSpPr>
            <a:xfrm>
              <a:off x="5558018" y="660645"/>
              <a:ext cx="3325282" cy="1526875"/>
              <a:chOff x="5558018" y="660645"/>
              <a:chExt cx="3325282" cy="1526875"/>
            </a:xfrm>
          </p:grpSpPr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xmlns="" id="{10B8C8DC-9F82-4B99-BC41-48AA0414AB0E}"/>
                  </a:ext>
                </a:extLst>
              </p:cNvPr>
              <p:cNvSpPr/>
              <p:nvPr/>
            </p:nvSpPr>
            <p:spPr>
              <a:xfrm>
                <a:off x="6011999" y="660779"/>
                <a:ext cx="2382377" cy="1260231"/>
              </a:xfrm>
              <a:custGeom>
                <a:avLst/>
                <a:gdLst>
                  <a:gd name="connsiteX0" fmla="*/ 6450 w 2382377"/>
                  <a:gd name="connsiteY0" fmla="*/ 1242400 h 1260231"/>
                  <a:gd name="connsiteX1" fmla="*/ 1170254 w 2382377"/>
                  <a:gd name="connsiteY1" fmla="*/ 193 h 1260231"/>
                  <a:gd name="connsiteX2" fmla="*/ 2379656 w 2382377"/>
                  <a:gd name="connsiteY2" fmla="*/ 1224432 h 1260231"/>
                  <a:gd name="connsiteX3" fmla="*/ 1729151 w 2382377"/>
                  <a:gd name="connsiteY3" fmla="*/ 1228924 h 1260231"/>
                  <a:gd name="connsiteX4" fmla="*/ 1253557 w 2382377"/>
                  <a:gd name="connsiteY4" fmla="*/ 497702 h 1260231"/>
                  <a:gd name="connsiteX5" fmla="*/ 701738 w 2382377"/>
                  <a:gd name="connsiteY5" fmla="*/ 1260231 h 1260231"/>
                  <a:gd name="connsiteX6" fmla="*/ 6450 w 2382377"/>
                  <a:gd name="connsiteY6" fmla="*/ 1242400 h 126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82377" h="1260231">
                    <a:moveTo>
                      <a:pt x="6450" y="1242400"/>
                    </a:moveTo>
                    <a:cubicBezTo>
                      <a:pt x="6450" y="1242400"/>
                      <a:pt x="-157707" y="18161"/>
                      <a:pt x="1170254" y="193"/>
                    </a:cubicBezTo>
                    <a:cubicBezTo>
                      <a:pt x="2498214" y="-17774"/>
                      <a:pt x="2379656" y="1224432"/>
                      <a:pt x="2379656" y="1224432"/>
                    </a:cubicBezTo>
                    <a:lnTo>
                      <a:pt x="1729151" y="1228924"/>
                    </a:lnTo>
                    <a:cubicBezTo>
                      <a:pt x="1729151" y="1228924"/>
                      <a:pt x="1787410" y="506686"/>
                      <a:pt x="1253557" y="497702"/>
                    </a:cubicBezTo>
                    <a:cubicBezTo>
                      <a:pt x="562762" y="485996"/>
                      <a:pt x="706230" y="1251384"/>
                      <a:pt x="701738" y="1260231"/>
                    </a:cubicBezTo>
                    <a:lnTo>
                      <a:pt x="6450" y="1242400"/>
                    </a:lnTo>
                    <a:close/>
                  </a:path>
                </a:pathLst>
              </a:custGeom>
              <a:solidFill>
                <a:srgbClr val="FFDB69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xmlns="" id="{8C599165-E03E-4E28-8E30-F29E6B8DDFB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505" cy="1253558"/>
              </a:xfrm>
              <a:custGeom>
                <a:avLst/>
                <a:gdLst>
                  <a:gd name="connsiteX0" fmla="*/ 1170253 w 2382505"/>
                  <a:gd name="connsiteY0" fmla="*/ 190 h 1253558"/>
                  <a:gd name="connsiteX1" fmla="*/ 6450 w 2382505"/>
                  <a:gd name="connsiteY1" fmla="*/ 1242397 h 1253558"/>
                  <a:gd name="connsiteX2" fmla="*/ 497289 w 2382505"/>
                  <a:gd name="connsiteY2" fmla="*/ 1253558 h 1253558"/>
                  <a:gd name="connsiteX3" fmla="*/ 676420 w 2382505"/>
                  <a:gd name="connsiteY3" fmla="*/ 550512 h 1253558"/>
                  <a:gd name="connsiteX4" fmla="*/ 1148203 w 2382505"/>
                  <a:gd name="connsiteY4" fmla="*/ 365257 h 1253558"/>
                  <a:gd name="connsiteX5" fmla="*/ 1632780 w 2382505"/>
                  <a:gd name="connsiteY5" fmla="*/ 515122 h 1253558"/>
                  <a:gd name="connsiteX6" fmla="*/ 1854788 w 2382505"/>
                  <a:gd name="connsiteY6" fmla="*/ 859363 h 1253558"/>
                  <a:gd name="connsiteX7" fmla="*/ 1925569 w 2382505"/>
                  <a:gd name="connsiteY7" fmla="*/ 1227696 h 1253558"/>
                  <a:gd name="connsiteX8" fmla="*/ 2379792 w 2382505"/>
                  <a:gd name="connsiteY8" fmla="*/ 1224566 h 1253558"/>
                  <a:gd name="connsiteX9" fmla="*/ 1170253 w 2382505"/>
                  <a:gd name="connsiteY9" fmla="*/ 190 h 12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2505" h="1253558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497289" y="1253558"/>
                    </a:lnTo>
                    <a:cubicBezTo>
                      <a:pt x="477961" y="1001061"/>
                      <a:pt x="491981" y="723654"/>
                      <a:pt x="676420" y="550512"/>
                    </a:cubicBezTo>
                    <a:cubicBezTo>
                      <a:pt x="795522" y="438624"/>
                      <a:pt x="983228" y="378052"/>
                      <a:pt x="1148203" y="365257"/>
                    </a:cubicBezTo>
                    <a:cubicBezTo>
                      <a:pt x="1265808" y="356137"/>
                      <a:pt x="1469848" y="370565"/>
                      <a:pt x="1632780" y="515122"/>
                    </a:cubicBezTo>
                    <a:cubicBezTo>
                      <a:pt x="1784279" y="649606"/>
                      <a:pt x="1812591" y="733318"/>
                      <a:pt x="1854788" y="859363"/>
                    </a:cubicBezTo>
                    <a:cubicBezTo>
                      <a:pt x="1894670" y="978738"/>
                      <a:pt x="1907873" y="1103693"/>
                      <a:pt x="1925569" y="1227696"/>
                    </a:cubicBezTo>
                    <a:lnTo>
                      <a:pt x="2379792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BFC462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xmlns="" id="{53A7B2A2-5EA5-43C3-91F3-BD295D60A59F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421" cy="1249611"/>
              </a:xfrm>
              <a:custGeom>
                <a:avLst/>
                <a:gdLst>
                  <a:gd name="connsiteX0" fmla="*/ 1170253 w 2382421"/>
                  <a:gd name="connsiteY0" fmla="*/ 190 h 1249611"/>
                  <a:gd name="connsiteX1" fmla="*/ 6450 w 2382421"/>
                  <a:gd name="connsiteY1" fmla="*/ 1242397 h 1249611"/>
                  <a:gd name="connsiteX2" fmla="*/ 283449 w 2382421"/>
                  <a:gd name="connsiteY2" fmla="*/ 1249611 h 1249611"/>
                  <a:gd name="connsiteX3" fmla="*/ 424194 w 2382421"/>
                  <a:gd name="connsiteY3" fmla="*/ 620477 h 1249611"/>
                  <a:gd name="connsiteX4" fmla="*/ 906594 w 2382421"/>
                  <a:gd name="connsiteY4" fmla="*/ 255546 h 1249611"/>
                  <a:gd name="connsiteX5" fmla="*/ 1871122 w 2382421"/>
                  <a:gd name="connsiteY5" fmla="*/ 563035 h 1249611"/>
                  <a:gd name="connsiteX6" fmla="*/ 2154790 w 2382421"/>
                  <a:gd name="connsiteY6" fmla="*/ 1226063 h 1249611"/>
                  <a:gd name="connsiteX7" fmla="*/ 2379656 w 2382421"/>
                  <a:gd name="connsiteY7" fmla="*/ 1224566 h 1249611"/>
                  <a:gd name="connsiteX8" fmla="*/ 1170253 w 2382421"/>
                  <a:gd name="connsiteY8" fmla="*/ 190 h 124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421" h="1249611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283449" y="1249611"/>
                    </a:lnTo>
                    <a:cubicBezTo>
                      <a:pt x="287260" y="1033457"/>
                      <a:pt x="315028" y="810497"/>
                      <a:pt x="424194" y="620477"/>
                    </a:cubicBezTo>
                    <a:cubicBezTo>
                      <a:pt x="531046" y="434677"/>
                      <a:pt x="696429" y="303868"/>
                      <a:pt x="906594" y="255546"/>
                    </a:cubicBezTo>
                    <a:cubicBezTo>
                      <a:pt x="1256824" y="174965"/>
                      <a:pt x="1634005" y="290937"/>
                      <a:pt x="1871122" y="563035"/>
                    </a:cubicBezTo>
                    <a:cubicBezTo>
                      <a:pt x="2033510" y="749380"/>
                      <a:pt x="2126342" y="983366"/>
                      <a:pt x="2154790" y="1226063"/>
                    </a:cubicBezTo>
                    <a:lnTo>
                      <a:pt x="2379656" y="1224566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67BAB4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xmlns="" id="{1570F0EA-7DED-4B9E-99BB-F1D700463E08}"/>
                  </a:ext>
                </a:extLst>
              </p:cNvPr>
              <p:cNvSpPr/>
              <p:nvPr/>
            </p:nvSpPr>
            <p:spPr>
              <a:xfrm>
                <a:off x="6011863" y="660645"/>
                <a:ext cx="2382338" cy="1246752"/>
              </a:xfrm>
              <a:custGeom>
                <a:avLst/>
                <a:gdLst>
                  <a:gd name="connsiteX0" fmla="*/ 1170253 w 2382338"/>
                  <a:gd name="connsiteY0" fmla="*/ 190 h 1246752"/>
                  <a:gd name="connsiteX1" fmla="*/ 6450 w 2382338"/>
                  <a:gd name="connsiteY1" fmla="*/ 1242397 h 1246752"/>
                  <a:gd name="connsiteX2" fmla="*/ 177278 w 2382338"/>
                  <a:gd name="connsiteY2" fmla="*/ 1246753 h 1246752"/>
                  <a:gd name="connsiteX3" fmla="*/ 440937 w 2382338"/>
                  <a:gd name="connsiteY3" fmla="*/ 370974 h 1246752"/>
                  <a:gd name="connsiteX4" fmla="*/ 1187132 w 2382338"/>
                  <a:gd name="connsiteY4" fmla="*/ 116434 h 1246752"/>
                  <a:gd name="connsiteX5" fmla="*/ 2048347 w 2382338"/>
                  <a:gd name="connsiteY5" fmla="*/ 549151 h 1246752"/>
                  <a:gd name="connsiteX6" fmla="*/ 2278385 w 2382338"/>
                  <a:gd name="connsiteY6" fmla="*/ 1225110 h 1246752"/>
                  <a:gd name="connsiteX7" fmla="*/ 2379520 w 2382338"/>
                  <a:gd name="connsiteY7" fmla="*/ 1224429 h 1246752"/>
                  <a:gd name="connsiteX8" fmla="*/ 1170253 w 2382338"/>
                  <a:gd name="connsiteY8" fmla="*/ 190 h 124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82338" h="1246752">
                    <a:moveTo>
                      <a:pt x="1170253" y="190"/>
                    </a:moveTo>
                    <a:cubicBezTo>
                      <a:pt x="-157707" y="18158"/>
                      <a:pt x="6450" y="1242397"/>
                      <a:pt x="6450" y="1242397"/>
                    </a:cubicBezTo>
                    <a:lnTo>
                      <a:pt x="177278" y="1246753"/>
                    </a:lnTo>
                    <a:cubicBezTo>
                      <a:pt x="191978" y="938447"/>
                      <a:pt x="207223" y="601284"/>
                      <a:pt x="440937" y="370974"/>
                    </a:cubicBezTo>
                    <a:cubicBezTo>
                      <a:pt x="632998" y="181907"/>
                      <a:pt x="924562" y="112215"/>
                      <a:pt x="1187132" y="116434"/>
                    </a:cubicBezTo>
                    <a:cubicBezTo>
                      <a:pt x="1525928" y="121879"/>
                      <a:pt x="1850568" y="267661"/>
                      <a:pt x="2048347" y="549151"/>
                    </a:cubicBezTo>
                    <a:cubicBezTo>
                      <a:pt x="2187731" y="747610"/>
                      <a:pt x="2256198" y="984455"/>
                      <a:pt x="2278385" y="1225110"/>
                    </a:cubicBezTo>
                    <a:lnTo>
                      <a:pt x="2379520" y="1224429"/>
                    </a:lnTo>
                    <a:cubicBezTo>
                      <a:pt x="2379792" y="1224566"/>
                      <a:pt x="2498214" y="-17641"/>
                      <a:pt x="1170253" y="190"/>
                    </a:cubicBezTo>
                    <a:close/>
                  </a:path>
                </a:pathLst>
              </a:custGeom>
              <a:solidFill>
                <a:srgbClr val="FF8888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C7E5ED8B-E568-4E5F-B729-3AAEAD17CE36}"/>
                  </a:ext>
                </a:extLst>
              </p:cNvPr>
              <p:cNvSpPr/>
              <p:nvPr/>
            </p:nvSpPr>
            <p:spPr>
              <a:xfrm>
                <a:off x="555801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205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15DDA12C-9E22-42F3-94B9-D57F7712FAF2}"/>
                  </a:ext>
                </a:extLst>
              </p:cNvPr>
              <p:cNvSpPr/>
              <p:nvPr/>
            </p:nvSpPr>
            <p:spPr>
              <a:xfrm>
                <a:off x="7370828" y="1483412"/>
                <a:ext cx="1512471" cy="704109"/>
              </a:xfrm>
              <a:custGeom>
                <a:avLst/>
                <a:gdLst>
                  <a:gd name="connsiteX0" fmla="*/ 928131 w 1512471"/>
                  <a:gd name="connsiteY0" fmla="*/ 695813 h 704109"/>
                  <a:gd name="connsiteX1" fmla="*/ 263878 w 1512471"/>
                  <a:gd name="connsiteY1" fmla="*/ 703027 h 704109"/>
                  <a:gd name="connsiteX2" fmla="*/ 14783 w 1512471"/>
                  <a:gd name="connsiteY2" fmla="*/ 617001 h 704109"/>
                  <a:gd name="connsiteX3" fmla="*/ 191328 w 1512471"/>
                  <a:gd name="connsiteY3" fmla="*/ 427661 h 704109"/>
                  <a:gd name="connsiteX4" fmla="*/ 259931 w 1512471"/>
                  <a:gd name="connsiteY4" fmla="*/ 90363 h 704109"/>
                  <a:gd name="connsiteX5" fmla="*/ 594779 w 1512471"/>
                  <a:gd name="connsiteY5" fmla="*/ 225799 h 704109"/>
                  <a:gd name="connsiteX6" fmla="*/ 875453 w 1512471"/>
                  <a:gd name="connsiteY6" fmla="*/ 4200 h 704109"/>
                  <a:gd name="connsiteX7" fmla="*/ 1019057 w 1512471"/>
                  <a:gd name="connsiteY7" fmla="*/ 307878 h 704109"/>
                  <a:gd name="connsiteX8" fmla="*/ 1253315 w 1512471"/>
                  <a:gd name="connsiteY8" fmla="*/ 233830 h 704109"/>
                  <a:gd name="connsiteX9" fmla="*/ 1250184 w 1512471"/>
                  <a:gd name="connsiteY9" fmla="*/ 465366 h 704109"/>
                  <a:gd name="connsiteX10" fmla="*/ 1475867 w 1512471"/>
                  <a:gd name="connsiteY10" fmla="*/ 488914 h 704109"/>
                  <a:gd name="connsiteX11" fmla="*/ 1475459 w 1512471"/>
                  <a:gd name="connsiteY11" fmla="*/ 643271 h 704109"/>
                  <a:gd name="connsiteX12" fmla="*/ 928131 w 1512471"/>
                  <a:gd name="connsiteY12" fmla="*/ 695813 h 70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2471" h="704109">
                    <a:moveTo>
                      <a:pt x="928131" y="695813"/>
                    </a:moveTo>
                    <a:cubicBezTo>
                      <a:pt x="747639" y="704796"/>
                      <a:pt x="443961" y="704252"/>
                      <a:pt x="263878" y="703027"/>
                    </a:cubicBezTo>
                    <a:cubicBezTo>
                      <a:pt x="186836" y="700304"/>
                      <a:pt x="58341" y="695677"/>
                      <a:pt x="14783" y="617001"/>
                    </a:cubicBezTo>
                    <a:cubicBezTo>
                      <a:pt x="-47831" y="496401"/>
                      <a:pt x="103260" y="445221"/>
                      <a:pt x="191328" y="427661"/>
                    </a:cubicBezTo>
                    <a:cubicBezTo>
                      <a:pt x="154440" y="308014"/>
                      <a:pt x="108160" y="162233"/>
                      <a:pt x="259931" y="90363"/>
                    </a:cubicBezTo>
                    <a:cubicBezTo>
                      <a:pt x="396184" y="23121"/>
                      <a:pt x="515831" y="130381"/>
                      <a:pt x="594779" y="225799"/>
                    </a:cubicBezTo>
                    <a:cubicBezTo>
                      <a:pt x="644871" y="119492"/>
                      <a:pt x="732394" y="-26698"/>
                      <a:pt x="875453" y="4200"/>
                    </a:cubicBezTo>
                    <a:cubicBezTo>
                      <a:pt x="1008168" y="34691"/>
                      <a:pt x="1023005" y="194765"/>
                      <a:pt x="1019057" y="307878"/>
                    </a:cubicBezTo>
                    <a:cubicBezTo>
                      <a:pt x="1082760" y="253567"/>
                      <a:pt x="1167697" y="179383"/>
                      <a:pt x="1253315" y="233830"/>
                    </a:cubicBezTo>
                    <a:cubicBezTo>
                      <a:pt x="1353906" y="299167"/>
                      <a:pt x="1283805" y="389276"/>
                      <a:pt x="1250184" y="465366"/>
                    </a:cubicBezTo>
                    <a:cubicBezTo>
                      <a:pt x="1321918" y="473125"/>
                      <a:pt x="1415975" y="435284"/>
                      <a:pt x="1475867" y="488914"/>
                    </a:cubicBezTo>
                    <a:cubicBezTo>
                      <a:pt x="1525822" y="531927"/>
                      <a:pt x="1523644" y="593589"/>
                      <a:pt x="1475459" y="643271"/>
                    </a:cubicBezTo>
                    <a:cubicBezTo>
                      <a:pt x="1395558" y="722764"/>
                      <a:pt x="1035936" y="704796"/>
                      <a:pt x="928131" y="695813"/>
                    </a:cubicBezTo>
                  </a:path>
                </a:pathLst>
              </a:custGeom>
              <a:solidFill>
                <a:srgbClr val="F0FFFC"/>
              </a:solidFill>
              <a:ln w="1358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BF04EE61-2BF8-4030-82E8-D399939D0564}"/>
                </a:ext>
              </a:extLst>
            </p:cNvPr>
            <p:cNvSpPr/>
            <p:nvPr/>
          </p:nvSpPr>
          <p:spPr>
            <a:xfrm>
              <a:off x="6223372" y="1240623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537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0150A1A7-09EA-4585-89FB-84DA738BF1FD}"/>
                </a:ext>
              </a:extLst>
            </p:cNvPr>
            <p:cNvSpPr/>
            <p:nvPr/>
          </p:nvSpPr>
          <p:spPr>
            <a:xfrm>
              <a:off x="6643294" y="116167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365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72F25288-D441-4C07-B939-3BABCD69D6EA}"/>
                </a:ext>
              </a:extLst>
            </p:cNvPr>
            <p:cNvSpPr/>
            <p:nvPr/>
          </p:nvSpPr>
          <p:spPr>
            <a:xfrm>
              <a:off x="6687396" y="792797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4916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89D14ED2-7273-400B-B71E-8E27A251539F}"/>
                </a:ext>
              </a:extLst>
            </p:cNvPr>
            <p:cNvSpPr/>
            <p:nvPr/>
          </p:nvSpPr>
          <p:spPr>
            <a:xfrm>
              <a:off x="7234860" y="857725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0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29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69C7B361-DACE-442F-A07A-D0D380E42A13}"/>
                </a:ext>
              </a:extLst>
            </p:cNvPr>
            <p:cNvSpPr/>
            <p:nvPr/>
          </p:nvSpPr>
          <p:spPr>
            <a:xfrm>
              <a:off x="7745300" y="1279961"/>
              <a:ext cx="114313" cy="108947"/>
            </a:xfrm>
            <a:custGeom>
              <a:avLst/>
              <a:gdLst>
                <a:gd name="connsiteX0" fmla="*/ 111959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5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9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9" y="61325"/>
                  </a:moveTo>
                  <a:cubicBezTo>
                    <a:pt x="104064" y="54247"/>
                    <a:pt x="95625" y="47713"/>
                    <a:pt x="87321" y="41180"/>
                  </a:cubicBezTo>
                  <a:cubicBezTo>
                    <a:pt x="91269" y="30971"/>
                    <a:pt x="95216" y="20626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307" y="13003"/>
                    <a:pt x="61595" y="18993"/>
                  </a:cubicBezTo>
                  <a:cubicBezTo>
                    <a:pt x="53156" y="11370"/>
                    <a:pt x="44580" y="4428"/>
                    <a:pt x="33555" y="345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393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3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172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9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4120"/>
                    <a:pt x="117267" y="66225"/>
                    <a:pt x="111959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7CF66765-9145-4265-B65C-61F038D0418C}"/>
                </a:ext>
              </a:extLst>
            </p:cNvPr>
            <p:cNvSpPr/>
            <p:nvPr/>
          </p:nvSpPr>
          <p:spPr>
            <a:xfrm>
              <a:off x="7784774" y="906455"/>
              <a:ext cx="114313" cy="108947"/>
            </a:xfrm>
            <a:custGeom>
              <a:avLst/>
              <a:gdLst>
                <a:gd name="connsiteX0" fmla="*/ 111958 w 114313"/>
                <a:gd name="connsiteY0" fmla="*/ 61325 h 108947"/>
                <a:gd name="connsiteX1" fmla="*/ 87321 w 114313"/>
                <a:gd name="connsiteY1" fmla="*/ 41180 h 108947"/>
                <a:gd name="connsiteX2" fmla="*/ 99436 w 114313"/>
                <a:gd name="connsiteY2" fmla="*/ 10553 h 108947"/>
                <a:gd name="connsiteX3" fmla="*/ 88138 w 114313"/>
                <a:gd name="connsiteY3" fmla="*/ 1842 h 108947"/>
                <a:gd name="connsiteX4" fmla="*/ 61595 w 114313"/>
                <a:gd name="connsiteY4" fmla="*/ 18993 h 108947"/>
                <a:gd name="connsiteX5" fmla="*/ 33555 w 114313"/>
                <a:gd name="connsiteY5" fmla="*/ 344 h 108947"/>
                <a:gd name="connsiteX6" fmla="*/ 24163 w 114313"/>
                <a:gd name="connsiteY6" fmla="*/ 5653 h 108947"/>
                <a:gd name="connsiteX7" fmla="*/ 25524 w 114313"/>
                <a:gd name="connsiteY7" fmla="*/ 41996 h 108947"/>
                <a:gd name="connsiteX8" fmla="*/ 2384 w 114313"/>
                <a:gd name="connsiteY8" fmla="*/ 59011 h 108947"/>
                <a:gd name="connsiteX9" fmla="*/ 7829 w 114313"/>
                <a:gd name="connsiteY9" fmla="*/ 72078 h 108947"/>
                <a:gd name="connsiteX10" fmla="*/ 33555 w 114313"/>
                <a:gd name="connsiteY10" fmla="*/ 74120 h 108947"/>
                <a:gd name="connsiteX11" fmla="*/ 34099 w 114313"/>
                <a:gd name="connsiteY11" fmla="*/ 76026 h 108947"/>
                <a:gd name="connsiteX12" fmla="*/ 40225 w 114313"/>
                <a:gd name="connsiteY12" fmla="*/ 98485 h 108947"/>
                <a:gd name="connsiteX13" fmla="*/ 40225 w 114313"/>
                <a:gd name="connsiteY13" fmla="*/ 98621 h 108947"/>
                <a:gd name="connsiteX14" fmla="*/ 42130 w 114313"/>
                <a:gd name="connsiteY14" fmla="*/ 102160 h 108947"/>
                <a:gd name="connsiteX15" fmla="*/ 45261 w 114313"/>
                <a:gd name="connsiteY15" fmla="*/ 106652 h 108947"/>
                <a:gd name="connsiteX16" fmla="*/ 57239 w 114313"/>
                <a:gd name="connsiteY16" fmla="*/ 105155 h 108947"/>
                <a:gd name="connsiteX17" fmla="*/ 73165 w 114313"/>
                <a:gd name="connsiteY17" fmla="*/ 75481 h 108947"/>
                <a:gd name="connsiteX18" fmla="*/ 106650 w 114313"/>
                <a:gd name="connsiteY18" fmla="*/ 74528 h 108947"/>
                <a:gd name="connsiteX19" fmla="*/ 111958 w 114313"/>
                <a:gd name="connsiteY19" fmla="*/ 61325 h 10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313" h="108947">
                  <a:moveTo>
                    <a:pt x="111958" y="61325"/>
                  </a:moveTo>
                  <a:cubicBezTo>
                    <a:pt x="104064" y="54247"/>
                    <a:pt x="95624" y="47713"/>
                    <a:pt x="87321" y="41180"/>
                  </a:cubicBezTo>
                  <a:cubicBezTo>
                    <a:pt x="91269" y="30971"/>
                    <a:pt x="95216" y="20762"/>
                    <a:pt x="99436" y="10553"/>
                  </a:cubicBezTo>
                  <a:cubicBezTo>
                    <a:pt x="102158" y="4020"/>
                    <a:pt x="93447" y="-1017"/>
                    <a:pt x="88138" y="1842"/>
                  </a:cubicBezTo>
                  <a:cubicBezTo>
                    <a:pt x="78882" y="7014"/>
                    <a:pt x="70171" y="13003"/>
                    <a:pt x="61595" y="18993"/>
                  </a:cubicBezTo>
                  <a:cubicBezTo>
                    <a:pt x="53156" y="11370"/>
                    <a:pt x="44580" y="4428"/>
                    <a:pt x="33555" y="344"/>
                  </a:cubicBezTo>
                  <a:cubicBezTo>
                    <a:pt x="30016" y="-1017"/>
                    <a:pt x="24707" y="1842"/>
                    <a:pt x="24163" y="5653"/>
                  </a:cubicBezTo>
                  <a:cubicBezTo>
                    <a:pt x="22530" y="17904"/>
                    <a:pt x="23346" y="30018"/>
                    <a:pt x="25524" y="41996"/>
                  </a:cubicBezTo>
                  <a:cubicBezTo>
                    <a:pt x="17493" y="47169"/>
                    <a:pt x="9598" y="52614"/>
                    <a:pt x="2384" y="59011"/>
                  </a:cubicBezTo>
                  <a:cubicBezTo>
                    <a:pt x="-3061" y="63911"/>
                    <a:pt x="1704" y="71534"/>
                    <a:pt x="7829" y="72078"/>
                  </a:cubicBezTo>
                  <a:cubicBezTo>
                    <a:pt x="16404" y="72895"/>
                    <a:pt x="24980" y="73576"/>
                    <a:pt x="33555" y="74120"/>
                  </a:cubicBezTo>
                  <a:cubicBezTo>
                    <a:pt x="33691" y="74801"/>
                    <a:pt x="33963" y="75481"/>
                    <a:pt x="34099" y="76026"/>
                  </a:cubicBezTo>
                  <a:cubicBezTo>
                    <a:pt x="35052" y="83921"/>
                    <a:pt x="36822" y="91543"/>
                    <a:pt x="40225" y="98485"/>
                  </a:cubicBezTo>
                  <a:cubicBezTo>
                    <a:pt x="40225" y="98485"/>
                    <a:pt x="40225" y="98621"/>
                    <a:pt x="40225" y="98621"/>
                  </a:cubicBezTo>
                  <a:cubicBezTo>
                    <a:pt x="40633" y="100118"/>
                    <a:pt x="41314" y="101207"/>
                    <a:pt x="42130" y="102160"/>
                  </a:cubicBezTo>
                  <a:cubicBezTo>
                    <a:pt x="43083" y="103658"/>
                    <a:pt x="44036" y="105155"/>
                    <a:pt x="45261" y="106652"/>
                  </a:cubicBezTo>
                  <a:cubicBezTo>
                    <a:pt x="48392" y="110736"/>
                    <a:pt x="54925" y="108830"/>
                    <a:pt x="57239" y="105155"/>
                  </a:cubicBezTo>
                  <a:cubicBezTo>
                    <a:pt x="63228" y="95627"/>
                    <a:pt x="68401" y="85690"/>
                    <a:pt x="73165" y="75481"/>
                  </a:cubicBezTo>
                  <a:cubicBezTo>
                    <a:pt x="84327" y="75481"/>
                    <a:pt x="95488" y="75209"/>
                    <a:pt x="106650" y="74528"/>
                  </a:cubicBezTo>
                  <a:cubicBezTo>
                    <a:pt x="112775" y="73984"/>
                    <a:pt x="117267" y="66089"/>
                    <a:pt x="111958" y="61325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6B1D5ED0-D0F1-4969-A30C-31742D7AB8E8}"/>
                </a:ext>
              </a:extLst>
            </p:cNvPr>
            <p:cNvSpPr/>
            <p:nvPr/>
          </p:nvSpPr>
          <p:spPr>
            <a:xfrm>
              <a:off x="6513536" y="1047847"/>
              <a:ext cx="35671" cy="33737"/>
            </a:xfrm>
            <a:custGeom>
              <a:avLst/>
              <a:gdLst>
                <a:gd name="connsiteX0" fmla="*/ 34955 w 35671"/>
                <a:gd name="connsiteY0" fmla="*/ 19163 h 33737"/>
                <a:gd name="connsiteX1" fmla="*/ 27332 w 35671"/>
                <a:gd name="connsiteY1" fmla="*/ 12901 h 33737"/>
                <a:gd name="connsiteX2" fmla="*/ 31007 w 35671"/>
                <a:gd name="connsiteY2" fmla="*/ 3373 h 33737"/>
                <a:gd name="connsiteX3" fmla="*/ 27468 w 35671"/>
                <a:gd name="connsiteY3" fmla="*/ 651 h 33737"/>
                <a:gd name="connsiteX4" fmla="*/ 19165 w 35671"/>
                <a:gd name="connsiteY4" fmla="*/ 5959 h 33737"/>
                <a:gd name="connsiteX5" fmla="*/ 10453 w 35671"/>
                <a:gd name="connsiteY5" fmla="*/ 106 h 33737"/>
                <a:gd name="connsiteX6" fmla="*/ 7595 w 35671"/>
                <a:gd name="connsiteY6" fmla="*/ 1740 h 33737"/>
                <a:gd name="connsiteX7" fmla="*/ 8003 w 35671"/>
                <a:gd name="connsiteY7" fmla="*/ 13037 h 33737"/>
                <a:gd name="connsiteX8" fmla="*/ 789 w 35671"/>
                <a:gd name="connsiteY8" fmla="*/ 18346 h 33737"/>
                <a:gd name="connsiteX9" fmla="*/ 2423 w 35671"/>
                <a:gd name="connsiteY9" fmla="*/ 22429 h 33737"/>
                <a:gd name="connsiteX10" fmla="*/ 10453 w 35671"/>
                <a:gd name="connsiteY10" fmla="*/ 23110 h 33737"/>
                <a:gd name="connsiteX11" fmla="*/ 10590 w 35671"/>
                <a:gd name="connsiteY11" fmla="*/ 23655 h 33737"/>
                <a:gd name="connsiteX12" fmla="*/ 12495 w 35671"/>
                <a:gd name="connsiteY12" fmla="*/ 30597 h 33737"/>
                <a:gd name="connsiteX13" fmla="*/ 12495 w 35671"/>
                <a:gd name="connsiteY13" fmla="*/ 30597 h 33737"/>
                <a:gd name="connsiteX14" fmla="*/ 13040 w 35671"/>
                <a:gd name="connsiteY14" fmla="*/ 31685 h 33737"/>
                <a:gd name="connsiteX15" fmla="*/ 13992 w 35671"/>
                <a:gd name="connsiteY15" fmla="*/ 33047 h 33737"/>
                <a:gd name="connsiteX16" fmla="*/ 17668 w 35671"/>
                <a:gd name="connsiteY16" fmla="*/ 32502 h 33737"/>
                <a:gd name="connsiteX17" fmla="*/ 22568 w 35671"/>
                <a:gd name="connsiteY17" fmla="*/ 23246 h 33737"/>
                <a:gd name="connsiteX18" fmla="*/ 32913 w 35671"/>
                <a:gd name="connsiteY18" fmla="*/ 22974 h 33737"/>
                <a:gd name="connsiteX19" fmla="*/ 34955 w 35671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71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382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2" y="33047"/>
                  </a:cubicBezTo>
                  <a:cubicBezTo>
                    <a:pt x="14945" y="34272"/>
                    <a:pt x="16987" y="33727"/>
                    <a:pt x="17668" y="32502"/>
                  </a:cubicBezTo>
                  <a:cubicBezTo>
                    <a:pt x="19573" y="29508"/>
                    <a:pt x="21207" y="26513"/>
                    <a:pt x="22568" y="23246"/>
                  </a:cubicBezTo>
                  <a:cubicBezTo>
                    <a:pt x="25971" y="23246"/>
                    <a:pt x="29510" y="23110"/>
                    <a:pt x="32913" y="22974"/>
                  </a:cubicBezTo>
                  <a:cubicBezTo>
                    <a:pt x="35227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E0E9511D-E98B-4DD8-9E06-3587B1866ED1}"/>
                </a:ext>
              </a:extLst>
            </p:cNvPr>
            <p:cNvSpPr/>
            <p:nvPr/>
          </p:nvSpPr>
          <p:spPr>
            <a:xfrm>
              <a:off x="6919846" y="1002928"/>
              <a:ext cx="35649" cy="33737"/>
            </a:xfrm>
            <a:custGeom>
              <a:avLst/>
              <a:gdLst>
                <a:gd name="connsiteX0" fmla="*/ 34955 w 35649"/>
                <a:gd name="connsiteY0" fmla="*/ 19163 h 33737"/>
                <a:gd name="connsiteX1" fmla="*/ 27332 w 35649"/>
                <a:gd name="connsiteY1" fmla="*/ 12901 h 33737"/>
                <a:gd name="connsiteX2" fmla="*/ 31007 w 35649"/>
                <a:gd name="connsiteY2" fmla="*/ 3373 h 33737"/>
                <a:gd name="connsiteX3" fmla="*/ 27468 w 35649"/>
                <a:gd name="connsiteY3" fmla="*/ 651 h 33737"/>
                <a:gd name="connsiteX4" fmla="*/ 19165 w 35649"/>
                <a:gd name="connsiteY4" fmla="*/ 5959 h 33737"/>
                <a:gd name="connsiteX5" fmla="*/ 10453 w 35649"/>
                <a:gd name="connsiteY5" fmla="*/ 106 h 33737"/>
                <a:gd name="connsiteX6" fmla="*/ 7595 w 35649"/>
                <a:gd name="connsiteY6" fmla="*/ 1740 h 33737"/>
                <a:gd name="connsiteX7" fmla="*/ 8003 w 35649"/>
                <a:gd name="connsiteY7" fmla="*/ 13037 h 33737"/>
                <a:gd name="connsiteX8" fmla="*/ 789 w 35649"/>
                <a:gd name="connsiteY8" fmla="*/ 18346 h 33737"/>
                <a:gd name="connsiteX9" fmla="*/ 2423 w 35649"/>
                <a:gd name="connsiteY9" fmla="*/ 22429 h 33737"/>
                <a:gd name="connsiteX10" fmla="*/ 10453 w 35649"/>
                <a:gd name="connsiteY10" fmla="*/ 23110 h 33737"/>
                <a:gd name="connsiteX11" fmla="*/ 10590 w 35649"/>
                <a:gd name="connsiteY11" fmla="*/ 23655 h 33737"/>
                <a:gd name="connsiteX12" fmla="*/ 12495 w 35649"/>
                <a:gd name="connsiteY12" fmla="*/ 30596 h 33737"/>
                <a:gd name="connsiteX13" fmla="*/ 12495 w 35649"/>
                <a:gd name="connsiteY13" fmla="*/ 30596 h 33737"/>
                <a:gd name="connsiteX14" fmla="*/ 13040 w 35649"/>
                <a:gd name="connsiteY14" fmla="*/ 31685 h 33737"/>
                <a:gd name="connsiteX15" fmla="*/ 13992 w 35649"/>
                <a:gd name="connsiteY15" fmla="*/ 33047 h 33737"/>
                <a:gd name="connsiteX16" fmla="*/ 17804 w 35649"/>
                <a:gd name="connsiteY16" fmla="*/ 32502 h 33737"/>
                <a:gd name="connsiteX17" fmla="*/ 22704 w 35649"/>
                <a:gd name="connsiteY17" fmla="*/ 23246 h 33737"/>
                <a:gd name="connsiteX18" fmla="*/ 33049 w 35649"/>
                <a:gd name="connsiteY18" fmla="*/ 22974 h 33737"/>
                <a:gd name="connsiteX19" fmla="*/ 34955 w 35649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649" h="33737">
                  <a:moveTo>
                    <a:pt x="34955" y="19163"/>
                  </a:moveTo>
                  <a:cubicBezTo>
                    <a:pt x="32504" y="16985"/>
                    <a:pt x="29918" y="14943"/>
                    <a:pt x="27332" y="12901"/>
                  </a:cubicBezTo>
                  <a:cubicBezTo>
                    <a:pt x="28557" y="9771"/>
                    <a:pt x="29782" y="6504"/>
                    <a:pt x="31007" y="3373"/>
                  </a:cubicBezTo>
                  <a:cubicBezTo>
                    <a:pt x="31824" y="1331"/>
                    <a:pt x="29102" y="-302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5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3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6"/>
                  </a:cubicBezTo>
                  <a:cubicBezTo>
                    <a:pt x="12495" y="30596"/>
                    <a:pt x="12495" y="30596"/>
                    <a:pt x="12495" y="30596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720" y="32638"/>
                    <a:pt x="13992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377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588" y="20660"/>
                    <a:pt x="34955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756023C1-83FF-4E5D-946B-D45776601E99}"/>
                </a:ext>
              </a:extLst>
            </p:cNvPr>
            <p:cNvSpPr/>
            <p:nvPr/>
          </p:nvSpPr>
          <p:spPr>
            <a:xfrm>
              <a:off x="7771320" y="1062003"/>
              <a:ext cx="35456" cy="33737"/>
            </a:xfrm>
            <a:custGeom>
              <a:avLst/>
              <a:gdLst>
                <a:gd name="connsiteX0" fmla="*/ 34758 w 35456"/>
                <a:gd name="connsiteY0" fmla="*/ 19027 h 33737"/>
                <a:gd name="connsiteX1" fmla="*/ 27136 w 35456"/>
                <a:gd name="connsiteY1" fmla="*/ 12765 h 33737"/>
                <a:gd name="connsiteX2" fmla="*/ 30947 w 35456"/>
                <a:gd name="connsiteY2" fmla="*/ 3237 h 33737"/>
                <a:gd name="connsiteX3" fmla="*/ 27408 w 35456"/>
                <a:gd name="connsiteY3" fmla="*/ 515 h 33737"/>
                <a:gd name="connsiteX4" fmla="*/ 19105 w 35456"/>
                <a:gd name="connsiteY4" fmla="*/ 5823 h 33737"/>
                <a:gd name="connsiteX5" fmla="*/ 10393 w 35456"/>
                <a:gd name="connsiteY5" fmla="*/ 106 h 33737"/>
                <a:gd name="connsiteX6" fmla="*/ 7535 w 35456"/>
                <a:gd name="connsiteY6" fmla="*/ 1740 h 33737"/>
                <a:gd name="connsiteX7" fmla="*/ 7943 w 35456"/>
                <a:gd name="connsiteY7" fmla="*/ 13037 h 33737"/>
                <a:gd name="connsiteX8" fmla="*/ 729 w 35456"/>
                <a:gd name="connsiteY8" fmla="*/ 18346 h 33737"/>
                <a:gd name="connsiteX9" fmla="*/ 2362 w 35456"/>
                <a:gd name="connsiteY9" fmla="*/ 22429 h 33737"/>
                <a:gd name="connsiteX10" fmla="*/ 10393 w 35456"/>
                <a:gd name="connsiteY10" fmla="*/ 23110 h 33737"/>
                <a:gd name="connsiteX11" fmla="*/ 10529 w 35456"/>
                <a:gd name="connsiteY11" fmla="*/ 23655 h 33737"/>
                <a:gd name="connsiteX12" fmla="*/ 12435 w 35456"/>
                <a:gd name="connsiteY12" fmla="*/ 30597 h 33737"/>
                <a:gd name="connsiteX13" fmla="*/ 12435 w 35456"/>
                <a:gd name="connsiteY13" fmla="*/ 30597 h 33737"/>
                <a:gd name="connsiteX14" fmla="*/ 12979 w 35456"/>
                <a:gd name="connsiteY14" fmla="*/ 31685 h 33737"/>
                <a:gd name="connsiteX15" fmla="*/ 13932 w 35456"/>
                <a:gd name="connsiteY15" fmla="*/ 33047 h 33737"/>
                <a:gd name="connsiteX16" fmla="*/ 17743 w 35456"/>
                <a:gd name="connsiteY16" fmla="*/ 32502 h 33737"/>
                <a:gd name="connsiteX17" fmla="*/ 22644 w 35456"/>
                <a:gd name="connsiteY17" fmla="*/ 23246 h 33737"/>
                <a:gd name="connsiteX18" fmla="*/ 32989 w 35456"/>
                <a:gd name="connsiteY18" fmla="*/ 22974 h 33737"/>
                <a:gd name="connsiteX19" fmla="*/ 34758 w 35456"/>
                <a:gd name="connsiteY19" fmla="*/ 19027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456" h="33737">
                  <a:moveTo>
                    <a:pt x="34758" y="19027"/>
                  </a:moveTo>
                  <a:cubicBezTo>
                    <a:pt x="32308" y="16849"/>
                    <a:pt x="29722" y="14807"/>
                    <a:pt x="27136" y="12765"/>
                  </a:cubicBezTo>
                  <a:cubicBezTo>
                    <a:pt x="28361" y="9634"/>
                    <a:pt x="29586" y="6368"/>
                    <a:pt x="30947" y="3237"/>
                  </a:cubicBezTo>
                  <a:cubicBezTo>
                    <a:pt x="31763" y="1195"/>
                    <a:pt x="29041" y="-438"/>
                    <a:pt x="27408" y="515"/>
                  </a:cubicBezTo>
                  <a:cubicBezTo>
                    <a:pt x="24549" y="2148"/>
                    <a:pt x="21827" y="3918"/>
                    <a:pt x="19105" y="5823"/>
                  </a:cubicBezTo>
                  <a:cubicBezTo>
                    <a:pt x="16518" y="3509"/>
                    <a:pt x="13796" y="1331"/>
                    <a:pt x="10393" y="106"/>
                  </a:cubicBezTo>
                  <a:cubicBezTo>
                    <a:pt x="9304" y="-302"/>
                    <a:pt x="7671" y="515"/>
                    <a:pt x="7535" y="1740"/>
                  </a:cubicBezTo>
                  <a:cubicBezTo>
                    <a:pt x="6990" y="5551"/>
                    <a:pt x="7262" y="9362"/>
                    <a:pt x="7943" y="13037"/>
                  </a:cubicBezTo>
                  <a:cubicBezTo>
                    <a:pt x="5493" y="14671"/>
                    <a:pt x="3043" y="16304"/>
                    <a:pt x="729" y="18346"/>
                  </a:cubicBezTo>
                  <a:cubicBezTo>
                    <a:pt x="-905" y="19843"/>
                    <a:pt x="457" y="22293"/>
                    <a:pt x="2362" y="22429"/>
                  </a:cubicBezTo>
                  <a:cubicBezTo>
                    <a:pt x="5085" y="22702"/>
                    <a:pt x="7671" y="22838"/>
                    <a:pt x="10393" y="23110"/>
                  </a:cubicBezTo>
                  <a:cubicBezTo>
                    <a:pt x="10393" y="23382"/>
                    <a:pt x="10529" y="23518"/>
                    <a:pt x="10529" y="23655"/>
                  </a:cubicBezTo>
                  <a:cubicBezTo>
                    <a:pt x="10801" y="26105"/>
                    <a:pt x="11346" y="28419"/>
                    <a:pt x="12435" y="30597"/>
                  </a:cubicBezTo>
                  <a:cubicBezTo>
                    <a:pt x="12435" y="30597"/>
                    <a:pt x="12435" y="30597"/>
                    <a:pt x="12435" y="30597"/>
                  </a:cubicBezTo>
                  <a:cubicBezTo>
                    <a:pt x="12571" y="31141"/>
                    <a:pt x="12707" y="31413"/>
                    <a:pt x="12979" y="31685"/>
                  </a:cubicBezTo>
                  <a:cubicBezTo>
                    <a:pt x="13252" y="32094"/>
                    <a:pt x="13660" y="32638"/>
                    <a:pt x="13932" y="33047"/>
                  </a:cubicBezTo>
                  <a:cubicBezTo>
                    <a:pt x="14885" y="34272"/>
                    <a:pt x="16927" y="33727"/>
                    <a:pt x="17743" y="32502"/>
                  </a:cubicBezTo>
                  <a:cubicBezTo>
                    <a:pt x="19649" y="29508"/>
                    <a:pt x="21146" y="26513"/>
                    <a:pt x="22644" y="23246"/>
                  </a:cubicBezTo>
                  <a:cubicBezTo>
                    <a:pt x="26047" y="23246"/>
                    <a:pt x="29586" y="23110"/>
                    <a:pt x="32989" y="22974"/>
                  </a:cubicBezTo>
                  <a:cubicBezTo>
                    <a:pt x="34894" y="22974"/>
                    <a:pt x="36392" y="20524"/>
                    <a:pt x="34758" y="19027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8CE4AEC6-6AEB-4803-844C-D1F0041BCA1D}"/>
                </a:ext>
              </a:extLst>
            </p:cNvPr>
            <p:cNvSpPr/>
            <p:nvPr/>
          </p:nvSpPr>
          <p:spPr>
            <a:xfrm>
              <a:off x="8123804" y="1182467"/>
              <a:ext cx="35543" cy="33737"/>
            </a:xfrm>
            <a:custGeom>
              <a:avLst/>
              <a:gdLst>
                <a:gd name="connsiteX0" fmla="*/ 34818 w 35543"/>
                <a:gd name="connsiteY0" fmla="*/ 19163 h 33737"/>
                <a:gd name="connsiteX1" fmla="*/ 27196 w 35543"/>
                <a:gd name="connsiteY1" fmla="*/ 12901 h 33737"/>
                <a:gd name="connsiteX2" fmla="*/ 31007 w 35543"/>
                <a:gd name="connsiteY2" fmla="*/ 3373 h 33737"/>
                <a:gd name="connsiteX3" fmla="*/ 27468 w 35543"/>
                <a:gd name="connsiteY3" fmla="*/ 651 h 33737"/>
                <a:gd name="connsiteX4" fmla="*/ 19165 w 35543"/>
                <a:gd name="connsiteY4" fmla="*/ 5959 h 33737"/>
                <a:gd name="connsiteX5" fmla="*/ 10453 w 35543"/>
                <a:gd name="connsiteY5" fmla="*/ 106 h 33737"/>
                <a:gd name="connsiteX6" fmla="*/ 7595 w 35543"/>
                <a:gd name="connsiteY6" fmla="*/ 1740 h 33737"/>
                <a:gd name="connsiteX7" fmla="*/ 8003 w 35543"/>
                <a:gd name="connsiteY7" fmla="*/ 13037 h 33737"/>
                <a:gd name="connsiteX8" fmla="*/ 789 w 35543"/>
                <a:gd name="connsiteY8" fmla="*/ 18346 h 33737"/>
                <a:gd name="connsiteX9" fmla="*/ 2422 w 35543"/>
                <a:gd name="connsiteY9" fmla="*/ 22429 h 33737"/>
                <a:gd name="connsiteX10" fmla="*/ 10453 w 35543"/>
                <a:gd name="connsiteY10" fmla="*/ 23110 h 33737"/>
                <a:gd name="connsiteX11" fmla="*/ 10590 w 35543"/>
                <a:gd name="connsiteY11" fmla="*/ 23655 h 33737"/>
                <a:gd name="connsiteX12" fmla="*/ 12495 w 35543"/>
                <a:gd name="connsiteY12" fmla="*/ 30597 h 33737"/>
                <a:gd name="connsiteX13" fmla="*/ 12495 w 35543"/>
                <a:gd name="connsiteY13" fmla="*/ 30597 h 33737"/>
                <a:gd name="connsiteX14" fmla="*/ 13040 w 35543"/>
                <a:gd name="connsiteY14" fmla="*/ 31685 h 33737"/>
                <a:gd name="connsiteX15" fmla="*/ 13993 w 35543"/>
                <a:gd name="connsiteY15" fmla="*/ 33047 h 33737"/>
                <a:gd name="connsiteX16" fmla="*/ 17804 w 35543"/>
                <a:gd name="connsiteY16" fmla="*/ 32502 h 33737"/>
                <a:gd name="connsiteX17" fmla="*/ 22704 w 35543"/>
                <a:gd name="connsiteY17" fmla="*/ 23246 h 33737"/>
                <a:gd name="connsiteX18" fmla="*/ 33049 w 35543"/>
                <a:gd name="connsiteY18" fmla="*/ 22974 h 33737"/>
                <a:gd name="connsiteX19" fmla="*/ 34818 w 35543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3" h="33737">
                  <a:moveTo>
                    <a:pt x="34818" y="19163"/>
                  </a:moveTo>
                  <a:cubicBezTo>
                    <a:pt x="32368" y="16985"/>
                    <a:pt x="29782" y="14943"/>
                    <a:pt x="27196" y="12901"/>
                  </a:cubicBezTo>
                  <a:cubicBezTo>
                    <a:pt x="28421" y="9771"/>
                    <a:pt x="29646" y="6504"/>
                    <a:pt x="31007" y="3373"/>
                  </a:cubicBezTo>
                  <a:cubicBezTo>
                    <a:pt x="31824" y="1331"/>
                    <a:pt x="29102" y="-166"/>
                    <a:pt x="27468" y="651"/>
                  </a:cubicBezTo>
                  <a:cubicBezTo>
                    <a:pt x="24610" y="2284"/>
                    <a:pt x="21887" y="4054"/>
                    <a:pt x="19165" y="5959"/>
                  </a:cubicBezTo>
                  <a:cubicBezTo>
                    <a:pt x="16579" y="3645"/>
                    <a:pt x="13856" y="1467"/>
                    <a:pt x="10453" y="106"/>
                  </a:cubicBezTo>
                  <a:cubicBezTo>
                    <a:pt x="9364" y="-302"/>
                    <a:pt x="7731" y="515"/>
                    <a:pt x="7595" y="1740"/>
                  </a:cubicBezTo>
                  <a:cubicBezTo>
                    <a:pt x="7050" y="5551"/>
                    <a:pt x="7323" y="9362"/>
                    <a:pt x="8003" y="13037"/>
                  </a:cubicBezTo>
                  <a:cubicBezTo>
                    <a:pt x="5417" y="14671"/>
                    <a:pt x="3103" y="16304"/>
                    <a:pt x="789" y="18346"/>
                  </a:cubicBezTo>
                  <a:cubicBezTo>
                    <a:pt x="-980" y="19843"/>
                    <a:pt x="517" y="22293"/>
                    <a:pt x="2422" y="22429"/>
                  </a:cubicBezTo>
                  <a:cubicBezTo>
                    <a:pt x="5145" y="22702"/>
                    <a:pt x="7731" y="22838"/>
                    <a:pt x="10453" y="23110"/>
                  </a:cubicBezTo>
                  <a:cubicBezTo>
                    <a:pt x="10453" y="23246"/>
                    <a:pt x="10590" y="23518"/>
                    <a:pt x="10590" y="23655"/>
                  </a:cubicBezTo>
                  <a:cubicBezTo>
                    <a:pt x="10862" y="26105"/>
                    <a:pt x="11406" y="28419"/>
                    <a:pt x="12495" y="30597"/>
                  </a:cubicBezTo>
                  <a:cubicBezTo>
                    <a:pt x="12495" y="30597"/>
                    <a:pt x="12495" y="30597"/>
                    <a:pt x="12495" y="30597"/>
                  </a:cubicBezTo>
                  <a:cubicBezTo>
                    <a:pt x="12631" y="31005"/>
                    <a:pt x="12767" y="31413"/>
                    <a:pt x="13040" y="31685"/>
                  </a:cubicBezTo>
                  <a:cubicBezTo>
                    <a:pt x="13312" y="32230"/>
                    <a:pt x="13584" y="32638"/>
                    <a:pt x="13993" y="33047"/>
                  </a:cubicBezTo>
                  <a:cubicBezTo>
                    <a:pt x="14945" y="34272"/>
                    <a:pt x="16987" y="33727"/>
                    <a:pt x="17804" y="32502"/>
                  </a:cubicBezTo>
                  <a:cubicBezTo>
                    <a:pt x="19709" y="29508"/>
                    <a:pt x="21207" y="26513"/>
                    <a:pt x="22704" y="23246"/>
                  </a:cubicBezTo>
                  <a:cubicBezTo>
                    <a:pt x="26107" y="23246"/>
                    <a:pt x="29646" y="23110"/>
                    <a:pt x="33049" y="22974"/>
                  </a:cubicBezTo>
                  <a:cubicBezTo>
                    <a:pt x="35091" y="23110"/>
                    <a:pt x="36452" y="20660"/>
                    <a:pt x="34818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9CF85540-19C8-41BE-899B-CECB86A7ABFD}"/>
                </a:ext>
              </a:extLst>
            </p:cNvPr>
            <p:cNvSpPr/>
            <p:nvPr/>
          </p:nvSpPr>
          <p:spPr>
            <a:xfrm>
              <a:off x="7323389" y="716129"/>
              <a:ext cx="35584" cy="33737"/>
            </a:xfrm>
            <a:custGeom>
              <a:avLst/>
              <a:gdLst>
                <a:gd name="connsiteX0" fmla="*/ 34864 w 35584"/>
                <a:gd name="connsiteY0" fmla="*/ 19163 h 33737"/>
                <a:gd name="connsiteX1" fmla="*/ 27241 w 35584"/>
                <a:gd name="connsiteY1" fmla="*/ 12901 h 33737"/>
                <a:gd name="connsiteX2" fmla="*/ 31052 w 35584"/>
                <a:gd name="connsiteY2" fmla="*/ 3373 h 33737"/>
                <a:gd name="connsiteX3" fmla="*/ 27514 w 35584"/>
                <a:gd name="connsiteY3" fmla="*/ 651 h 33737"/>
                <a:gd name="connsiteX4" fmla="*/ 19210 w 35584"/>
                <a:gd name="connsiteY4" fmla="*/ 5959 h 33737"/>
                <a:gd name="connsiteX5" fmla="*/ 10499 w 35584"/>
                <a:gd name="connsiteY5" fmla="*/ 106 h 33737"/>
                <a:gd name="connsiteX6" fmla="*/ 7504 w 35584"/>
                <a:gd name="connsiteY6" fmla="*/ 1740 h 33737"/>
                <a:gd name="connsiteX7" fmla="*/ 7913 w 35584"/>
                <a:gd name="connsiteY7" fmla="*/ 13037 h 33737"/>
                <a:gd name="connsiteX8" fmla="*/ 698 w 35584"/>
                <a:gd name="connsiteY8" fmla="*/ 18346 h 33737"/>
                <a:gd name="connsiteX9" fmla="*/ 2468 w 35584"/>
                <a:gd name="connsiteY9" fmla="*/ 22429 h 33737"/>
                <a:gd name="connsiteX10" fmla="*/ 10499 w 35584"/>
                <a:gd name="connsiteY10" fmla="*/ 23110 h 33737"/>
                <a:gd name="connsiteX11" fmla="*/ 10635 w 35584"/>
                <a:gd name="connsiteY11" fmla="*/ 23655 h 33737"/>
                <a:gd name="connsiteX12" fmla="*/ 12541 w 35584"/>
                <a:gd name="connsiteY12" fmla="*/ 30597 h 33737"/>
                <a:gd name="connsiteX13" fmla="*/ 12541 w 35584"/>
                <a:gd name="connsiteY13" fmla="*/ 30597 h 33737"/>
                <a:gd name="connsiteX14" fmla="*/ 13085 w 35584"/>
                <a:gd name="connsiteY14" fmla="*/ 31685 h 33737"/>
                <a:gd name="connsiteX15" fmla="*/ 14038 w 35584"/>
                <a:gd name="connsiteY15" fmla="*/ 33047 h 33737"/>
                <a:gd name="connsiteX16" fmla="*/ 17713 w 35584"/>
                <a:gd name="connsiteY16" fmla="*/ 32502 h 33737"/>
                <a:gd name="connsiteX17" fmla="*/ 22613 w 35584"/>
                <a:gd name="connsiteY17" fmla="*/ 23246 h 33737"/>
                <a:gd name="connsiteX18" fmla="*/ 32958 w 35584"/>
                <a:gd name="connsiteY18" fmla="*/ 22974 h 33737"/>
                <a:gd name="connsiteX19" fmla="*/ 34864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4" y="19163"/>
                  </a:moveTo>
                  <a:cubicBezTo>
                    <a:pt x="32414" y="16985"/>
                    <a:pt x="29827" y="14943"/>
                    <a:pt x="27241" y="12901"/>
                  </a:cubicBezTo>
                  <a:cubicBezTo>
                    <a:pt x="28466" y="9771"/>
                    <a:pt x="29691" y="6504"/>
                    <a:pt x="31052" y="3373"/>
                  </a:cubicBezTo>
                  <a:cubicBezTo>
                    <a:pt x="31869" y="1331"/>
                    <a:pt x="29147" y="-302"/>
                    <a:pt x="27514" y="651"/>
                  </a:cubicBezTo>
                  <a:cubicBezTo>
                    <a:pt x="24655" y="2284"/>
                    <a:pt x="21933" y="4054"/>
                    <a:pt x="19210" y="5959"/>
                  </a:cubicBezTo>
                  <a:cubicBezTo>
                    <a:pt x="16624" y="3645"/>
                    <a:pt x="13902" y="1467"/>
                    <a:pt x="10499" y="106"/>
                  </a:cubicBezTo>
                  <a:cubicBezTo>
                    <a:pt x="9410" y="-302"/>
                    <a:pt x="7776" y="515"/>
                    <a:pt x="7504" y="1740"/>
                  </a:cubicBezTo>
                  <a:cubicBezTo>
                    <a:pt x="6960" y="5551"/>
                    <a:pt x="7232" y="9362"/>
                    <a:pt x="7913" y="13037"/>
                  </a:cubicBezTo>
                  <a:cubicBezTo>
                    <a:pt x="5326" y="14671"/>
                    <a:pt x="3012" y="16304"/>
                    <a:pt x="698" y="18346"/>
                  </a:cubicBezTo>
                  <a:cubicBezTo>
                    <a:pt x="-935" y="19843"/>
                    <a:pt x="562" y="22293"/>
                    <a:pt x="2468" y="22429"/>
                  </a:cubicBezTo>
                  <a:cubicBezTo>
                    <a:pt x="5190" y="22702"/>
                    <a:pt x="7776" y="22838"/>
                    <a:pt x="10499" y="23110"/>
                  </a:cubicBezTo>
                  <a:cubicBezTo>
                    <a:pt x="10499" y="23382"/>
                    <a:pt x="10635" y="23518"/>
                    <a:pt x="10635" y="23655"/>
                  </a:cubicBezTo>
                  <a:cubicBezTo>
                    <a:pt x="10907" y="26105"/>
                    <a:pt x="11452" y="28419"/>
                    <a:pt x="12541" y="30597"/>
                  </a:cubicBezTo>
                  <a:cubicBezTo>
                    <a:pt x="12541" y="30597"/>
                    <a:pt x="12541" y="30597"/>
                    <a:pt x="12541" y="30597"/>
                  </a:cubicBezTo>
                  <a:cubicBezTo>
                    <a:pt x="12677" y="31005"/>
                    <a:pt x="12813" y="31413"/>
                    <a:pt x="13085" y="31685"/>
                  </a:cubicBezTo>
                  <a:cubicBezTo>
                    <a:pt x="13357" y="32230"/>
                    <a:pt x="13629" y="32638"/>
                    <a:pt x="14038" y="33047"/>
                  </a:cubicBezTo>
                  <a:cubicBezTo>
                    <a:pt x="14991" y="34272"/>
                    <a:pt x="17032" y="33727"/>
                    <a:pt x="17713" y="32502"/>
                  </a:cubicBezTo>
                  <a:cubicBezTo>
                    <a:pt x="19619" y="29508"/>
                    <a:pt x="21116" y="26513"/>
                    <a:pt x="22613" y="23246"/>
                  </a:cubicBezTo>
                  <a:cubicBezTo>
                    <a:pt x="26016" y="23246"/>
                    <a:pt x="29555" y="23110"/>
                    <a:pt x="32958" y="22974"/>
                  </a:cubicBezTo>
                  <a:cubicBezTo>
                    <a:pt x="35136" y="23110"/>
                    <a:pt x="36497" y="20660"/>
                    <a:pt x="34864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CFCC7025-88ED-47AD-8E5B-748B55EA621E}"/>
                </a:ext>
              </a:extLst>
            </p:cNvPr>
            <p:cNvSpPr/>
            <p:nvPr/>
          </p:nvSpPr>
          <p:spPr>
            <a:xfrm>
              <a:off x="6601827" y="1491045"/>
              <a:ext cx="35584" cy="33737"/>
            </a:xfrm>
            <a:custGeom>
              <a:avLst/>
              <a:gdLst>
                <a:gd name="connsiteX0" fmla="*/ 34867 w 35584"/>
                <a:gd name="connsiteY0" fmla="*/ 19163 h 33737"/>
                <a:gd name="connsiteX1" fmla="*/ 27245 w 35584"/>
                <a:gd name="connsiteY1" fmla="*/ 12901 h 33737"/>
                <a:gd name="connsiteX2" fmla="*/ 30920 w 35584"/>
                <a:gd name="connsiteY2" fmla="*/ 3373 h 33737"/>
                <a:gd name="connsiteX3" fmla="*/ 27381 w 35584"/>
                <a:gd name="connsiteY3" fmla="*/ 651 h 33737"/>
                <a:gd name="connsiteX4" fmla="*/ 19078 w 35584"/>
                <a:gd name="connsiteY4" fmla="*/ 5959 h 33737"/>
                <a:gd name="connsiteX5" fmla="*/ 10366 w 35584"/>
                <a:gd name="connsiteY5" fmla="*/ 106 h 33737"/>
                <a:gd name="connsiteX6" fmla="*/ 7508 w 35584"/>
                <a:gd name="connsiteY6" fmla="*/ 1740 h 33737"/>
                <a:gd name="connsiteX7" fmla="*/ 7916 w 35584"/>
                <a:gd name="connsiteY7" fmla="*/ 13037 h 33737"/>
                <a:gd name="connsiteX8" fmla="*/ 702 w 35584"/>
                <a:gd name="connsiteY8" fmla="*/ 18346 h 33737"/>
                <a:gd name="connsiteX9" fmla="*/ 2335 w 35584"/>
                <a:gd name="connsiteY9" fmla="*/ 22430 h 33737"/>
                <a:gd name="connsiteX10" fmla="*/ 10366 w 35584"/>
                <a:gd name="connsiteY10" fmla="*/ 23110 h 33737"/>
                <a:gd name="connsiteX11" fmla="*/ 10502 w 35584"/>
                <a:gd name="connsiteY11" fmla="*/ 23655 h 33737"/>
                <a:gd name="connsiteX12" fmla="*/ 12408 w 35584"/>
                <a:gd name="connsiteY12" fmla="*/ 30597 h 33737"/>
                <a:gd name="connsiteX13" fmla="*/ 12408 w 35584"/>
                <a:gd name="connsiteY13" fmla="*/ 30597 h 33737"/>
                <a:gd name="connsiteX14" fmla="*/ 12953 w 35584"/>
                <a:gd name="connsiteY14" fmla="*/ 31685 h 33737"/>
                <a:gd name="connsiteX15" fmla="*/ 13905 w 35584"/>
                <a:gd name="connsiteY15" fmla="*/ 33047 h 33737"/>
                <a:gd name="connsiteX16" fmla="*/ 17581 w 35584"/>
                <a:gd name="connsiteY16" fmla="*/ 32502 h 33737"/>
                <a:gd name="connsiteX17" fmla="*/ 22481 w 35584"/>
                <a:gd name="connsiteY17" fmla="*/ 23246 h 33737"/>
                <a:gd name="connsiteX18" fmla="*/ 32826 w 35584"/>
                <a:gd name="connsiteY18" fmla="*/ 22974 h 33737"/>
                <a:gd name="connsiteX19" fmla="*/ 34867 w 35584"/>
                <a:gd name="connsiteY19" fmla="*/ 19163 h 33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84" h="33737">
                  <a:moveTo>
                    <a:pt x="34867" y="19163"/>
                  </a:moveTo>
                  <a:cubicBezTo>
                    <a:pt x="32417" y="16985"/>
                    <a:pt x="29831" y="14943"/>
                    <a:pt x="27245" y="12901"/>
                  </a:cubicBezTo>
                  <a:cubicBezTo>
                    <a:pt x="28470" y="9771"/>
                    <a:pt x="29695" y="6504"/>
                    <a:pt x="30920" y="3373"/>
                  </a:cubicBezTo>
                  <a:cubicBezTo>
                    <a:pt x="31737" y="1331"/>
                    <a:pt x="29014" y="-302"/>
                    <a:pt x="27381" y="651"/>
                  </a:cubicBezTo>
                  <a:cubicBezTo>
                    <a:pt x="24523" y="2284"/>
                    <a:pt x="21800" y="4054"/>
                    <a:pt x="19078" y="5959"/>
                  </a:cubicBezTo>
                  <a:cubicBezTo>
                    <a:pt x="16492" y="3645"/>
                    <a:pt x="13769" y="1467"/>
                    <a:pt x="10366" y="106"/>
                  </a:cubicBezTo>
                  <a:cubicBezTo>
                    <a:pt x="9277" y="-302"/>
                    <a:pt x="7644" y="515"/>
                    <a:pt x="7508" y="1740"/>
                  </a:cubicBezTo>
                  <a:cubicBezTo>
                    <a:pt x="6963" y="5551"/>
                    <a:pt x="7236" y="9362"/>
                    <a:pt x="7916" y="13037"/>
                  </a:cubicBezTo>
                  <a:cubicBezTo>
                    <a:pt x="5466" y="14671"/>
                    <a:pt x="3016" y="16304"/>
                    <a:pt x="702" y="18346"/>
                  </a:cubicBezTo>
                  <a:cubicBezTo>
                    <a:pt x="-931" y="19843"/>
                    <a:pt x="566" y="22293"/>
                    <a:pt x="2335" y="22430"/>
                  </a:cubicBezTo>
                  <a:cubicBezTo>
                    <a:pt x="5058" y="22702"/>
                    <a:pt x="7644" y="22838"/>
                    <a:pt x="10366" y="23110"/>
                  </a:cubicBezTo>
                  <a:cubicBezTo>
                    <a:pt x="10366" y="23246"/>
                    <a:pt x="10502" y="23518"/>
                    <a:pt x="10502" y="23655"/>
                  </a:cubicBezTo>
                  <a:cubicBezTo>
                    <a:pt x="10775" y="26105"/>
                    <a:pt x="11319" y="28419"/>
                    <a:pt x="12408" y="30597"/>
                  </a:cubicBezTo>
                  <a:cubicBezTo>
                    <a:pt x="12408" y="30597"/>
                    <a:pt x="12408" y="30597"/>
                    <a:pt x="12408" y="30597"/>
                  </a:cubicBezTo>
                  <a:cubicBezTo>
                    <a:pt x="12544" y="31005"/>
                    <a:pt x="12816" y="31413"/>
                    <a:pt x="12953" y="31685"/>
                  </a:cubicBezTo>
                  <a:cubicBezTo>
                    <a:pt x="13225" y="32230"/>
                    <a:pt x="13633" y="32638"/>
                    <a:pt x="13905" y="33047"/>
                  </a:cubicBezTo>
                  <a:cubicBezTo>
                    <a:pt x="14858" y="34272"/>
                    <a:pt x="16900" y="33727"/>
                    <a:pt x="17581" y="32502"/>
                  </a:cubicBezTo>
                  <a:cubicBezTo>
                    <a:pt x="19486" y="29508"/>
                    <a:pt x="21120" y="26377"/>
                    <a:pt x="22481" y="23246"/>
                  </a:cubicBezTo>
                  <a:cubicBezTo>
                    <a:pt x="25884" y="23246"/>
                    <a:pt x="29423" y="23110"/>
                    <a:pt x="32826" y="22974"/>
                  </a:cubicBezTo>
                  <a:cubicBezTo>
                    <a:pt x="35140" y="23110"/>
                    <a:pt x="36501" y="20660"/>
                    <a:pt x="34867" y="19163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2DB0CA45-2F8D-4ED6-A2BF-3C0C8B522E67}"/>
                </a:ext>
              </a:extLst>
            </p:cNvPr>
            <p:cNvSpPr/>
            <p:nvPr/>
          </p:nvSpPr>
          <p:spPr>
            <a:xfrm>
              <a:off x="6319983" y="1123634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483E317F-E784-4E98-AD51-E11F57F231C9}"/>
                </a:ext>
              </a:extLst>
            </p:cNvPr>
            <p:cNvSpPr/>
            <p:nvPr/>
          </p:nvSpPr>
          <p:spPr>
            <a:xfrm>
              <a:off x="6345573" y="1181620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869BC50D-8C4B-4F33-BCF0-54FF23B3499E}"/>
                </a:ext>
              </a:extLst>
            </p:cNvPr>
            <p:cNvSpPr/>
            <p:nvPr/>
          </p:nvSpPr>
          <p:spPr>
            <a:xfrm>
              <a:off x="6688997" y="924087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F7E3C0CF-C0E7-4DD0-9F10-4BC589710227}"/>
                </a:ext>
              </a:extLst>
            </p:cNvPr>
            <p:cNvSpPr/>
            <p:nvPr/>
          </p:nvSpPr>
          <p:spPr>
            <a:xfrm>
              <a:off x="6746983" y="940421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710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F1E94D4C-67D9-444B-8A73-C5D816140AF5}"/>
                </a:ext>
              </a:extLst>
            </p:cNvPr>
            <p:cNvSpPr/>
            <p:nvPr/>
          </p:nvSpPr>
          <p:spPr>
            <a:xfrm>
              <a:off x="7579885" y="824313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9C4BAA45-3877-45E8-BD82-DE12F29DA143}"/>
                </a:ext>
              </a:extLst>
            </p:cNvPr>
            <p:cNvSpPr/>
            <p:nvPr/>
          </p:nvSpPr>
          <p:spPr>
            <a:xfrm>
              <a:off x="7637871" y="840647"/>
              <a:ext cx="33688" cy="34846"/>
            </a:xfrm>
            <a:custGeom>
              <a:avLst/>
              <a:gdLst>
                <a:gd name="connsiteX0" fmla="*/ 16844 w 33688"/>
                <a:gd name="connsiteY0" fmla="*/ 0 h 34846"/>
                <a:gd name="connsiteX1" fmla="*/ 16844 w 33688"/>
                <a:gd name="connsiteY1" fmla="*/ 34846 h 34846"/>
                <a:gd name="connsiteX2" fmla="*/ 16844 w 33688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8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76FD2915-1C1F-4D57-8277-DD60684DC7CD}"/>
                </a:ext>
              </a:extLst>
            </p:cNvPr>
            <p:cNvSpPr/>
            <p:nvPr/>
          </p:nvSpPr>
          <p:spPr>
            <a:xfrm>
              <a:off x="7848989" y="1428810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710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459D249C-DC7B-4999-A78F-15FC74EFE5AD}"/>
                </a:ext>
              </a:extLst>
            </p:cNvPr>
            <p:cNvSpPr/>
            <p:nvPr/>
          </p:nvSpPr>
          <p:spPr>
            <a:xfrm>
              <a:off x="7906975" y="1445007"/>
              <a:ext cx="33689" cy="34846"/>
            </a:xfrm>
            <a:custGeom>
              <a:avLst/>
              <a:gdLst>
                <a:gd name="connsiteX0" fmla="*/ 16845 w 33689"/>
                <a:gd name="connsiteY0" fmla="*/ 0 h 34846"/>
                <a:gd name="connsiteX1" fmla="*/ 16845 w 33689"/>
                <a:gd name="connsiteY1" fmla="*/ 34846 h 34846"/>
                <a:gd name="connsiteX2" fmla="*/ 16845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304" y="34846"/>
                    <a:pt x="39304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91D6BB73-B0BE-4BE8-A6D5-EA4C4CD046CB}"/>
                </a:ext>
              </a:extLst>
            </p:cNvPr>
            <p:cNvSpPr/>
            <p:nvPr/>
          </p:nvSpPr>
          <p:spPr>
            <a:xfrm>
              <a:off x="7389593" y="1085386"/>
              <a:ext cx="33689" cy="34846"/>
            </a:xfrm>
            <a:custGeom>
              <a:avLst/>
              <a:gdLst>
                <a:gd name="connsiteX0" fmla="*/ 16844 w 33689"/>
                <a:gd name="connsiteY0" fmla="*/ 0 h 34846"/>
                <a:gd name="connsiteX1" fmla="*/ 16844 w 33689"/>
                <a:gd name="connsiteY1" fmla="*/ 34846 h 34846"/>
                <a:gd name="connsiteX2" fmla="*/ 16844 w 33689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689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304" y="34846"/>
                    <a:pt x="39304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AC092EBC-B026-4655-B5DC-06F21A3122EF}"/>
                </a:ext>
              </a:extLst>
            </p:cNvPr>
            <p:cNvSpPr/>
            <p:nvPr/>
          </p:nvSpPr>
          <p:spPr>
            <a:xfrm>
              <a:off x="7447715" y="1101583"/>
              <a:ext cx="33586" cy="34846"/>
            </a:xfrm>
            <a:custGeom>
              <a:avLst/>
              <a:gdLst>
                <a:gd name="connsiteX0" fmla="*/ 16844 w 33586"/>
                <a:gd name="connsiteY0" fmla="*/ 0 h 34846"/>
                <a:gd name="connsiteX1" fmla="*/ 16844 w 33586"/>
                <a:gd name="connsiteY1" fmla="*/ 34846 h 34846"/>
                <a:gd name="connsiteX2" fmla="*/ 16844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4" y="0"/>
                  </a:moveTo>
                  <a:cubicBezTo>
                    <a:pt x="-5615" y="0"/>
                    <a:pt x="-5615" y="34846"/>
                    <a:pt x="16844" y="34846"/>
                  </a:cubicBezTo>
                  <a:cubicBezTo>
                    <a:pt x="39168" y="34846"/>
                    <a:pt x="39168" y="0"/>
                    <a:pt x="16844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70F86F31-831E-4496-88FB-3BA91E339A44}"/>
                </a:ext>
              </a:extLst>
            </p:cNvPr>
            <p:cNvSpPr/>
            <p:nvPr/>
          </p:nvSpPr>
          <p:spPr>
            <a:xfrm>
              <a:off x="6626383" y="1337066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4BF30E51-A93A-4384-B0F9-A4F68A43979C}"/>
                </a:ext>
              </a:extLst>
            </p:cNvPr>
            <p:cNvSpPr/>
            <p:nvPr/>
          </p:nvSpPr>
          <p:spPr>
            <a:xfrm>
              <a:off x="6679741" y="1341694"/>
              <a:ext cx="33586" cy="34846"/>
            </a:xfrm>
            <a:custGeom>
              <a:avLst/>
              <a:gdLst>
                <a:gd name="connsiteX0" fmla="*/ 16845 w 33586"/>
                <a:gd name="connsiteY0" fmla="*/ 0 h 34846"/>
                <a:gd name="connsiteX1" fmla="*/ 16845 w 33586"/>
                <a:gd name="connsiteY1" fmla="*/ 34846 h 34846"/>
                <a:gd name="connsiteX2" fmla="*/ 16845 w 33586"/>
                <a:gd name="connsiteY2" fmla="*/ 0 h 3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86" h="34846">
                  <a:moveTo>
                    <a:pt x="16845" y="0"/>
                  </a:moveTo>
                  <a:cubicBezTo>
                    <a:pt x="-5615" y="0"/>
                    <a:pt x="-5615" y="34846"/>
                    <a:pt x="16845" y="34846"/>
                  </a:cubicBezTo>
                  <a:cubicBezTo>
                    <a:pt x="39168" y="34846"/>
                    <a:pt x="39168" y="0"/>
                    <a:pt x="16845" y="0"/>
                  </a:cubicBezTo>
                  <a:close/>
                </a:path>
              </a:pathLst>
            </a:custGeom>
            <a:solidFill>
              <a:srgbClr val="FFFFFF"/>
            </a:solidFill>
            <a:ln w="1358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231FCFA2-371E-4B81-BFE1-B5D5BF1D8C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746101" y="2605828"/>
            <a:ext cx="1433328" cy="961600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xmlns="" id="{04245DD5-FD49-44FF-9DE6-2FCED84DE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17234" y="180146"/>
            <a:ext cx="2268843" cy="1063024"/>
          </a:xfrm>
          <a:prstGeom prst="rect">
            <a:avLst/>
          </a:prstGeom>
        </p:spPr>
      </p:pic>
      <p:grpSp>
        <p:nvGrpSpPr>
          <p:cNvPr id="216" name="Graphic 243">
            <a:extLst>
              <a:ext uri="{FF2B5EF4-FFF2-40B4-BE49-F238E27FC236}">
                <a16:creationId xmlns:a16="http://schemas.microsoft.com/office/drawing/2014/main" xmlns="" id="{8DC6A477-1375-4139-968D-20A2B4629004}"/>
              </a:ext>
            </a:extLst>
          </p:cNvPr>
          <p:cNvGrpSpPr/>
          <p:nvPr/>
        </p:nvGrpSpPr>
        <p:grpSpPr>
          <a:xfrm>
            <a:off x="5655908" y="5446836"/>
            <a:ext cx="1630724" cy="1255170"/>
            <a:chOff x="7982733" y="5589867"/>
            <a:chExt cx="1630724" cy="1255170"/>
          </a:xfrm>
        </p:grpSpPr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0CC4B552-224C-41DF-B0A4-7E95F220B1D8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BD99D83A-34D9-4106-90B9-53B1830932A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DC5A8A25-A72F-41C8-BFB8-1017BD5BC8D9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494B679A-9DBE-499C-9A93-741E0F5B4DB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351C7085-1130-48E6-8984-D0185A1F16D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2" name="Graphic 243">
            <a:extLst>
              <a:ext uri="{FF2B5EF4-FFF2-40B4-BE49-F238E27FC236}">
                <a16:creationId xmlns:a16="http://schemas.microsoft.com/office/drawing/2014/main" xmlns="" id="{185329DD-C64C-46FF-AB1B-F1D2A3249E09}"/>
              </a:ext>
            </a:extLst>
          </p:cNvPr>
          <p:cNvGrpSpPr/>
          <p:nvPr/>
        </p:nvGrpSpPr>
        <p:grpSpPr>
          <a:xfrm>
            <a:off x="7124114" y="5399707"/>
            <a:ext cx="1630724" cy="1255170"/>
            <a:chOff x="7982733" y="5589867"/>
            <a:chExt cx="1630724" cy="1255170"/>
          </a:xfrm>
        </p:grpSpPr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ED49BD77-70A3-4DC6-838B-6C2B50E4FBAD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DF74008E-EA07-43E8-89D2-74EDE859C2D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00C9EA5E-2557-44E3-B770-E803BB41BB9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A0B0E1C5-C9D5-4BA7-BC64-43AEED3D3426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45912108-AFF6-49B4-ACEF-A2B83D1F8DF9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228" name="Graphic 243">
            <a:extLst>
              <a:ext uri="{FF2B5EF4-FFF2-40B4-BE49-F238E27FC236}">
                <a16:creationId xmlns:a16="http://schemas.microsoft.com/office/drawing/2014/main" xmlns="" id="{9AE3ACE6-6266-450F-A249-7A1F97DA50A8}"/>
              </a:ext>
            </a:extLst>
          </p:cNvPr>
          <p:cNvGrpSpPr/>
          <p:nvPr/>
        </p:nvGrpSpPr>
        <p:grpSpPr>
          <a:xfrm>
            <a:off x="8837276" y="5399707"/>
            <a:ext cx="1630724" cy="1255170"/>
            <a:chOff x="7982733" y="5589867"/>
            <a:chExt cx="1630724" cy="1255170"/>
          </a:xfrm>
        </p:grpSpPr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B2C9AF08-274C-4ECE-8127-30BEC11ADA49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9DE52731-B5E0-4D16-B65C-FCFE47BD1097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EBB47D18-5A41-430C-886A-CC271814588D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A4D98F32-A0A1-44D4-A907-14F029F9C002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7A2868DA-3094-453B-8D5B-DD0DADD74B12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sp>
        <p:nvSpPr>
          <p:cNvPr id="88" name="Speech Bubble: Oval 87">
            <a:extLst>
              <a:ext uri="{FF2B5EF4-FFF2-40B4-BE49-F238E27FC236}">
                <a16:creationId xmlns:a16="http://schemas.microsoft.com/office/drawing/2014/main" xmlns="" id="{70AAFF3B-62C6-45C9-8FA2-04E29E08A2BE}"/>
              </a:ext>
            </a:extLst>
          </p:cNvPr>
          <p:cNvSpPr/>
          <p:nvPr/>
        </p:nvSpPr>
        <p:spPr>
          <a:xfrm>
            <a:off x="3679504" y="699551"/>
            <a:ext cx="8301734" cy="4149058"/>
          </a:xfrm>
          <a:prstGeom prst="wedgeEllipseCallout">
            <a:avLst>
              <a:gd name="adj1" fmla="val -62422"/>
              <a:gd name="adj2" fmla="val 192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742C2B-6C7A-42BA-9A2D-F75552C3A7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0046" y="1347999"/>
            <a:ext cx="6626926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xmlns="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xmlns="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xmlns="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xmlns="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xmlns="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xmlns="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xmlns="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xmlns="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:a16="http://schemas.microsoft.com/office/drawing/2014/main" xmlns="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xmlns="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xmlns="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2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:a16="http://schemas.microsoft.com/office/drawing/2014/main" xmlns="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xmlns="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xmlns="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xmlns="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xmlns="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xmlns="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xmlns="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xmlns="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xmlns="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xmlns="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 smtClean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:a16="http://schemas.microsoft.com/office/drawing/2014/main" xmlns="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740</Words>
  <Application>Microsoft Office PowerPoint</Application>
  <PresentationFormat>Widescreen</PresentationFormat>
  <Paragraphs>109</Paragraphs>
  <Slides>24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Nunito</vt:lpstr>
      <vt:lpstr>Arial</vt:lpstr>
      <vt:lpstr>Cordia New</vt:lpstr>
      <vt:lpstr>Calibri Light</vt:lpstr>
      <vt:lpstr>黑体</vt:lpstr>
      <vt:lpstr>UTM Isadora</vt:lpstr>
      <vt:lpstr>Wingdings</vt:lpstr>
      <vt:lpstr>Calibri</vt:lpstr>
      <vt:lpstr>UTM Americana EB</vt:lpstr>
      <vt:lpstr>UTM Thanh Nhac TL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Huy Hoang</cp:lastModifiedBy>
  <cp:revision>28</cp:revision>
  <dcterms:created xsi:type="dcterms:W3CDTF">2020-07-25T07:18:36Z</dcterms:created>
  <dcterms:modified xsi:type="dcterms:W3CDTF">2022-02-22T03:09:24Z</dcterms:modified>
</cp:coreProperties>
</file>