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2"/>
  </p:notesMasterIdLst>
  <p:sldIdLst>
    <p:sldId id="517" r:id="rId2"/>
    <p:sldId id="317" r:id="rId3"/>
    <p:sldId id="330" r:id="rId4"/>
    <p:sldId id="514" r:id="rId5"/>
    <p:sldId id="515" r:id="rId6"/>
    <p:sldId id="506" r:id="rId7"/>
    <p:sldId id="507" r:id="rId8"/>
    <p:sldId id="270" r:id="rId9"/>
    <p:sldId id="327" r:id="rId10"/>
    <p:sldId id="518" r:id="rId11"/>
  </p:sldIdLst>
  <p:sldSz cx="12161838" cy="6858000"/>
  <p:notesSz cx="6858000" cy="9144000"/>
  <p:embeddedFontLst>
    <p:embeddedFont>
      <p:font typeface="Arial-Rounded" panose="020B0500000000000000" pitchFamily="34" charset="0"/>
      <p:regular r:id="rId13"/>
    </p:embeddedFont>
    <p:embeddedFont>
      <p:font typeface="Titan One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Quicksand" panose="020B0604020202020204" charset="0"/>
      <p:regular r:id="rId19"/>
      <p:bold r:id="rId20"/>
    </p:embeddedFont>
    <p:embeddedFont>
      <p:font typeface="Arial Rounded MT Bold" panose="020F0704030504030204" pitchFamily="34" charset="0"/>
      <p:regular r:id="rId21"/>
    </p:embeddedFont>
    <p:embeddedFont>
      <p:font typeface="Dosis" panose="020B0604020202020204" charset="0"/>
      <p:regular r:id="rId22"/>
      <p:bold r:id="rId23"/>
    </p:embeddedFont>
    <p:embeddedFont>
      <p:font typeface="Fira Sans Extra Condensed Medium" panose="020B0604020202020204" charset="0"/>
      <p:regular r:id="rId24"/>
      <p:bold r:id="rId25"/>
      <p:italic r:id="rId26"/>
      <p:boldItalic r:id="rId27"/>
    </p:embeddedFont>
    <p:embeddedFont>
      <p:font typeface="Source Sans Pro" panose="020B0604020202020204" charset="0"/>
      <p:regular r:id="rId28"/>
      <p:bold r:id="rId29"/>
      <p:italic r:id="rId30"/>
      <p:boldItalic r:id="rId31"/>
    </p:embeddedFont>
    <p:embeddedFont>
      <p:font typeface="Bebas Neue" panose="020B0604020202020204" charset="0"/>
      <p:regular r:id="rId32"/>
    </p:embeddedFont>
    <p:embeddedFont>
      <p:font typeface="HP001 4 hàng" panose="020B0603050302020204" pitchFamily="3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n Thi Linh (FE FSC DN)" initials="PTL(FD" lastIdx="1" clrIdx="0">
    <p:extLst>
      <p:ext uri="{19B8F6BF-5375-455C-9EA6-DF929625EA0E}">
        <p15:presenceInfo xmlns:p15="http://schemas.microsoft.com/office/powerpoint/2012/main" userId="Phan Thi Linh (FE FSC DN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EA8F"/>
    <a:srgbClr val="CCFF99"/>
    <a:srgbClr val="FFFFCC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CB95AF5-CCCD-4433-B029-0209CC4ECF57}">
  <a:tblStyle styleId="{2CB95AF5-CCCD-4433-B029-0209CC4ECF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88766" autoAdjust="0"/>
  </p:normalViewPr>
  <p:slideViewPr>
    <p:cSldViewPr>
      <p:cViewPr varScale="1">
        <p:scale>
          <a:sx n="65" d="100"/>
          <a:sy n="65" d="100"/>
        </p:scale>
        <p:origin x="918" y="72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tableStyles" Target="tableStyles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74658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378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0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HD HS tự kể nhé!</a:t>
            </a:r>
          </a:p>
        </p:txBody>
      </p:sp>
    </p:spTree>
    <p:extLst>
      <p:ext uri="{BB962C8B-B14F-4D97-AF65-F5344CB8AC3E}">
        <p14:creationId xmlns:p14="http://schemas.microsoft.com/office/powerpoint/2010/main" val="3398690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HD HS tự kể nhé!</a:t>
            </a:r>
          </a:p>
        </p:txBody>
      </p:sp>
    </p:spTree>
    <p:extLst>
      <p:ext uri="{BB962C8B-B14F-4D97-AF65-F5344CB8AC3E}">
        <p14:creationId xmlns:p14="http://schemas.microsoft.com/office/powerpoint/2010/main" val="4200848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HD HS tự kể nhé!</a:t>
            </a:r>
          </a:p>
        </p:txBody>
      </p:sp>
    </p:spTree>
    <p:extLst>
      <p:ext uri="{BB962C8B-B14F-4D97-AF65-F5344CB8AC3E}">
        <p14:creationId xmlns:p14="http://schemas.microsoft.com/office/powerpoint/2010/main" val="2528586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587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9BAA6-30B6-4FF4-B55C-79D62B66F1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9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37531" y="2578533"/>
            <a:ext cx="6564520" cy="21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3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237531" y="4774100"/>
            <a:ext cx="6564520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title" idx="2"/>
          </p:nvPr>
        </p:nvSpPr>
        <p:spPr>
          <a:xfrm>
            <a:off x="1371765" y="1437000"/>
            <a:ext cx="6301572" cy="63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622877" y="490827"/>
            <a:ext cx="10842281" cy="1810607"/>
            <a:chOff x="468316" y="368120"/>
            <a:chExt cx="8151878" cy="1357955"/>
          </a:xfrm>
        </p:grpSpPr>
        <p:grpSp>
          <p:nvGrpSpPr>
            <p:cNvPr id="14" name="Google Shape;14;p2"/>
            <p:cNvGrpSpPr/>
            <p:nvPr/>
          </p:nvGrpSpPr>
          <p:grpSpPr>
            <a:xfrm>
              <a:off x="7935890" y="368120"/>
              <a:ext cx="684304" cy="634375"/>
              <a:chOff x="6408388" y="676125"/>
              <a:chExt cx="957068" cy="887238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Google Shape;29;p2"/>
            <p:cNvGrpSpPr/>
            <p:nvPr/>
          </p:nvGrpSpPr>
          <p:grpSpPr>
            <a:xfrm>
              <a:off x="468316" y="402231"/>
              <a:ext cx="684280" cy="566153"/>
              <a:chOff x="7558775" y="805000"/>
              <a:chExt cx="862247" cy="713399"/>
            </a:xfrm>
          </p:grpSpPr>
          <p:sp>
            <p:nvSpPr>
              <p:cNvPr id="30" name="Google Shape;30;p2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Google Shape;37;p2"/>
            <p:cNvSpPr/>
            <p:nvPr/>
          </p:nvSpPr>
          <p:spPr>
            <a:xfrm>
              <a:off x="7571588" y="526075"/>
              <a:ext cx="363050" cy="704450"/>
            </a:xfrm>
            <a:custGeom>
              <a:avLst/>
              <a:gdLst/>
              <a:ahLst/>
              <a:cxnLst/>
              <a:rect l="l" t="t" r="r" b="b"/>
              <a:pathLst>
                <a:path w="14522" h="28178" extrusionOk="0">
                  <a:moveTo>
                    <a:pt x="1517" y="0"/>
                  </a:moveTo>
                  <a:cubicBezTo>
                    <a:pt x="1150" y="0"/>
                    <a:pt x="769" y="119"/>
                    <a:pt x="493" y="343"/>
                  </a:cubicBezTo>
                  <a:cubicBezTo>
                    <a:pt x="139" y="658"/>
                    <a:pt x="1" y="1131"/>
                    <a:pt x="60" y="1584"/>
                  </a:cubicBezTo>
                  <a:cubicBezTo>
                    <a:pt x="119" y="2116"/>
                    <a:pt x="414" y="2589"/>
                    <a:pt x="749" y="3003"/>
                  </a:cubicBezTo>
                  <a:cubicBezTo>
                    <a:pt x="1084" y="3436"/>
                    <a:pt x="1478" y="3830"/>
                    <a:pt x="1872" y="4205"/>
                  </a:cubicBezTo>
                  <a:cubicBezTo>
                    <a:pt x="2680" y="4953"/>
                    <a:pt x="3587" y="5584"/>
                    <a:pt x="4552" y="6096"/>
                  </a:cubicBezTo>
                  <a:cubicBezTo>
                    <a:pt x="4769" y="6510"/>
                    <a:pt x="4985" y="6923"/>
                    <a:pt x="5202" y="7337"/>
                  </a:cubicBezTo>
                  <a:cubicBezTo>
                    <a:pt x="5655" y="8283"/>
                    <a:pt x="6089" y="9229"/>
                    <a:pt x="6463" y="10194"/>
                  </a:cubicBezTo>
                  <a:cubicBezTo>
                    <a:pt x="5872" y="9583"/>
                    <a:pt x="5419" y="8835"/>
                    <a:pt x="4887" y="8165"/>
                  </a:cubicBezTo>
                  <a:cubicBezTo>
                    <a:pt x="4355" y="7495"/>
                    <a:pt x="3724" y="6884"/>
                    <a:pt x="2917" y="6589"/>
                  </a:cubicBezTo>
                  <a:cubicBezTo>
                    <a:pt x="2674" y="6497"/>
                    <a:pt x="2382" y="6440"/>
                    <a:pt x="2094" y="6440"/>
                  </a:cubicBezTo>
                  <a:cubicBezTo>
                    <a:pt x="1518" y="6440"/>
                    <a:pt x="953" y="6667"/>
                    <a:pt x="808" y="7298"/>
                  </a:cubicBezTo>
                  <a:cubicBezTo>
                    <a:pt x="572" y="8283"/>
                    <a:pt x="1695" y="8815"/>
                    <a:pt x="2424" y="9091"/>
                  </a:cubicBezTo>
                  <a:cubicBezTo>
                    <a:pt x="3370" y="9445"/>
                    <a:pt x="4394" y="9623"/>
                    <a:pt x="5399" y="9662"/>
                  </a:cubicBezTo>
                  <a:cubicBezTo>
                    <a:pt x="5411" y="9668"/>
                    <a:pt x="5422" y="9670"/>
                    <a:pt x="5434" y="9670"/>
                  </a:cubicBezTo>
                  <a:cubicBezTo>
                    <a:pt x="5462" y="9670"/>
                    <a:pt x="5490" y="9656"/>
                    <a:pt x="5517" y="9642"/>
                  </a:cubicBezTo>
                  <a:cubicBezTo>
                    <a:pt x="5892" y="10155"/>
                    <a:pt x="6286" y="10647"/>
                    <a:pt x="6778" y="11022"/>
                  </a:cubicBezTo>
                  <a:cubicBezTo>
                    <a:pt x="7054" y="11770"/>
                    <a:pt x="7310" y="12539"/>
                    <a:pt x="7547" y="13287"/>
                  </a:cubicBezTo>
                  <a:cubicBezTo>
                    <a:pt x="7409" y="13150"/>
                    <a:pt x="7251" y="12992"/>
                    <a:pt x="7113" y="12854"/>
                  </a:cubicBezTo>
                  <a:cubicBezTo>
                    <a:pt x="7094" y="12775"/>
                    <a:pt x="7035" y="12696"/>
                    <a:pt x="6936" y="12677"/>
                  </a:cubicBezTo>
                  <a:cubicBezTo>
                    <a:pt x="6424" y="12164"/>
                    <a:pt x="5892" y="11672"/>
                    <a:pt x="5281" y="11258"/>
                  </a:cubicBezTo>
                  <a:cubicBezTo>
                    <a:pt x="4564" y="10799"/>
                    <a:pt x="3710" y="10425"/>
                    <a:pt x="2847" y="10425"/>
                  </a:cubicBezTo>
                  <a:cubicBezTo>
                    <a:pt x="2785" y="10425"/>
                    <a:pt x="2723" y="10427"/>
                    <a:pt x="2661" y="10431"/>
                  </a:cubicBezTo>
                  <a:cubicBezTo>
                    <a:pt x="2227" y="10470"/>
                    <a:pt x="1754" y="10608"/>
                    <a:pt x="1478" y="10963"/>
                  </a:cubicBezTo>
                  <a:cubicBezTo>
                    <a:pt x="1222" y="11298"/>
                    <a:pt x="1222" y="11731"/>
                    <a:pt x="1400" y="12105"/>
                  </a:cubicBezTo>
                  <a:cubicBezTo>
                    <a:pt x="1813" y="12992"/>
                    <a:pt x="3074" y="13169"/>
                    <a:pt x="3921" y="13287"/>
                  </a:cubicBezTo>
                  <a:cubicBezTo>
                    <a:pt x="4249" y="13328"/>
                    <a:pt x="4580" y="13347"/>
                    <a:pt x="4910" y="13347"/>
                  </a:cubicBezTo>
                  <a:cubicBezTo>
                    <a:pt x="5552" y="13347"/>
                    <a:pt x="6193" y="13273"/>
                    <a:pt x="6818" y="13130"/>
                  </a:cubicBezTo>
                  <a:cubicBezTo>
                    <a:pt x="7113" y="13425"/>
                    <a:pt x="7409" y="13741"/>
                    <a:pt x="7724" y="14036"/>
                  </a:cubicBezTo>
                  <a:cubicBezTo>
                    <a:pt x="7744" y="14056"/>
                    <a:pt x="7764" y="14076"/>
                    <a:pt x="7783" y="14076"/>
                  </a:cubicBezTo>
                  <a:cubicBezTo>
                    <a:pt x="8039" y="15021"/>
                    <a:pt x="8276" y="15967"/>
                    <a:pt x="8493" y="16913"/>
                  </a:cubicBezTo>
                  <a:cubicBezTo>
                    <a:pt x="8118" y="16617"/>
                    <a:pt x="7823" y="16263"/>
                    <a:pt x="7507" y="15908"/>
                  </a:cubicBezTo>
                  <a:cubicBezTo>
                    <a:pt x="7153" y="15494"/>
                    <a:pt x="6759" y="15100"/>
                    <a:pt x="6286" y="14805"/>
                  </a:cubicBezTo>
                  <a:cubicBezTo>
                    <a:pt x="5615" y="14385"/>
                    <a:pt x="4801" y="14109"/>
                    <a:pt x="4003" y="14109"/>
                  </a:cubicBezTo>
                  <a:cubicBezTo>
                    <a:pt x="3863" y="14109"/>
                    <a:pt x="3724" y="14117"/>
                    <a:pt x="3587" y="14135"/>
                  </a:cubicBezTo>
                  <a:cubicBezTo>
                    <a:pt x="3114" y="14194"/>
                    <a:pt x="2661" y="14411"/>
                    <a:pt x="2385" y="14805"/>
                  </a:cubicBezTo>
                  <a:cubicBezTo>
                    <a:pt x="2129" y="15159"/>
                    <a:pt x="2050" y="15612"/>
                    <a:pt x="2247" y="16006"/>
                  </a:cubicBezTo>
                  <a:cubicBezTo>
                    <a:pt x="2661" y="16854"/>
                    <a:pt x="3862" y="17070"/>
                    <a:pt x="4710" y="17149"/>
                  </a:cubicBezTo>
                  <a:cubicBezTo>
                    <a:pt x="4868" y="17162"/>
                    <a:pt x="5028" y="17168"/>
                    <a:pt x="5188" y="17168"/>
                  </a:cubicBezTo>
                  <a:cubicBezTo>
                    <a:pt x="6003" y="17168"/>
                    <a:pt x="6835" y="17012"/>
                    <a:pt x="7626" y="16814"/>
                  </a:cubicBezTo>
                  <a:cubicBezTo>
                    <a:pt x="7665" y="16795"/>
                    <a:pt x="7704" y="16775"/>
                    <a:pt x="7724" y="16755"/>
                  </a:cubicBezTo>
                  <a:cubicBezTo>
                    <a:pt x="7980" y="17011"/>
                    <a:pt x="8256" y="17267"/>
                    <a:pt x="8552" y="17464"/>
                  </a:cubicBezTo>
                  <a:cubicBezTo>
                    <a:pt x="8571" y="17484"/>
                    <a:pt x="8591" y="17484"/>
                    <a:pt x="8611" y="17484"/>
                  </a:cubicBezTo>
                  <a:cubicBezTo>
                    <a:pt x="8808" y="18489"/>
                    <a:pt x="8985" y="19514"/>
                    <a:pt x="9143" y="20518"/>
                  </a:cubicBezTo>
                  <a:cubicBezTo>
                    <a:pt x="9084" y="20459"/>
                    <a:pt x="9025" y="20400"/>
                    <a:pt x="8946" y="20341"/>
                  </a:cubicBezTo>
                  <a:cubicBezTo>
                    <a:pt x="8788" y="20164"/>
                    <a:pt x="8611" y="19986"/>
                    <a:pt x="8414" y="19829"/>
                  </a:cubicBezTo>
                  <a:cubicBezTo>
                    <a:pt x="8059" y="19533"/>
                    <a:pt x="7704" y="19238"/>
                    <a:pt x="7291" y="19021"/>
                  </a:cubicBezTo>
                  <a:cubicBezTo>
                    <a:pt x="6834" y="18770"/>
                    <a:pt x="6299" y="18575"/>
                    <a:pt x="5762" y="18575"/>
                  </a:cubicBezTo>
                  <a:cubicBezTo>
                    <a:pt x="5582" y="18575"/>
                    <a:pt x="5400" y="18597"/>
                    <a:pt x="5222" y="18647"/>
                  </a:cubicBezTo>
                  <a:cubicBezTo>
                    <a:pt x="4828" y="18745"/>
                    <a:pt x="4552" y="18982"/>
                    <a:pt x="4473" y="19376"/>
                  </a:cubicBezTo>
                  <a:cubicBezTo>
                    <a:pt x="4414" y="19730"/>
                    <a:pt x="4493" y="20085"/>
                    <a:pt x="4670" y="20400"/>
                  </a:cubicBezTo>
                  <a:cubicBezTo>
                    <a:pt x="5084" y="21070"/>
                    <a:pt x="5813" y="21346"/>
                    <a:pt x="6562" y="21425"/>
                  </a:cubicBezTo>
                  <a:cubicBezTo>
                    <a:pt x="6677" y="21431"/>
                    <a:pt x="6794" y="21433"/>
                    <a:pt x="6912" y="21433"/>
                  </a:cubicBezTo>
                  <a:cubicBezTo>
                    <a:pt x="7196" y="21433"/>
                    <a:pt x="7485" y="21419"/>
                    <a:pt x="7764" y="21405"/>
                  </a:cubicBezTo>
                  <a:cubicBezTo>
                    <a:pt x="8236" y="21385"/>
                    <a:pt x="8690" y="21366"/>
                    <a:pt x="9162" y="21326"/>
                  </a:cubicBezTo>
                  <a:cubicBezTo>
                    <a:pt x="9182" y="21366"/>
                    <a:pt x="9222" y="21385"/>
                    <a:pt x="9261" y="21405"/>
                  </a:cubicBezTo>
                  <a:cubicBezTo>
                    <a:pt x="9340" y="21957"/>
                    <a:pt x="9399" y="22508"/>
                    <a:pt x="9458" y="23060"/>
                  </a:cubicBezTo>
                  <a:cubicBezTo>
                    <a:pt x="8847" y="22765"/>
                    <a:pt x="8197" y="22548"/>
                    <a:pt x="7547" y="22410"/>
                  </a:cubicBezTo>
                  <a:cubicBezTo>
                    <a:pt x="7261" y="22344"/>
                    <a:pt x="6913" y="22259"/>
                    <a:pt x="6584" y="22259"/>
                  </a:cubicBezTo>
                  <a:cubicBezTo>
                    <a:pt x="6322" y="22259"/>
                    <a:pt x="6072" y="22312"/>
                    <a:pt x="5872" y="22469"/>
                  </a:cubicBezTo>
                  <a:cubicBezTo>
                    <a:pt x="5399" y="22863"/>
                    <a:pt x="5636" y="23533"/>
                    <a:pt x="5990" y="23907"/>
                  </a:cubicBezTo>
                  <a:cubicBezTo>
                    <a:pt x="6264" y="24207"/>
                    <a:pt x="6640" y="24282"/>
                    <a:pt x="7028" y="24282"/>
                  </a:cubicBezTo>
                  <a:cubicBezTo>
                    <a:pt x="7228" y="24282"/>
                    <a:pt x="7432" y="24262"/>
                    <a:pt x="7626" y="24242"/>
                  </a:cubicBezTo>
                  <a:cubicBezTo>
                    <a:pt x="8256" y="24144"/>
                    <a:pt x="8887" y="23927"/>
                    <a:pt x="9458" y="23612"/>
                  </a:cubicBezTo>
                  <a:cubicBezTo>
                    <a:pt x="9478" y="23612"/>
                    <a:pt x="9497" y="23592"/>
                    <a:pt x="9497" y="23592"/>
                  </a:cubicBezTo>
                  <a:cubicBezTo>
                    <a:pt x="9635" y="25050"/>
                    <a:pt x="9714" y="26508"/>
                    <a:pt x="9754" y="27986"/>
                  </a:cubicBezTo>
                  <a:cubicBezTo>
                    <a:pt x="9763" y="28114"/>
                    <a:pt x="9867" y="28178"/>
                    <a:pt x="9968" y="28178"/>
                  </a:cubicBezTo>
                  <a:cubicBezTo>
                    <a:pt x="10069" y="28178"/>
                    <a:pt x="10167" y="28114"/>
                    <a:pt x="10167" y="27986"/>
                  </a:cubicBezTo>
                  <a:cubicBezTo>
                    <a:pt x="10128" y="26469"/>
                    <a:pt x="10029" y="24971"/>
                    <a:pt x="9891" y="23474"/>
                  </a:cubicBezTo>
                  <a:lnTo>
                    <a:pt x="9891" y="23474"/>
                  </a:lnTo>
                  <a:cubicBezTo>
                    <a:pt x="10522" y="23577"/>
                    <a:pt x="11164" y="23701"/>
                    <a:pt x="11800" y="23701"/>
                  </a:cubicBezTo>
                  <a:cubicBezTo>
                    <a:pt x="12019" y="23701"/>
                    <a:pt x="12236" y="23686"/>
                    <a:pt x="12453" y="23651"/>
                  </a:cubicBezTo>
                  <a:cubicBezTo>
                    <a:pt x="13202" y="23533"/>
                    <a:pt x="13950" y="23099"/>
                    <a:pt x="14246" y="22370"/>
                  </a:cubicBezTo>
                  <a:cubicBezTo>
                    <a:pt x="14522" y="21701"/>
                    <a:pt x="14029" y="21050"/>
                    <a:pt x="13359" y="20932"/>
                  </a:cubicBezTo>
                  <a:cubicBezTo>
                    <a:pt x="13263" y="20914"/>
                    <a:pt x="13167" y="20905"/>
                    <a:pt x="13072" y="20905"/>
                  </a:cubicBezTo>
                  <a:cubicBezTo>
                    <a:pt x="12350" y="20905"/>
                    <a:pt x="11668" y="21392"/>
                    <a:pt x="11093" y="21740"/>
                  </a:cubicBezTo>
                  <a:cubicBezTo>
                    <a:pt x="10739" y="21976"/>
                    <a:pt x="10364" y="22213"/>
                    <a:pt x="10029" y="22489"/>
                  </a:cubicBezTo>
                  <a:cubicBezTo>
                    <a:pt x="9951" y="22548"/>
                    <a:pt x="9891" y="22607"/>
                    <a:pt x="9813" y="22666"/>
                  </a:cubicBezTo>
                  <a:cubicBezTo>
                    <a:pt x="9793" y="22410"/>
                    <a:pt x="9754" y="22154"/>
                    <a:pt x="9734" y="21917"/>
                  </a:cubicBezTo>
                  <a:cubicBezTo>
                    <a:pt x="9694" y="21641"/>
                    <a:pt x="9655" y="21366"/>
                    <a:pt x="9635" y="21090"/>
                  </a:cubicBezTo>
                  <a:cubicBezTo>
                    <a:pt x="10167" y="20105"/>
                    <a:pt x="11566" y="19947"/>
                    <a:pt x="12453" y="19474"/>
                  </a:cubicBezTo>
                  <a:cubicBezTo>
                    <a:pt x="13280" y="19021"/>
                    <a:pt x="14049" y="18154"/>
                    <a:pt x="14049" y="17169"/>
                  </a:cubicBezTo>
                  <a:cubicBezTo>
                    <a:pt x="14066" y="16412"/>
                    <a:pt x="13493" y="15727"/>
                    <a:pt x="12761" y="15727"/>
                  </a:cubicBezTo>
                  <a:cubicBezTo>
                    <a:pt x="12636" y="15727"/>
                    <a:pt x="12506" y="15747"/>
                    <a:pt x="12374" y="15790"/>
                  </a:cubicBezTo>
                  <a:cubicBezTo>
                    <a:pt x="11941" y="15947"/>
                    <a:pt x="11586" y="16263"/>
                    <a:pt x="11271" y="16598"/>
                  </a:cubicBezTo>
                  <a:cubicBezTo>
                    <a:pt x="10955" y="16933"/>
                    <a:pt x="10660" y="17287"/>
                    <a:pt x="10443" y="17681"/>
                  </a:cubicBezTo>
                  <a:cubicBezTo>
                    <a:pt x="9951" y="18489"/>
                    <a:pt x="9655" y="19395"/>
                    <a:pt x="9576" y="20341"/>
                  </a:cubicBezTo>
                  <a:cubicBezTo>
                    <a:pt x="9557" y="20400"/>
                    <a:pt x="9576" y="20440"/>
                    <a:pt x="9596" y="20479"/>
                  </a:cubicBezTo>
                  <a:cubicBezTo>
                    <a:pt x="9576" y="20499"/>
                    <a:pt x="9557" y="20518"/>
                    <a:pt x="9557" y="20538"/>
                  </a:cubicBezTo>
                  <a:cubicBezTo>
                    <a:pt x="9379" y="19415"/>
                    <a:pt x="9182" y="18292"/>
                    <a:pt x="8965" y="17189"/>
                  </a:cubicBezTo>
                  <a:cubicBezTo>
                    <a:pt x="9025" y="17149"/>
                    <a:pt x="9064" y="17070"/>
                    <a:pt x="9044" y="16972"/>
                  </a:cubicBezTo>
                  <a:cubicBezTo>
                    <a:pt x="8709" y="15691"/>
                    <a:pt x="10069" y="14805"/>
                    <a:pt x="10955" y="14154"/>
                  </a:cubicBezTo>
                  <a:cubicBezTo>
                    <a:pt x="11803" y="13524"/>
                    <a:pt x="12729" y="12637"/>
                    <a:pt x="12926" y="11534"/>
                  </a:cubicBezTo>
                  <a:cubicBezTo>
                    <a:pt x="13004" y="11081"/>
                    <a:pt x="12945" y="10608"/>
                    <a:pt x="12630" y="10253"/>
                  </a:cubicBezTo>
                  <a:cubicBezTo>
                    <a:pt x="12371" y="9959"/>
                    <a:pt x="11975" y="9832"/>
                    <a:pt x="11602" y="9832"/>
                  </a:cubicBezTo>
                  <a:cubicBezTo>
                    <a:pt x="11550" y="9832"/>
                    <a:pt x="11499" y="9835"/>
                    <a:pt x="11448" y="9840"/>
                  </a:cubicBezTo>
                  <a:cubicBezTo>
                    <a:pt x="10384" y="9918"/>
                    <a:pt x="9793" y="10864"/>
                    <a:pt x="9497" y="11790"/>
                  </a:cubicBezTo>
                  <a:cubicBezTo>
                    <a:pt x="9162" y="12874"/>
                    <a:pt x="9025" y="14056"/>
                    <a:pt x="9044" y="15179"/>
                  </a:cubicBezTo>
                  <a:cubicBezTo>
                    <a:pt x="9044" y="15218"/>
                    <a:pt x="9064" y="15258"/>
                    <a:pt x="9064" y="15277"/>
                  </a:cubicBezTo>
                  <a:cubicBezTo>
                    <a:pt x="8906" y="15494"/>
                    <a:pt x="8788" y="15750"/>
                    <a:pt x="8690" y="16006"/>
                  </a:cubicBezTo>
                  <a:cubicBezTo>
                    <a:pt x="8473" y="15061"/>
                    <a:pt x="8217" y="14115"/>
                    <a:pt x="7941" y="13169"/>
                  </a:cubicBezTo>
                  <a:cubicBezTo>
                    <a:pt x="7980" y="13130"/>
                    <a:pt x="8020" y="13071"/>
                    <a:pt x="8000" y="12972"/>
                  </a:cubicBezTo>
                  <a:cubicBezTo>
                    <a:pt x="7803" y="11770"/>
                    <a:pt x="8847" y="10805"/>
                    <a:pt x="9517" y="9958"/>
                  </a:cubicBezTo>
                  <a:cubicBezTo>
                    <a:pt x="10148" y="9150"/>
                    <a:pt x="10620" y="8184"/>
                    <a:pt x="10778" y="7180"/>
                  </a:cubicBezTo>
                  <a:cubicBezTo>
                    <a:pt x="10837" y="6726"/>
                    <a:pt x="10817" y="6234"/>
                    <a:pt x="10542" y="5860"/>
                  </a:cubicBezTo>
                  <a:cubicBezTo>
                    <a:pt x="10350" y="5613"/>
                    <a:pt x="10073" y="5500"/>
                    <a:pt x="9789" y="5500"/>
                  </a:cubicBezTo>
                  <a:cubicBezTo>
                    <a:pt x="9665" y="5500"/>
                    <a:pt x="9539" y="5522"/>
                    <a:pt x="9419" y="5564"/>
                  </a:cubicBezTo>
                  <a:cubicBezTo>
                    <a:pt x="8512" y="5899"/>
                    <a:pt x="8177" y="6963"/>
                    <a:pt x="8059" y="7830"/>
                  </a:cubicBezTo>
                  <a:cubicBezTo>
                    <a:pt x="7901" y="8973"/>
                    <a:pt x="7941" y="10135"/>
                    <a:pt x="7980" y="11278"/>
                  </a:cubicBezTo>
                  <a:cubicBezTo>
                    <a:pt x="7980" y="11298"/>
                    <a:pt x="7980" y="11298"/>
                    <a:pt x="7980" y="11298"/>
                  </a:cubicBezTo>
                  <a:cubicBezTo>
                    <a:pt x="7823" y="11593"/>
                    <a:pt x="7685" y="11908"/>
                    <a:pt x="7626" y="12224"/>
                  </a:cubicBezTo>
                  <a:cubicBezTo>
                    <a:pt x="7527" y="11948"/>
                    <a:pt x="7448" y="11672"/>
                    <a:pt x="7350" y="11396"/>
                  </a:cubicBezTo>
                  <a:cubicBezTo>
                    <a:pt x="7291" y="11219"/>
                    <a:pt x="7212" y="11041"/>
                    <a:pt x="7153" y="10864"/>
                  </a:cubicBezTo>
                  <a:cubicBezTo>
                    <a:pt x="7153" y="10844"/>
                    <a:pt x="7153" y="10825"/>
                    <a:pt x="7133" y="10825"/>
                  </a:cubicBezTo>
                  <a:cubicBezTo>
                    <a:pt x="6995" y="10470"/>
                    <a:pt x="6857" y="10115"/>
                    <a:pt x="6719" y="9761"/>
                  </a:cubicBezTo>
                  <a:cubicBezTo>
                    <a:pt x="6719" y="9721"/>
                    <a:pt x="6719" y="9702"/>
                    <a:pt x="6719" y="9662"/>
                  </a:cubicBezTo>
                  <a:cubicBezTo>
                    <a:pt x="6384" y="8500"/>
                    <a:pt x="6818" y="7318"/>
                    <a:pt x="7251" y="6234"/>
                  </a:cubicBezTo>
                  <a:cubicBezTo>
                    <a:pt x="7626" y="5268"/>
                    <a:pt x="8059" y="4264"/>
                    <a:pt x="8039" y="3200"/>
                  </a:cubicBezTo>
                  <a:cubicBezTo>
                    <a:pt x="8020" y="2668"/>
                    <a:pt x="7882" y="2096"/>
                    <a:pt x="7488" y="1742"/>
                  </a:cubicBezTo>
                  <a:cubicBezTo>
                    <a:pt x="7240" y="1521"/>
                    <a:pt x="6934" y="1388"/>
                    <a:pt x="6618" y="1388"/>
                  </a:cubicBezTo>
                  <a:cubicBezTo>
                    <a:pt x="6482" y="1388"/>
                    <a:pt x="6343" y="1412"/>
                    <a:pt x="6207" y="1466"/>
                  </a:cubicBezTo>
                  <a:cubicBezTo>
                    <a:pt x="5104" y="1919"/>
                    <a:pt x="5320" y="3377"/>
                    <a:pt x="5439" y="4303"/>
                  </a:cubicBezTo>
                  <a:cubicBezTo>
                    <a:pt x="5577" y="5525"/>
                    <a:pt x="5833" y="6726"/>
                    <a:pt x="6187" y="7909"/>
                  </a:cubicBezTo>
                  <a:cubicBezTo>
                    <a:pt x="6207" y="7968"/>
                    <a:pt x="6227" y="7987"/>
                    <a:pt x="6266" y="8027"/>
                  </a:cubicBezTo>
                  <a:cubicBezTo>
                    <a:pt x="6227" y="8184"/>
                    <a:pt x="6207" y="8362"/>
                    <a:pt x="6207" y="8539"/>
                  </a:cubicBezTo>
                  <a:cubicBezTo>
                    <a:pt x="5813" y="7652"/>
                    <a:pt x="5380" y="6805"/>
                    <a:pt x="4926" y="5958"/>
                  </a:cubicBezTo>
                  <a:cubicBezTo>
                    <a:pt x="4926" y="5919"/>
                    <a:pt x="4926" y="5879"/>
                    <a:pt x="4887" y="5840"/>
                  </a:cubicBezTo>
                  <a:cubicBezTo>
                    <a:pt x="4710" y="5150"/>
                    <a:pt x="4532" y="4480"/>
                    <a:pt x="4335" y="3791"/>
                  </a:cubicBezTo>
                  <a:cubicBezTo>
                    <a:pt x="4158" y="3141"/>
                    <a:pt x="3981" y="2510"/>
                    <a:pt x="3705" y="1899"/>
                  </a:cubicBezTo>
                  <a:cubicBezTo>
                    <a:pt x="3330" y="1032"/>
                    <a:pt x="2700" y="106"/>
                    <a:pt x="1675" y="8"/>
                  </a:cubicBezTo>
                  <a:cubicBezTo>
                    <a:pt x="1623" y="3"/>
                    <a:pt x="1570" y="0"/>
                    <a:pt x="15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346075" y="70040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8243225" y="1343850"/>
              <a:ext cx="375350" cy="382225"/>
              <a:chOff x="8090375" y="1459050"/>
              <a:chExt cx="375350" cy="382225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61838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7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957625" y="719200"/>
            <a:ext cx="10255765" cy="710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3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title"/>
          </p:nvPr>
        </p:nvSpPr>
        <p:spPr>
          <a:xfrm>
            <a:off x="948448" y="2119000"/>
            <a:ext cx="4335248" cy="82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subTitle" idx="1"/>
          </p:nvPr>
        </p:nvSpPr>
        <p:spPr>
          <a:xfrm>
            <a:off x="948448" y="2944600"/>
            <a:ext cx="4335248" cy="179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37"/>
          <p:cNvSpPr/>
          <p:nvPr/>
        </p:nvSpPr>
        <p:spPr>
          <a:xfrm>
            <a:off x="427141" y="366600"/>
            <a:ext cx="11307557" cy="61248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4" name="Google Shape;554;p37"/>
          <p:cNvGrpSpPr/>
          <p:nvPr/>
        </p:nvGrpSpPr>
        <p:grpSpPr>
          <a:xfrm>
            <a:off x="981533" y="757468"/>
            <a:ext cx="10224290" cy="5381337"/>
            <a:chOff x="737975" y="568100"/>
            <a:chExt cx="7687235" cy="4036003"/>
          </a:xfrm>
        </p:grpSpPr>
        <p:sp>
          <p:nvSpPr>
            <p:cNvPr id="555" name="Google Shape;555;p37"/>
            <p:cNvSpPr/>
            <p:nvPr/>
          </p:nvSpPr>
          <p:spPr>
            <a:xfrm>
              <a:off x="7604632" y="3727884"/>
              <a:ext cx="820578" cy="876218"/>
            </a:xfrm>
            <a:custGeom>
              <a:avLst/>
              <a:gdLst/>
              <a:ahLst/>
              <a:cxnLst/>
              <a:rect l="l" t="t" r="r" b="b"/>
              <a:pathLst>
                <a:path w="21753" h="23228" extrusionOk="0">
                  <a:moveTo>
                    <a:pt x="20092" y="0"/>
                  </a:moveTo>
                  <a:cubicBezTo>
                    <a:pt x="20022" y="0"/>
                    <a:pt x="19954" y="35"/>
                    <a:pt x="19920" y="117"/>
                  </a:cubicBezTo>
                  <a:cubicBezTo>
                    <a:pt x="19290" y="1437"/>
                    <a:pt x="18600" y="2738"/>
                    <a:pt x="17891" y="4018"/>
                  </a:cubicBezTo>
                  <a:cubicBezTo>
                    <a:pt x="17891" y="3999"/>
                    <a:pt x="17871" y="3979"/>
                    <a:pt x="17871" y="3959"/>
                  </a:cubicBezTo>
                  <a:cubicBezTo>
                    <a:pt x="17477" y="3447"/>
                    <a:pt x="16984" y="2994"/>
                    <a:pt x="16433" y="2659"/>
                  </a:cubicBezTo>
                  <a:cubicBezTo>
                    <a:pt x="16068" y="2440"/>
                    <a:pt x="15670" y="2210"/>
                    <a:pt x="15256" y="2210"/>
                  </a:cubicBezTo>
                  <a:cubicBezTo>
                    <a:pt x="15111" y="2210"/>
                    <a:pt x="14965" y="2238"/>
                    <a:pt x="14817" y="2304"/>
                  </a:cubicBezTo>
                  <a:cubicBezTo>
                    <a:pt x="14325" y="2501"/>
                    <a:pt x="13852" y="3014"/>
                    <a:pt x="14127" y="3565"/>
                  </a:cubicBezTo>
                  <a:cubicBezTo>
                    <a:pt x="14384" y="4077"/>
                    <a:pt x="15113" y="4196"/>
                    <a:pt x="15625" y="4294"/>
                  </a:cubicBezTo>
                  <a:cubicBezTo>
                    <a:pt x="16275" y="4452"/>
                    <a:pt x="16945" y="4491"/>
                    <a:pt x="17635" y="4491"/>
                  </a:cubicBezTo>
                  <a:cubicBezTo>
                    <a:pt x="17359" y="4964"/>
                    <a:pt x="17063" y="5437"/>
                    <a:pt x="16787" y="5910"/>
                  </a:cubicBezTo>
                  <a:cubicBezTo>
                    <a:pt x="16748" y="5910"/>
                    <a:pt x="16689" y="5910"/>
                    <a:pt x="16669" y="5930"/>
                  </a:cubicBezTo>
                  <a:cubicBezTo>
                    <a:pt x="16255" y="5733"/>
                    <a:pt x="15822" y="5516"/>
                    <a:pt x="15408" y="5299"/>
                  </a:cubicBezTo>
                  <a:cubicBezTo>
                    <a:pt x="15054" y="5122"/>
                    <a:pt x="14699" y="4944"/>
                    <a:pt x="14325" y="4806"/>
                  </a:cubicBezTo>
                  <a:cubicBezTo>
                    <a:pt x="14006" y="4691"/>
                    <a:pt x="13671" y="4624"/>
                    <a:pt x="13341" y="4624"/>
                  </a:cubicBezTo>
                  <a:cubicBezTo>
                    <a:pt x="12935" y="4624"/>
                    <a:pt x="12535" y="4725"/>
                    <a:pt x="12177" y="4964"/>
                  </a:cubicBezTo>
                  <a:cubicBezTo>
                    <a:pt x="11881" y="5181"/>
                    <a:pt x="11665" y="5476"/>
                    <a:pt x="11586" y="5831"/>
                  </a:cubicBezTo>
                  <a:cubicBezTo>
                    <a:pt x="11507" y="6225"/>
                    <a:pt x="11665" y="6540"/>
                    <a:pt x="11960" y="6796"/>
                  </a:cubicBezTo>
                  <a:cubicBezTo>
                    <a:pt x="12451" y="7173"/>
                    <a:pt x="13064" y="7305"/>
                    <a:pt x="13664" y="7305"/>
                  </a:cubicBezTo>
                  <a:cubicBezTo>
                    <a:pt x="13787" y="7305"/>
                    <a:pt x="13909" y="7299"/>
                    <a:pt x="14029" y="7289"/>
                  </a:cubicBezTo>
                  <a:cubicBezTo>
                    <a:pt x="14482" y="7250"/>
                    <a:pt x="14935" y="7151"/>
                    <a:pt x="15369" y="7013"/>
                  </a:cubicBezTo>
                  <a:cubicBezTo>
                    <a:pt x="15605" y="6934"/>
                    <a:pt x="15842" y="6856"/>
                    <a:pt x="16058" y="6777"/>
                  </a:cubicBezTo>
                  <a:cubicBezTo>
                    <a:pt x="16157" y="6737"/>
                    <a:pt x="16236" y="6698"/>
                    <a:pt x="16314" y="6659"/>
                  </a:cubicBezTo>
                  <a:lnTo>
                    <a:pt x="16314" y="6659"/>
                  </a:lnTo>
                  <a:cubicBezTo>
                    <a:pt x="15763" y="7525"/>
                    <a:pt x="15191" y="8392"/>
                    <a:pt x="14600" y="9220"/>
                  </a:cubicBezTo>
                  <a:lnTo>
                    <a:pt x="14541" y="9220"/>
                  </a:lnTo>
                  <a:cubicBezTo>
                    <a:pt x="14167" y="9279"/>
                    <a:pt x="13832" y="9397"/>
                    <a:pt x="13497" y="9535"/>
                  </a:cubicBezTo>
                  <a:cubicBezTo>
                    <a:pt x="13477" y="9515"/>
                    <a:pt x="13458" y="9476"/>
                    <a:pt x="13418" y="9437"/>
                  </a:cubicBezTo>
                  <a:cubicBezTo>
                    <a:pt x="12650" y="8826"/>
                    <a:pt x="11822" y="8274"/>
                    <a:pt x="10877" y="7959"/>
                  </a:cubicBezTo>
                  <a:cubicBezTo>
                    <a:pt x="10434" y="7793"/>
                    <a:pt x="9861" y="7633"/>
                    <a:pt x="9318" y="7633"/>
                  </a:cubicBezTo>
                  <a:cubicBezTo>
                    <a:pt x="8894" y="7633"/>
                    <a:pt x="8488" y="7731"/>
                    <a:pt x="8177" y="7998"/>
                  </a:cubicBezTo>
                  <a:cubicBezTo>
                    <a:pt x="7842" y="8274"/>
                    <a:pt x="7724" y="8708"/>
                    <a:pt x="7803" y="9141"/>
                  </a:cubicBezTo>
                  <a:cubicBezTo>
                    <a:pt x="7901" y="9614"/>
                    <a:pt x="8236" y="9988"/>
                    <a:pt x="8630" y="10244"/>
                  </a:cubicBezTo>
                  <a:cubicBezTo>
                    <a:pt x="9243" y="10618"/>
                    <a:pt x="9980" y="10788"/>
                    <a:pt x="10705" y="10788"/>
                  </a:cubicBezTo>
                  <a:cubicBezTo>
                    <a:pt x="10935" y="10788"/>
                    <a:pt x="11165" y="10770"/>
                    <a:pt x="11389" y="10737"/>
                  </a:cubicBezTo>
                  <a:cubicBezTo>
                    <a:pt x="11940" y="10658"/>
                    <a:pt x="12453" y="10461"/>
                    <a:pt x="12945" y="10225"/>
                  </a:cubicBezTo>
                  <a:cubicBezTo>
                    <a:pt x="13379" y="10028"/>
                    <a:pt x="13793" y="9831"/>
                    <a:pt x="14246" y="9693"/>
                  </a:cubicBezTo>
                  <a:lnTo>
                    <a:pt x="14246" y="9693"/>
                  </a:lnTo>
                  <a:cubicBezTo>
                    <a:pt x="13674" y="10481"/>
                    <a:pt x="13064" y="11249"/>
                    <a:pt x="12433" y="11998"/>
                  </a:cubicBezTo>
                  <a:cubicBezTo>
                    <a:pt x="12413" y="11998"/>
                    <a:pt x="12394" y="12018"/>
                    <a:pt x="12374" y="12018"/>
                  </a:cubicBezTo>
                  <a:cubicBezTo>
                    <a:pt x="11980" y="12156"/>
                    <a:pt x="11586" y="12333"/>
                    <a:pt x="11172" y="12471"/>
                  </a:cubicBezTo>
                  <a:cubicBezTo>
                    <a:pt x="10404" y="11899"/>
                    <a:pt x="9537" y="11446"/>
                    <a:pt x="8611" y="11170"/>
                  </a:cubicBezTo>
                  <a:cubicBezTo>
                    <a:pt x="8131" y="11022"/>
                    <a:pt x="7520" y="10841"/>
                    <a:pt x="6944" y="10841"/>
                  </a:cubicBezTo>
                  <a:cubicBezTo>
                    <a:pt x="6527" y="10841"/>
                    <a:pt x="6128" y="10936"/>
                    <a:pt x="5813" y="11210"/>
                  </a:cubicBezTo>
                  <a:cubicBezTo>
                    <a:pt x="5498" y="11466"/>
                    <a:pt x="5320" y="11880"/>
                    <a:pt x="5419" y="12294"/>
                  </a:cubicBezTo>
                  <a:cubicBezTo>
                    <a:pt x="5537" y="12727"/>
                    <a:pt x="5911" y="13042"/>
                    <a:pt x="6286" y="13239"/>
                  </a:cubicBezTo>
                  <a:cubicBezTo>
                    <a:pt x="6830" y="13524"/>
                    <a:pt x="7451" y="13630"/>
                    <a:pt x="8070" y="13630"/>
                  </a:cubicBezTo>
                  <a:cubicBezTo>
                    <a:pt x="8392" y="13630"/>
                    <a:pt x="8714" y="13602"/>
                    <a:pt x="9024" y="13555"/>
                  </a:cubicBezTo>
                  <a:cubicBezTo>
                    <a:pt x="9734" y="13436"/>
                    <a:pt x="10443" y="13200"/>
                    <a:pt x="11113" y="12944"/>
                  </a:cubicBezTo>
                  <a:cubicBezTo>
                    <a:pt x="11130" y="12947"/>
                    <a:pt x="11146" y="12949"/>
                    <a:pt x="11162" y="12949"/>
                  </a:cubicBezTo>
                  <a:cubicBezTo>
                    <a:pt x="11238" y="12949"/>
                    <a:pt x="11300" y="12911"/>
                    <a:pt x="11349" y="12845"/>
                  </a:cubicBezTo>
                  <a:cubicBezTo>
                    <a:pt x="11527" y="12766"/>
                    <a:pt x="11724" y="12707"/>
                    <a:pt x="11921" y="12628"/>
                  </a:cubicBezTo>
                  <a:lnTo>
                    <a:pt x="11921" y="12628"/>
                  </a:lnTo>
                  <a:cubicBezTo>
                    <a:pt x="11389" y="13220"/>
                    <a:pt x="10857" y="13811"/>
                    <a:pt x="10305" y="14382"/>
                  </a:cubicBezTo>
                  <a:cubicBezTo>
                    <a:pt x="9675" y="14540"/>
                    <a:pt x="9123" y="14816"/>
                    <a:pt x="8571" y="15131"/>
                  </a:cubicBezTo>
                  <a:cubicBezTo>
                    <a:pt x="8552" y="15091"/>
                    <a:pt x="8532" y="15072"/>
                    <a:pt x="8492" y="15072"/>
                  </a:cubicBezTo>
                  <a:cubicBezTo>
                    <a:pt x="7547" y="14697"/>
                    <a:pt x="6542" y="14441"/>
                    <a:pt x="5537" y="14382"/>
                  </a:cubicBezTo>
                  <a:cubicBezTo>
                    <a:pt x="5410" y="14373"/>
                    <a:pt x="5271" y="14366"/>
                    <a:pt x="5127" y="14366"/>
                  </a:cubicBezTo>
                  <a:cubicBezTo>
                    <a:pt x="4376" y="14366"/>
                    <a:pt x="3479" y="14541"/>
                    <a:pt x="3330" y="15367"/>
                  </a:cubicBezTo>
                  <a:cubicBezTo>
                    <a:pt x="3153" y="16313"/>
                    <a:pt x="4178" y="16825"/>
                    <a:pt x="4966" y="16865"/>
                  </a:cubicBezTo>
                  <a:cubicBezTo>
                    <a:pt x="5040" y="16870"/>
                    <a:pt x="5114" y="16872"/>
                    <a:pt x="5188" y="16872"/>
                  </a:cubicBezTo>
                  <a:cubicBezTo>
                    <a:pt x="5974" y="16872"/>
                    <a:pt x="6725" y="16594"/>
                    <a:pt x="7409" y="16234"/>
                  </a:cubicBezTo>
                  <a:cubicBezTo>
                    <a:pt x="8158" y="15840"/>
                    <a:pt x="8887" y="15347"/>
                    <a:pt x="9675" y="15013"/>
                  </a:cubicBezTo>
                  <a:lnTo>
                    <a:pt x="9675" y="15013"/>
                  </a:lnTo>
                  <a:cubicBezTo>
                    <a:pt x="8926" y="15742"/>
                    <a:pt x="8158" y="16431"/>
                    <a:pt x="7350" y="17101"/>
                  </a:cubicBezTo>
                  <a:cubicBezTo>
                    <a:pt x="6995" y="17397"/>
                    <a:pt x="6621" y="17692"/>
                    <a:pt x="6246" y="17988"/>
                  </a:cubicBezTo>
                  <a:cubicBezTo>
                    <a:pt x="5163" y="18047"/>
                    <a:pt x="4079" y="18263"/>
                    <a:pt x="3054" y="18618"/>
                  </a:cubicBezTo>
                  <a:cubicBezTo>
                    <a:pt x="2523" y="18795"/>
                    <a:pt x="2010" y="19012"/>
                    <a:pt x="1518" y="19268"/>
                  </a:cubicBezTo>
                  <a:cubicBezTo>
                    <a:pt x="1045" y="19505"/>
                    <a:pt x="572" y="19800"/>
                    <a:pt x="316" y="20273"/>
                  </a:cubicBezTo>
                  <a:cubicBezTo>
                    <a:pt x="79" y="20667"/>
                    <a:pt x="1" y="21160"/>
                    <a:pt x="198" y="21574"/>
                  </a:cubicBezTo>
                  <a:cubicBezTo>
                    <a:pt x="395" y="21968"/>
                    <a:pt x="749" y="22243"/>
                    <a:pt x="1143" y="22362"/>
                  </a:cubicBezTo>
                  <a:cubicBezTo>
                    <a:pt x="1344" y="22430"/>
                    <a:pt x="1543" y="22461"/>
                    <a:pt x="1739" y="22461"/>
                  </a:cubicBezTo>
                  <a:cubicBezTo>
                    <a:pt x="2503" y="22461"/>
                    <a:pt x="3215" y="21993"/>
                    <a:pt x="3764" y="21475"/>
                  </a:cubicBezTo>
                  <a:cubicBezTo>
                    <a:pt x="4256" y="21022"/>
                    <a:pt x="4690" y="20510"/>
                    <a:pt x="5123" y="19997"/>
                  </a:cubicBezTo>
                  <a:cubicBezTo>
                    <a:pt x="5576" y="19446"/>
                    <a:pt x="6010" y="18914"/>
                    <a:pt x="6463" y="18362"/>
                  </a:cubicBezTo>
                  <a:cubicBezTo>
                    <a:pt x="6502" y="18323"/>
                    <a:pt x="6522" y="18303"/>
                    <a:pt x="6542" y="18263"/>
                  </a:cubicBezTo>
                  <a:cubicBezTo>
                    <a:pt x="7310" y="17672"/>
                    <a:pt x="8039" y="17062"/>
                    <a:pt x="8749" y="16431"/>
                  </a:cubicBezTo>
                  <a:lnTo>
                    <a:pt x="8749" y="16431"/>
                  </a:lnTo>
                  <a:cubicBezTo>
                    <a:pt x="8690" y="16589"/>
                    <a:pt x="8650" y="16746"/>
                    <a:pt x="8591" y="16924"/>
                  </a:cubicBezTo>
                  <a:cubicBezTo>
                    <a:pt x="8552" y="16924"/>
                    <a:pt x="8512" y="16943"/>
                    <a:pt x="8492" y="16983"/>
                  </a:cubicBezTo>
                  <a:cubicBezTo>
                    <a:pt x="7685" y="17929"/>
                    <a:pt x="6956" y="18933"/>
                    <a:pt x="6325" y="19978"/>
                  </a:cubicBezTo>
                  <a:cubicBezTo>
                    <a:pt x="5852" y="20785"/>
                    <a:pt x="5064" y="22027"/>
                    <a:pt x="5892" y="22894"/>
                  </a:cubicBezTo>
                  <a:cubicBezTo>
                    <a:pt x="6103" y="23118"/>
                    <a:pt x="6404" y="23228"/>
                    <a:pt x="6709" y="23228"/>
                  </a:cubicBezTo>
                  <a:cubicBezTo>
                    <a:pt x="6859" y="23228"/>
                    <a:pt x="7010" y="23202"/>
                    <a:pt x="7153" y="23150"/>
                  </a:cubicBezTo>
                  <a:cubicBezTo>
                    <a:pt x="7685" y="22992"/>
                    <a:pt x="8039" y="22539"/>
                    <a:pt x="8256" y="22046"/>
                  </a:cubicBezTo>
                  <a:cubicBezTo>
                    <a:pt x="8709" y="21101"/>
                    <a:pt x="8729" y="19997"/>
                    <a:pt x="8768" y="18953"/>
                  </a:cubicBezTo>
                  <a:cubicBezTo>
                    <a:pt x="8827" y="17791"/>
                    <a:pt x="8906" y="16530"/>
                    <a:pt x="9675" y="15604"/>
                  </a:cubicBezTo>
                  <a:cubicBezTo>
                    <a:pt x="9714" y="15584"/>
                    <a:pt x="9714" y="15545"/>
                    <a:pt x="9734" y="15525"/>
                  </a:cubicBezTo>
                  <a:cubicBezTo>
                    <a:pt x="9990" y="15269"/>
                    <a:pt x="10266" y="14993"/>
                    <a:pt x="10542" y="14717"/>
                  </a:cubicBezTo>
                  <a:cubicBezTo>
                    <a:pt x="10542" y="14717"/>
                    <a:pt x="10561" y="14697"/>
                    <a:pt x="10581" y="14678"/>
                  </a:cubicBezTo>
                  <a:cubicBezTo>
                    <a:pt x="10699" y="14540"/>
                    <a:pt x="10837" y="14421"/>
                    <a:pt x="10955" y="14284"/>
                  </a:cubicBezTo>
                  <a:cubicBezTo>
                    <a:pt x="11152" y="14067"/>
                    <a:pt x="11349" y="13850"/>
                    <a:pt x="11546" y="13633"/>
                  </a:cubicBezTo>
                  <a:lnTo>
                    <a:pt x="11546" y="13633"/>
                  </a:lnTo>
                  <a:cubicBezTo>
                    <a:pt x="11487" y="13949"/>
                    <a:pt x="11468" y="14284"/>
                    <a:pt x="11507" y="14618"/>
                  </a:cubicBezTo>
                  <a:cubicBezTo>
                    <a:pt x="11507" y="14618"/>
                    <a:pt x="11507" y="14638"/>
                    <a:pt x="11487" y="14638"/>
                  </a:cubicBezTo>
                  <a:cubicBezTo>
                    <a:pt x="10995" y="15682"/>
                    <a:pt x="10482" y="16727"/>
                    <a:pt x="10148" y="17830"/>
                  </a:cubicBezTo>
                  <a:cubicBezTo>
                    <a:pt x="9911" y="18658"/>
                    <a:pt x="9793" y="19761"/>
                    <a:pt x="10482" y="20450"/>
                  </a:cubicBezTo>
                  <a:cubicBezTo>
                    <a:pt x="10669" y="20637"/>
                    <a:pt x="10918" y="20745"/>
                    <a:pt x="11175" y="20745"/>
                  </a:cubicBezTo>
                  <a:cubicBezTo>
                    <a:pt x="11326" y="20745"/>
                    <a:pt x="11480" y="20708"/>
                    <a:pt x="11625" y="20628"/>
                  </a:cubicBezTo>
                  <a:cubicBezTo>
                    <a:pt x="12039" y="20411"/>
                    <a:pt x="12256" y="19958"/>
                    <a:pt x="12374" y="19524"/>
                  </a:cubicBezTo>
                  <a:cubicBezTo>
                    <a:pt x="12650" y="18539"/>
                    <a:pt x="12610" y="17475"/>
                    <a:pt x="12354" y="16490"/>
                  </a:cubicBezTo>
                  <a:cubicBezTo>
                    <a:pt x="12098" y="15426"/>
                    <a:pt x="11527" y="14126"/>
                    <a:pt x="12216" y="13101"/>
                  </a:cubicBezTo>
                  <a:cubicBezTo>
                    <a:pt x="12256" y="13023"/>
                    <a:pt x="12256" y="12944"/>
                    <a:pt x="12216" y="12885"/>
                  </a:cubicBezTo>
                  <a:cubicBezTo>
                    <a:pt x="12866" y="12156"/>
                    <a:pt x="13477" y="11387"/>
                    <a:pt x="14068" y="10619"/>
                  </a:cubicBezTo>
                  <a:lnTo>
                    <a:pt x="14068" y="10619"/>
                  </a:lnTo>
                  <a:cubicBezTo>
                    <a:pt x="14049" y="10895"/>
                    <a:pt x="14068" y="11170"/>
                    <a:pt x="14108" y="11427"/>
                  </a:cubicBezTo>
                  <a:cubicBezTo>
                    <a:pt x="14088" y="11446"/>
                    <a:pt x="14068" y="11486"/>
                    <a:pt x="14049" y="11505"/>
                  </a:cubicBezTo>
                  <a:cubicBezTo>
                    <a:pt x="13576" y="12550"/>
                    <a:pt x="13221" y="13653"/>
                    <a:pt x="13083" y="14796"/>
                  </a:cubicBezTo>
                  <a:cubicBezTo>
                    <a:pt x="12985" y="15761"/>
                    <a:pt x="13142" y="16865"/>
                    <a:pt x="14068" y="17377"/>
                  </a:cubicBezTo>
                  <a:cubicBezTo>
                    <a:pt x="14298" y="17498"/>
                    <a:pt x="14565" y="17574"/>
                    <a:pt x="14828" y="17574"/>
                  </a:cubicBezTo>
                  <a:cubicBezTo>
                    <a:pt x="14993" y="17574"/>
                    <a:pt x="15157" y="17544"/>
                    <a:pt x="15310" y="17475"/>
                  </a:cubicBezTo>
                  <a:cubicBezTo>
                    <a:pt x="15743" y="17278"/>
                    <a:pt x="16019" y="16865"/>
                    <a:pt x="16117" y="16411"/>
                  </a:cubicBezTo>
                  <a:cubicBezTo>
                    <a:pt x="16374" y="15328"/>
                    <a:pt x="15901" y="14146"/>
                    <a:pt x="15388" y="13220"/>
                  </a:cubicBezTo>
                  <a:cubicBezTo>
                    <a:pt x="14837" y="12274"/>
                    <a:pt x="13950" y="10914"/>
                    <a:pt x="14778" y="9870"/>
                  </a:cubicBezTo>
                  <a:cubicBezTo>
                    <a:pt x="14837" y="9791"/>
                    <a:pt x="14837" y="9712"/>
                    <a:pt x="14797" y="9634"/>
                  </a:cubicBezTo>
                  <a:cubicBezTo>
                    <a:pt x="15448" y="8727"/>
                    <a:pt x="16078" y="7782"/>
                    <a:pt x="16689" y="6836"/>
                  </a:cubicBezTo>
                  <a:cubicBezTo>
                    <a:pt x="16689" y="6856"/>
                    <a:pt x="16709" y="6875"/>
                    <a:pt x="16709" y="6915"/>
                  </a:cubicBezTo>
                  <a:cubicBezTo>
                    <a:pt x="16669" y="6934"/>
                    <a:pt x="16649" y="6954"/>
                    <a:pt x="16630" y="7013"/>
                  </a:cubicBezTo>
                  <a:cubicBezTo>
                    <a:pt x="16334" y="7900"/>
                    <a:pt x="16236" y="8846"/>
                    <a:pt x="16334" y="9791"/>
                  </a:cubicBezTo>
                  <a:cubicBezTo>
                    <a:pt x="16393" y="10244"/>
                    <a:pt x="16492" y="10698"/>
                    <a:pt x="16649" y="11131"/>
                  </a:cubicBezTo>
                  <a:cubicBezTo>
                    <a:pt x="16807" y="11565"/>
                    <a:pt x="17004" y="11998"/>
                    <a:pt x="17339" y="12313"/>
                  </a:cubicBezTo>
                  <a:cubicBezTo>
                    <a:pt x="17579" y="12527"/>
                    <a:pt x="17858" y="12621"/>
                    <a:pt x="18135" y="12621"/>
                  </a:cubicBezTo>
                  <a:cubicBezTo>
                    <a:pt x="18677" y="12621"/>
                    <a:pt x="19213" y="12263"/>
                    <a:pt x="19447" y="11742"/>
                  </a:cubicBezTo>
                  <a:cubicBezTo>
                    <a:pt x="19841" y="10836"/>
                    <a:pt x="19487" y="9712"/>
                    <a:pt x="18915" y="8983"/>
                  </a:cubicBezTo>
                  <a:cubicBezTo>
                    <a:pt x="18285" y="8176"/>
                    <a:pt x="17083" y="7466"/>
                    <a:pt x="16984" y="6343"/>
                  </a:cubicBezTo>
                  <a:cubicBezTo>
                    <a:pt x="17142" y="6107"/>
                    <a:pt x="17280" y="5870"/>
                    <a:pt x="17418" y="5654"/>
                  </a:cubicBezTo>
                  <a:cubicBezTo>
                    <a:pt x="17556" y="5417"/>
                    <a:pt x="17674" y="5201"/>
                    <a:pt x="17812" y="4984"/>
                  </a:cubicBezTo>
                  <a:cubicBezTo>
                    <a:pt x="17832" y="5082"/>
                    <a:pt x="17871" y="5161"/>
                    <a:pt x="17930" y="5240"/>
                  </a:cubicBezTo>
                  <a:cubicBezTo>
                    <a:pt x="18127" y="5634"/>
                    <a:pt x="18364" y="5989"/>
                    <a:pt x="18600" y="6343"/>
                  </a:cubicBezTo>
                  <a:cubicBezTo>
                    <a:pt x="19033" y="6993"/>
                    <a:pt x="19526" y="7821"/>
                    <a:pt x="20334" y="8018"/>
                  </a:cubicBezTo>
                  <a:cubicBezTo>
                    <a:pt x="20432" y="8041"/>
                    <a:pt x="20532" y="8052"/>
                    <a:pt x="20630" y="8052"/>
                  </a:cubicBezTo>
                  <a:cubicBezTo>
                    <a:pt x="21198" y="8052"/>
                    <a:pt x="21716" y="7674"/>
                    <a:pt x="21733" y="7053"/>
                  </a:cubicBezTo>
                  <a:cubicBezTo>
                    <a:pt x="21752" y="6284"/>
                    <a:pt x="21240" y="5575"/>
                    <a:pt x="20610" y="5161"/>
                  </a:cubicBezTo>
                  <a:cubicBezTo>
                    <a:pt x="19900" y="4688"/>
                    <a:pt x="19033" y="4491"/>
                    <a:pt x="18206" y="4294"/>
                  </a:cubicBezTo>
                  <a:cubicBezTo>
                    <a:pt x="18935" y="2974"/>
                    <a:pt x="19644" y="1634"/>
                    <a:pt x="20294" y="275"/>
                  </a:cubicBezTo>
                  <a:cubicBezTo>
                    <a:pt x="20359" y="121"/>
                    <a:pt x="20222" y="0"/>
                    <a:pt x="20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7"/>
            <p:cNvSpPr/>
            <p:nvPr/>
          </p:nvSpPr>
          <p:spPr>
            <a:xfrm>
              <a:off x="737975" y="568100"/>
              <a:ext cx="764846" cy="876211"/>
            </a:xfrm>
            <a:custGeom>
              <a:avLst/>
              <a:gdLst/>
              <a:ahLst/>
              <a:cxnLst/>
              <a:rect l="l" t="t" r="r" b="b"/>
              <a:pathLst>
                <a:path w="20906" h="23950" extrusionOk="0">
                  <a:moveTo>
                    <a:pt x="14158" y="1"/>
                  </a:moveTo>
                  <a:cubicBezTo>
                    <a:pt x="13988" y="1"/>
                    <a:pt x="13816" y="32"/>
                    <a:pt x="13654" y="91"/>
                  </a:cubicBezTo>
                  <a:cubicBezTo>
                    <a:pt x="13142" y="288"/>
                    <a:pt x="12807" y="780"/>
                    <a:pt x="12610" y="1253"/>
                  </a:cubicBezTo>
                  <a:cubicBezTo>
                    <a:pt x="12216" y="2258"/>
                    <a:pt x="12256" y="3342"/>
                    <a:pt x="12275" y="4386"/>
                  </a:cubicBezTo>
                  <a:cubicBezTo>
                    <a:pt x="12295" y="5548"/>
                    <a:pt x="12275" y="6809"/>
                    <a:pt x="11566" y="7794"/>
                  </a:cubicBezTo>
                  <a:cubicBezTo>
                    <a:pt x="11546" y="7814"/>
                    <a:pt x="11527" y="7834"/>
                    <a:pt x="11527" y="7873"/>
                  </a:cubicBezTo>
                  <a:cubicBezTo>
                    <a:pt x="11270" y="8149"/>
                    <a:pt x="11014" y="8425"/>
                    <a:pt x="10758" y="8701"/>
                  </a:cubicBezTo>
                  <a:cubicBezTo>
                    <a:pt x="10738" y="8720"/>
                    <a:pt x="10738" y="8740"/>
                    <a:pt x="10719" y="8760"/>
                  </a:cubicBezTo>
                  <a:cubicBezTo>
                    <a:pt x="10600" y="8898"/>
                    <a:pt x="10482" y="9036"/>
                    <a:pt x="10364" y="9174"/>
                  </a:cubicBezTo>
                  <a:cubicBezTo>
                    <a:pt x="10167" y="9390"/>
                    <a:pt x="9990" y="9627"/>
                    <a:pt x="9793" y="9843"/>
                  </a:cubicBezTo>
                  <a:cubicBezTo>
                    <a:pt x="9852" y="9528"/>
                    <a:pt x="9852" y="9193"/>
                    <a:pt x="9793" y="8858"/>
                  </a:cubicBezTo>
                  <a:cubicBezTo>
                    <a:pt x="9793" y="8858"/>
                    <a:pt x="9793" y="8858"/>
                    <a:pt x="9812" y="8839"/>
                  </a:cubicBezTo>
                  <a:cubicBezTo>
                    <a:pt x="10246" y="7794"/>
                    <a:pt x="10699" y="6711"/>
                    <a:pt x="10955" y="5588"/>
                  </a:cubicBezTo>
                  <a:cubicBezTo>
                    <a:pt x="11152" y="4740"/>
                    <a:pt x="11231" y="3637"/>
                    <a:pt x="10482" y="2987"/>
                  </a:cubicBezTo>
                  <a:cubicBezTo>
                    <a:pt x="10295" y="2823"/>
                    <a:pt x="10059" y="2729"/>
                    <a:pt x="9820" y="2729"/>
                  </a:cubicBezTo>
                  <a:cubicBezTo>
                    <a:pt x="9656" y="2729"/>
                    <a:pt x="9491" y="2773"/>
                    <a:pt x="9340" y="2869"/>
                  </a:cubicBezTo>
                  <a:cubicBezTo>
                    <a:pt x="8945" y="3105"/>
                    <a:pt x="8748" y="3578"/>
                    <a:pt x="8650" y="4011"/>
                  </a:cubicBezTo>
                  <a:cubicBezTo>
                    <a:pt x="8433" y="5016"/>
                    <a:pt x="8532" y="6080"/>
                    <a:pt x="8847" y="7046"/>
                  </a:cubicBezTo>
                  <a:cubicBezTo>
                    <a:pt x="9162" y="8090"/>
                    <a:pt x="9812" y="9371"/>
                    <a:pt x="9182" y="10415"/>
                  </a:cubicBezTo>
                  <a:cubicBezTo>
                    <a:pt x="9123" y="10494"/>
                    <a:pt x="9142" y="10572"/>
                    <a:pt x="9182" y="10632"/>
                  </a:cubicBezTo>
                  <a:cubicBezTo>
                    <a:pt x="8571" y="11400"/>
                    <a:pt x="8000" y="12208"/>
                    <a:pt x="7468" y="13016"/>
                  </a:cubicBezTo>
                  <a:cubicBezTo>
                    <a:pt x="7468" y="12740"/>
                    <a:pt x="7428" y="12464"/>
                    <a:pt x="7369" y="12188"/>
                  </a:cubicBezTo>
                  <a:cubicBezTo>
                    <a:pt x="7389" y="12168"/>
                    <a:pt x="7409" y="12149"/>
                    <a:pt x="7428" y="12109"/>
                  </a:cubicBezTo>
                  <a:cubicBezTo>
                    <a:pt x="7842" y="11065"/>
                    <a:pt x="8138" y="9922"/>
                    <a:pt x="8197" y="8779"/>
                  </a:cubicBezTo>
                  <a:cubicBezTo>
                    <a:pt x="8256" y="7814"/>
                    <a:pt x="8039" y="6730"/>
                    <a:pt x="7074" y="6258"/>
                  </a:cubicBezTo>
                  <a:cubicBezTo>
                    <a:pt x="6872" y="6162"/>
                    <a:pt x="6641" y="6106"/>
                    <a:pt x="6410" y="6106"/>
                  </a:cubicBezTo>
                  <a:cubicBezTo>
                    <a:pt x="6212" y="6106"/>
                    <a:pt x="6014" y="6147"/>
                    <a:pt x="5832" y="6238"/>
                  </a:cubicBezTo>
                  <a:cubicBezTo>
                    <a:pt x="5399" y="6455"/>
                    <a:pt x="5163" y="6868"/>
                    <a:pt x="5084" y="7341"/>
                  </a:cubicBezTo>
                  <a:cubicBezTo>
                    <a:pt x="4887" y="8425"/>
                    <a:pt x="5438" y="9587"/>
                    <a:pt x="6010" y="10474"/>
                  </a:cubicBezTo>
                  <a:cubicBezTo>
                    <a:pt x="6581" y="11400"/>
                    <a:pt x="7547" y="12700"/>
                    <a:pt x="6798" y="13804"/>
                  </a:cubicBezTo>
                  <a:cubicBezTo>
                    <a:pt x="6739" y="13883"/>
                    <a:pt x="6758" y="13961"/>
                    <a:pt x="6798" y="14020"/>
                  </a:cubicBezTo>
                  <a:cubicBezTo>
                    <a:pt x="6187" y="14966"/>
                    <a:pt x="5596" y="15951"/>
                    <a:pt x="5064" y="16936"/>
                  </a:cubicBezTo>
                  <a:cubicBezTo>
                    <a:pt x="5044" y="16917"/>
                    <a:pt x="5044" y="16877"/>
                    <a:pt x="5025" y="16858"/>
                  </a:cubicBezTo>
                  <a:cubicBezTo>
                    <a:pt x="5064" y="16838"/>
                    <a:pt x="5084" y="16799"/>
                    <a:pt x="5103" y="16739"/>
                  </a:cubicBezTo>
                  <a:cubicBezTo>
                    <a:pt x="5360" y="15833"/>
                    <a:pt x="5399" y="14887"/>
                    <a:pt x="5241" y="13961"/>
                  </a:cubicBezTo>
                  <a:cubicBezTo>
                    <a:pt x="5163" y="13508"/>
                    <a:pt x="5025" y="13075"/>
                    <a:pt x="4847" y="12641"/>
                  </a:cubicBezTo>
                  <a:cubicBezTo>
                    <a:pt x="4670" y="12227"/>
                    <a:pt x="4453" y="11794"/>
                    <a:pt x="4099" y="11498"/>
                  </a:cubicBezTo>
                  <a:cubicBezTo>
                    <a:pt x="3863" y="11312"/>
                    <a:pt x="3602" y="11230"/>
                    <a:pt x="3345" y="11230"/>
                  </a:cubicBezTo>
                  <a:cubicBezTo>
                    <a:pt x="2786" y="11230"/>
                    <a:pt x="2246" y="11621"/>
                    <a:pt x="2030" y="12188"/>
                  </a:cubicBezTo>
                  <a:cubicBezTo>
                    <a:pt x="1695" y="13114"/>
                    <a:pt x="2109" y="14198"/>
                    <a:pt x="2719" y="14907"/>
                  </a:cubicBezTo>
                  <a:cubicBezTo>
                    <a:pt x="3389" y="15675"/>
                    <a:pt x="4631" y="16326"/>
                    <a:pt x="4788" y="17429"/>
                  </a:cubicBezTo>
                  <a:cubicBezTo>
                    <a:pt x="4650" y="17665"/>
                    <a:pt x="4532" y="17922"/>
                    <a:pt x="4394" y="18158"/>
                  </a:cubicBezTo>
                  <a:cubicBezTo>
                    <a:pt x="4276" y="18375"/>
                    <a:pt x="4158" y="18611"/>
                    <a:pt x="4039" y="18828"/>
                  </a:cubicBezTo>
                  <a:cubicBezTo>
                    <a:pt x="4000" y="18749"/>
                    <a:pt x="3961" y="18670"/>
                    <a:pt x="3921" y="18591"/>
                  </a:cubicBezTo>
                  <a:cubicBezTo>
                    <a:pt x="3685" y="18217"/>
                    <a:pt x="3429" y="17862"/>
                    <a:pt x="3173" y="17528"/>
                  </a:cubicBezTo>
                  <a:cubicBezTo>
                    <a:pt x="2719" y="16917"/>
                    <a:pt x="2168" y="16109"/>
                    <a:pt x="1360" y="15951"/>
                  </a:cubicBezTo>
                  <a:cubicBezTo>
                    <a:pt x="1286" y="15938"/>
                    <a:pt x="1212" y="15932"/>
                    <a:pt x="1139" y="15932"/>
                  </a:cubicBezTo>
                  <a:cubicBezTo>
                    <a:pt x="547" y="15932"/>
                    <a:pt x="0" y="16347"/>
                    <a:pt x="0" y="16996"/>
                  </a:cubicBezTo>
                  <a:cubicBezTo>
                    <a:pt x="20" y="17764"/>
                    <a:pt x="572" y="18434"/>
                    <a:pt x="1222" y="18808"/>
                  </a:cubicBezTo>
                  <a:cubicBezTo>
                    <a:pt x="1971" y="19242"/>
                    <a:pt x="2838" y="19399"/>
                    <a:pt x="3685" y="19557"/>
                  </a:cubicBezTo>
                  <a:cubicBezTo>
                    <a:pt x="3015" y="20916"/>
                    <a:pt x="2404" y="22296"/>
                    <a:pt x="1833" y="23675"/>
                  </a:cubicBezTo>
                  <a:cubicBezTo>
                    <a:pt x="1771" y="23835"/>
                    <a:pt x="1895" y="23949"/>
                    <a:pt x="2020" y="23949"/>
                  </a:cubicBezTo>
                  <a:cubicBezTo>
                    <a:pt x="2095" y="23949"/>
                    <a:pt x="2170" y="23908"/>
                    <a:pt x="2207" y="23813"/>
                  </a:cubicBezTo>
                  <a:cubicBezTo>
                    <a:pt x="2778" y="22473"/>
                    <a:pt x="3370" y="21133"/>
                    <a:pt x="4020" y="19813"/>
                  </a:cubicBezTo>
                  <a:cubicBezTo>
                    <a:pt x="4020" y="19833"/>
                    <a:pt x="4039" y="19833"/>
                    <a:pt x="4039" y="19852"/>
                  </a:cubicBezTo>
                  <a:cubicBezTo>
                    <a:pt x="4473" y="20345"/>
                    <a:pt x="4965" y="20778"/>
                    <a:pt x="5537" y="21074"/>
                  </a:cubicBezTo>
                  <a:cubicBezTo>
                    <a:pt x="5899" y="21269"/>
                    <a:pt x="6291" y="21464"/>
                    <a:pt x="6691" y="21464"/>
                  </a:cubicBezTo>
                  <a:cubicBezTo>
                    <a:pt x="6857" y="21464"/>
                    <a:pt x="7025" y="21431"/>
                    <a:pt x="7192" y="21350"/>
                  </a:cubicBezTo>
                  <a:cubicBezTo>
                    <a:pt x="7645" y="21113"/>
                    <a:pt x="8118" y="20581"/>
                    <a:pt x="7803" y="20049"/>
                  </a:cubicBezTo>
                  <a:cubicBezTo>
                    <a:pt x="7507" y="19557"/>
                    <a:pt x="6778" y="19478"/>
                    <a:pt x="6266" y="19399"/>
                  </a:cubicBezTo>
                  <a:cubicBezTo>
                    <a:pt x="5808" y="19332"/>
                    <a:pt x="5350" y="19301"/>
                    <a:pt x="4893" y="19301"/>
                  </a:cubicBezTo>
                  <a:cubicBezTo>
                    <a:pt x="4680" y="19301"/>
                    <a:pt x="4468" y="19308"/>
                    <a:pt x="4256" y="19320"/>
                  </a:cubicBezTo>
                  <a:cubicBezTo>
                    <a:pt x="4493" y="18828"/>
                    <a:pt x="4749" y="18335"/>
                    <a:pt x="5005" y="17862"/>
                  </a:cubicBezTo>
                  <a:cubicBezTo>
                    <a:pt x="5064" y="17862"/>
                    <a:pt x="5103" y="17843"/>
                    <a:pt x="5123" y="17823"/>
                  </a:cubicBezTo>
                  <a:cubicBezTo>
                    <a:pt x="5557" y="18020"/>
                    <a:pt x="5990" y="18197"/>
                    <a:pt x="6404" y="18394"/>
                  </a:cubicBezTo>
                  <a:cubicBezTo>
                    <a:pt x="6778" y="18552"/>
                    <a:pt x="7152" y="18710"/>
                    <a:pt x="7527" y="18828"/>
                  </a:cubicBezTo>
                  <a:cubicBezTo>
                    <a:pt x="7809" y="18904"/>
                    <a:pt x="8101" y="18951"/>
                    <a:pt x="8387" y="18951"/>
                  </a:cubicBezTo>
                  <a:cubicBezTo>
                    <a:pt x="8840" y="18951"/>
                    <a:pt x="9281" y="18834"/>
                    <a:pt x="9655" y="18532"/>
                  </a:cubicBezTo>
                  <a:cubicBezTo>
                    <a:pt x="9931" y="18316"/>
                    <a:pt x="10147" y="18000"/>
                    <a:pt x="10206" y="17646"/>
                  </a:cubicBezTo>
                  <a:cubicBezTo>
                    <a:pt x="10266" y="17252"/>
                    <a:pt x="10088" y="16936"/>
                    <a:pt x="9773" y="16700"/>
                  </a:cubicBezTo>
                  <a:cubicBezTo>
                    <a:pt x="9326" y="16397"/>
                    <a:pt x="8794" y="16284"/>
                    <a:pt x="8263" y="16284"/>
                  </a:cubicBezTo>
                  <a:cubicBezTo>
                    <a:pt x="8068" y="16284"/>
                    <a:pt x="7874" y="16299"/>
                    <a:pt x="7684" y="16326"/>
                  </a:cubicBezTo>
                  <a:cubicBezTo>
                    <a:pt x="7231" y="16385"/>
                    <a:pt x="6798" y="16523"/>
                    <a:pt x="6364" y="16680"/>
                  </a:cubicBezTo>
                  <a:cubicBezTo>
                    <a:pt x="6128" y="16759"/>
                    <a:pt x="5911" y="16858"/>
                    <a:pt x="5675" y="16956"/>
                  </a:cubicBezTo>
                  <a:cubicBezTo>
                    <a:pt x="5596" y="16996"/>
                    <a:pt x="5517" y="17035"/>
                    <a:pt x="5438" y="17074"/>
                  </a:cubicBezTo>
                  <a:cubicBezTo>
                    <a:pt x="5931" y="16188"/>
                    <a:pt x="6463" y="15301"/>
                    <a:pt x="7015" y="14434"/>
                  </a:cubicBezTo>
                  <a:cubicBezTo>
                    <a:pt x="7034" y="14434"/>
                    <a:pt x="7054" y="14434"/>
                    <a:pt x="7074" y="14414"/>
                  </a:cubicBezTo>
                  <a:cubicBezTo>
                    <a:pt x="7428" y="14355"/>
                    <a:pt x="7763" y="14198"/>
                    <a:pt x="8098" y="14040"/>
                  </a:cubicBezTo>
                  <a:cubicBezTo>
                    <a:pt x="8118" y="14080"/>
                    <a:pt x="8138" y="14119"/>
                    <a:pt x="8177" y="14139"/>
                  </a:cubicBezTo>
                  <a:cubicBezTo>
                    <a:pt x="8965" y="14710"/>
                    <a:pt x="9852" y="15222"/>
                    <a:pt x="10798" y="15498"/>
                  </a:cubicBezTo>
                  <a:cubicBezTo>
                    <a:pt x="11206" y="15618"/>
                    <a:pt x="11715" y="15732"/>
                    <a:pt x="12208" y="15732"/>
                  </a:cubicBezTo>
                  <a:cubicBezTo>
                    <a:pt x="12690" y="15732"/>
                    <a:pt x="13156" y="15623"/>
                    <a:pt x="13497" y="15301"/>
                  </a:cubicBezTo>
                  <a:cubicBezTo>
                    <a:pt x="13812" y="14986"/>
                    <a:pt x="13911" y="14552"/>
                    <a:pt x="13792" y="14139"/>
                  </a:cubicBezTo>
                  <a:cubicBezTo>
                    <a:pt x="13674" y="13666"/>
                    <a:pt x="13319" y="13291"/>
                    <a:pt x="12906" y="13075"/>
                  </a:cubicBezTo>
                  <a:cubicBezTo>
                    <a:pt x="12348" y="12782"/>
                    <a:pt x="11691" y="12651"/>
                    <a:pt x="11045" y="12651"/>
                  </a:cubicBezTo>
                  <a:cubicBezTo>
                    <a:pt x="10733" y="12651"/>
                    <a:pt x="10423" y="12682"/>
                    <a:pt x="10128" y="12740"/>
                  </a:cubicBezTo>
                  <a:cubicBezTo>
                    <a:pt x="9596" y="12858"/>
                    <a:pt x="9083" y="13075"/>
                    <a:pt x="8591" y="13331"/>
                  </a:cubicBezTo>
                  <a:cubicBezTo>
                    <a:pt x="8177" y="13548"/>
                    <a:pt x="7783" y="13784"/>
                    <a:pt x="7330" y="13942"/>
                  </a:cubicBezTo>
                  <a:cubicBezTo>
                    <a:pt x="7862" y="13114"/>
                    <a:pt x="8413" y="12306"/>
                    <a:pt x="9005" y="11538"/>
                  </a:cubicBezTo>
                  <a:cubicBezTo>
                    <a:pt x="9024" y="11518"/>
                    <a:pt x="9044" y="11518"/>
                    <a:pt x="9064" y="11518"/>
                  </a:cubicBezTo>
                  <a:cubicBezTo>
                    <a:pt x="9458" y="11341"/>
                    <a:pt x="9852" y="11164"/>
                    <a:pt x="10246" y="10986"/>
                  </a:cubicBezTo>
                  <a:cubicBezTo>
                    <a:pt x="11054" y="11518"/>
                    <a:pt x="11940" y="11932"/>
                    <a:pt x="12886" y="12149"/>
                  </a:cubicBezTo>
                  <a:cubicBezTo>
                    <a:pt x="13328" y="12262"/>
                    <a:pt x="13871" y="12391"/>
                    <a:pt x="14390" y="12391"/>
                  </a:cubicBezTo>
                  <a:cubicBezTo>
                    <a:pt x="14868" y="12391"/>
                    <a:pt x="15325" y="12282"/>
                    <a:pt x="15664" y="11952"/>
                  </a:cubicBezTo>
                  <a:cubicBezTo>
                    <a:pt x="15960" y="11676"/>
                    <a:pt x="16117" y="11262"/>
                    <a:pt x="15999" y="10848"/>
                  </a:cubicBezTo>
                  <a:cubicBezTo>
                    <a:pt x="15861" y="10415"/>
                    <a:pt x="15467" y="10119"/>
                    <a:pt x="15073" y="9942"/>
                  </a:cubicBezTo>
                  <a:cubicBezTo>
                    <a:pt x="14608" y="9732"/>
                    <a:pt x="14081" y="9646"/>
                    <a:pt x="13551" y="9646"/>
                  </a:cubicBezTo>
                  <a:cubicBezTo>
                    <a:pt x="13138" y="9646"/>
                    <a:pt x="12723" y="9698"/>
                    <a:pt x="12334" y="9784"/>
                  </a:cubicBezTo>
                  <a:cubicBezTo>
                    <a:pt x="11625" y="9942"/>
                    <a:pt x="10935" y="10218"/>
                    <a:pt x="10266" y="10533"/>
                  </a:cubicBezTo>
                  <a:cubicBezTo>
                    <a:pt x="10248" y="10524"/>
                    <a:pt x="10231" y="10520"/>
                    <a:pt x="10214" y="10520"/>
                  </a:cubicBezTo>
                  <a:cubicBezTo>
                    <a:pt x="10153" y="10520"/>
                    <a:pt x="10095" y="10570"/>
                    <a:pt x="10049" y="10632"/>
                  </a:cubicBezTo>
                  <a:cubicBezTo>
                    <a:pt x="9871" y="10710"/>
                    <a:pt x="9694" y="10789"/>
                    <a:pt x="9497" y="10868"/>
                  </a:cubicBezTo>
                  <a:cubicBezTo>
                    <a:pt x="9990" y="10257"/>
                    <a:pt x="10482" y="9627"/>
                    <a:pt x="11014" y="9036"/>
                  </a:cubicBezTo>
                  <a:cubicBezTo>
                    <a:pt x="11625" y="8839"/>
                    <a:pt x="12157" y="8543"/>
                    <a:pt x="12689" y="8188"/>
                  </a:cubicBezTo>
                  <a:cubicBezTo>
                    <a:pt x="12709" y="8228"/>
                    <a:pt x="12748" y="8248"/>
                    <a:pt x="12788" y="8248"/>
                  </a:cubicBezTo>
                  <a:cubicBezTo>
                    <a:pt x="13753" y="8563"/>
                    <a:pt x="14758" y="8760"/>
                    <a:pt x="15782" y="8779"/>
                  </a:cubicBezTo>
                  <a:cubicBezTo>
                    <a:pt x="16551" y="8779"/>
                    <a:pt x="17792" y="8661"/>
                    <a:pt x="17930" y="7656"/>
                  </a:cubicBezTo>
                  <a:cubicBezTo>
                    <a:pt x="18048" y="6711"/>
                    <a:pt x="16984" y="6258"/>
                    <a:pt x="16196" y="6258"/>
                  </a:cubicBezTo>
                  <a:cubicBezTo>
                    <a:pt x="15329" y="6258"/>
                    <a:pt x="14521" y="6592"/>
                    <a:pt x="13792" y="7026"/>
                  </a:cubicBezTo>
                  <a:cubicBezTo>
                    <a:pt x="13063" y="7459"/>
                    <a:pt x="12374" y="7991"/>
                    <a:pt x="11605" y="8366"/>
                  </a:cubicBezTo>
                  <a:cubicBezTo>
                    <a:pt x="12295" y="7597"/>
                    <a:pt x="13044" y="6868"/>
                    <a:pt x="13792" y="6159"/>
                  </a:cubicBezTo>
                  <a:cubicBezTo>
                    <a:pt x="14147" y="5824"/>
                    <a:pt x="14502" y="5529"/>
                    <a:pt x="14856" y="5213"/>
                  </a:cubicBezTo>
                  <a:cubicBezTo>
                    <a:pt x="15940" y="5075"/>
                    <a:pt x="17004" y="4800"/>
                    <a:pt x="18009" y="4405"/>
                  </a:cubicBezTo>
                  <a:cubicBezTo>
                    <a:pt x="18521" y="4189"/>
                    <a:pt x="19033" y="3952"/>
                    <a:pt x="19506" y="3657"/>
                  </a:cubicBezTo>
                  <a:cubicBezTo>
                    <a:pt x="19959" y="3401"/>
                    <a:pt x="20412" y="3066"/>
                    <a:pt x="20649" y="2593"/>
                  </a:cubicBezTo>
                  <a:cubicBezTo>
                    <a:pt x="20866" y="2179"/>
                    <a:pt x="20905" y="1686"/>
                    <a:pt x="20688" y="1273"/>
                  </a:cubicBezTo>
                  <a:cubicBezTo>
                    <a:pt x="20472" y="918"/>
                    <a:pt x="20117" y="662"/>
                    <a:pt x="19703" y="544"/>
                  </a:cubicBezTo>
                  <a:cubicBezTo>
                    <a:pt x="19546" y="503"/>
                    <a:pt x="19391" y="484"/>
                    <a:pt x="19238" y="484"/>
                  </a:cubicBezTo>
                  <a:cubicBezTo>
                    <a:pt x="18430" y="484"/>
                    <a:pt x="17685" y="1008"/>
                    <a:pt x="17122" y="1588"/>
                  </a:cubicBezTo>
                  <a:cubicBezTo>
                    <a:pt x="16669" y="2061"/>
                    <a:pt x="16255" y="2593"/>
                    <a:pt x="15861" y="3125"/>
                  </a:cubicBezTo>
                  <a:cubicBezTo>
                    <a:pt x="15447" y="3696"/>
                    <a:pt x="15034" y="4287"/>
                    <a:pt x="14620" y="4859"/>
                  </a:cubicBezTo>
                  <a:cubicBezTo>
                    <a:pt x="14580" y="4878"/>
                    <a:pt x="14561" y="4918"/>
                    <a:pt x="14541" y="4957"/>
                  </a:cubicBezTo>
                  <a:cubicBezTo>
                    <a:pt x="13812" y="5568"/>
                    <a:pt x="13122" y="6238"/>
                    <a:pt x="12453" y="6908"/>
                  </a:cubicBezTo>
                  <a:cubicBezTo>
                    <a:pt x="12492" y="6730"/>
                    <a:pt x="12531" y="6573"/>
                    <a:pt x="12571" y="6395"/>
                  </a:cubicBezTo>
                  <a:cubicBezTo>
                    <a:pt x="12610" y="6395"/>
                    <a:pt x="12650" y="6376"/>
                    <a:pt x="12669" y="6336"/>
                  </a:cubicBezTo>
                  <a:cubicBezTo>
                    <a:pt x="13438" y="5351"/>
                    <a:pt x="14088" y="4307"/>
                    <a:pt x="14659" y="3223"/>
                  </a:cubicBezTo>
                  <a:cubicBezTo>
                    <a:pt x="15093" y="2396"/>
                    <a:pt x="15802" y="1095"/>
                    <a:pt x="14935" y="288"/>
                  </a:cubicBezTo>
                  <a:cubicBezTo>
                    <a:pt x="14725" y="90"/>
                    <a:pt x="14445" y="1"/>
                    <a:pt x="14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7"/>
            <p:cNvSpPr/>
            <p:nvPr/>
          </p:nvSpPr>
          <p:spPr>
            <a:xfrm>
              <a:off x="4284925" y="4204888"/>
              <a:ext cx="300500" cy="355225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8" name="Google Shape;558;p37"/>
            <p:cNvGrpSpPr/>
            <p:nvPr/>
          </p:nvGrpSpPr>
          <p:grpSpPr>
            <a:xfrm>
              <a:off x="966575" y="3822675"/>
              <a:ext cx="375350" cy="382225"/>
              <a:chOff x="8090375" y="1459050"/>
              <a:chExt cx="375350" cy="382225"/>
            </a:xfrm>
          </p:grpSpPr>
          <p:sp>
            <p:nvSpPr>
              <p:cNvPr id="559" name="Google Shape;55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37"/>
            <p:cNvSpPr/>
            <p:nvPr/>
          </p:nvSpPr>
          <p:spPr>
            <a:xfrm>
              <a:off x="7917050" y="2806350"/>
              <a:ext cx="184200" cy="184200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8" name="Google Shape;568;p37"/>
            <p:cNvGrpSpPr/>
            <p:nvPr/>
          </p:nvGrpSpPr>
          <p:grpSpPr>
            <a:xfrm>
              <a:off x="1030854" y="2349907"/>
              <a:ext cx="435744" cy="443687"/>
              <a:chOff x="8090375" y="1459050"/>
              <a:chExt cx="375350" cy="382225"/>
            </a:xfrm>
          </p:grpSpPr>
          <p:sp>
            <p:nvSpPr>
              <p:cNvPr id="569" name="Google Shape;569;p37"/>
              <p:cNvSpPr/>
              <p:nvPr/>
            </p:nvSpPr>
            <p:spPr>
              <a:xfrm>
                <a:off x="8090375" y="1459050"/>
                <a:ext cx="375350" cy="382225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5289" extrusionOk="0">
                    <a:moveTo>
                      <a:pt x="8861" y="1"/>
                    </a:moveTo>
                    <a:cubicBezTo>
                      <a:pt x="8250" y="1"/>
                      <a:pt x="7661" y="266"/>
                      <a:pt x="7271" y="768"/>
                    </a:cubicBezTo>
                    <a:cubicBezTo>
                      <a:pt x="6896" y="1241"/>
                      <a:pt x="6680" y="1852"/>
                      <a:pt x="6561" y="2463"/>
                    </a:cubicBezTo>
                    <a:cubicBezTo>
                      <a:pt x="6226" y="1852"/>
                      <a:pt x="5813" y="1281"/>
                      <a:pt x="5182" y="926"/>
                    </a:cubicBezTo>
                    <a:cubicBezTo>
                      <a:pt x="4824" y="718"/>
                      <a:pt x="4380" y="588"/>
                      <a:pt x="3947" y="588"/>
                    </a:cubicBezTo>
                    <a:cubicBezTo>
                      <a:pt x="3476" y="588"/>
                      <a:pt x="3018" y="743"/>
                      <a:pt x="2700" y="1123"/>
                    </a:cubicBezTo>
                    <a:cubicBezTo>
                      <a:pt x="2128" y="1832"/>
                      <a:pt x="2365" y="2995"/>
                      <a:pt x="2680" y="3743"/>
                    </a:cubicBezTo>
                    <a:cubicBezTo>
                      <a:pt x="2916" y="4295"/>
                      <a:pt x="3251" y="4788"/>
                      <a:pt x="3685" y="5182"/>
                    </a:cubicBezTo>
                    <a:cubicBezTo>
                      <a:pt x="3304" y="5115"/>
                      <a:pt x="2891" y="5069"/>
                      <a:pt x="2485" y="5069"/>
                    </a:cubicBezTo>
                    <a:cubicBezTo>
                      <a:pt x="1336" y="5069"/>
                      <a:pt x="244" y="5432"/>
                      <a:pt x="99" y="6699"/>
                    </a:cubicBezTo>
                    <a:cubicBezTo>
                      <a:pt x="0" y="7566"/>
                      <a:pt x="532" y="8374"/>
                      <a:pt x="1281" y="8807"/>
                    </a:cubicBezTo>
                    <a:cubicBezTo>
                      <a:pt x="1655" y="9043"/>
                      <a:pt x="2089" y="9162"/>
                      <a:pt x="2542" y="9201"/>
                    </a:cubicBezTo>
                    <a:cubicBezTo>
                      <a:pt x="2574" y="9203"/>
                      <a:pt x="2607" y="9204"/>
                      <a:pt x="2640" y="9204"/>
                    </a:cubicBezTo>
                    <a:cubicBezTo>
                      <a:pt x="2932" y="9204"/>
                      <a:pt x="3237" y="9139"/>
                      <a:pt x="3542" y="9139"/>
                    </a:cubicBezTo>
                    <a:cubicBezTo>
                      <a:pt x="3577" y="9139"/>
                      <a:pt x="3611" y="9140"/>
                      <a:pt x="3645" y="9142"/>
                    </a:cubicBezTo>
                    <a:cubicBezTo>
                      <a:pt x="2975" y="9595"/>
                      <a:pt x="2424" y="10206"/>
                      <a:pt x="2108" y="10935"/>
                    </a:cubicBezTo>
                    <a:cubicBezTo>
                      <a:pt x="1754" y="11723"/>
                      <a:pt x="1774" y="12728"/>
                      <a:pt x="2443" y="13358"/>
                    </a:cubicBezTo>
                    <a:cubicBezTo>
                      <a:pt x="2779" y="13665"/>
                      <a:pt x="3199" y="13799"/>
                      <a:pt x="3626" y="13799"/>
                    </a:cubicBezTo>
                    <a:cubicBezTo>
                      <a:pt x="4075" y="13799"/>
                      <a:pt x="4532" y="13650"/>
                      <a:pt x="4906" y="13398"/>
                    </a:cubicBezTo>
                    <a:cubicBezTo>
                      <a:pt x="5320" y="13102"/>
                      <a:pt x="5694" y="12688"/>
                      <a:pt x="5990" y="12216"/>
                    </a:cubicBezTo>
                    <a:cubicBezTo>
                      <a:pt x="6010" y="12511"/>
                      <a:pt x="6049" y="12787"/>
                      <a:pt x="6108" y="13083"/>
                    </a:cubicBezTo>
                    <a:cubicBezTo>
                      <a:pt x="6207" y="13516"/>
                      <a:pt x="6285" y="14009"/>
                      <a:pt x="6502" y="14403"/>
                    </a:cubicBezTo>
                    <a:cubicBezTo>
                      <a:pt x="6856" y="15029"/>
                      <a:pt x="7562" y="15289"/>
                      <a:pt x="8249" y="15289"/>
                    </a:cubicBezTo>
                    <a:cubicBezTo>
                      <a:pt x="8405" y="15289"/>
                      <a:pt x="8560" y="15275"/>
                      <a:pt x="8709" y="15250"/>
                    </a:cubicBezTo>
                    <a:cubicBezTo>
                      <a:pt x="9576" y="15092"/>
                      <a:pt x="10167" y="14403"/>
                      <a:pt x="10285" y="13555"/>
                    </a:cubicBezTo>
                    <a:cubicBezTo>
                      <a:pt x="10364" y="13023"/>
                      <a:pt x="10285" y="12531"/>
                      <a:pt x="10128" y="12058"/>
                    </a:cubicBezTo>
                    <a:lnTo>
                      <a:pt x="10128" y="12058"/>
                    </a:lnTo>
                    <a:cubicBezTo>
                      <a:pt x="10640" y="12452"/>
                      <a:pt x="11231" y="12728"/>
                      <a:pt x="11881" y="12807"/>
                    </a:cubicBezTo>
                    <a:cubicBezTo>
                      <a:pt x="11982" y="12817"/>
                      <a:pt x="12083" y="12823"/>
                      <a:pt x="12183" y="12823"/>
                    </a:cubicBezTo>
                    <a:cubicBezTo>
                      <a:pt x="13007" y="12823"/>
                      <a:pt x="13806" y="12463"/>
                      <a:pt x="14245" y="11743"/>
                    </a:cubicBezTo>
                    <a:cubicBezTo>
                      <a:pt x="14718" y="10955"/>
                      <a:pt x="14541" y="9969"/>
                      <a:pt x="13989" y="9260"/>
                    </a:cubicBezTo>
                    <a:cubicBezTo>
                      <a:pt x="13713" y="8886"/>
                      <a:pt x="13339" y="8610"/>
                      <a:pt x="12925" y="8413"/>
                    </a:cubicBezTo>
                    <a:cubicBezTo>
                      <a:pt x="12945" y="8413"/>
                      <a:pt x="12945" y="8413"/>
                      <a:pt x="12965" y="8393"/>
                    </a:cubicBezTo>
                    <a:cubicBezTo>
                      <a:pt x="13359" y="8216"/>
                      <a:pt x="13773" y="8019"/>
                      <a:pt x="14108" y="7723"/>
                    </a:cubicBezTo>
                    <a:cubicBezTo>
                      <a:pt x="14718" y="7172"/>
                      <a:pt x="15014" y="6068"/>
                      <a:pt x="14797" y="5280"/>
                    </a:cubicBezTo>
                    <a:cubicBezTo>
                      <a:pt x="14580" y="4453"/>
                      <a:pt x="13753" y="4019"/>
                      <a:pt x="12945" y="3960"/>
                    </a:cubicBezTo>
                    <a:cubicBezTo>
                      <a:pt x="12837" y="3951"/>
                      <a:pt x="12729" y="3948"/>
                      <a:pt x="12621" y="3948"/>
                    </a:cubicBezTo>
                    <a:cubicBezTo>
                      <a:pt x="12237" y="3948"/>
                      <a:pt x="11856" y="3997"/>
                      <a:pt x="11487" y="4059"/>
                    </a:cubicBezTo>
                    <a:cubicBezTo>
                      <a:pt x="11231" y="4118"/>
                      <a:pt x="10975" y="4177"/>
                      <a:pt x="10738" y="4256"/>
                    </a:cubicBezTo>
                    <a:cubicBezTo>
                      <a:pt x="11113" y="3566"/>
                      <a:pt x="11290" y="2798"/>
                      <a:pt x="11132" y="2029"/>
                    </a:cubicBezTo>
                    <a:cubicBezTo>
                      <a:pt x="10975" y="1202"/>
                      <a:pt x="10423" y="433"/>
                      <a:pt x="9615" y="138"/>
                    </a:cubicBezTo>
                    <a:cubicBezTo>
                      <a:pt x="9368" y="46"/>
                      <a:pt x="9112" y="1"/>
                      <a:pt x="88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7"/>
              <p:cNvSpPr/>
              <p:nvPr/>
            </p:nvSpPr>
            <p:spPr>
              <a:xfrm>
                <a:off x="8224500" y="1572325"/>
                <a:ext cx="5357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675" extrusionOk="0">
                    <a:moveTo>
                      <a:pt x="1203" y="701"/>
                    </a:moveTo>
                    <a:cubicBezTo>
                      <a:pt x="1217" y="701"/>
                      <a:pt x="1156" y="835"/>
                      <a:pt x="1149" y="835"/>
                    </a:cubicBezTo>
                    <a:cubicBezTo>
                      <a:pt x="1146" y="835"/>
                      <a:pt x="1152" y="812"/>
                      <a:pt x="1177" y="749"/>
                    </a:cubicBezTo>
                    <a:cubicBezTo>
                      <a:pt x="1177" y="729"/>
                      <a:pt x="1177" y="729"/>
                      <a:pt x="1177" y="729"/>
                    </a:cubicBezTo>
                    <a:cubicBezTo>
                      <a:pt x="1191" y="709"/>
                      <a:pt x="1200" y="701"/>
                      <a:pt x="1203" y="701"/>
                    </a:cubicBezTo>
                    <a:close/>
                    <a:moveTo>
                      <a:pt x="1114" y="0"/>
                    </a:moveTo>
                    <a:cubicBezTo>
                      <a:pt x="916" y="0"/>
                      <a:pt x="720" y="64"/>
                      <a:pt x="566" y="198"/>
                    </a:cubicBezTo>
                    <a:cubicBezTo>
                      <a:pt x="0" y="708"/>
                      <a:pt x="431" y="1675"/>
                      <a:pt x="1108" y="1675"/>
                    </a:cubicBezTo>
                    <a:cubicBezTo>
                      <a:pt x="1162" y="1675"/>
                      <a:pt x="1218" y="1669"/>
                      <a:pt x="1275" y="1656"/>
                    </a:cubicBezTo>
                    <a:cubicBezTo>
                      <a:pt x="1512" y="1636"/>
                      <a:pt x="1748" y="1498"/>
                      <a:pt x="1886" y="1301"/>
                    </a:cubicBezTo>
                    <a:cubicBezTo>
                      <a:pt x="2142" y="907"/>
                      <a:pt x="2004" y="395"/>
                      <a:pt x="1630" y="158"/>
                    </a:cubicBezTo>
                    <a:cubicBezTo>
                      <a:pt x="1479" y="54"/>
                      <a:pt x="1296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7"/>
              <p:cNvSpPr/>
              <p:nvPr/>
            </p:nvSpPr>
            <p:spPr>
              <a:xfrm>
                <a:off x="8191850" y="1627050"/>
                <a:ext cx="53200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89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3" y="747"/>
                    </a:cubicBezTo>
                    <a:cubicBezTo>
                      <a:pt x="1163" y="747"/>
                      <a:pt x="1163" y="747"/>
                      <a:pt x="1163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1" y="0"/>
                    </a:moveTo>
                    <a:cubicBezTo>
                      <a:pt x="909" y="0"/>
                      <a:pt x="708" y="69"/>
                      <a:pt x="552" y="215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3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412"/>
                      <a:pt x="1616" y="156"/>
                    </a:cubicBezTo>
                    <a:cubicBezTo>
                      <a:pt x="1468" y="54"/>
                      <a:pt x="1289" y="0"/>
                      <a:pt x="11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7"/>
              <p:cNvSpPr/>
              <p:nvPr/>
            </p:nvSpPr>
            <p:spPr>
              <a:xfrm>
                <a:off x="8213175" y="1679700"/>
                <a:ext cx="53075" cy="4190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1676" extrusionOk="0">
                    <a:moveTo>
                      <a:pt x="1195" y="707"/>
                    </a:moveTo>
                    <a:cubicBezTo>
                      <a:pt x="1203" y="707"/>
                      <a:pt x="1139" y="838"/>
                      <a:pt x="1130" y="838"/>
                    </a:cubicBezTo>
                    <a:cubicBezTo>
                      <a:pt x="1126" y="838"/>
                      <a:pt x="1132" y="815"/>
                      <a:pt x="1157" y="749"/>
                    </a:cubicBezTo>
                    <a:cubicBezTo>
                      <a:pt x="1157" y="749"/>
                      <a:pt x="1157" y="730"/>
                      <a:pt x="1176" y="730"/>
                    </a:cubicBezTo>
                    <a:cubicBezTo>
                      <a:pt x="1187" y="714"/>
                      <a:pt x="1193" y="707"/>
                      <a:pt x="1195" y="707"/>
                    </a:cubicBezTo>
                    <a:close/>
                    <a:moveTo>
                      <a:pt x="1107" y="0"/>
                    </a:moveTo>
                    <a:cubicBezTo>
                      <a:pt x="906" y="0"/>
                      <a:pt x="709" y="64"/>
                      <a:pt x="566" y="198"/>
                    </a:cubicBezTo>
                    <a:cubicBezTo>
                      <a:pt x="1" y="726"/>
                      <a:pt x="413" y="1675"/>
                      <a:pt x="1086" y="1675"/>
                    </a:cubicBezTo>
                    <a:cubicBezTo>
                      <a:pt x="1141" y="1675"/>
                      <a:pt x="1197" y="1669"/>
                      <a:pt x="1255" y="1656"/>
                    </a:cubicBezTo>
                    <a:cubicBezTo>
                      <a:pt x="1511" y="1636"/>
                      <a:pt x="1748" y="1498"/>
                      <a:pt x="1886" y="1301"/>
                    </a:cubicBezTo>
                    <a:cubicBezTo>
                      <a:pt x="2122" y="907"/>
                      <a:pt x="2004" y="395"/>
                      <a:pt x="1630" y="158"/>
                    </a:cubicBezTo>
                    <a:cubicBezTo>
                      <a:pt x="1479" y="54"/>
                      <a:pt x="1291" y="0"/>
                      <a:pt x="1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7"/>
              <p:cNvSpPr/>
              <p:nvPr/>
            </p:nvSpPr>
            <p:spPr>
              <a:xfrm>
                <a:off x="8247050" y="162705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86" y="706"/>
                    </a:moveTo>
                    <a:lnTo>
                      <a:pt x="1186" y="706"/>
                    </a:lnTo>
                    <a:cubicBezTo>
                      <a:pt x="1205" y="706"/>
                      <a:pt x="1143" y="844"/>
                      <a:pt x="1134" y="844"/>
                    </a:cubicBezTo>
                    <a:cubicBezTo>
                      <a:pt x="1130" y="844"/>
                      <a:pt x="1136" y="819"/>
                      <a:pt x="1161" y="747"/>
                    </a:cubicBezTo>
                    <a:cubicBezTo>
                      <a:pt x="1161" y="747"/>
                      <a:pt x="1161" y="747"/>
                      <a:pt x="1161" y="728"/>
                    </a:cubicBezTo>
                    <a:cubicBezTo>
                      <a:pt x="1174" y="712"/>
                      <a:pt x="1182" y="706"/>
                      <a:pt x="1186" y="706"/>
                    </a:cubicBezTo>
                    <a:close/>
                    <a:moveTo>
                      <a:pt x="1122" y="0"/>
                    </a:moveTo>
                    <a:cubicBezTo>
                      <a:pt x="918" y="0"/>
                      <a:pt x="716" y="69"/>
                      <a:pt x="570" y="215"/>
                    </a:cubicBezTo>
                    <a:cubicBezTo>
                      <a:pt x="1" y="730"/>
                      <a:pt x="425" y="1689"/>
                      <a:pt x="1107" y="1689"/>
                    </a:cubicBezTo>
                    <a:cubicBezTo>
                      <a:pt x="1157" y="1689"/>
                      <a:pt x="1208" y="1684"/>
                      <a:pt x="1260" y="1673"/>
                    </a:cubicBezTo>
                    <a:cubicBezTo>
                      <a:pt x="1516" y="1634"/>
                      <a:pt x="1752" y="1516"/>
                      <a:pt x="1890" y="1299"/>
                    </a:cubicBezTo>
                    <a:cubicBezTo>
                      <a:pt x="2127" y="925"/>
                      <a:pt x="2008" y="412"/>
                      <a:pt x="1634" y="156"/>
                    </a:cubicBezTo>
                    <a:cubicBezTo>
                      <a:pt x="1486" y="54"/>
                      <a:pt x="1303" y="0"/>
                      <a:pt x="1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7"/>
              <p:cNvSpPr/>
              <p:nvPr/>
            </p:nvSpPr>
            <p:spPr>
              <a:xfrm>
                <a:off x="8289875" y="1591575"/>
                <a:ext cx="53200" cy="4225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690" extrusionOk="0">
                    <a:moveTo>
                      <a:pt x="1187" y="706"/>
                    </a:moveTo>
                    <a:lnTo>
                      <a:pt x="1187" y="706"/>
                    </a:lnTo>
                    <a:cubicBezTo>
                      <a:pt x="1206" y="706"/>
                      <a:pt x="1144" y="844"/>
                      <a:pt x="1135" y="844"/>
                    </a:cubicBezTo>
                    <a:cubicBezTo>
                      <a:pt x="1131" y="844"/>
                      <a:pt x="1137" y="819"/>
                      <a:pt x="1162" y="748"/>
                    </a:cubicBezTo>
                    <a:cubicBezTo>
                      <a:pt x="1162" y="748"/>
                      <a:pt x="1162" y="748"/>
                      <a:pt x="1162" y="728"/>
                    </a:cubicBezTo>
                    <a:cubicBezTo>
                      <a:pt x="1175" y="712"/>
                      <a:pt x="1183" y="706"/>
                      <a:pt x="1187" y="706"/>
                    </a:cubicBezTo>
                    <a:close/>
                    <a:moveTo>
                      <a:pt x="1110" y="1"/>
                    </a:moveTo>
                    <a:cubicBezTo>
                      <a:pt x="909" y="1"/>
                      <a:pt x="708" y="69"/>
                      <a:pt x="552" y="216"/>
                    </a:cubicBezTo>
                    <a:cubicBezTo>
                      <a:pt x="1" y="730"/>
                      <a:pt x="426" y="1689"/>
                      <a:pt x="1108" y="1689"/>
                    </a:cubicBezTo>
                    <a:cubicBezTo>
                      <a:pt x="1158" y="1689"/>
                      <a:pt x="1209" y="1684"/>
                      <a:pt x="1261" y="1674"/>
                    </a:cubicBezTo>
                    <a:cubicBezTo>
                      <a:pt x="1497" y="1634"/>
                      <a:pt x="1734" y="1516"/>
                      <a:pt x="1872" y="1299"/>
                    </a:cubicBezTo>
                    <a:cubicBezTo>
                      <a:pt x="2128" y="925"/>
                      <a:pt x="1990" y="393"/>
                      <a:pt x="1616" y="157"/>
                    </a:cubicBezTo>
                    <a:cubicBezTo>
                      <a:pt x="1467" y="55"/>
                      <a:pt x="1289" y="1"/>
                      <a:pt x="1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7"/>
              <p:cNvSpPr/>
              <p:nvPr/>
            </p:nvSpPr>
            <p:spPr>
              <a:xfrm>
                <a:off x="8311100" y="1643800"/>
                <a:ext cx="53175" cy="42225"/>
              </a:xfrm>
              <a:custGeom>
                <a:avLst/>
                <a:gdLst/>
                <a:ahLst/>
                <a:cxnLst/>
                <a:rect l="l" t="t" r="r" b="b"/>
                <a:pathLst>
                  <a:path w="2127" h="1689" extrusionOk="0">
                    <a:moveTo>
                      <a:pt x="1199" y="705"/>
                    </a:moveTo>
                    <a:cubicBezTo>
                      <a:pt x="1207" y="705"/>
                      <a:pt x="1143" y="835"/>
                      <a:pt x="1133" y="835"/>
                    </a:cubicBezTo>
                    <a:cubicBezTo>
                      <a:pt x="1130" y="835"/>
                      <a:pt x="1135" y="812"/>
                      <a:pt x="1161" y="747"/>
                    </a:cubicBezTo>
                    <a:cubicBezTo>
                      <a:pt x="1161" y="747"/>
                      <a:pt x="1161" y="727"/>
                      <a:pt x="1180" y="727"/>
                    </a:cubicBezTo>
                    <a:cubicBezTo>
                      <a:pt x="1191" y="711"/>
                      <a:pt x="1197" y="705"/>
                      <a:pt x="1199" y="705"/>
                    </a:cubicBezTo>
                    <a:close/>
                    <a:moveTo>
                      <a:pt x="1121" y="0"/>
                    </a:moveTo>
                    <a:cubicBezTo>
                      <a:pt x="917" y="0"/>
                      <a:pt x="716" y="69"/>
                      <a:pt x="570" y="215"/>
                    </a:cubicBezTo>
                    <a:cubicBezTo>
                      <a:pt x="0" y="729"/>
                      <a:pt x="424" y="1689"/>
                      <a:pt x="1106" y="1689"/>
                    </a:cubicBezTo>
                    <a:cubicBezTo>
                      <a:pt x="1156" y="1689"/>
                      <a:pt x="1207" y="1684"/>
                      <a:pt x="1259" y="1673"/>
                    </a:cubicBezTo>
                    <a:cubicBezTo>
                      <a:pt x="1515" y="1634"/>
                      <a:pt x="1752" y="1516"/>
                      <a:pt x="1890" y="1299"/>
                    </a:cubicBezTo>
                    <a:cubicBezTo>
                      <a:pt x="2126" y="905"/>
                      <a:pt x="2008" y="392"/>
                      <a:pt x="1633" y="156"/>
                    </a:cubicBezTo>
                    <a:cubicBezTo>
                      <a:pt x="1485" y="54"/>
                      <a:pt x="1302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7"/>
              <p:cNvSpPr/>
              <p:nvPr/>
            </p:nvSpPr>
            <p:spPr>
              <a:xfrm>
                <a:off x="8268250" y="1685850"/>
                <a:ext cx="53150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682" extrusionOk="0">
                    <a:moveTo>
                      <a:pt x="1205" y="711"/>
                    </a:moveTo>
                    <a:cubicBezTo>
                      <a:pt x="1216" y="711"/>
                      <a:pt x="1152" y="837"/>
                      <a:pt x="1145" y="837"/>
                    </a:cubicBezTo>
                    <a:cubicBezTo>
                      <a:pt x="1141" y="837"/>
                      <a:pt x="1149" y="812"/>
                      <a:pt x="1180" y="740"/>
                    </a:cubicBezTo>
                    <a:cubicBezTo>
                      <a:pt x="1195" y="719"/>
                      <a:pt x="1203" y="711"/>
                      <a:pt x="1205" y="711"/>
                    </a:cubicBezTo>
                    <a:close/>
                    <a:moveTo>
                      <a:pt x="1118" y="1"/>
                    </a:moveTo>
                    <a:cubicBezTo>
                      <a:pt x="920" y="1"/>
                      <a:pt x="723" y="64"/>
                      <a:pt x="569" y="208"/>
                    </a:cubicBezTo>
                    <a:cubicBezTo>
                      <a:pt x="0" y="722"/>
                      <a:pt x="424" y="1682"/>
                      <a:pt x="1122" y="1682"/>
                    </a:cubicBezTo>
                    <a:cubicBezTo>
                      <a:pt x="1173" y="1682"/>
                      <a:pt x="1225" y="1677"/>
                      <a:pt x="1279" y="1666"/>
                    </a:cubicBezTo>
                    <a:cubicBezTo>
                      <a:pt x="1515" y="1626"/>
                      <a:pt x="1752" y="1508"/>
                      <a:pt x="1889" y="1292"/>
                    </a:cubicBezTo>
                    <a:cubicBezTo>
                      <a:pt x="2126" y="917"/>
                      <a:pt x="2008" y="405"/>
                      <a:pt x="1633" y="149"/>
                    </a:cubicBezTo>
                    <a:cubicBezTo>
                      <a:pt x="1482" y="54"/>
                      <a:pt x="1300" y="1"/>
                      <a:pt x="1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7" name="Google Shape;577;p37"/>
            <p:cNvSpPr/>
            <p:nvPr/>
          </p:nvSpPr>
          <p:spPr>
            <a:xfrm>
              <a:off x="7917050" y="784347"/>
              <a:ext cx="375355" cy="443712"/>
            </a:xfrm>
            <a:custGeom>
              <a:avLst/>
              <a:gdLst/>
              <a:ahLst/>
              <a:cxnLst/>
              <a:rect l="l" t="t" r="r" b="b"/>
              <a:pathLst>
                <a:path w="12020" h="14209" extrusionOk="0">
                  <a:moveTo>
                    <a:pt x="3122" y="1"/>
                  </a:moveTo>
                  <a:cubicBezTo>
                    <a:pt x="3027" y="1"/>
                    <a:pt x="2932" y="6"/>
                    <a:pt x="2838" y="19"/>
                  </a:cubicBezTo>
                  <a:cubicBezTo>
                    <a:pt x="1222" y="216"/>
                    <a:pt x="375" y="1811"/>
                    <a:pt x="158" y="3269"/>
                  </a:cubicBezTo>
                  <a:cubicBezTo>
                    <a:pt x="40" y="4097"/>
                    <a:pt x="20" y="4944"/>
                    <a:pt x="20" y="5772"/>
                  </a:cubicBezTo>
                  <a:cubicBezTo>
                    <a:pt x="0" y="6580"/>
                    <a:pt x="0" y="7387"/>
                    <a:pt x="40" y="8215"/>
                  </a:cubicBezTo>
                  <a:cubicBezTo>
                    <a:pt x="119" y="10067"/>
                    <a:pt x="355" y="11919"/>
                    <a:pt x="710" y="13732"/>
                  </a:cubicBezTo>
                  <a:cubicBezTo>
                    <a:pt x="765" y="13970"/>
                    <a:pt x="956" y="14209"/>
                    <a:pt x="1221" y="14209"/>
                  </a:cubicBezTo>
                  <a:cubicBezTo>
                    <a:pt x="1241" y="14209"/>
                    <a:pt x="1261" y="14207"/>
                    <a:pt x="1281" y="14205"/>
                  </a:cubicBezTo>
                  <a:cubicBezTo>
                    <a:pt x="3212" y="13889"/>
                    <a:pt x="5064" y="13239"/>
                    <a:pt x="6778" y="12293"/>
                  </a:cubicBezTo>
                  <a:cubicBezTo>
                    <a:pt x="7606" y="11840"/>
                    <a:pt x="8414" y="11308"/>
                    <a:pt x="9143" y="10697"/>
                  </a:cubicBezTo>
                  <a:cubicBezTo>
                    <a:pt x="9970" y="10028"/>
                    <a:pt x="10798" y="9279"/>
                    <a:pt x="11330" y="8353"/>
                  </a:cubicBezTo>
                  <a:cubicBezTo>
                    <a:pt x="11822" y="7525"/>
                    <a:pt x="12019" y="6501"/>
                    <a:pt x="11704" y="5575"/>
                  </a:cubicBezTo>
                  <a:cubicBezTo>
                    <a:pt x="11389" y="4649"/>
                    <a:pt x="10581" y="4058"/>
                    <a:pt x="9655" y="3861"/>
                  </a:cubicBezTo>
                  <a:cubicBezTo>
                    <a:pt x="9425" y="3815"/>
                    <a:pt x="9200" y="3794"/>
                    <a:pt x="8982" y="3794"/>
                  </a:cubicBezTo>
                  <a:cubicBezTo>
                    <a:pt x="7872" y="3794"/>
                    <a:pt x="6912" y="4345"/>
                    <a:pt x="6089" y="5102"/>
                  </a:cubicBezTo>
                  <a:cubicBezTo>
                    <a:pt x="6187" y="4314"/>
                    <a:pt x="6167" y="3526"/>
                    <a:pt x="6010" y="2757"/>
                  </a:cubicBezTo>
                  <a:cubicBezTo>
                    <a:pt x="5852" y="2009"/>
                    <a:pt x="5537" y="1319"/>
                    <a:pt x="4966" y="767"/>
                  </a:cubicBezTo>
                  <a:cubicBezTo>
                    <a:pt x="4481" y="300"/>
                    <a:pt x="3800" y="1"/>
                    <a:pt x="3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37"/>
          <p:cNvGrpSpPr/>
          <p:nvPr/>
        </p:nvGrpSpPr>
        <p:grpSpPr>
          <a:xfrm>
            <a:off x="1877781" y="1478931"/>
            <a:ext cx="7970735" cy="1630063"/>
            <a:chOff x="1411828" y="1109198"/>
            <a:chExt cx="5992877" cy="1222547"/>
          </a:xfrm>
        </p:grpSpPr>
        <p:grpSp>
          <p:nvGrpSpPr>
            <p:cNvPr id="579" name="Google Shape;579;p37"/>
            <p:cNvGrpSpPr/>
            <p:nvPr/>
          </p:nvGrpSpPr>
          <p:grpSpPr>
            <a:xfrm>
              <a:off x="6086056" y="1109219"/>
              <a:ext cx="1318649" cy="1222526"/>
              <a:chOff x="6408388" y="676125"/>
              <a:chExt cx="957068" cy="887238"/>
            </a:xfrm>
          </p:grpSpPr>
          <p:sp>
            <p:nvSpPr>
              <p:cNvPr id="580" name="Google Shape;580;p37"/>
              <p:cNvSpPr/>
              <p:nvPr/>
            </p:nvSpPr>
            <p:spPr>
              <a:xfrm>
                <a:off x="6408388" y="676125"/>
                <a:ext cx="957068" cy="887238"/>
              </a:xfrm>
              <a:custGeom>
                <a:avLst/>
                <a:gdLst/>
                <a:ahLst/>
                <a:cxnLst/>
                <a:rect l="l" t="t" r="r" b="b"/>
                <a:pathLst>
                  <a:path w="17694" h="16403" extrusionOk="0">
                    <a:moveTo>
                      <a:pt x="11121" y="0"/>
                    </a:moveTo>
                    <a:cubicBezTo>
                      <a:pt x="10889" y="0"/>
                      <a:pt x="10632" y="141"/>
                      <a:pt x="10384" y="423"/>
                    </a:cubicBezTo>
                    <a:cubicBezTo>
                      <a:pt x="9083" y="1940"/>
                      <a:pt x="7547" y="7950"/>
                      <a:pt x="7547" y="7950"/>
                    </a:cubicBezTo>
                    <a:cubicBezTo>
                      <a:pt x="6051" y="7484"/>
                      <a:pt x="6476" y="794"/>
                      <a:pt x="4635" y="794"/>
                    </a:cubicBezTo>
                    <a:cubicBezTo>
                      <a:pt x="4293" y="794"/>
                      <a:pt x="3874" y="1024"/>
                      <a:pt x="3350" y="1566"/>
                    </a:cubicBezTo>
                    <a:cubicBezTo>
                      <a:pt x="0" y="5034"/>
                      <a:pt x="0" y="16383"/>
                      <a:pt x="8729" y="16402"/>
                    </a:cubicBezTo>
                    <a:cubicBezTo>
                      <a:pt x="14521" y="16402"/>
                      <a:pt x="15802" y="11871"/>
                      <a:pt x="15802" y="11871"/>
                    </a:cubicBezTo>
                    <a:cubicBezTo>
                      <a:pt x="11310" y="10945"/>
                      <a:pt x="11270" y="9999"/>
                      <a:pt x="11270" y="9999"/>
                    </a:cubicBezTo>
                    <a:cubicBezTo>
                      <a:pt x="17102" y="8994"/>
                      <a:pt x="17694" y="4147"/>
                      <a:pt x="16334" y="3911"/>
                    </a:cubicBezTo>
                    <a:cubicBezTo>
                      <a:pt x="16281" y="3902"/>
                      <a:pt x="16227" y="3898"/>
                      <a:pt x="16172" y="3898"/>
                    </a:cubicBezTo>
                    <a:cubicBezTo>
                      <a:pt x="15478" y="3898"/>
                      <a:pt x="14691" y="4569"/>
                      <a:pt x="14101" y="5203"/>
                    </a:cubicBezTo>
                    <a:lnTo>
                      <a:pt x="14101" y="5203"/>
                    </a:lnTo>
                    <a:cubicBezTo>
                      <a:pt x="15113" y="3802"/>
                      <a:pt x="16392" y="1429"/>
                      <a:pt x="14561" y="226"/>
                    </a:cubicBezTo>
                    <a:cubicBezTo>
                      <a:pt x="14532" y="207"/>
                      <a:pt x="14500" y="198"/>
                      <a:pt x="14464" y="198"/>
                    </a:cubicBezTo>
                    <a:cubicBezTo>
                      <a:pt x="13639" y="198"/>
                      <a:pt x="11131" y="5213"/>
                      <a:pt x="11112" y="5213"/>
                    </a:cubicBezTo>
                    <a:cubicBezTo>
                      <a:pt x="11112" y="5213"/>
                      <a:pt x="11112" y="5212"/>
                      <a:pt x="11113" y="5211"/>
                    </a:cubicBezTo>
                    <a:cubicBezTo>
                      <a:pt x="12449" y="1756"/>
                      <a:pt x="11942" y="0"/>
                      <a:pt x="11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37"/>
              <p:cNvSpPr/>
              <p:nvPr/>
            </p:nvSpPr>
            <p:spPr>
              <a:xfrm>
                <a:off x="6577853" y="807673"/>
                <a:ext cx="106611" cy="103691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1917" extrusionOk="0">
                    <a:moveTo>
                      <a:pt x="749" y="1"/>
                    </a:moveTo>
                    <a:cubicBezTo>
                      <a:pt x="749" y="1"/>
                      <a:pt x="0" y="1656"/>
                      <a:pt x="867" y="1892"/>
                    </a:cubicBezTo>
                    <a:cubicBezTo>
                      <a:pt x="928" y="1909"/>
                      <a:pt x="986" y="1916"/>
                      <a:pt x="1041" y="1916"/>
                    </a:cubicBezTo>
                    <a:cubicBezTo>
                      <a:pt x="1783" y="1916"/>
                      <a:pt x="1970" y="533"/>
                      <a:pt x="1970" y="533"/>
                    </a:cubicBezTo>
                    <a:lnTo>
                      <a:pt x="1734" y="395"/>
                    </a:lnTo>
                    <a:cubicBezTo>
                      <a:pt x="1734" y="395"/>
                      <a:pt x="1466" y="1468"/>
                      <a:pt x="1071" y="1468"/>
                    </a:cubicBezTo>
                    <a:cubicBezTo>
                      <a:pt x="1024" y="1468"/>
                      <a:pt x="976" y="1453"/>
                      <a:pt x="926" y="1420"/>
                    </a:cubicBezTo>
                    <a:cubicBezTo>
                      <a:pt x="453" y="1085"/>
                      <a:pt x="1064" y="178"/>
                      <a:pt x="1064" y="178"/>
                    </a:cubicBezTo>
                    <a:lnTo>
                      <a:pt x="74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7"/>
              <p:cNvSpPr/>
              <p:nvPr/>
            </p:nvSpPr>
            <p:spPr>
              <a:xfrm>
                <a:off x="6413700" y="777875"/>
                <a:ext cx="167998" cy="133278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2464" extrusionOk="0">
                    <a:moveTo>
                      <a:pt x="1" y="0"/>
                    </a:moveTo>
                    <a:lnTo>
                      <a:pt x="1715" y="2463"/>
                    </a:lnTo>
                    <a:cubicBezTo>
                      <a:pt x="1715" y="2463"/>
                      <a:pt x="1912" y="1419"/>
                      <a:pt x="2582" y="552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7"/>
              <p:cNvSpPr/>
              <p:nvPr/>
            </p:nvSpPr>
            <p:spPr>
              <a:xfrm>
                <a:off x="6611118" y="1260788"/>
                <a:ext cx="42461" cy="48302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3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90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7"/>
              <p:cNvSpPr/>
              <p:nvPr/>
            </p:nvSpPr>
            <p:spPr>
              <a:xfrm>
                <a:off x="6755864" y="1437555"/>
                <a:ext cx="68207" cy="3029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560" extrusionOk="0">
                    <a:moveTo>
                      <a:pt x="492" y="0"/>
                    </a:moveTo>
                    <a:lnTo>
                      <a:pt x="492" y="0"/>
                    </a:lnTo>
                    <a:cubicBezTo>
                      <a:pt x="1" y="82"/>
                      <a:pt x="735" y="559"/>
                      <a:pt x="1053" y="559"/>
                    </a:cubicBezTo>
                    <a:cubicBezTo>
                      <a:pt x="1118" y="559"/>
                      <a:pt x="1165" y="539"/>
                      <a:pt x="1182" y="493"/>
                    </a:cubicBezTo>
                    <a:cubicBezTo>
                      <a:pt x="1261" y="256"/>
                      <a:pt x="492" y="0"/>
                      <a:pt x="4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7"/>
              <p:cNvSpPr/>
              <p:nvPr/>
            </p:nvSpPr>
            <p:spPr>
              <a:xfrm>
                <a:off x="6914403" y="1510523"/>
                <a:ext cx="60851" cy="18282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38" extrusionOk="0">
                    <a:moveTo>
                      <a:pt x="686" y="1"/>
                    </a:moveTo>
                    <a:cubicBezTo>
                      <a:pt x="482" y="1"/>
                      <a:pt x="280" y="31"/>
                      <a:pt x="280" y="31"/>
                    </a:cubicBezTo>
                    <a:cubicBezTo>
                      <a:pt x="0" y="232"/>
                      <a:pt x="318" y="338"/>
                      <a:pt x="637" y="338"/>
                    </a:cubicBezTo>
                    <a:cubicBezTo>
                      <a:pt x="880" y="338"/>
                      <a:pt x="1125" y="276"/>
                      <a:pt x="1108" y="149"/>
                    </a:cubicBezTo>
                    <a:cubicBezTo>
                      <a:pt x="1098" y="31"/>
                      <a:pt x="891" y="1"/>
                      <a:pt x="6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7"/>
              <p:cNvSpPr/>
              <p:nvPr/>
            </p:nvSpPr>
            <p:spPr>
              <a:xfrm>
                <a:off x="6802274" y="1503599"/>
                <a:ext cx="67613" cy="25422"/>
              </a:xfrm>
              <a:custGeom>
                <a:avLst/>
                <a:gdLst/>
                <a:ahLst/>
                <a:cxnLst/>
                <a:rect l="l" t="t" r="r" b="b"/>
                <a:pathLst>
                  <a:path w="1250" h="470" extrusionOk="0">
                    <a:moveTo>
                      <a:pt x="442" y="1"/>
                    </a:moveTo>
                    <a:cubicBezTo>
                      <a:pt x="1" y="153"/>
                      <a:pt x="653" y="470"/>
                      <a:pt x="999" y="470"/>
                    </a:cubicBezTo>
                    <a:cubicBezTo>
                      <a:pt x="1102" y="470"/>
                      <a:pt x="1177" y="442"/>
                      <a:pt x="1191" y="375"/>
                    </a:cubicBezTo>
                    <a:cubicBezTo>
                      <a:pt x="1250" y="139"/>
                      <a:pt x="442" y="1"/>
                      <a:pt x="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7"/>
              <p:cNvSpPr/>
              <p:nvPr/>
            </p:nvSpPr>
            <p:spPr>
              <a:xfrm>
                <a:off x="6532363" y="1237367"/>
                <a:ext cx="42352" cy="47329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75" extrusionOk="0">
                    <a:moveTo>
                      <a:pt x="250" y="0"/>
                    </a:moveTo>
                    <a:cubicBezTo>
                      <a:pt x="1" y="0"/>
                      <a:pt x="282" y="875"/>
                      <a:pt x="505" y="875"/>
                    </a:cubicBezTo>
                    <a:cubicBezTo>
                      <a:pt x="519" y="875"/>
                      <a:pt x="532" y="871"/>
                      <a:pt x="546" y="864"/>
                    </a:cubicBezTo>
                    <a:cubicBezTo>
                      <a:pt x="782" y="766"/>
                      <a:pt x="388" y="56"/>
                      <a:pt x="388" y="56"/>
                    </a:cubicBezTo>
                    <a:cubicBezTo>
                      <a:pt x="331" y="17"/>
                      <a:pt x="285" y="0"/>
                      <a:pt x="2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7"/>
              <p:cNvSpPr/>
              <p:nvPr/>
            </p:nvSpPr>
            <p:spPr>
              <a:xfrm>
                <a:off x="6545128" y="1322667"/>
                <a:ext cx="42352" cy="48356"/>
              </a:xfrm>
              <a:custGeom>
                <a:avLst/>
                <a:gdLst/>
                <a:ahLst/>
                <a:cxnLst/>
                <a:rect l="l" t="t" r="r" b="b"/>
                <a:pathLst>
                  <a:path w="783" h="894" extrusionOk="0">
                    <a:moveTo>
                      <a:pt x="252" y="0"/>
                    </a:moveTo>
                    <a:cubicBezTo>
                      <a:pt x="0" y="0"/>
                      <a:pt x="285" y="893"/>
                      <a:pt x="523" y="893"/>
                    </a:cubicBezTo>
                    <a:cubicBezTo>
                      <a:pt x="537" y="893"/>
                      <a:pt x="552" y="890"/>
                      <a:pt x="566" y="883"/>
                    </a:cubicBezTo>
                    <a:cubicBezTo>
                      <a:pt x="782" y="785"/>
                      <a:pt x="388" y="56"/>
                      <a:pt x="388" y="56"/>
                    </a:cubicBezTo>
                    <a:cubicBezTo>
                      <a:pt x="332" y="17"/>
                      <a:pt x="287" y="0"/>
                      <a:pt x="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7"/>
              <p:cNvSpPr/>
              <p:nvPr/>
            </p:nvSpPr>
            <p:spPr>
              <a:xfrm>
                <a:off x="6611118" y="1347116"/>
                <a:ext cx="42461" cy="48248"/>
              </a:xfrm>
              <a:custGeom>
                <a:avLst/>
                <a:gdLst/>
                <a:ahLst/>
                <a:cxnLst/>
                <a:rect l="l" t="t" r="r" b="b"/>
                <a:pathLst>
                  <a:path w="785" h="892" extrusionOk="0">
                    <a:moveTo>
                      <a:pt x="253" y="1"/>
                    </a:moveTo>
                    <a:cubicBezTo>
                      <a:pt x="1" y="1"/>
                      <a:pt x="289" y="892"/>
                      <a:pt x="513" y="892"/>
                    </a:cubicBezTo>
                    <a:cubicBezTo>
                      <a:pt x="525" y="892"/>
                      <a:pt x="536" y="889"/>
                      <a:pt x="548" y="884"/>
                    </a:cubicBezTo>
                    <a:cubicBezTo>
                      <a:pt x="784" y="766"/>
                      <a:pt x="390" y="57"/>
                      <a:pt x="390" y="57"/>
                    </a:cubicBezTo>
                    <a:cubicBezTo>
                      <a:pt x="333" y="18"/>
                      <a:pt x="287" y="1"/>
                      <a:pt x="2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7"/>
              <p:cNvSpPr/>
              <p:nvPr/>
            </p:nvSpPr>
            <p:spPr>
              <a:xfrm>
                <a:off x="6618150" y="1432795"/>
                <a:ext cx="58850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735" extrusionOk="0">
                    <a:moveTo>
                      <a:pt x="374" y="0"/>
                    </a:moveTo>
                    <a:cubicBezTo>
                      <a:pt x="1" y="0"/>
                      <a:pt x="572" y="734"/>
                      <a:pt x="846" y="734"/>
                    </a:cubicBezTo>
                    <a:cubicBezTo>
                      <a:pt x="879" y="734"/>
                      <a:pt x="908" y="723"/>
                      <a:pt x="930" y="699"/>
                    </a:cubicBezTo>
                    <a:cubicBezTo>
                      <a:pt x="1088" y="522"/>
                      <a:pt x="457" y="10"/>
                      <a:pt x="457" y="10"/>
                    </a:cubicBezTo>
                    <a:cubicBezTo>
                      <a:pt x="425" y="3"/>
                      <a:pt x="397" y="0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7"/>
              <p:cNvSpPr/>
              <p:nvPr/>
            </p:nvSpPr>
            <p:spPr>
              <a:xfrm>
                <a:off x="6692849" y="1482288"/>
                <a:ext cx="67288" cy="26775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495" extrusionOk="0">
                    <a:moveTo>
                      <a:pt x="455" y="1"/>
                    </a:moveTo>
                    <a:lnTo>
                      <a:pt x="455" y="1"/>
                    </a:lnTo>
                    <a:cubicBezTo>
                      <a:pt x="1" y="142"/>
                      <a:pt x="693" y="495"/>
                      <a:pt x="1025" y="495"/>
                    </a:cubicBezTo>
                    <a:cubicBezTo>
                      <a:pt x="1110" y="495"/>
                      <a:pt x="1172" y="471"/>
                      <a:pt x="1184" y="415"/>
                    </a:cubicBezTo>
                    <a:cubicBezTo>
                      <a:pt x="1243" y="158"/>
                      <a:pt x="455" y="1"/>
                      <a:pt x="4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7"/>
              <p:cNvSpPr/>
              <p:nvPr/>
            </p:nvSpPr>
            <p:spPr>
              <a:xfrm>
                <a:off x="6864315" y="1457893"/>
                <a:ext cx="60851" cy="1871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346" extrusionOk="0">
                    <a:moveTo>
                      <a:pt x="701" y="1"/>
                    </a:moveTo>
                    <a:cubicBezTo>
                      <a:pt x="492" y="1"/>
                      <a:pt x="280" y="38"/>
                      <a:pt x="280" y="38"/>
                    </a:cubicBezTo>
                    <a:cubicBezTo>
                      <a:pt x="0" y="239"/>
                      <a:pt x="318" y="346"/>
                      <a:pt x="637" y="346"/>
                    </a:cubicBezTo>
                    <a:cubicBezTo>
                      <a:pt x="880" y="346"/>
                      <a:pt x="1125" y="284"/>
                      <a:pt x="1108" y="156"/>
                    </a:cubicBezTo>
                    <a:cubicBezTo>
                      <a:pt x="1089" y="33"/>
                      <a:pt x="896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7"/>
              <p:cNvSpPr/>
              <p:nvPr/>
            </p:nvSpPr>
            <p:spPr>
              <a:xfrm>
                <a:off x="6681111" y="1375243"/>
                <a:ext cx="58742" cy="39756"/>
              </a:xfrm>
              <a:custGeom>
                <a:avLst/>
                <a:gdLst/>
                <a:ahLst/>
                <a:cxnLst/>
                <a:rect l="l" t="t" r="r" b="b"/>
                <a:pathLst>
                  <a:path w="1086" h="735" extrusionOk="0">
                    <a:moveTo>
                      <a:pt x="372" y="0"/>
                    </a:moveTo>
                    <a:cubicBezTo>
                      <a:pt x="1" y="0"/>
                      <a:pt x="586" y="734"/>
                      <a:pt x="849" y="734"/>
                    </a:cubicBezTo>
                    <a:cubicBezTo>
                      <a:pt x="881" y="734"/>
                      <a:pt x="908" y="723"/>
                      <a:pt x="928" y="699"/>
                    </a:cubicBezTo>
                    <a:cubicBezTo>
                      <a:pt x="1086" y="502"/>
                      <a:pt x="456" y="10"/>
                      <a:pt x="456" y="10"/>
                    </a:cubicBezTo>
                    <a:cubicBezTo>
                      <a:pt x="424" y="3"/>
                      <a:pt x="396" y="0"/>
                      <a:pt x="3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4" name="Google Shape;594;p37"/>
            <p:cNvGrpSpPr/>
            <p:nvPr/>
          </p:nvGrpSpPr>
          <p:grpSpPr>
            <a:xfrm>
              <a:off x="1411828" y="1109198"/>
              <a:ext cx="1477461" cy="1222409"/>
              <a:chOff x="7558775" y="805000"/>
              <a:chExt cx="862247" cy="713399"/>
            </a:xfrm>
          </p:grpSpPr>
          <p:sp>
            <p:nvSpPr>
              <p:cNvPr id="595" name="Google Shape;595;p37"/>
              <p:cNvSpPr/>
              <p:nvPr/>
            </p:nvSpPr>
            <p:spPr>
              <a:xfrm>
                <a:off x="7558775" y="805000"/>
                <a:ext cx="861539" cy="713399"/>
              </a:xfrm>
              <a:custGeom>
                <a:avLst/>
                <a:gdLst/>
                <a:ahLst/>
                <a:cxnLst/>
                <a:rect l="l" t="t" r="r" b="b"/>
                <a:pathLst>
                  <a:path w="23920" h="19807" extrusionOk="0">
                    <a:moveTo>
                      <a:pt x="6252" y="0"/>
                    </a:moveTo>
                    <a:cubicBezTo>
                      <a:pt x="6112" y="0"/>
                      <a:pt x="5973" y="14"/>
                      <a:pt x="5833" y="44"/>
                    </a:cubicBezTo>
                    <a:cubicBezTo>
                      <a:pt x="4000" y="438"/>
                      <a:pt x="6601" y="3669"/>
                      <a:pt x="6601" y="3669"/>
                    </a:cubicBezTo>
                    <a:cubicBezTo>
                      <a:pt x="6601" y="3669"/>
                      <a:pt x="4590" y="1565"/>
                      <a:pt x="3213" y="1565"/>
                    </a:cubicBezTo>
                    <a:cubicBezTo>
                      <a:pt x="2910" y="1565"/>
                      <a:pt x="2638" y="1667"/>
                      <a:pt x="2424" y="1916"/>
                    </a:cubicBezTo>
                    <a:cubicBezTo>
                      <a:pt x="1163" y="3354"/>
                      <a:pt x="4592" y="5837"/>
                      <a:pt x="4592" y="5837"/>
                    </a:cubicBezTo>
                    <a:cubicBezTo>
                      <a:pt x="4592" y="5837"/>
                      <a:pt x="2636" y="4760"/>
                      <a:pt x="1416" y="4760"/>
                    </a:cubicBezTo>
                    <a:cubicBezTo>
                      <a:pt x="953" y="4760"/>
                      <a:pt x="596" y="4916"/>
                      <a:pt x="493" y="5344"/>
                    </a:cubicBezTo>
                    <a:cubicBezTo>
                      <a:pt x="1" y="7393"/>
                      <a:pt x="4119" y="10624"/>
                      <a:pt x="7961" y="11629"/>
                    </a:cubicBezTo>
                    <a:cubicBezTo>
                      <a:pt x="7961" y="11629"/>
                      <a:pt x="5401" y="13430"/>
                      <a:pt x="2896" y="13430"/>
                    </a:cubicBezTo>
                    <a:cubicBezTo>
                      <a:pt x="2436" y="13430"/>
                      <a:pt x="1978" y="13369"/>
                      <a:pt x="1538" y="13225"/>
                    </a:cubicBezTo>
                    <a:lnTo>
                      <a:pt x="1538" y="13225"/>
                    </a:lnTo>
                    <a:cubicBezTo>
                      <a:pt x="1538" y="13226"/>
                      <a:pt x="2025" y="19807"/>
                      <a:pt x="11322" y="19807"/>
                    </a:cubicBezTo>
                    <a:cubicBezTo>
                      <a:pt x="11377" y="19807"/>
                      <a:pt x="11432" y="19806"/>
                      <a:pt x="11488" y="19806"/>
                    </a:cubicBezTo>
                    <a:cubicBezTo>
                      <a:pt x="22029" y="19727"/>
                      <a:pt x="23920" y="1758"/>
                      <a:pt x="18482" y="1108"/>
                    </a:cubicBezTo>
                    <a:cubicBezTo>
                      <a:pt x="18193" y="1074"/>
                      <a:pt x="17922" y="1058"/>
                      <a:pt x="17669" y="1058"/>
                    </a:cubicBezTo>
                    <a:cubicBezTo>
                      <a:pt x="13957" y="1058"/>
                      <a:pt x="13821" y="4556"/>
                      <a:pt x="12512" y="7433"/>
                    </a:cubicBezTo>
                    <a:cubicBezTo>
                      <a:pt x="12512" y="7433"/>
                      <a:pt x="9438" y="0"/>
                      <a:pt x="62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7"/>
              <p:cNvSpPr/>
              <p:nvPr/>
            </p:nvSpPr>
            <p:spPr>
              <a:xfrm>
                <a:off x="8020052" y="1100380"/>
                <a:ext cx="273625" cy="163952"/>
              </a:xfrm>
              <a:custGeom>
                <a:avLst/>
                <a:gdLst/>
                <a:ahLst/>
                <a:cxnLst/>
                <a:rect l="l" t="t" r="r" b="b"/>
                <a:pathLst>
                  <a:path w="7597" h="4552" extrusionOk="0">
                    <a:moveTo>
                      <a:pt x="2207" y="729"/>
                    </a:moveTo>
                    <a:lnTo>
                      <a:pt x="2207" y="729"/>
                    </a:lnTo>
                    <a:cubicBezTo>
                      <a:pt x="2207" y="729"/>
                      <a:pt x="2172" y="778"/>
                      <a:pt x="2124" y="861"/>
                    </a:cubicBezTo>
                    <a:lnTo>
                      <a:pt x="2124" y="861"/>
                    </a:lnTo>
                    <a:cubicBezTo>
                      <a:pt x="2176" y="781"/>
                      <a:pt x="2207" y="729"/>
                      <a:pt x="2207" y="729"/>
                    </a:cubicBezTo>
                    <a:close/>
                    <a:moveTo>
                      <a:pt x="907" y="0"/>
                    </a:moveTo>
                    <a:lnTo>
                      <a:pt x="907" y="0"/>
                    </a:lnTo>
                    <a:cubicBezTo>
                      <a:pt x="907" y="0"/>
                      <a:pt x="1" y="237"/>
                      <a:pt x="237" y="1497"/>
                    </a:cubicBezTo>
                    <a:cubicBezTo>
                      <a:pt x="344" y="2066"/>
                      <a:pt x="618" y="2222"/>
                      <a:pt x="888" y="2222"/>
                    </a:cubicBezTo>
                    <a:cubicBezTo>
                      <a:pt x="1216" y="2222"/>
                      <a:pt x="1537" y="1990"/>
                      <a:pt x="1537" y="1990"/>
                    </a:cubicBezTo>
                    <a:lnTo>
                      <a:pt x="1537" y="1990"/>
                    </a:lnTo>
                    <a:cubicBezTo>
                      <a:pt x="1537" y="1990"/>
                      <a:pt x="947" y="2601"/>
                      <a:pt x="1971" y="3054"/>
                    </a:cubicBezTo>
                    <a:cubicBezTo>
                      <a:pt x="2156" y="3132"/>
                      <a:pt x="2332" y="3164"/>
                      <a:pt x="2497" y="3164"/>
                    </a:cubicBezTo>
                    <a:cubicBezTo>
                      <a:pt x="3247" y="3164"/>
                      <a:pt x="3764" y="2503"/>
                      <a:pt x="3764" y="2502"/>
                    </a:cubicBezTo>
                    <a:lnTo>
                      <a:pt x="3764" y="2502"/>
                    </a:lnTo>
                    <a:cubicBezTo>
                      <a:pt x="3764" y="2503"/>
                      <a:pt x="2937" y="3960"/>
                      <a:pt x="4118" y="4256"/>
                    </a:cubicBezTo>
                    <a:cubicBezTo>
                      <a:pt x="4263" y="4292"/>
                      <a:pt x="4396" y="4308"/>
                      <a:pt x="4519" y="4308"/>
                    </a:cubicBezTo>
                    <a:cubicBezTo>
                      <a:pt x="5147" y="4308"/>
                      <a:pt x="5506" y="3895"/>
                      <a:pt x="5661" y="3655"/>
                    </a:cubicBezTo>
                    <a:lnTo>
                      <a:pt x="5661" y="3655"/>
                    </a:lnTo>
                    <a:cubicBezTo>
                      <a:pt x="5587" y="3860"/>
                      <a:pt x="5595" y="4216"/>
                      <a:pt x="6306" y="4492"/>
                    </a:cubicBezTo>
                    <a:cubicBezTo>
                      <a:pt x="6411" y="4533"/>
                      <a:pt x="6508" y="4552"/>
                      <a:pt x="6598" y="4552"/>
                    </a:cubicBezTo>
                    <a:cubicBezTo>
                      <a:pt x="7416" y="4552"/>
                      <a:pt x="7597" y="2992"/>
                      <a:pt x="7153" y="2423"/>
                    </a:cubicBezTo>
                    <a:lnTo>
                      <a:pt x="7153" y="2423"/>
                    </a:lnTo>
                    <a:cubicBezTo>
                      <a:pt x="7153" y="2424"/>
                      <a:pt x="7251" y="3684"/>
                      <a:pt x="6463" y="3960"/>
                    </a:cubicBezTo>
                    <a:cubicBezTo>
                      <a:pt x="6410" y="3980"/>
                      <a:pt x="6361" y="3990"/>
                      <a:pt x="6317" y="3990"/>
                    </a:cubicBezTo>
                    <a:cubicBezTo>
                      <a:pt x="5709" y="3990"/>
                      <a:pt x="5931" y="2227"/>
                      <a:pt x="5931" y="2226"/>
                    </a:cubicBezTo>
                    <a:lnTo>
                      <a:pt x="5931" y="2226"/>
                    </a:lnTo>
                    <a:cubicBezTo>
                      <a:pt x="5931" y="2227"/>
                      <a:pt x="5633" y="3602"/>
                      <a:pt x="4839" y="3602"/>
                    </a:cubicBezTo>
                    <a:cubicBezTo>
                      <a:pt x="4767" y="3602"/>
                      <a:pt x="4691" y="3591"/>
                      <a:pt x="4611" y="3566"/>
                    </a:cubicBezTo>
                    <a:cubicBezTo>
                      <a:pt x="3626" y="3290"/>
                      <a:pt x="4118" y="1400"/>
                      <a:pt x="4118" y="1399"/>
                    </a:cubicBezTo>
                    <a:lnTo>
                      <a:pt x="4118" y="1399"/>
                    </a:lnTo>
                    <a:cubicBezTo>
                      <a:pt x="4118" y="1399"/>
                      <a:pt x="3548" y="2627"/>
                      <a:pt x="2735" y="2627"/>
                    </a:cubicBezTo>
                    <a:cubicBezTo>
                      <a:pt x="2604" y="2627"/>
                      <a:pt x="2467" y="2596"/>
                      <a:pt x="2326" y="2522"/>
                    </a:cubicBezTo>
                    <a:cubicBezTo>
                      <a:pt x="1503" y="2095"/>
                      <a:pt x="1925" y="1198"/>
                      <a:pt x="2124" y="861"/>
                    </a:cubicBezTo>
                    <a:lnTo>
                      <a:pt x="2124" y="861"/>
                    </a:lnTo>
                    <a:cubicBezTo>
                      <a:pt x="1948" y="1124"/>
                      <a:pt x="1530" y="1693"/>
                      <a:pt x="1187" y="1693"/>
                    </a:cubicBezTo>
                    <a:cubicBezTo>
                      <a:pt x="1084" y="1693"/>
                      <a:pt x="988" y="1642"/>
                      <a:pt x="907" y="1517"/>
                    </a:cubicBezTo>
                    <a:cubicBezTo>
                      <a:pt x="493" y="867"/>
                      <a:pt x="907" y="0"/>
                      <a:pt x="9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37"/>
              <p:cNvSpPr/>
              <p:nvPr/>
            </p:nvSpPr>
            <p:spPr>
              <a:xfrm>
                <a:off x="7939373" y="1202958"/>
                <a:ext cx="234762" cy="243514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6761" extrusionOk="0">
                    <a:moveTo>
                      <a:pt x="2418" y="1250"/>
                    </a:moveTo>
                    <a:cubicBezTo>
                      <a:pt x="2418" y="1250"/>
                      <a:pt x="2380" y="1273"/>
                      <a:pt x="2319" y="1314"/>
                    </a:cubicBezTo>
                    <a:lnTo>
                      <a:pt x="2319" y="1314"/>
                    </a:lnTo>
                    <a:cubicBezTo>
                      <a:pt x="2381" y="1275"/>
                      <a:pt x="2418" y="1250"/>
                      <a:pt x="2418" y="1250"/>
                    </a:cubicBezTo>
                    <a:close/>
                    <a:moveTo>
                      <a:pt x="1392" y="1"/>
                    </a:moveTo>
                    <a:cubicBezTo>
                      <a:pt x="1123" y="1"/>
                      <a:pt x="478" y="109"/>
                      <a:pt x="231" y="1112"/>
                    </a:cubicBezTo>
                    <a:cubicBezTo>
                      <a:pt x="1" y="2048"/>
                      <a:pt x="653" y="2174"/>
                      <a:pt x="1022" y="2174"/>
                    </a:cubicBezTo>
                    <a:cubicBezTo>
                      <a:pt x="1158" y="2174"/>
                      <a:pt x="1255" y="2157"/>
                      <a:pt x="1255" y="2157"/>
                    </a:cubicBezTo>
                    <a:lnTo>
                      <a:pt x="1255" y="2157"/>
                    </a:lnTo>
                    <a:cubicBezTo>
                      <a:pt x="1255" y="2157"/>
                      <a:pt x="428" y="2452"/>
                      <a:pt x="1196" y="3319"/>
                    </a:cubicBezTo>
                    <a:cubicBezTo>
                      <a:pt x="1525" y="3673"/>
                      <a:pt x="1920" y="3776"/>
                      <a:pt x="2267" y="3776"/>
                    </a:cubicBezTo>
                    <a:cubicBezTo>
                      <a:pt x="2752" y="3776"/>
                      <a:pt x="3147" y="3575"/>
                      <a:pt x="3147" y="3575"/>
                    </a:cubicBezTo>
                    <a:lnTo>
                      <a:pt x="3147" y="3575"/>
                    </a:lnTo>
                    <a:cubicBezTo>
                      <a:pt x="3147" y="3575"/>
                      <a:pt x="1728" y="4600"/>
                      <a:pt x="2713" y="5368"/>
                    </a:cubicBezTo>
                    <a:cubicBezTo>
                      <a:pt x="3043" y="5620"/>
                      <a:pt x="3357" y="5705"/>
                      <a:pt x="3631" y="5705"/>
                    </a:cubicBezTo>
                    <a:cubicBezTo>
                      <a:pt x="3984" y="5705"/>
                      <a:pt x="4269" y="5565"/>
                      <a:pt x="4433" y="5460"/>
                    </a:cubicBezTo>
                    <a:lnTo>
                      <a:pt x="4433" y="5460"/>
                    </a:lnTo>
                    <a:cubicBezTo>
                      <a:pt x="4276" y="5619"/>
                      <a:pt x="4125" y="5958"/>
                      <a:pt x="4684" y="6531"/>
                    </a:cubicBezTo>
                    <a:cubicBezTo>
                      <a:pt x="4845" y="6692"/>
                      <a:pt x="5014" y="6760"/>
                      <a:pt x="5181" y="6760"/>
                    </a:cubicBezTo>
                    <a:cubicBezTo>
                      <a:pt x="5871" y="6760"/>
                      <a:pt x="6517" y="5589"/>
                      <a:pt x="6358" y="4954"/>
                    </a:cubicBezTo>
                    <a:lnTo>
                      <a:pt x="6358" y="4954"/>
                    </a:lnTo>
                    <a:cubicBezTo>
                      <a:pt x="6358" y="4955"/>
                      <a:pt x="5933" y="6101"/>
                      <a:pt x="5136" y="6101"/>
                    </a:cubicBezTo>
                    <a:cubicBezTo>
                      <a:pt x="5111" y="6101"/>
                      <a:pt x="5085" y="6100"/>
                      <a:pt x="5058" y="6097"/>
                    </a:cubicBezTo>
                    <a:cubicBezTo>
                      <a:pt x="4191" y="6038"/>
                      <a:pt x="5294" y="4246"/>
                      <a:pt x="5295" y="4245"/>
                    </a:cubicBezTo>
                    <a:lnTo>
                      <a:pt x="5295" y="4245"/>
                    </a:lnTo>
                    <a:cubicBezTo>
                      <a:pt x="5294" y="4246"/>
                      <a:pt x="4639" y="5128"/>
                      <a:pt x="3963" y="5128"/>
                    </a:cubicBezTo>
                    <a:cubicBezTo>
                      <a:pt x="3794" y="5128"/>
                      <a:pt x="3624" y="5073"/>
                      <a:pt x="3462" y="4935"/>
                    </a:cubicBezTo>
                    <a:cubicBezTo>
                      <a:pt x="2654" y="4245"/>
                      <a:pt x="3935" y="2689"/>
                      <a:pt x="3935" y="2689"/>
                    </a:cubicBezTo>
                    <a:lnTo>
                      <a:pt x="3935" y="2689"/>
                    </a:lnTo>
                    <a:cubicBezTo>
                      <a:pt x="3935" y="2689"/>
                      <a:pt x="3189" y="3331"/>
                      <a:pt x="2494" y="3331"/>
                    </a:cubicBezTo>
                    <a:cubicBezTo>
                      <a:pt x="2230" y="3331"/>
                      <a:pt x="1974" y="3239"/>
                      <a:pt x="1768" y="2984"/>
                    </a:cubicBezTo>
                    <a:cubicBezTo>
                      <a:pt x="1160" y="2212"/>
                      <a:pt x="2017" y="1523"/>
                      <a:pt x="2319" y="1314"/>
                    </a:cubicBezTo>
                    <a:lnTo>
                      <a:pt x="2319" y="1314"/>
                    </a:lnTo>
                    <a:cubicBezTo>
                      <a:pt x="2103" y="1450"/>
                      <a:pt x="1581" y="1753"/>
                      <a:pt x="1222" y="1753"/>
                    </a:cubicBezTo>
                    <a:cubicBezTo>
                      <a:pt x="1037" y="1753"/>
                      <a:pt x="895" y="1672"/>
                      <a:pt x="861" y="1447"/>
                    </a:cubicBezTo>
                    <a:cubicBezTo>
                      <a:pt x="743" y="639"/>
                      <a:pt x="1512" y="9"/>
                      <a:pt x="1512" y="9"/>
                    </a:cubicBezTo>
                    <a:cubicBezTo>
                      <a:pt x="1512" y="9"/>
                      <a:pt x="1466" y="1"/>
                      <a:pt x="13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37"/>
              <p:cNvSpPr/>
              <p:nvPr/>
            </p:nvSpPr>
            <p:spPr>
              <a:xfrm>
                <a:off x="7796527" y="1263720"/>
                <a:ext cx="173172" cy="251222"/>
              </a:xfrm>
              <a:custGeom>
                <a:avLst/>
                <a:gdLst/>
                <a:ahLst/>
                <a:cxnLst/>
                <a:rect l="l" t="t" r="r" b="b"/>
                <a:pathLst>
                  <a:path w="4808" h="6975" extrusionOk="0">
                    <a:moveTo>
                      <a:pt x="2502" y="1376"/>
                    </a:moveTo>
                    <a:cubicBezTo>
                      <a:pt x="2502" y="1376"/>
                      <a:pt x="2456" y="1390"/>
                      <a:pt x="2382" y="1419"/>
                    </a:cubicBezTo>
                    <a:lnTo>
                      <a:pt x="2382" y="1419"/>
                    </a:lnTo>
                    <a:cubicBezTo>
                      <a:pt x="2457" y="1393"/>
                      <a:pt x="2502" y="1376"/>
                      <a:pt x="2502" y="1376"/>
                    </a:cubicBezTo>
                    <a:close/>
                    <a:moveTo>
                      <a:pt x="1776" y="0"/>
                    </a:moveTo>
                    <a:cubicBezTo>
                      <a:pt x="1487" y="0"/>
                      <a:pt x="1043" y="130"/>
                      <a:pt x="650" y="785"/>
                    </a:cubicBezTo>
                    <a:cubicBezTo>
                      <a:pt x="0" y="1888"/>
                      <a:pt x="1222" y="1947"/>
                      <a:pt x="1222" y="1947"/>
                    </a:cubicBezTo>
                    <a:cubicBezTo>
                      <a:pt x="1222" y="1947"/>
                      <a:pt x="414" y="2046"/>
                      <a:pt x="828" y="2992"/>
                    </a:cubicBezTo>
                    <a:cubicBezTo>
                      <a:pt x="1094" y="3573"/>
                      <a:pt x="1645" y="3685"/>
                      <a:pt x="2029" y="3685"/>
                    </a:cubicBezTo>
                    <a:cubicBezTo>
                      <a:pt x="2268" y="3685"/>
                      <a:pt x="2443" y="3642"/>
                      <a:pt x="2443" y="3642"/>
                    </a:cubicBezTo>
                    <a:lnTo>
                      <a:pt x="2443" y="3642"/>
                    </a:lnTo>
                    <a:cubicBezTo>
                      <a:pt x="2443" y="3642"/>
                      <a:pt x="907" y="4272"/>
                      <a:pt x="1537" y="5179"/>
                    </a:cubicBezTo>
                    <a:cubicBezTo>
                      <a:pt x="1827" y="5595"/>
                      <a:pt x="2192" y="5708"/>
                      <a:pt x="2502" y="5708"/>
                    </a:cubicBezTo>
                    <a:cubicBezTo>
                      <a:pt x="2699" y="5708"/>
                      <a:pt x="2874" y="5662"/>
                      <a:pt x="2993" y="5620"/>
                    </a:cubicBezTo>
                    <a:lnTo>
                      <a:pt x="2993" y="5620"/>
                    </a:lnTo>
                    <a:cubicBezTo>
                      <a:pt x="2808" y="5731"/>
                      <a:pt x="2568" y="6005"/>
                      <a:pt x="2877" y="6637"/>
                    </a:cubicBezTo>
                    <a:cubicBezTo>
                      <a:pt x="2997" y="6877"/>
                      <a:pt x="3177" y="6975"/>
                      <a:pt x="3379" y="6975"/>
                    </a:cubicBezTo>
                    <a:cubicBezTo>
                      <a:pt x="3974" y="6975"/>
                      <a:pt x="4764" y="6131"/>
                      <a:pt x="4808" y="5573"/>
                    </a:cubicBezTo>
                    <a:lnTo>
                      <a:pt x="4808" y="5573"/>
                    </a:lnTo>
                    <a:cubicBezTo>
                      <a:pt x="4808" y="5573"/>
                      <a:pt x="4208" y="6377"/>
                      <a:pt x="3560" y="6377"/>
                    </a:cubicBezTo>
                    <a:cubicBezTo>
                      <a:pt x="3484" y="6377"/>
                      <a:pt x="3407" y="6366"/>
                      <a:pt x="3330" y="6341"/>
                    </a:cubicBezTo>
                    <a:cubicBezTo>
                      <a:pt x="2601" y="6085"/>
                      <a:pt x="4098" y="4706"/>
                      <a:pt x="4098" y="4706"/>
                    </a:cubicBezTo>
                    <a:lnTo>
                      <a:pt x="4098" y="4706"/>
                    </a:lnTo>
                    <a:cubicBezTo>
                      <a:pt x="4098" y="4706"/>
                      <a:pt x="3422" y="5249"/>
                      <a:pt x="2860" y="5249"/>
                    </a:cubicBezTo>
                    <a:cubicBezTo>
                      <a:pt x="2643" y="5249"/>
                      <a:pt x="2443" y="5167"/>
                      <a:pt x="2305" y="4942"/>
                    </a:cubicBezTo>
                    <a:cubicBezTo>
                      <a:pt x="1813" y="4154"/>
                      <a:pt x="3389" y="2992"/>
                      <a:pt x="3389" y="2992"/>
                    </a:cubicBezTo>
                    <a:lnTo>
                      <a:pt x="3389" y="2992"/>
                    </a:lnTo>
                    <a:cubicBezTo>
                      <a:pt x="3389" y="2992"/>
                      <a:pt x="2771" y="3312"/>
                      <a:pt x="2219" y="3312"/>
                    </a:cubicBezTo>
                    <a:cubicBezTo>
                      <a:pt x="1884" y="3312"/>
                      <a:pt x="1573" y="3194"/>
                      <a:pt x="1439" y="2814"/>
                    </a:cubicBezTo>
                    <a:cubicBezTo>
                      <a:pt x="1131" y="1990"/>
                      <a:pt x="2045" y="1550"/>
                      <a:pt x="2382" y="1419"/>
                    </a:cubicBezTo>
                    <a:lnTo>
                      <a:pt x="2382" y="1419"/>
                    </a:lnTo>
                    <a:cubicBezTo>
                      <a:pt x="2191" y="1483"/>
                      <a:pt x="1810" y="1597"/>
                      <a:pt x="1511" y="1597"/>
                    </a:cubicBezTo>
                    <a:cubicBezTo>
                      <a:pt x="1248" y="1597"/>
                      <a:pt x="1050" y="1509"/>
                      <a:pt x="1104" y="1218"/>
                    </a:cubicBezTo>
                    <a:cubicBezTo>
                      <a:pt x="1241" y="470"/>
                      <a:pt x="2089" y="56"/>
                      <a:pt x="2089" y="56"/>
                    </a:cubicBezTo>
                    <a:cubicBezTo>
                      <a:pt x="2089" y="56"/>
                      <a:pt x="1965" y="0"/>
                      <a:pt x="17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7"/>
              <p:cNvSpPr/>
              <p:nvPr/>
            </p:nvSpPr>
            <p:spPr>
              <a:xfrm>
                <a:off x="8161637" y="887480"/>
                <a:ext cx="99012" cy="9173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2547" extrusionOk="0">
                    <a:moveTo>
                      <a:pt x="2296" y="0"/>
                    </a:moveTo>
                    <a:lnTo>
                      <a:pt x="1724" y="158"/>
                    </a:lnTo>
                    <a:cubicBezTo>
                      <a:pt x="1724" y="158"/>
                      <a:pt x="2197" y="1636"/>
                      <a:pt x="1527" y="1951"/>
                    </a:cubicBezTo>
                    <a:cubicBezTo>
                      <a:pt x="1465" y="1979"/>
                      <a:pt x="1407" y="1992"/>
                      <a:pt x="1353" y="1992"/>
                    </a:cubicBezTo>
                    <a:cubicBezTo>
                      <a:pt x="721" y="1992"/>
                      <a:pt x="621" y="237"/>
                      <a:pt x="621" y="237"/>
                    </a:cubicBezTo>
                    <a:lnTo>
                      <a:pt x="207" y="276"/>
                    </a:lnTo>
                    <a:cubicBezTo>
                      <a:pt x="207" y="276"/>
                      <a:pt x="1" y="2546"/>
                      <a:pt x="1419" y="2546"/>
                    </a:cubicBezTo>
                    <a:cubicBezTo>
                      <a:pt x="1454" y="2546"/>
                      <a:pt x="1490" y="2545"/>
                      <a:pt x="1527" y="2542"/>
                    </a:cubicBezTo>
                    <a:cubicBezTo>
                      <a:pt x="2749" y="2443"/>
                      <a:pt x="2296" y="0"/>
                      <a:pt x="22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7"/>
              <p:cNvSpPr/>
              <p:nvPr/>
            </p:nvSpPr>
            <p:spPr>
              <a:xfrm>
                <a:off x="8278174" y="933575"/>
                <a:ext cx="142849" cy="80253"/>
              </a:xfrm>
              <a:custGeom>
                <a:avLst/>
                <a:gdLst/>
                <a:ahLst/>
                <a:cxnLst/>
                <a:rect l="l" t="t" r="r" b="b"/>
                <a:pathLst>
                  <a:path w="3074" h="2228" extrusionOk="0">
                    <a:moveTo>
                      <a:pt x="0" y="1"/>
                    </a:moveTo>
                    <a:cubicBezTo>
                      <a:pt x="118" y="316"/>
                      <a:pt x="414" y="2227"/>
                      <a:pt x="414" y="2227"/>
                    </a:cubicBezTo>
                    <a:lnTo>
                      <a:pt x="307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7"/>
              <p:cNvSpPr/>
              <p:nvPr/>
            </p:nvSpPr>
            <p:spPr>
              <a:xfrm>
                <a:off x="8125800" y="958435"/>
                <a:ext cx="60365" cy="59645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1656" extrusionOk="0">
                    <a:moveTo>
                      <a:pt x="828" y="0"/>
                    </a:moveTo>
                    <a:cubicBezTo>
                      <a:pt x="375" y="0"/>
                      <a:pt x="0" y="375"/>
                      <a:pt x="0" y="828"/>
                    </a:cubicBezTo>
                    <a:cubicBezTo>
                      <a:pt x="0" y="1281"/>
                      <a:pt x="375" y="1656"/>
                      <a:pt x="828" y="1656"/>
                    </a:cubicBezTo>
                    <a:cubicBezTo>
                      <a:pt x="1301" y="1656"/>
                      <a:pt x="1675" y="1281"/>
                      <a:pt x="1675" y="828"/>
                    </a:cubicBezTo>
                    <a:cubicBezTo>
                      <a:pt x="1675" y="375"/>
                      <a:pt x="13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967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260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4572" y="5640767"/>
            <a:ext cx="7978613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8076" lvl="0" indent="-3040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934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p11"/>
          <p:cNvSpPr txBox="1">
            <a:spLocks noGrp="1"/>
          </p:cNvSpPr>
          <p:nvPr>
            <p:ph type="title" hasCustomPrompt="1"/>
          </p:nvPr>
        </p:nvSpPr>
        <p:spPr>
          <a:xfrm>
            <a:off x="1707796" y="2077761"/>
            <a:ext cx="8746507" cy="2014731"/>
          </a:xfrm>
          <a:prstGeom prst="rect">
            <a:avLst/>
          </a:prstGeom>
        </p:spPr>
        <p:txBody>
          <a:bodyPr spcFirstLastPara="1" wrap="square" lIns="86020" tIns="86020" rIns="86020" bIns="8602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1970"/>
            </a:lvl9pPr>
          </a:lstStyle>
          <a:p>
            <a:r>
              <a:t>xx%</a:t>
            </a:r>
          </a:p>
        </p:txBody>
      </p:sp>
      <p:sp>
        <p:nvSpPr>
          <p:cNvPr id="3669" name="Google Shape;3669;p11"/>
          <p:cNvSpPr txBox="1">
            <a:spLocks noGrp="1"/>
          </p:cNvSpPr>
          <p:nvPr>
            <p:ph type="subTitle" idx="1"/>
          </p:nvPr>
        </p:nvSpPr>
        <p:spPr>
          <a:xfrm>
            <a:off x="1707796" y="4092428"/>
            <a:ext cx="8746507" cy="951053"/>
          </a:xfrm>
          <a:prstGeom prst="rect">
            <a:avLst/>
          </a:prstGeom>
        </p:spPr>
        <p:txBody>
          <a:bodyPr spcFirstLastPara="1" wrap="square" lIns="86020" tIns="86020" rIns="86020" bIns="8602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995"/>
            </a:lvl9pPr>
          </a:lstStyle>
          <a:p>
            <a:endParaRPr/>
          </a:p>
        </p:txBody>
      </p:sp>
      <p:sp>
        <p:nvSpPr>
          <p:cNvPr id="3670" name="Google Shape;3670;p11"/>
          <p:cNvSpPr/>
          <p:nvPr/>
        </p:nvSpPr>
        <p:spPr>
          <a:xfrm>
            <a:off x="10393881" y="5583754"/>
            <a:ext cx="1730639" cy="700623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1" name="Google Shape;3671;p11"/>
          <p:cNvSpPr/>
          <p:nvPr/>
        </p:nvSpPr>
        <p:spPr>
          <a:xfrm>
            <a:off x="7737216" y="3762272"/>
            <a:ext cx="2573138" cy="885459"/>
          </a:xfrm>
          <a:custGeom>
            <a:avLst/>
            <a:gdLst/>
            <a:ahLst/>
            <a:cxnLst/>
            <a:rect l="l" t="t" r="r" b="b"/>
            <a:pathLst>
              <a:path w="29249" h="12738" extrusionOk="0">
                <a:moveTo>
                  <a:pt x="10913" y="0"/>
                </a:moveTo>
                <a:cubicBezTo>
                  <a:pt x="10819" y="0"/>
                  <a:pt x="10723" y="3"/>
                  <a:pt x="10626" y="7"/>
                </a:cubicBezTo>
                <a:cubicBezTo>
                  <a:pt x="9890" y="7"/>
                  <a:pt x="9153" y="217"/>
                  <a:pt x="8417" y="638"/>
                </a:cubicBezTo>
                <a:cubicBezTo>
                  <a:pt x="7680" y="901"/>
                  <a:pt x="7102" y="1322"/>
                  <a:pt x="6576" y="1953"/>
                </a:cubicBezTo>
                <a:cubicBezTo>
                  <a:pt x="5997" y="2532"/>
                  <a:pt x="5576" y="3269"/>
                  <a:pt x="5366" y="4058"/>
                </a:cubicBezTo>
                <a:cubicBezTo>
                  <a:pt x="5050" y="4847"/>
                  <a:pt x="4945" y="5636"/>
                  <a:pt x="4945" y="6477"/>
                </a:cubicBezTo>
                <a:cubicBezTo>
                  <a:pt x="4998" y="7003"/>
                  <a:pt x="5103" y="7530"/>
                  <a:pt x="5208" y="8056"/>
                </a:cubicBezTo>
                <a:lnTo>
                  <a:pt x="5208" y="8108"/>
                </a:lnTo>
                <a:cubicBezTo>
                  <a:pt x="4261" y="8161"/>
                  <a:pt x="3262" y="8529"/>
                  <a:pt x="2473" y="9055"/>
                </a:cubicBezTo>
                <a:cubicBezTo>
                  <a:pt x="1631" y="9634"/>
                  <a:pt x="1000" y="10370"/>
                  <a:pt x="526" y="11264"/>
                </a:cubicBezTo>
                <a:cubicBezTo>
                  <a:pt x="263" y="11738"/>
                  <a:pt x="105" y="12211"/>
                  <a:pt x="0" y="12737"/>
                </a:cubicBezTo>
                <a:lnTo>
                  <a:pt x="29248" y="12737"/>
                </a:lnTo>
                <a:lnTo>
                  <a:pt x="29248" y="12580"/>
                </a:lnTo>
                <a:cubicBezTo>
                  <a:pt x="29038" y="12317"/>
                  <a:pt x="28880" y="12106"/>
                  <a:pt x="28670" y="11948"/>
                </a:cubicBezTo>
                <a:cubicBezTo>
                  <a:pt x="28302" y="11580"/>
                  <a:pt x="27828" y="11264"/>
                  <a:pt x="27407" y="11001"/>
                </a:cubicBezTo>
                <a:cubicBezTo>
                  <a:pt x="26492" y="10520"/>
                  <a:pt x="25620" y="10258"/>
                  <a:pt x="24631" y="10258"/>
                </a:cubicBezTo>
                <a:cubicBezTo>
                  <a:pt x="24540" y="10258"/>
                  <a:pt x="24449" y="10261"/>
                  <a:pt x="24356" y="10265"/>
                </a:cubicBezTo>
                <a:cubicBezTo>
                  <a:pt x="23567" y="10265"/>
                  <a:pt x="22831" y="10475"/>
                  <a:pt x="22147" y="10896"/>
                </a:cubicBezTo>
                <a:cubicBezTo>
                  <a:pt x="22042" y="10949"/>
                  <a:pt x="21884" y="10949"/>
                  <a:pt x="21831" y="11001"/>
                </a:cubicBezTo>
                <a:cubicBezTo>
                  <a:pt x="21515" y="10212"/>
                  <a:pt x="21042" y="9581"/>
                  <a:pt x="20463" y="8950"/>
                </a:cubicBezTo>
                <a:cubicBezTo>
                  <a:pt x="20043" y="8634"/>
                  <a:pt x="19569" y="8319"/>
                  <a:pt x="19201" y="8056"/>
                </a:cubicBezTo>
                <a:cubicBezTo>
                  <a:pt x="18412" y="7582"/>
                  <a:pt x="17623" y="7372"/>
                  <a:pt x="16781" y="7319"/>
                </a:cubicBezTo>
                <a:cubicBezTo>
                  <a:pt x="16834" y="6846"/>
                  <a:pt x="16886" y="6425"/>
                  <a:pt x="16834" y="5951"/>
                </a:cubicBezTo>
                <a:cubicBezTo>
                  <a:pt x="16781" y="5425"/>
                  <a:pt x="16623" y="4899"/>
                  <a:pt x="16571" y="4373"/>
                </a:cubicBezTo>
                <a:cubicBezTo>
                  <a:pt x="16255" y="3321"/>
                  <a:pt x="15729" y="2479"/>
                  <a:pt x="14992" y="1690"/>
                </a:cubicBezTo>
                <a:cubicBezTo>
                  <a:pt x="14572" y="1322"/>
                  <a:pt x="14151" y="1007"/>
                  <a:pt x="13730" y="743"/>
                </a:cubicBezTo>
                <a:cubicBezTo>
                  <a:pt x="12814" y="262"/>
                  <a:pt x="11943" y="0"/>
                  <a:pt x="109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2" name="Google Shape;3672;p11"/>
          <p:cNvSpPr/>
          <p:nvPr/>
        </p:nvSpPr>
        <p:spPr>
          <a:xfrm>
            <a:off x="9083455" y="2108325"/>
            <a:ext cx="430155" cy="174128"/>
          </a:xfrm>
          <a:custGeom>
            <a:avLst/>
            <a:gdLst/>
            <a:ahLst/>
            <a:cxnLst/>
            <a:rect l="l" t="t" r="r" b="b"/>
            <a:pathLst>
              <a:path w="14993" h="7681" extrusionOk="0">
                <a:moveTo>
                  <a:pt x="6313" y="0"/>
                </a:moveTo>
                <a:cubicBezTo>
                  <a:pt x="5734" y="0"/>
                  <a:pt x="5208" y="105"/>
                  <a:pt x="4682" y="421"/>
                </a:cubicBezTo>
                <a:cubicBezTo>
                  <a:pt x="4156" y="631"/>
                  <a:pt x="3682" y="947"/>
                  <a:pt x="3314" y="1368"/>
                </a:cubicBezTo>
                <a:cubicBezTo>
                  <a:pt x="2841" y="1736"/>
                  <a:pt x="2578" y="2262"/>
                  <a:pt x="2420" y="2893"/>
                </a:cubicBezTo>
                <a:cubicBezTo>
                  <a:pt x="2157" y="3419"/>
                  <a:pt x="2052" y="3998"/>
                  <a:pt x="2104" y="4577"/>
                </a:cubicBezTo>
                <a:cubicBezTo>
                  <a:pt x="2104" y="4734"/>
                  <a:pt x="2157" y="4892"/>
                  <a:pt x="2157" y="5050"/>
                </a:cubicBezTo>
                <a:cubicBezTo>
                  <a:pt x="2104" y="5103"/>
                  <a:pt x="2052" y="5103"/>
                  <a:pt x="1894" y="5155"/>
                </a:cubicBezTo>
                <a:cubicBezTo>
                  <a:pt x="1526" y="5313"/>
                  <a:pt x="1105" y="5576"/>
                  <a:pt x="842" y="5892"/>
                </a:cubicBezTo>
                <a:cubicBezTo>
                  <a:pt x="526" y="6207"/>
                  <a:pt x="316" y="6628"/>
                  <a:pt x="211" y="6996"/>
                </a:cubicBezTo>
                <a:cubicBezTo>
                  <a:pt x="53" y="7207"/>
                  <a:pt x="0" y="7470"/>
                  <a:pt x="0" y="7680"/>
                </a:cubicBezTo>
                <a:lnTo>
                  <a:pt x="14993" y="7680"/>
                </a:lnTo>
                <a:lnTo>
                  <a:pt x="14993" y="7628"/>
                </a:lnTo>
                <a:cubicBezTo>
                  <a:pt x="14993" y="7417"/>
                  <a:pt x="14940" y="7259"/>
                  <a:pt x="14940" y="7102"/>
                </a:cubicBezTo>
                <a:cubicBezTo>
                  <a:pt x="14677" y="6365"/>
                  <a:pt x="14309" y="5681"/>
                  <a:pt x="13783" y="5155"/>
                </a:cubicBezTo>
                <a:cubicBezTo>
                  <a:pt x="13414" y="4997"/>
                  <a:pt x="13099" y="4734"/>
                  <a:pt x="12836" y="4524"/>
                </a:cubicBezTo>
                <a:cubicBezTo>
                  <a:pt x="12257" y="4208"/>
                  <a:pt x="11573" y="3998"/>
                  <a:pt x="10942" y="3998"/>
                </a:cubicBezTo>
                <a:cubicBezTo>
                  <a:pt x="10889" y="3682"/>
                  <a:pt x="10784" y="3314"/>
                  <a:pt x="10732" y="3051"/>
                </a:cubicBezTo>
                <a:cubicBezTo>
                  <a:pt x="10468" y="2367"/>
                  <a:pt x="10100" y="1683"/>
                  <a:pt x="9522" y="1157"/>
                </a:cubicBezTo>
                <a:cubicBezTo>
                  <a:pt x="9206" y="947"/>
                  <a:pt x="8943" y="684"/>
                  <a:pt x="8627" y="473"/>
                </a:cubicBezTo>
                <a:cubicBezTo>
                  <a:pt x="7891" y="105"/>
                  <a:pt x="7154" y="0"/>
                  <a:pt x="6313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3673" name="Google Shape;3673;p11"/>
          <p:cNvSpPr/>
          <p:nvPr/>
        </p:nvSpPr>
        <p:spPr>
          <a:xfrm>
            <a:off x="1779693" y="2061669"/>
            <a:ext cx="965442" cy="365251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grpSp>
        <p:nvGrpSpPr>
          <p:cNvPr id="3674" name="Google Shape;3674;p11"/>
          <p:cNvGrpSpPr/>
          <p:nvPr/>
        </p:nvGrpSpPr>
        <p:grpSpPr>
          <a:xfrm>
            <a:off x="10206841" y="5609131"/>
            <a:ext cx="387091" cy="303212"/>
            <a:chOff x="4864725" y="4564050"/>
            <a:chExt cx="337300" cy="334375"/>
          </a:xfrm>
        </p:grpSpPr>
        <p:sp>
          <p:nvSpPr>
            <p:cNvPr id="3675" name="Google Shape;3675;p11"/>
            <p:cNvSpPr/>
            <p:nvPr/>
          </p:nvSpPr>
          <p:spPr>
            <a:xfrm>
              <a:off x="4864725" y="4564050"/>
              <a:ext cx="337300" cy="333600"/>
            </a:xfrm>
            <a:custGeom>
              <a:avLst/>
              <a:gdLst/>
              <a:ahLst/>
              <a:cxnLst/>
              <a:rect l="l" t="t" r="r" b="b"/>
              <a:pathLst>
                <a:path w="13492" h="13344" extrusionOk="0">
                  <a:moveTo>
                    <a:pt x="5708" y="1"/>
                  </a:moveTo>
                  <a:cubicBezTo>
                    <a:pt x="5266" y="1"/>
                    <a:pt x="4832" y="312"/>
                    <a:pt x="4735" y="861"/>
                  </a:cubicBezTo>
                  <a:lnTo>
                    <a:pt x="4261" y="4385"/>
                  </a:lnTo>
                  <a:lnTo>
                    <a:pt x="894" y="5490"/>
                  </a:lnTo>
                  <a:cubicBezTo>
                    <a:pt x="53" y="5753"/>
                    <a:pt x="0" y="6910"/>
                    <a:pt x="789" y="7279"/>
                  </a:cubicBezTo>
                  <a:lnTo>
                    <a:pt x="3998" y="8857"/>
                  </a:lnTo>
                  <a:lnTo>
                    <a:pt x="4051" y="12381"/>
                  </a:lnTo>
                  <a:cubicBezTo>
                    <a:pt x="4051" y="12981"/>
                    <a:pt x="4523" y="13344"/>
                    <a:pt x="5009" y="13344"/>
                  </a:cubicBezTo>
                  <a:cubicBezTo>
                    <a:pt x="5248" y="13344"/>
                    <a:pt x="5491" y="13256"/>
                    <a:pt x="5681" y="13065"/>
                  </a:cubicBezTo>
                  <a:lnTo>
                    <a:pt x="8154" y="10487"/>
                  </a:lnTo>
                  <a:lnTo>
                    <a:pt x="11573" y="11540"/>
                  </a:lnTo>
                  <a:cubicBezTo>
                    <a:pt x="11670" y="11572"/>
                    <a:pt x="11764" y="11587"/>
                    <a:pt x="11856" y="11587"/>
                  </a:cubicBezTo>
                  <a:cubicBezTo>
                    <a:pt x="12514" y="11587"/>
                    <a:pt x="13001" y="10818"/>
                    <a:pt x="12678" y="10172"/>
                  </a:cubicBezTo>
                  <a:lnTo>
                    <a:pt x="10942" y="7016"/>
                  </a:lnTo>
                  <a:lnTo>
                    <a:pt x="12994" y="4122"/>
                  </a:lnTo>
                  <a:cubicBezTo>
                    <a:pt x="13491" y="3426"/>
                    <a:pt x="13001" y="2588"/>
                    <a:pt x="12234" y="2588"/>
                  </a:cubicBezTo>
                  <a:cubicBezTo>
                    <a:pt x="12190" y="2588"/>
                    <a:pt x="12145" y="2591"/>
                    <a:pt x="12099" y="2597"/>
                  </a:cubicBezTo>
                  <a:lnTo>
                    <a:pt x="8575" y="3281"/>
                  </a:lnTo>
                  <a:lnTo>
                    <a:pt x="6471" y="387"/>
                  </a:lnTo>
                  <a:cubicBezTo>
                    <a:pt x="6268" y="123"/>
                    <a:pt x="5986" y="1"/>
                    <a:pt x="57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76" name="Google Shape;3676;p11"/>
            <p:cNvSpPr/>
            <p:nvPr/>
          </p:nvSpPr>
          <p:spPr>
            <a:xfrm>
              <a:off x="5079075" y="4628800"/>
              <a:ext cx="114450" cy="33050"/>
            </a:xfrm>
            <a:custGeom>
              <a:avLst/>
              <a:gdLst/>
              <a:ahLst/>
              <a:cxnLst/>
              <a:rect l="l" t="t" r="r" b="b"/>
              <a:pathLst>
                <a:path w="4578" h="1322" extrusionOk="0">
                  <a:moveTo>
                    <a:pt x="3633" y="0"/>
                  </a:moveTo>
                  <a:cubicBezTo>
                    <a:pt x="3598" y="0"/>
                    <a:pt x="3561" y="2"/>
                    <a:pt x="3525" y="7"/>
                  </a:cubicBezTo>
                  <a:lnTo>
                    <a:pt x="1" y="691"/>
                  </a:lnTo>
                  <a:lnTo>
                    <a:pt x="527" y="1322"/>
                  </a:lnTo>
                  <a:lnTo>
                    <a:pt x="4577" y="585"/>
                  </a:lnTo>
                  <a:cubicBezTo>
                    <a:pt x="4385" y="249"/>
                    <a:pt x="4017" y="0"/>
                    <a:pt x="3633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77" name="Google Shape;3677;p11"/>
            <p:cNvSpPr/>
            <p:nvPr/>
          </p:nvSpPr>
          <p:spPr>
            <a:xfrm>
              <a:off x="4867350" y="4564050"/>
              <a:ext cx="163100" cy="334375"/>
            </a:xfrm>
            <a:custGeom>
              <a:avLst/>
              <a:gdLst/>
              <a:ahLst/>
              <a:cxnLst/>
              <a:rect l="l" t="t" r="r" b="b"/>
              <a:pathLst>
                <a:path w="6524" h="13375" extrusionOk="0">
                  <a:moveTo>
                    <a:pt x="5606" y="1"/>
                  </a:moveTo>
                  <a:cubicBezTo>
                    <a:pt x="5168" y="1"/>
                    <a:pt x="4747" y="312"/>
                    <a:pt x="4682" y="861"/>
                  </a:cubicBezTo>
                  <a:lnTo>
                    <a:pt x="4209" y="4385"/>
                  </a:lnTo>
                  <a:lnTo>
                    <a:pt x="842" y="5490"/>
                  </a:lnTo>
                  <a:cubicBezTo>
                    <a:pt x="53" y="5753"/>
                    <a:pt x="0" y="6910"/>
                    <a:pt x="737" y="7279"/>
                  </a:cubicBezTo>
                  <a:lnTo>
                    <a:pt x="3946" y="8857"/>
                  </a:lnTo>
                  <a:lnTo>
                    <a:pt x="3998" y="12381"/>
                  </a:lnTo>
                  <a:cubicBezTo>
                    <a:pt x="3998" y="12959"/>
                    <a:pt x="4484" y="13375"/>
                    <a:pt x="4998" y="13375"/>
                  </a:cubicBezTo>
                  <a:cubicBezTo>
                    <a:pt x="5139" y="13375"/>
                    <a:pt x="5283" y="13344"/>
                    <a:pt x="5419" y="13276"/>
                  </a:cubicBezTo>
                  <a:cubicBezTo>
                    <a:pt x="5313" y="13118"/>
                    <a:pt x="5313" y="13012"/>
                    <a:pt x="5313" y="12855"/>
                  </a:cubicBezTo>
                  <a:lnTo>
                    <a:pt x="5261" y="9330"/>
                  </a:lnTo>
                  <a:lnTo>
                    <a:pt x="2052" y="7752"/>
                  </a:lnTo>
                  <a:cubicBezTo>
                    <a:pt x="1263" y="7331"/>
                    <a:pt x="1315" y="6226"/>
                    <a:pt x="2157" y="5963"/>
                  </a:cubicBezTo>
                  <a:lnTo>
                    <a:pt x="5524" y="4859"/>
                  </a:lnTo>
                  <a:lnTo>
                    <a:pt x="5997" y="1282"/>
                  </a:lnTo>
                  <a:cubicBezTo>
                    <a:pt x="6050" y="966"/>
                    <a:pt x="6260" y="703"/>
                    <a:pt x="6523" y="598"/>
                  </a:cubicBezTo>
                  <a:lnTo>
                    <a:pt x="6366" y="387"/>
                  </a:lnTo>
                  <a:cubicBezTo>
                    <a:pt x="6163" y="123"/>
                    <a:pt x="5881" y="1"/>
                    <a:pt x="5606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78" name="Google Shape;3678;p11"/>
          <p:cNvGrpSpPr/>
          <p:nvPr/>
        </p:nvGrpSpPr>
        <p:grpSpPr>
          <a:xfrm>
            <a:off x="2485143" y="5729029"/>
            <a:ext cx="260001" cy="197547"/>
            <a:chOff x="3689675" y="865975"/>
            <a:chExt cx="288675" cy="277550"/>
          </a:xfrm>
        </p:grpSpPr>
        <p:sp>
          <p:nvSpPr>
            <p:cNvPr id="3679" name="Google Shape;3679;p11"/>
            <p:cNvSpPr/>
            <p:nvPr/>
          </p:nvSpPr>
          <p:spPr>
            <a:xfrm>
              <a:off x="3691350" y="865975"/>
              <a:ext cx="287000" cy="277550"/>
            </a:xfrm>
            <a:custGeom>
              <a:avLst/>
              <a:gdLst/>
              <a:ahLst/>
              <a:cxnLst/>
              <a:rect l="l" t="t" r="r" b="b"/>
              <a:pathLst>
                <a:path w="11480" h="11102" extrusionOk="0">
                  <a:moveTo>
                    <a:pt x="6491" y="0"/>
                  </a:moveTo>
                  <a:cubicBezTo>
                    <a:pt x="6242" y="0"/>
                    <a:pt x="5984" y="106"/>
                    <a:pt x="5798" y="333"/>
                  </a:cubicBezTo>
                  <a:lnTo>
                    <a:pt x="4115" y="2805"/>
                  </a:lnTo>
                  <a:lnTo>
                    <a:pt x="1169" y="2332"/>
                  </a:lnTo>
                  <a:cubicBezTo>
                    <a:pt x="1109" y="2318"/>
                    <a:pt x="1050" y="2311"/>
                    <a:pt x="992" y="2311"/>
                  </a:cubicBezTo>
                  <a:cubicBezTo>
                    <a:pt x="400" y="2311"/>
                    <a:pt x="1" y="3014"/>
                    <a:pt x="432" y="3542"/>
                  </a:cubicBezTo>
                  <a:lnTo>
                    <a:pt x="2274" y="5909"/>
                  </a:lnTo>
                  <a:lnTo>
                    <a:pt x="958" y="8644"/>
                  </a:lnTo>
                  <a:cubicBezTo>
                    <a:pt x="688" y="9186"/>
                    <a:pt x="1113" y="9804"/>
                    <a:pt x="1671" y="9804"/>
                  </a:cubicBezTo>
                  <a:cubicBezTo>
                    <a:pt x="1764" y="9804"/>
                    <a:pt x="1860" y="9787"/>
                    <a:pt x="1958" y="9749"/>
                  </a:cubicBezTo>
                  <a:lnTo>
                    <a:pt x="4746" y="8750"/>
                  </a:lnTo>
                  <a:lnTo>
                    <a:pt x="6850" y="10854"/>
                  </a:lnTo>
                  <a:cubicBezTo>
                    <a:pt x="7021" y="11025"/>
                    <a:pt x="7231" y="11101"/>
                    <a:pt x="7437" y="11101"/>
                  </a:cubicBezTo>
                  <a:cubicBezTo>
                    <a:pt x="7863" y="11101"/>
                    <a:pt x="8271" y="10772"/>
                    <a:pt x="8271" y="10275"/>
                  </a:cubicBezTo>
                  <a:lnTo>
                    <a:pt x="8165" y="7329"/>
                  </a:lnTo>
                  <a:lnTo>
                    <a:pt x="10796" y="5962"/>
                  </a:lnTo>
                  <a:cubicBezTo>
                    <a:pt x="11479" y="5593"/>
                    <a:pt x="11322" y="4699"/>
                    <a:pt x="10690" y="4489"/>
                  </a:cubicBezTo>
                  <a:lnTo>
                    <a:pt x="7797" y="3647"/>
                  </a:lnTo>
                  <a:lnTo>
                    <a:pt x="7271" y="701"/>
                  </a:lnTo>
                  <a:cubicBezTo>
                    <a:pt x="7239" y="254"/>
                    <a:pt x="6877" y="0"/>
                    <a:pt x="6491" y="0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0" name="Google Shape;3680;p11"/>
            <p:cNvSpPr/>
            <p:nvPr/>
          </p:nvSpPr>
          <p:spPr>
            <a:xfrm>
              <a:off x="3884950" y="957150"/>
              <a:ext cx="86825" cy="40775"/>
            </a:xfrm>
            <a:custGeom>
              <a:avLst/>
              <a:gdLst/>
              <a:ahLst/>
              <a:cxnLst/>
              <a:rect l="l" t="t" r="r" b="b"/>
              <a:pathLst>
                <a:path w="3473" h="1631" extrusionOk="0">
                  <a:moveTo>
                    <a:pt x="0" y="0"/>
                  </a:moveTo>
                  <a:lnTo>
                    <a:pt x="158" y="631"/>
                  </a:lnTo>
                  <a:lnTo>
                    <a:pt x="3472" y="1631"/>
                  </a:lnTo>
                  <a:cubicBezTo>
                    <a:pt x="3472" y="1315"/>
                    <a:pt x="3262" y="894"/>
                    <a:pt x="2894" y="84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1" name="Google Shape;3681;p11"/>
            <p:cNvSpPr/>
            <p:nvPr/>
          </p:nvSpPr>
          <p:spPr>
            <a:xfrm>
              <a:off x="3689675" y="867575"/>
              <a:ext cx="183475" cy="246075"/>
            </a:xfrm>
            <a:custGeom>
              <a:avLst/>
              <a:gdLst/>
              <a:ahLst/>
              <a:cxnLst/>
              <a:rect l="l" t="t" r="r" b="b"/>
              <a:pathLst>
                <a:path w="7339" h="9843" extrusionOk="0">
                  <a:moveTo>
                    <a:pt x="6452" y="0"/>
                  </a:moveTo>
                  <a:cubicBezTo>
                    <a:pt x="6207" y="0"/>
                    <a:pt x="5962" y="118"/>
                    <a:pt x="5813" y="374"/>
                  </a:cubicBezTo>
                  <a:lnTo>
                    <a:pt x="4129" y="2794"/>
                  </a:lnTo>
                  <a:lnTo>
                    <a:pt x="1131" y="2320"/>
                  </a:lnTo>
                  <a:cubicBezTo>
                    <a:pt x="1091" y="2314"/>
                    <a:pt x="1052" y="2311"/>
                    <a:pt x="1014" y="2311"/>
                  </a:cubicBezTo>
                  <a:cubicBezTo>
                    <a:pt x="395" y="2311"/>
                    <a:pt x="1" y="3087"/>
                    <a:pt x="447" y="3583"/>
                  </a:cubicBezTo>
                  <a:lnTo>
                    <a:pt x="2288" y="5950"/>
                  </a:lnTo>
                  <a:lnTo>
                    <a:pt x="973" y="8633"/>
                  </a:lnTo>
                  <a:cubicBezTo>
                    <a:pt x="710" y="9212"/>
                    <a:pt x="1078" y="9843"/>
                    <a:pt x="1657" y="9843"/>
                  </a:cubicBezTo>
                  <a:cubicBezTo>
                    <a:pt x="1762" y="9685"/>
                    <a:pt x="1762" y="9633"/>
                    <a:pt x="1815" y="9475"/>
                  </a:cubicBezTo>
                  <a:lnTo>
                    <a:pt x="3130" y="6792"/>
                  </a:lnTo>
                  <a:lnTo>
                    <a:pt x="1288" y="4425"/>
                  </a:lnTo>
                  <a:cubicBezTo>
                    <a:pt x="844" y="3881"/>
                    <a:pt x="1281" y="3153"/>
                    <a:pt x="1858" y="3153"/>
                  </a:cubicBezTo>
                  <a:cubicBezTo>
                    <a:pt x="1896" y="3153"/>
                    <a:pt x="1934" y="3156"/>
                    <a:pt x="1972" y="3162"/>
                  </a:cubicBezTo>
                  <a:lnTo>
                    <a:pt x="4971" y="3636"/>
                  </a:lnTo>
                  <a:lnTo>
                    <a:pt x="6654" y="1216"/>
                  </a:lnTo>
                  <a:cubicBezTo>
                    <a:pt x="6865" y="953"/>
                    <a:pt x="7075" y="900"/>
                    <a:pt x="7338" y="900"/>
                  </a:cubicBezTo>
                  <a:lnTo>
                    <a:pt x="7233" y="690"/>
                  </a:lnTo>
                  <a:cubicBezTo>
                    <a:pt x="7170" y="252"/>
                    <a:pt x="6811" y="0"/>
                    <a:pt x="6452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82" name="Google Shape;3682;p11"/>
          <p:cNvGrpSpPr/>
          <p:nvPr/>
        </p:nvGrpSpPr>
        <p:grpSpPr>
          <a:xfrm>
            <a:off x="2967291" y="942394"/>
            <a:ext cx="335850" cy="250935"/>
            <a:chOff x="5348675" y="2068175"/>
            <a:chExt cx="292650" cy="276725"/>
          </a:xfrm>
        </p:grpSpPr>
        <p:sp>
          <p:nvSpPr>
            <p:cNvPr id="3683" name="Google Shape;3683;p11"/>
            <p:cNvSpPr/>
            <p:nvPr/>
          </p:nvSpPr>
          <p:spPr>
            <a:xfrm>
              <a:off x="5353950" y="2069650"/>
              <a:ext cx="287375" cy="273500"/>
            </a:xfrm>
            <a:custGeom>
              <a:avLst/>
              <a:gdLst/>
              <a:ahLst/>
              <a:cxnLst/>
              <a:rect l="l" t="t" r="r" b="b"/>
              <a:pathLst>
                <a:path w="11495" h="10940" extrusionOk="0">
                  <a:moveTo>
                    <a:pt x="3407" y="1"/>
                  </a:moveTo>
                  <a:cubicBezTo>
                    <a:pt x="2961" y="1"/>
                    <a:pt x="2567" y="368"/>
                    <a:pt x="2683" y="793"/>
                  </a:cubicBezTo>
                  <a:lnTo>
                    <a:pt x="3104" y="3739"/>
                  </a:lnTo>
                  <a:lnTo>
                    <a:pt x="579" y="5369"/>
                  </a:lnTo>
                  <a:cubicBezTo>
                    <a:pt x="0" y="5790"/>
                    <a:pt x="158" y="6685"/>
                    <a:pt x="842" y="6842"/>
                  </a:cubicBezTo>
                  <a:lnTo>
                    <a:pt x="3840" y="7421"/>
                  </a:lnTo>
                  <a:lnTo>
                    <a:pt x="4629" y="10314"/>
                  </a:lnTo>
                  <a:cubicBezTo>
                    <a:pt x="4688" y="10725"/>
                    <a:pt x="5025" y="10939"/>
                    <a:pt x="5366" y="10939"/>
                  </a:cubicBezTo>
                  <a:cubicBezTo>
                    <a:pt x="5636" y="10939"/>
                    <a:pt x="5910" y="10804"/>
                    <a:pt x="6050" y="10525"/>
                  </a:cubicBezTo>
                  <a:lnTo>
                    <a:pt x="7523" y="7894"/>
                  </a:lnTo>
                  <a:lnTo>
                    <a:pt x="10469" y="8000"/>
                  </a:lnTo>
                  <a:cubicBezTo>
                    <a:pt x="10503" y="8005"/>
                    <a:pt x="10537" y="8008"/>
                    <a:pt x="10570" y="8008"/>
                  </a:cubicBezTo>
                  <a:cubicBezTo>
                    <a:pt x="11143" y="8008"/>
                    <a:pt x="11495" y="7182"/>
                    <a:pt x="11047" y="6685"/>
                  </a:cubicBezTo>
                  <a:lnTo>
                    <a:pt x="8996" y="4528"/>
                  </a:lnTo>
                  <a:lnTo>
                    <a:pt x="10048" y="1740"/>
                  </a:lnTo>
                  <a:cubicBezTo>
                    <a:pt x="10220" y="1181"/>
                    <a:pt x="9829" y="657"/>
                    <a:pt x="9307" y="657"/>
                  </a:cubicBezTo>
                  <a:cubicBezTo>
                    <a:pt x="9191" y="657"/>
                    <a:pt x="9068" y="683"/>
                    <a:pt x="8943" y="740"/>
                  </a:cubicBezTo>
                  <a:lnTo>
                    <a:pt x="6260" y="2003"/>
                  </a:lnTo>
                  <a:lnTo>
                    <a:pt x="3893" y="162"/>
                  </a:lnTo>
                  <a:cubicBezTo>
                    <a:pt x="3739" y="49"/>
                    <a:pt x="3569" y="1"/>
                    <a:pt x="3407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4" name="Google Shape;3684;p11"/>
            <p:cNvSpPr/>
            <p:nvPr/>
          </p:nvSpPr>
          <p:spPr>
            <a:xfrm>
              <a:off x="5507800" y="2086575"/>
              <a:ext cx="93400" cy="43675"/>
            </a:xfrm>
            <a:custGeom>
              <a:avLst/>
              <a:gdLst/>
              <a:ahLst/>
              <a:cxnLst/>
              <a:rect l="l" t="t" r="r" b="b"/>
              <a:pathLst>
                <a:path w="3736" h="1747" extrusionOk="0">
                  <a:moveTo>
                    <a:pt x="3047" y="0"/>
                  </a:moveTo>
                  <a:cubicBezTo>
                    <a:pt x="2943" y="0"/>
                    <a:pt x="2838" y="20"/>
                    <a:pt x="2736" y="63"/>
                  </a:cubicBezTo>
                  <a:lnTo>
                    <a:pt x="1" y="1326"/>
                  </a:lnTo>
                  <a:lnTo>
                    <a:pt x="632" y="1747"/>
                  </a:lnTo>
                  <a:lnTo>
                    <a:pt x="3736" y="326"/>
                  </a:lnTo>
                  <a:cubicBezTo>
                    <a:pt x="3583" y="136"/>
                    <a:pt x="3320" y="0"/>
                    <a:pt x="3047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5" name="Google Shape;3685;p11"/>
            <p:cNvSpPr/>
            <p:nvPr/>
          </p:nvSpPr>
          <p:spPr>
            <a:xfrm>
              <a:off x="5348675" y="2068175"/>
              <a:ext cx="148650" cy="276725"/>
            </a:xfrm>
            <a:custGeom>
              <a:avLst/>
              <a:gdLst/>
              <a:ahLst/>
              <a:cxnLst/>
              <a:rect l="l" t="t" r="r" b="b"/>
              <a:pathLst>
                <a:path w="5946" h="11069" extrusionOk="0">
                  <a:moveTo>
                    <a:pt x="3520" y="1"/>
                  </a:moveTo>
                  <a:cubicBezTo>
                    <a:pt x="3056" y="1"/>
                    <a:pt x="2660" y="369"/>
                    <a:pt x="2736" y="904"/>
                  </a:cubicBezTo>
                  <a:lnTo>
                    <a:pt x="3104" y="3850"/>
                  </a:lnTo>
                  <a:lnTo>
                    <a:pt x="632" y="5534"/>
                  </a:lnTo>
                  <a:cubicBezTo>
                    <a:pt x="1" y="5902"/>
                    <a:pt x="211" y="6849"/>
                    <a:pt x="895" y="6954"/>
                  </a:cubicBezTo>
                  <a:lnTo>
                    <a:pt x="3841" y="7533"/>
                  </a:lnTo>
                  <a:lnTo>
                    <a:pt x="4630" y="10478"/>
                  </a:lnTo>
                  <a:cubicBezTo>
                    <a:pt x="4765" y="10849"/>
                    <a:pt x="5093" y="11068"/>
                    <a:pt x="5422" y="11068"/>
                  </a:cubicBezTo>
                  <a:cubicBezTo>
                    <a:pt x="5608" y="11068"/>
                    <a:pt x="5793" y="10998"/>
                    <a:pt x="5945" y="10847"/>
                  </a:cubicBezTo>
                  <a:cubicBezTo>
                    <a:pt x="5945" y="10794"/>
                    <a:pt x="5945" y="10741"/>
                    <a:pt x="5893" y="10584"/>
                  </a:cubicBezTo>
                  <a:lnTo>
                    <a:pt x="5103" y="7690"/>
                  </a:lnTo>
                  <a:lnTo>
                    <a:pt x="2105" y="7112"/>
                  </a:lnTo>
                  <a:cubicBezTo>
                    <a:pt x="1421" y="6954"/>
                    <a:pt x="1263" y="6060"/>
                    <a:pt x="1842" y="5639"/>
                  </a:cubicBezTo>
                  <a:lnTo>
                    <a:pt x="4367" y="4008"/>
                  </a:lnTo>
                  <a:lnTo>
                    <a:pt x="3946" y="1062"/>
                  </a:lnTo>
                  <a:cubicBezTo>
                    <a:pt x="3894" y="799"/>
                    <a:pt x="4051" y="536"/>
                    <a:pt x="4209" y="326"/>
                  </a:cubicBezTo>
                  <a:lnTo>
                    <a:pt x="4051" y="168"/>
                  </a:lnTo>
                  <a:cubicBezTo>
                    <a:pt x="3879" y="53"/>
                    <a:pt x="3694" y="1"/>
                    <a:pt x="3520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86" name="Google Shape;3686;p11"/>
          <p:cNvGrpSpPr/>
          <p:nvPr/>
        </p:nvGrpSpPr>
        <p:grpSpPr>
          <a:xfrm>
            <a:off x="1186671" y="2235820"/>
            <a:ext cx="259997" cy="176193"/>
            <a:chOff x="1916200" y="1417475"/>
            <a:chExt cx="229350" cy="228000"/>
          </a:xfrm>
        </p:grpSpPr>
        <p:sp>
          <p:nvSpPr>
            <p:cNvPr id="3687" name="Google Shape;3687;p11"/>
            <p:cNvSpPr/>
            <p:nvPr/>
          </p:nvSpPr>
          <p:spPr>
            <a:xfrm>
              <a:off x="1918850" y="1417475"/>
              <a:ext cx="226700" cy="227800"/>
            </a:xfrm>
            <a:custGeom>
              <a:avLst/>
              <a:gdLst/>
              <a:ahLst/>
              <a:cxnLst/>
              <a:rect l="l" t="t" r="r" b="b"/>
              <a:pathLst>
                <a:path w="9068" h="9112" extrusionOk="0">
                  <a:moveTo>
                    <a:pt x="3793" y="1"/>
                  </a:moveTo>
                  <a:cubicBezTo>
                    <a:pt x="3485" y="1"/>
                    <a:pt x="3189" y="218"/>
                    <a:pt x="3156" y="577"/>
                  </a:cubicBezTo>
                  <a:lnTo>
                    <a:pt x="2893" y="2997"/>
                  </a:lnTo>
                  <a:lnTo>
                    <a:pt x="579" y="3786"/>
                  </a:lnTo>
                  <a:cubicBezTo>
                    <a:pt x="53" y="3944"/>
                    <a:pt x="0" y="4733"/>
                    <a:pt x="526" y="4996"/>
                  </a:cubicBezTo>
                  <a:lnTo>
                    <a:pt x="2683" y="6048"/>
                  </a:lnTo>
                  <a:lnTo>
                    <a:pt x="2683" y="8468"/>
                  </a:lnTo>
                  <a:cubicBezTo>
                    <a:pt x="2683" y="8863"/>
                    <a:pt x="3027" y="9111"/>
                    <a:pt x="3362" y="9111"/>
                  </a:cubicBezTo>
                  <a:cubicBezTo>
                    <a:pt x="3517" y="9111"/>
                    <a:pt x="3671" y="9058"/>
                    <a:pt x="3788" y="8942"/>
                  </a:cubicBezTo>
                  <a:lnTo>
                    <a:pt x="5524" y="7153"/>
                  </a:lnTo>
                  <a:lnTo>
                    <a:pt x="7786" y="7889"/>
                  </a:lnTo>
                  <a:cubicBezTo>
                    <a:pt x="7871" y="7918"/>
                    <a:pt x="7953" y="7931"/>
                    <a:pt x="8029" y="7931"/>
                  </a:cubicBezTo>
                  <a:cubicBezTo>
                    <a:pt x="8518" y="7931"/>
                    <a:pt x="8802" y="7397"/>
                    <a:pt x="8575" y="6943"/>
                  </a:cubicBezTo>
                  <a:lnTo>
                    <a:pt x="7417" y="4786"/>
                  </a:lnTo>
                  <a:lnTo>
                    <a:pt x="8785" y="2787"/>
                  </a:lnTo>
                  <a:cubicBezTo>
                    <a:pt x="9067" y="2317"/>
                    <a:pt x="8803" y="1763"/>
                    <a:pt x="8331" y="1763"/>
                  </a:cubicBezTo>
                  <a:cubicBezTo>
                    <a:pt x="8275" y="1763"/>
                    <a:pt x="8215" y="1770"/>
                    <a:pt x="8154" y="1787"/>
                  </a:cubicBezTo>
                  <a:lnTo>
                    <a:pt x="5787" y="2208"/>
                  </a:lnTo>
                  <a:lnTo>
                    <a:pt x="4314" y="262"/>
                  </a:lnTo>
                  <a:cubicBezTo>
                    <a:pt x="4174" y="82"/>
                    <a:pt x="3981" y="1"/>
                    <a:pt x="3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8" name="Google Shape;3688;p11"/>
            <p:cNvSpPr/>
            <p:nvPr/>
          </p:nvSpPr>
          <p:spPr>
            <a:xfrm>
              <a:off x="2063500" y="1463200"/>
              <a:ext cx="76300" cy="21325"/>
            </a:xfrm>
            <a:custGeom>
              <a:avLst/>
              <a:gdLst/>
              <a:ahLst/>
              <a:cxnLst/>
              <a:rect l="l" t="t" r="r" b="b"/>
              <a:pathLst>
                <a:path w="3052" h="853" extrusionOk="0">
                  <a:moveTo>
                    <a:pt x="2487" y="1"/>
                  </a:moveTo>
                  <a:cubicBezTo>
                    <a:pt x="2449" y="1"/>
                    <a:pt x="2409" y="4"/>
                    <a:pt x="2368" y="11"/>
                  </a:cubicBezTo>
                  <a:lnTo>
                    <a:pt x="1" y="484"/>
                  </a:lnTo>
                  <a:lnTo>
                    <a:pt x="316" y="853"/>
                  </a:lnTo>
                  <a:lnTo>
                    <a:pt x="3052" y="379"/>
                  </a:lnTo>
                  <a:cubicBezTo>
                    <a:pt x="2960" y="150"/>
                    <a:pt x="2749" y="1"/>
                    <a:pt x="248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89" name="Google Shape;3689;p11"/>
            <p:cNvSpPr/>
            <p:nvPr/>
          </p:nvSpPr>
          <p:spPr>
            <a:xfrm>
              <a:off x="1916200" y="1417475"/>
              <a:ext cx="113125" cy="228000"/>
            </a:xfrm>
            <a:custGeom>
              <a:avLst/>
              <a:gdLst/>
              <a:ahLst/>
              <a:cxnLst/>
              <a:rect l="l" t="t" r="r" b="b"/>
              <a:pathLst>
                <a:path w="4525" h="9120" extrusionOk="0">
                  <a:moveTo>
                    <a:pt x="3919" y="1"/>
                  </a:moveTo>
                  <a:cubicBezTo>
                    <a:pt x="3604" y="1"/>
                    <a:pt x="3275" y="218"/>
                    <a:pt x="3210" y="577"/>
                  </a:cubicBezTo>
                  <a:lnTo>
                    <a:pt x="2894" y="2997"/>
                  </a:lnTo>
                  <a:lnTo>
                    <a:pt x="580" y="3786"/>
                  </a:lnTo>
                  <a:cubicBezTo>
                    <a:pt x="54" y="3997"/>
                    <a:pt x="1" y="4733"/>
                    <a:pt x="527" y="4996"/>
                  </a:cubicBezTo>
                  <a:lnTo>
                    <a:pt x="2684" y="6048"/>
                  </a:lnTo>
                  <a:lnTo>
                    <a:pt x="2684" y="8468"/>
                  </a:lnTo>
                  <a:cubicBezTo>
                    <a:pt x="2684" y="8871"/>
                    <a:pt x="2992" y="9119"/>
                    <a:pt x="3349" y="9119"/>
                  </a:cubicBezTo>
                  <a:cubicBezTo>
                    <a:pt x="3458" y="9119"/>
                    <a:pt x="3572" y="9096"/>
                    <a:pt x="3683" y="9047"/>
                  </a:cubicBezTo>
                  <a:cubicBezTo>
                    <a:pt x="3631" y="8942"/>
                    <a:pt x="3631" y="8889"/>
                    <a:pt x="3631" y="8784"/>
                  </a:cubicBezTo>
                  <a:lnTo>
                    <a:pt x="3631" y="6364"/>
                  </a:lnTo>
                  <a:lnTo>
                    <a:pt x="1474" y="5312"/>
                  </a:lnTo>
                  <a:cubicBezTo>
                    <a:pt x="948" y="5049"/>
                    <a:pt x="1000" y="4260"/>
                    <a:pt x="1526" y="4154"/>
                  </a:cubicBezTo>
                  <a:lnTo>
                    <a:pt x="3841" y="3365"/>
                  </a:lnTo>
                  <a:lnTo>
                    <a:pt x="4157" y="893"/>
                  </a:lnTo>
                  <a:cubicBezTo>
                    <a:pt x="4157" y="630"/>
                    <a:pt x="4367" y="525"/>
                    <a:pt x="4525" y="367"/>
                  </a:cubicBezTo>
                  <a:lnTo>
                    <a:pt x="4420" y="262"/>
                  </a:lnTo>
                  <a:cubicBezTo>
                    <a:pt x="4300" y="82"/>
                    <a:pt x="4112" y="1"/>
                    <a:pt x="3919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0" name="Google Shape;3690;p11"/>
          <p:cNvGrpSpPr/>
          <p:nvPr/>
        </p:nvGrpSpPr>
        <p:grpSpPr>
          <a:xfrm>
            <a:off x="7871465" y="1591619"/>
            <a:ext cx="153981" cy="117317"/>
            <a:chOff x="2419900" y="952925"/>
            <a:chExt cx="134175" cy="129375"/>
          </a:xfrm>
        </p:grpSpPr>
        <p:sp>
          <p:nvSpPr>
            <p:cNvPr id="3691" name="Google Shape;3691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2" name="Google Shape;3692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3" name="Google Shape;3693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4" name="Google Shape;3694;p11"/>
          <p:cNvGrpSpPr/>
          <p:nvPr/>
        </p:nvGrpSpPr>
        <p:grpSpPr>
          <a:xfrm>
            <a:off x="1505266" y="3607970"/>
            <a:ext cx="158486" cy="116343"/>
            <a:chOff x="732600" y="1890325"/>
            <a:chExt cx="138100" cy="128300"/>
          </a:xfrm>
        </p:grpSpPr>
        <p:sp>
          <p:nvSpPr>
            <p:cNvPr id="3695" name="Google Shape;3695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6" name="Google Shape;3696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697" name="Google Shape;3697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698" name="Google Shape;3698;p11"/>
          <p:cNvGrpSpPr/>
          <p:nvPr/>
        </p:nvGrpSpPr>
        <p:grpSpPr>
          <a:xfrm flipH="1">
            <a:off x="9217736" y="761384"/>
            <a:ext cx="1551118" cy="947545"/>
            <a:chOff x="6015800" y="923575"/>
            <a:chExt cx="1212225" cy="937075"/>
          </a:xfrm>
        </p:grpSpPr>
        <p:sp>
          <p:nvSpPr>
            <p:cNvPr id="3699" name="Google Shape;3699;p11"/>
            <p:cNvSpPr/>
            <p:nvPr/>
          </p:nvSpPr>
          <p:spPr>
            <a:xfrm>
              <a:off x="6015800" y="923575"/>
              <a:ext cx="375800" cy="361850"/>
            </a:xfrm>
            <a:custGeom>
              <a:avLst/>
              <a:gdLst/>
              <a:ahLst/>
              <a:cxnLst/>
              <a:rect l="l" t="t" r="r" b="b"/>
              <a:pathLst>
                <a:path w="15032" h="14474" extrusionOk="0">
                  <a:moveTo>
                    <a:pt x="8300" y="0"/>
                  </a:moveTo>
                  <a:cubicBezTo>
                    <a:pt x="7968" y="0"/>
                    <a:pt x="7628" y="165"/>
                    <a:pt x="7404" y="501"/>
                  </a:cubicBezTo>
                  <a:lnTo>
                    <a:pt x="5352" y="3815"/>
                  </a:lnTo>
                  <a:lnTo>
                    <a:pt x="1459" y="3447"/>
                  </a:lnTo>
                  <a:cubicBezTo>
                    <a:pt x="1438" y="3446"/>
                    <a:pt x="1416" y="3445"/>
                    <a:pt x="1395" y="3445"/>
                  </a:cubicBezTo>
                  <a:cubicBezTo>
                    <a:pt x="538" y="3445"/>
                    <a:pt x="0" y="4463"/>
                    <a:pt x="565" y="5131"/>
                  </a:cubicBezTo>
                  <a:lnTo>
                    <a:pt x="3038" y="8129"/>
                  </a:lnTo>
                  <a:lnTo>
                    <a:pt x="1459" y="11706"/>
                  </a:lnTo>
                  <a:cubicBezTo>
                    <a:pt x="1145" y="12469"/>
                    <a:pt x="1712" y="13194"/>
                    <a:pt x="2474" y="13194"/>
                  </a:cubicBezTo>
                  <a:cubicBezTo>
                    <a:pt x="2604" y="13194"/>
                    <a:pt x="2741" y="13173"/>
                    <a:pt x="2880" y="13126"/>
                  </a:cubicBezTo>
                  <a:lnTo>
                    <a:pt x="6457" y="11654"/>
                  </a:lnTo>
                  <a:lnTo>
                    <a:pt x="9455" y="14231"/>
                  </a:lnTo>
                  <a:cubicBezTo>
                    <a:pt x="9654" y="14399"/>
                    <a:pt x="9883" y="14474"/>
                    <a:pt x="10107" y="14474"/>
                  </a:cubicBezTo>
                  <a:cubicBezTo>
                    <a:pt x="10656" y="14474"/>
                    <a:pt x="11176" y="14025"/>
                    <a:pt x="11139" y="13390"/>
                  </a:cubicBezTo>
                  <a:lnTo>
                    <a:pt x="10876" y="9497"/>
                  </a:lnTo>
                  <a:lnTo>
                    <a:pt x="14242" y="7498"/>
                  </a:lnTo>
                  <a:cubicBezTo>
                    <a:pt x="15031" y="7077"/>
                    <a:pt x="14874" y="5814"/>
                    <a:pt x="13979" y="5604"/>
                  </a:cubicBezTo>
                  <a:lnTo>
                    <a:pt x="10139" y="4710"/>
                  </a:lnTo>
                  <a:lnTo>
                    <a:pt x="9298" y="870"/>
                  </a:lnTo>
                  <a:cubicBezTo>
                    <a:pt x="9177" y="297"/>
                    <a:pt x="8745" y="0"/>
                    <a:pt x="83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0" name="Google Shape;3700;p11"/>
            <p:cNvSpPr/>
            <p:nvPr/>
          </p:nvSpPr>
          <p:spPr>
            <a:xfrm>
              <a:off x="6024650" y="1009625"/>
              <a:ext cx="124975" cy="27750"/>
            </a:xfrm>
            <a:custGeom>
              <a:avLst/>
              <a:gdLst/>
              <a:ahLst/>
              <a:cxnLst/>
              <a:rect l="l" t="t" r="r" b="b"/>
              <a:pathLst>
                <a:path w="4999" h="1110" extrusionOk="0">
                  <a:moveTo>
                    <a:pt x="1005" y="0"/>
                  </a:moveTo>
                  <a:cubicBezTo>
                    <a:pt x="526" y="0"/>
                    <a:pt x="148" y="348"/>
                    <a:pt x="1" y="742"/>
                  </a:cubicBezTo>
                  <a:lnTo>
                    <a:pt x="4472" y="1110"/>
                  </a:lnTo>
                  <a:lnTo>
                    <a:pt x="4998" y="373"/>
                  </a:lnTo>
                  <a:lnTo>
                    <a:pt x="1105" y="5"/>
                  </a:lnTo>
                  <a:cubicBezTo>
                    <a:pt x="1072" y="2"/>
                    <a:pt x="1038" y="0"/>
                    <a:pt x="1005" y="0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1" name="Google Shape;3701;p11"/>
            <p:cNvSpPr/>
            <p:nvPr/>
          </p:nvSpPr>
          <p:spPr>
            <a:xfrm>
              <a:off x="6195625" y="926500"/>
              <a:ext cx="195975" cy="361150"/>
            </a:xfrm>
            <a:custGeom>
              <a:avLst/>
              <a:gdLst/>
              <a:ahLst/>
              <a:cxnLst/>
              <a:rect l="l" t="t" r="r" b="b"/>
              <a:pathLst>
                <a:path w="7839" h="14446" extrusionOk="0">
                  <a:moveTo>
                    <a:pt x="1045" y="1"/>
                  </a:moveTo>
                  <a:cubicBezTo>
                    <a:pt x="716" y="1"/>
                    <a:pt x="381" y="156"/>
                    <a:pt x="158" y="490"/>
                  </a:cubicBezTo>
                  <a:lnTo>
                    <a:pt x="0" y="753"/>
                  </a:lnTo>
                  <a:cubicBezTo>
                    <a:pt x="316" y="805"/>
                    <a:pt x="579" y="1068"/>
                    <a:pt x="684" y="1489"/>
                  </a:cubicBezTo>
                  <a:lnTo>
                    <a:pt x="1526" y="5277"/>
                  </a:lnTo>
                  <a:lnTo>
                    <a:pt x="5313" y="6223"/>
                  </a:lnTo>
                  <a:cubicBezTo>
                    <a:pt x="6260" y="6434"/>
                    <a:pt x="6366" y="7644"/>
                    <a:pt x="5576" y="8117"/>
                  </a:cubicBezTo>
                  <a:lnTo>
                    <a:pt x="2262" y="10116"/>
                  </a:lnTo>
                  <a:lnTo>
                    <a:pt x="2525" y="13956"/>
                  </a:lnTo>
                  <a:cubicBezTo>
                    <a:pt x="2578" y="14114"/>
                    <a:pt x="2525" y="14167"/>
                    <a:pt x="2420" y="14377"/>
                  </a:cubicBezTo>
                  <a:cubicBezTo>
                    <a:pt x="2541" y="14424"/>
                    <a:pt x="2667" y="14446"/>
                    <a:pt x="2793" y="14446"/>
                  </a:cubicBezTo>
                  <a:cubicBezTo>
                    <a:pt x="3374" y="14446"/>
                    <a:pt x="3936" y="13974"/>
                    <a:pt x="3893" y="13325"/>
                  </a:cubicBezTo>
                  <a:lnTo>
                    <a:pt x="3630" y="9432"/>
                  </a:lnTo>
                  <a:lnTo>
                    <a:pt x="6997" y="7486"/>
                  </a:lnTo>
                  <a:cubicBezTo>
                    <a:pt x="7838" y="7013"/>
                    <a:pt x="7628" y="5750"/>
                    <a:pt x="6734" y="5540"/>
                  </a:cubicBezTo>
                  <a:lnTo>
                    <a:pt x="2894" y="4645"/>
                  </a:lnTo>
                  <a:lnTo>
                    <a:pt x="2052" y="805"/>
                  </a:lnTo>
                  <a:cubicBezTo>
                    <a:pt x="1931" y="289"/>
                    <a:pt x="1494" y="1"/>
                    <a:pt x="1045" y="1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2" name="Google Shape;3702;p11"/>
            <p:cNvSpPr/>
            <p:nvPr/>
          </p:nvSpPr>
          <p:spPr>
            <a:xfrm>
              <a:off x="6473100" y="1159675"/>
              <a:ext cx="701000" cy="453725"/>
            </a:xfrm>
            <a:custGeom>
              <a:avLst/>
              <a:gdLst/>
              <a:ahLst/>
              <a:cxnLst/>
              <a:rect l="l" t="t" r="r" b="b"/>
              <a:pathLst>
                <a:path w="28040" h="18149" fill="none" extrusionOk="0">
                  <a:moveTo>
                    <a:pt x="1" y="0"/>
                  </a:moveTo>
                  <a:cubicBezTo>
                    <a:pt x="11785" y="0"/>
                    <a:pt x="23252" y="7417"/>
                    <a:pt x="28039" y="1814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3" name="Google Shape;3703;p11"/>
            <p:cNvSpPr/>
            <p:nvPr/>
          </p:nvSpPr>
          <p:spPr>
            <a:xfrm>
              <a:off x="6475750" y="1233325"/>
              <a:ext cx="309075" cy="140725"/>
            </a:xfrm>
            <a:custGeom>
              <a:avLst/>
              <a:gdLst/>
              <a:ahLst/>
              <a:cxnLst/>
              <a:rect l="l" t="t" r="r" b="b"/>
              <a:pathLst>
                <a:path w="12363" h="5629" fill="none" extrusionOk="0">
                  <a:moveTo>
                    <a:pt x="0" y="0"/>
                  </a:moveTo>
                  <a:cubicBezTo>
                    <a:pt x="4366" y="1157"/>
                    <a:pt x="8522" y="3051"/>
                    <a:pt x="12362" y="5629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4" name="Google Shape;3704;p11"/>
            <p:cNvSpPr/>
            <p:nvPr/>
          </p:nvSpPr>
          <p:spPr>
            <a:xfrm>
              <a:off x="6858450" y="1473975"/>
              <a:ext cx="84175" cy="90775"/>
            </a:xfrm>
            <a:custGeom>
              <a:avLst/>
              <a:gdLst/>
              <a:ahLst/>
              <a:cxnLst/>
              <a:rect l="l" t="t" r="r" b="b"/>
              <a:pathLst>
                <a:path w="3367" h="3631" fill="none" extrusionOk="0">
                  <a:moveTo>
                    <a:pt x="0" y="1"/>
                  </a:moveTo>
                  <a:cubicBezTo>
                    <a:pt x="1368" y="948"/>
                    <a:pt x="2473" y="2210"/>
                    <a:pt x="3367" y="3630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5" name="Google Shape;3705;p11"/>
            <p:cNvSpPr/>
            <p:nvPr/>
          </p:nvSpPr>
          <p:spPr>
            <a:xfrm>
              <a:off x="6462600" y="1304325"/>
              <a:ext cx="303800" cy="409025"/>
            </a:xfrm>
            <a:custGeom>
              <a:avLst/>
              <a:gdLst/>
              <a:ahLst/>
              <a:cxnLst/>
              <a:rect l="l" t="t" r="r" b="b"/>
              <a:pathLst>
                <a:path w="12152" h="16361" fill="none" extrusionOk="0">
                  <a:moveTo>
                    <a:pt x="0" y="1"/>
                  </a:moveTo>
                  <a:cubicBezTo>
                    <a:pt x="6155" y="3315"/>
                    <a:pt x="10679" y="9522"/>
                    <a:pt x="12152" y="1636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6" name="Google Shape;3706;p11"/>
            <p:cNvSpPr/>
            <p:nvPr/>
          </p:nvSpPr>
          <p:spPr>
            <a:xfrm>
              <a:off x="6799275" y="1797500"/>
              <a:ext cx="15800" cy="63150"/>
            </a:xfrm>
            <a:custGeom>
              <a:avLst/>
              <a:gdLst/>
              <a:ahLst/>
              <a:cxnLst/>
              <a:rect l="l" t="t" r="r" b="b"/>
              <a:pathLst>
                <a:path w="632" h="2526" fill="none" extrusionOk="0">
                  <a:moveTo>
                    <a:pt x="0" y="1"/>
                  </a:moveTo>
                  <a:cubicBezTo>
                    <a:pt x="210" y="842"/>
                    <a:pt x="368" y="1684"/>
                    <a:pt x="631" y="2526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7" name="Google Shape;3707;p11"/>
            <p:cNvSpPr/>
            <p:nvPr/>
          </p:nvSpPr>
          <p:spPr>
            <a:xfrm>
              <a:off x="6486275" y="1049200"/>
              <a:ext cx="498450" cy="86825"/>
            </a:xfrm>
            <a:custGeom>
              <a:avLst/>
              <a:gdLst/>
              <a:ahLst/>
              <a:cxnLst/>
              <a:rect l="l" t="t" r="r" b="b"/>
              <a:pathLst>
                <a:path w="19938" h="3473" fill="none" extrusionOk="0">
                  <a:moveTo>
                    <a:pt x="0" y="1052"/>
                  </a:moveTo>
                  <a:cubicBezTo>
                    <a:pt x="6733" y="0"/>
                    <a:pt x="13677" y="842"/>
                    <a:pt x="19937" y="3472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8" name="Google Shape;3708;p11"/>
            <p:cNvSpPr/>
            <p:nvPr/>
          </p:nvSpPr>
          <p:spPr>
            <a:xfrm>
              <a:off x="7089900" y="1205700"/>
              <a:ext cx="59200" cy="35525"/>
            </a:xfrm>
            <a:custGeom>
              <a:avLst/>
              <a:gdLst/>
              <a:ahLst/>
              <a:cxnLst/>
              <a:rect l="l" t="t" r="r" b="b"/>
              <a:pathLst>
                <a:path w="2368" h="1421" fill="none" extrusionOk="0">
                  <a:moveTo>
                    <a:pt x="1" y="0"/>
                  </a:moveTo>
                  <a:cubicBezTo>
                    <a:pt x="790" y="421"/>
                    <a:pt x="1579" y="895"/>
                    <a:pt x="2368" y="1421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09" name="Google Shape;3709;p11"/>
            <p:cNvSpPr/>
            <p:nvPr/>
          </p:nvSpPr>
          <p:spPr>
            <a:xfrm>
              <a:off x="7216150" y="1312225"/>
              <a:ext cx="11875" cy="9225"/>
            </a:xfrm>
            <a:custGeom>
              <a:avLst/>
              <a:gdLst/>
              <a:ahLst/>
              <a:cxnLst/>
              <a:rect l="l" t="t" r="r" b="b"/>
              <a:pathLst>
                <a:path w="475" h="369" fill="none" extrusionOk="0">
                  <a:moveTo>
                    <a:pt x="1" y="0"/>
                  </a:moveTo>
                  <a:cubicBezTo>
                    <a:pt x="159" y="106"/>
                    <a:pt x="264" y="263"/>
                    <a:pt x="474" y="369"/>
                  </a:cubicBezTo>
                </a:path>
              </a:pathLst>
            </a:custGeom>
            <a:noFill/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0" name="Google Shape;3710;p11"/>
            <p:cNvSpPr/>
            <p:nvPr/>
          </p:nvSpPr>
          <p:spPr>
            <a:xfrm>
              <a:off x="6989950" y="1652825"/>
              <a:ext cx="11875" cy="23700"/>
            </a:xfrm>
            <a:custGeom>
              <a:avLst/>
              <a:gdLst/>
              <a:ahLst/>
              <a:cxnLst/>
              <a:rect l="l" t="t" r="r" b="b"/>
              <a:pathLst>
                <a:path w="475" h="948" fill="none" extrusionOk="0">
                  <a:moveTo>
                    <a:pt x="1" y="1"/>
                  </a:moveTo>
                  <a:cubicBezTo>
                    <a:pt x="106" y="317"/>
                    <a:pt x="316" y="632"/>
                    <a:pt x="474" y="948"/>
                  </a:cubicBezTo>
                </a:path>
              </a:pathLst>
            </a:custGeom>
            <a:solidFill>
              <a:schemeClr val="lt2"/>
            </a:solidFill>
            <a:ln w="19725" cap="rnd" cmpd="sng">
              <a:solidFill>
                <a:srgbClr val="FCC3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1" name="Google Shape;3711;p11"/>
          <p:cNvGrpSpPr/>
          <p:nvPr/>
        </p:nvGrpSpPr>
        <p:grpSpPr>
          <a:xfrm>
            <a:off x="9513598" y="4067094"/>
            <a:ext cx="158486" cy="116343"/>
            <a:chOff x="732600" y="1890325"/>
            <a:chExt cx="138100" cy="128300"/>
          </a:xfrm>
        </p:grpSpPr>
        <p:sp>
          <p:nvSpPr>
            <p:cNvPr id="3712" name="Google Shape;3712;p11"/>
            <p:cNvSpPr/>
            <p:nvPr/>
          </p:nvSpPr>
          <p:spPr>
            <a:xfrm>
              <a:off x="732600" y="1890325"/>
              <a:ext cx="138100" cy="127525"/>
            </a:xfrm>
            <a:custGeom>
              <a:avLst/>
              <a:gdLst/>
              <a:ahLst/>
              <a:cxnLst/>
              <a:rect l="l" t="t" r="r" b="b"/>
              <a:pathLst>
                <a:path w="5524" h="5101" extrusionOk="0">
                  <a:moveTo>
                    <a:pt x="1431" y="1"/>
                  </a:moveTo>
                  <a:cubicBezTo>
                    <a:pt x="1188" y="1"/>
                    <a:pt x="1025" y="229"/>
                    <a:pt x="1105" y="548"/>
                  </a:cubicBezTo>
                  <a:lnTo>
                    <a:pt x="1368" y="1916"/>
                  </a:lnTo>
                  <a:lnTo>
                    <a:pt x="263" y="2758"/>
                  </a:lnTo>
                  <a:cubicBezTo>
                    <a:pt x="0" y="2968"/>
                    <a:pt x="158" y="3389"/>
                    <a:pt x="474" y="3442"/>
                  </a:cubicBezTo>
                  <a:lnTo>
                    <a:pt x="1842" y="3547"/>
                  </a:lnTo>
                  <a:lnTo>
                    <a:pt x="2315" y="4862"/>
                  </a:lnTo>
                  <a:cubicBezTo>
                    <a:pt x="2372" y="5004"/>
                    <a:pt x="2537" y="5100"/>
                    <a:pt x="2701" y="5100"/>
                  </a:cubicBezTo>
                  <a:cubicBezTo>
                    <a:pt x="2840" y="5100"/>
                    <a:pt x="2979" y="5031"/>
                    <a:pt x="3052" y="4862"/>
                  </a:cubicBezTo>
                  <a:lnTo>
                    <a:pt x="3630" y="3652"/>
                  </a:lnTo>
                  <a:lnTo>
                    <a:pt x="4998" y="3547"/>
                  </a:lnTo>
                  <a:cubicBezTo>
                    <a:pt x="5314" y="3547"/>
                    <a:pt x="5524" y="3126"/>
                    <a:pt x="5261" y="2916"/>
                  </a:cubicBezTo>
                  <a:lnTo>
                    <a:pt x="4209" y="1969"/>
                  </a:lnTo>
                  <a:lnTo>
                    <a:pt x="4630" y="601"/>
                  </a:lnTo>
                  <a:cubicBezTo>
                    <a:pt x="4716" y="343"/>
                    <a:pt x="4486" y="86"/>
                    <a:pt x="4255" y="86"/>
                  </a:cubicBezTo>
                  <a:cubicBezTo>
                    <a:pt x="4204" y="86"/>
                    <a:pt x="4152" y="99"/>
                    <a:pt x="4104" y="128"/>
                  </a:cubicBezTo>
                  <a:lnTo>
                    <a:pt x="2841" y="864"/>
                  </a:lnTo>
                  <a:lnTo>
                    <a:pt x="1684" y="75"/>
                  </a:lnTo>
                  <a:cubicBezTo>
                    <a:pt x="1595" y="24"/>
                    <a:pt x="1509" y="1"/>
                    <a:pt x="1431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3" name="Google Shape;3713;p11"/>
            <p:cNvSpPr/>
            <p:nvPr/>
          </p:nvSpPr>
          <p:spPr>
            <a:xfrm>
              <a:off x="802300" y="1893750"/>
              <a:ext cx="42100" cy="23450"/>
            </a:xfrm>
            <a:custGeom>
              <a:avLst/>
              <a:gdLst/>
              <a:ahLst/>
              <a:cxnLst/>
              <a:rect l="l" t="t" r="r" b="b"/>
              <a:pathLst>
                <a:path w="1684" h="938" extrusionOk="0">
                  <a:moveTo>
                    <a:pt x="1447" y="1"/>
                  </a:moveTo>
                  <a:cubicBezTo>
                    <a:pt x="1377" y="1"/>
                    <a:pt x="1299" y="30"/>
                    <a:pt x="1210" y="96"/>
                  </a:cubicBezTo>
                  <a:lnTo>
                    <a:pt x="1" y="780"/>
                  </a:lnTo>
                  <a:lnTo>
                    <a:pt x="316" y="938"/>
                  </a:lnTo>
                  <a:lnTo>
                    <a:pt x="1684" y="148"/>
                  </a:lnTo>
                  <a:cubicBezTo>
                    <a:pt x="1623" y="57"/>
                    <a:pt x="1544" y="1"/>
                    <a:pt x="1447" y="1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4" name="Google Shape;3714;p11"/>
            <p:cNvSpPr/>
            <p:nvPr/>
          </p:nvSpPr>
          <p:spPr>
            <a:xfrm>
              <a:off x="732600" y="1892325"/>
              <a:ext cx="74975" cy="126300"/>
            </a:xfrm>
            <a:custGeom>
              <a:avLst/>
              <a:gdLst/>
              <a:ahLst/>
              <a:cxnLst/>
              <a:rect l="l" t="t" r="r" b="b"/>
              <a:pathLst>
                <a:path w="2999" h="5052" extrusionOk="0">
                  <a:moveTo>
                    <a:pt x="1559" y="0"/>
                  </a:moveTo>
                  <a:cubicBezTo>
                    <a:pt x="1320" y="0"/>
                    <a:pt x="1063" y="218"/>
                    <a:pt x="1105" y="468"/>
                  </a:cubicBezTo>
                  <a:lnTo>
                    <a:pt x="1368" y="1836"/>
                  </a:lnTo>
                  <a:lnTo>
                    <a:pt x="263" y="2678"/>
                  </a:lnTo>
                  <a:cubicBezTo>
                    <a:pt x="0" y="2888"/>
                    <a:pt x="158" y="3362"/>
                    <a:pt x="474" y="3362"/>
                  </a:cubicBezTo>
                  <a:lnTo>
                    <a:pt x="1842" y="3467"/>
                  </a:lnTo>
                  <a:lnTo>
                    <a:pt x="2315" y="4782"/>
                  </a:lnTo>
                  <a:cubicBezTo>
                    <a:pt x="2415" y="4949"/>
                    <a:pt x="2578" y="5052"/>
                    <a:pt x="2738" y="5052"/>
                  </a:cubicBezTo>
                  <a:cubicBezTo>
                    <a:pt x="2830" y="5052"/>
                    <a:pt x="2922" y="5017"/>
                    <a:pt x="2999" y="4940"/>
                  </a:cubicBezTo>
                  <a:cubicBezTo>
                    <a:pt x="2894" y="4887"/>
                    <a:pt x="2841" y="4887"/>
                    <a:pt x="2841" y="4782"/>
                  </a:cubicBezTo>
                  <a:lnTo>
                    <a:pt x="2368" y="3467"/>
                  </a:lnTo>
                  <a:lnTo>
                    <a:pt x="1000" y="3362"/>
                  </a:lnTo>
                  <a:cubicBezTo>
                    <a:pt x="684" y="3309"/>
                    <a:pt x="527" y="2888"/>
                    <a:pt x="790" y="2678"/>
                  </a:cubicBezTo>
                  <a:lnTo>
                    <a:pt x="1894" y="1836"/>
                  </a:lnTo>
                  <a:lnTo>
                    <a:pt x="1631" y="468"/>
                  </a:lnTo>
                  <a:cubicBezTo>
                    <a:pt x="1631" y="311"/>
                    <a:pt x="1631" y="205"/>
                    <a:pt x="1789" y="153"/>
                  </a:cubicBezTo>
                  <a:lnTo>
                    <a:pt x="1736" y="48"/>
                  </a:lnTo>
                  <a:cubicBezTo>
                    <a:pt x="1682" y="15"/>
                    <a:pt x="1621" y="0"/>
                    <a:pt x="1559" y="0"/>
                  </a:cubicBezTo>
                  <a:close/>
                </a:path>
              </a:pathLst>
            </a:custGeom>
            <a:solidFill>
              <a:srgbClr val="FAB8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5" name="Google Shape;3715;p11"/>
          <p:cNvGrpSpPr/>
          <p:nvPr/>
        </p:nvGrpSpPr>
        <p:grpSpPr>
          <a:xfrm>
            <a:off x="5325107" y="1120490"/>
            <a:ext cx="153981" cy="117317"/>
            <a:chOff x="2419900" y="952925"/>
            <a:chExt cx="134175" cy="129375"/>
          </a:xfrm>
        </p:grpSpPr>
        <p:sp>
          <p:nvSpPr>
            <p:cNvPr id="3716" name="Google Shape;3716;p11"/>
            <p:cNvSpPr/>
            <p:nvPr/>
          </p:nvSpPr>
          <p:spPr>
            <a:xfrm>
              <a:off x="2421550" y="952925"/>
              <a:ext cx="132525" cy="129375"/>
            </a:xfrm>
            <a:custGeom>
              <a:avLst/>
              <a:gdLst/>
              <a:ahLst/>
              <a:cxnLst/>
              <a:rect l="l" t="t" r="r" b="b"/>
              <a:pathLst>
                <a:path w="5301" h="5175" extrusionOk="0">
                  <a:moveTo>
                    <a:pt x="2854" y="1"/>
                  </a:moveTo>
                  <a:cubicBezTo>
                    <a:pt x="2742" y="1"/>
                    <a:pt x="2640" y="55"/>
                    <a:pt x="2617" y="169"/>
                  </a:cubicBezTo>
                  <a:lnTo>
                    <a:pt x="1881" y="1326"/>
                  </a:lnTo>
                  <a:lnTo>
                    <a:pt x="513" y="1221"/>
                  </a:lnTo>
                  <a:cubicBezTo>
                    <a:pt x="493" y="1218"/>
                    <a:pt x="473" y="1216"/>
                    <a:pt x="453" y="1216"/>
                  </a:cubicBezTo>
                  <a:cubicBezTo>
                    <a:pt x="172" y="1216"/>
                    <a:pt x="1" y="1554"/>
                    <a:pt x="198" y="1800"/>
                  </a:cubicBezTo>
                  <a:lnTo>
                    <a:pt x="1092" y="2852"/>
                  </a:lnTo>
                  <a:lnTo>
                    <a:pt x="566" y="4167"/>
                  </a:lnTo>
                  <a:cubicBezTo>
                    <a:pt x="478" y="4431"/>
                    <a:pt x="647" y="4731"/>
                    <a:pt x="889" y="4731"/>
                  </a:cubicBezTo>
                  <a:cubicBezTo>
                    <a:pt x="937" y="4731"/>
                    <a:pt x="987" y="4719"/>
                    <a:pt x="1039" y="4693"/>
                  </a:cubicBezTo>
                  <a:lnTo>
                    <a:pt x="2354" y="4167"/>
                  </a:lnTo>
                  <a:lnTo>
                    <a:pt x="3407" y="5114"/>
                  </a:lnTo>
                  <a:cubicBezTo>
                    <a:pt x="3462" y="5155"/>
                    <a:pt x="3527" y="5175"/>
                    <a:pt x="3594" y="5175"/>
                  </a:cubicBezTo>
                  <a:cubicBezTo>
                    <a:pt x="3784" y="5175"/>
                    <a:pt x="3985" y="5018"/>
                    <a:pt x="3985" y="4746"/>
                  </a:cubicBezTo>
                  <a:lnTo>
                    <a:pt x="3880" y="3378"/>
                  </a:lnTo>
                  <a:lnTo>
                    <a:pt x="5037" y="2641"/>
                  </a:lnTo>
                  <a:cubicBezTo>
                    <a:pt x="5300" y="2536"/>
                    <a:pt x="5248" y="2063"/>
                    <a:pt x="4932" y="2010"/>
                  </a:cubicBezTo>
                  <a:lnTo>
                    <a:pt x="3512" y="1695"/>
                  </a:lnTo>
                  <a:lnTo>
                    <a:pt x="3196" y="274"/>
                  </a:lnTo>
                  <a:cubicBezTo>
                    <a:pt x="3166" y="95"/>
                    <a:pt x="3001" y="1"/>
                    <a:pt x="2854" y="1"/>
                  </a:cubicBezTo>
                  <a:close/>
                </a:path>
              </a:pathLst>
            </a:custGeom>
            <a:solidFill>
              <a:srgbClr val="FCC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7" name="Google Shape;3717;p11"/>
            <p:cNvSpPr/>
            <p:nvPr/>
          </p:nvSpPr>
          <p:spPr>
            <a:xfrm>
              <a:off x="2510650" y="995275"/>
              <a:ext cx="40800" cy="17125"/>
            </a:xfrm>
            <a:custGeom>
              <a:avLst/>
              <a:gdLst/>
              <a:ahLst/>
              <a:cxnLst/>
              <a:rect l="l" t="t" r="r" b="b"/>
              <a:pathLst>
                <a:path w="1632" h="685" extrusionOk="0">
                  <a:moveTo>
                    <a:pt x="0" y="1"/>
                  </a:moveTo>
                  <a:lnTo>
                    <a:pt x="53" y="316"/>
                  </a:lnTo>
                  <a:lnTo>
                    <a:pt x="1631" y="684"/>
                  </a:lnTo>
                  <a:cubicBezTo>
                    <a:pt x="1631" y="579"/>
                    <a:pt x="1473" y="369"/>
                    <a:pt x="1368" y="31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3718" name="Google Shape;3718;p11"/>
            <p:cNvSpPr/>
            <p:nvPr/>
          </p:nvSpPr>
          <p:spPr>
            <a:xfrm>
              <a:off x="2419900" y="952925"/>
              <a:ext cx="81575" cy="117875"/>
            </a:xfrm>
            <a:custGeom>
              <a:avLst/>
              <a:gdLst/>
              <a:ahLst/>
              <a:cxnLst/>
              <a:rect l="l" t="t" r="r" b="b"/>
              <a:pathLst>
                <a:path w="3263" h="4715" extrusionOk="0">
                  <a:moveTo>
                    <a:pt x="2910" y="1"/>
                  </a:moveTo>
                  <a:cubicBezTo>
                    <a:pt x="2791" y="1"/>
                    <a:pt x="2676" y="55"/>
                    <a:pt x="2631" y="169"/>
                  </a:cubicBezTo>
                  <a:lnTo>
                    <a:pt x="1894" y="1326"/>
                  </a:lnTo>
                  <a:lnTo>
                    <a:pt x="527" y="1221"/>
                  </a:lnTo>
                  <a:cubicBezTo>
                    <a:pt x="211" y="1221"/>
                    <a:pt x="1" y="1537"/>
                    <a:pt x="211" y="1800"/>
                  </a:cubicBezTo>
                  <a:lnTo>
                    <a:pt x="444" y="2074"/>
                  </a:lnTo>
                  <a:lnTo>
                    <a:pt x="444" y="2074"/>
                  </a:lnTo>
                  <a:cubicBezTo>
                    <a:pt x="423" y="1876"/>
                    <a:pt x="553" y="1678"/>
                    <a:pt x="745" y="1678"/>
                  </a:cubicBezTo>
                  <a:cubicBezTo>
                    <a:pt x="776" y="1678"/>
                    <a:pt x="808" y="1683"/>
                    <a:pt x="842" y="1695"/>
                  </a:cubicBezTo>
                  <a:lnTo>
                    <a:pt x="2210" y="1800"/>
                  </a:lnTo>
                  <a:lnTo>
                    <a:pt x="2946" y="642"/>
                  </a:lnTo>
                  <a:cubicBezTo>
                    <a:pt x="2999" y="485"/>
                    <a:pt x="3157" y="432"/>
                    <a:pt x="3262" y="432"/>
                  </a:cubicBezTo>
                  <a:lnTo>
                    <a:pt x="3262" y="274"/>
                  </a:lnTo>
                  <a:cubicBezTo>
                    <a:pt x="3232" y="95"/>
                    <a:pt x="3067" y="1"/>
                    <a:pt x="2910" y="1"/>
                  </a:cubicBezTo>
                  <a:close/>
                  <a:moveTo>
                    <a:pt x="444" y="2074"/>
                  </a:moveTo>
                  <a:cubicBezTo>
                    <a:pt x="452" y="2143"/>
                    <a:pt x="478" y="2212"/>
                    <a:pt x="527" y="2273"/>
                  </a:cubicBezTo>
                  <a:lnTo>
                    <a:pt x="1078" y="2921"/>
                  </a:lnTo>
                  <a:lnTo>
                    <a:pt x="1078" y="2921"/>
                  </a:lnTo>
                  <a:lnTo>
                    <a:pt x="1105" y="2852"/>
                  </a:lnTo>
                  <a:lnTo>
                    <a:pt x="444" y="2074"/>
                  </a:lnTo>
                  <a:close/>
                  <a:moveTo>
                    <a:pt x="1078" y="2921"/>
                  </a:moveTo>
                  <a:lnTo>
                    <a:pt x="579" y="4167"/>
                  </a:lnTo>
                  <a:cubicBezTo>
                    <a:pt x="486" y="4401"/>
                    <a:pt x="642" y="4636"/>
                    <a:pt x="864" y="4684"/>
                  </a:cubicBezTo>
                  <a:lnTo>
                    <a:pt x="864" y="4684"/>
                  </a:lnTo>
                  <a:cubicBezTo>
                    <a:pt x="869" y="4671"/>
                    <a:pt x="879" y="4656"/>
                    <a:pt x="895" y="4640"/>
                  </a:cubicBezTo>
                  <a:lnTo>
                    <a:pt x="1421" y="3325"/>
                  </a:lnTo>
                  <a:lnTo>
                    <a:pt x="1078" y="2921"/>
                  </a:lnTo>
                  <a:close/>
                  <a:moveTo>
                    <a:pt x="864" y="4684"/>
                  </a:moveTo>
                  <a:cubicBezTo>
                    <a:pt x="856" y="4702"/>
                    <a:pt x="861" y="4715"/>
                    <a:pt x="881" y="4715"/>
                  </a:cubicBezTo>
                  <a:cubicBezTo>
                    <a:pt x="895" y="4715"/>
                    <a:pt x="917" y="4708"/>
                    <a:pt x="947" y="4693"/>
                  </a:cubicBezTo>
                  <a:cubicBezTo>
                    <a:pt x="919" y="4693"/>
                    <a:pt x="891" y="4690"/>
                    <a:pt x="864" y="4684"/>
                  </a:cubicBezTo>
                  <a:close/>
                </a:path>
              </a:pathLst>
            </a:custGeom>
            <a:solidFill>
              <a:srgbClr val="191919">
                <a:alpha val="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3719" name="Google Shape;3719;p11"/>
          <p:cNvGrpSpPr/>
          <p:nvPr/>
        </p:nvGrpSpPr>
        <p:grpSpPr>
          <a:xfrm>
            <a:off x="-2274" y="-11449"/>
            <a:ext cx="12162051" cy="6882076"/>
            <a:chOff x="-2000" y="-12625"/>
            <a:chExt cx="10692000" cy="7589400"/>
          </a:xfrm>
        </p:grpSpPr>
        <p:sp>
          <p:nvSpPr>
            <p:cNvPr id="3720" name="Google Shape;3720;p11"/>
            <p:cNvSpPr/>
            <p:nvPr/>
          </p:nvSpPr>
          <p:spPr>
            <a:xfrm>
              <a:off x="-2000" y="-12625"/>
              <a:ext cx="10692000" cy="7589400"/>
            </a:xfrm>
            <a:prstGeom prst="frame">
              <a:avLst>
                <a:gd name="adj1" fmla="val 5431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grpSp>
          <p:nvGrpSpPr>
            <p:cNvPr id="3721" name="Google Shape;3721;p11"/>
            <p:cNvGrpSpPr/>
            <p:nvPr/>
          </p:nvGrpSpPr>
          <p:grpSpPr>
            <a:xfrm>
              <a:off x="73845" y="61396"/>
              <a:ext cx="10544304" cy="7425379"/>
              <a:chOff x="73845" y="61396"/>
              <a:chExt cx="10544304" cy="7425379"/>
            </a:xfrm>
          </p:grpSpPr>
          <p:grpSp>
            <p:nvGrpSpPr>
              <p:cNvPr id="3722" name="Google Shape;3722;p11"/>
              <p:cNvGrpSpPr/>
              <p:nvPr/>
            </p:nvGrpSpPr>
            <p:grpSpPr>
              <a:xfrm rot="10800000" flipH="1">
                <a:off x="541072" y="720094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723" name="Google Shape;3723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724" name="Google Shape;3724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725" name="Google Shape;372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26" name="Google Shape;372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27" name="Google Shape;372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28" name="Google Shape;372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29" name="Google Shape;372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0" name="Google Shape;373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1" name="Google Shape;373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2" name="Google Shape;373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33" name="Google Shape;373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4" name="Google Shape;373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5" name="Google Shape;373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6" name="Google Shape;373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737" name="Google Shape;373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738" name="Google Shape;373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39" name="Google Shape;373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740" name="Google Shape;374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741" name="Google Shape;3741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742" name="Google Shape;3742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43" name="Google Shape;3743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44" name="Google Shape;3744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5" name="Google Shape;374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46" name="Google Shape;374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47" name="Google Shape;374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48" name="Google Shape;3748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49" name="Google Shape;374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0" name="Google Shape;375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1" name="Google Shape;375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52" name="Google Shape;3752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3" name="Google Shape;375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4" name="Google Shape;375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5" name="Google Shape;375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56" name="Google Shape;3756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57" name="Google Shape;375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8" name="Google Shape;375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59" name="Google Shape;375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760" name="Google Shape;3760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61" name="Google Shape;3761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2" name="Google Shape;376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3" name="Google Shape;376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4" name="Google Shape;376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65" name="Google Shape;3765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66" name="Google Shape;376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7" name="Google Shape;376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68" name="Google Shape;376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69" name="Google Shape;3769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0" name="Google Shape;377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1" name="Google Shape;377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2" name="Google Shape;377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73" name="Google Shape;3773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74" name="Google Shape;377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5" name="Google Shape;377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76" name="Google Shape;377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777" name="Google Shape;3777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778" name="Google Shape;3778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79" name="Google Shape;3779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0" name="Google Shape;378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1" name="Google Shape;378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2" name="Google Shape;378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83" name="Google Shape;3783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4" name="Google Shape;378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5" name="Google Shape;378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6" name="Google Shape;378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87" name="Google Shape;3787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88" name="Google Shape;378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89" name="Google Shape;378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0" name="Google Shape;379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791" name="Google Shape;3791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2" name="Google Shape;379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3" name="Google Shape;379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4" name="Google Shape;379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795" name="Google Shape;3795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796" name="Google Shape;3796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797" name="Google Shape;379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8" name="Google Shape;379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799" name="Google Shape;379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0" name="Google Shape;3800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1" name="Google Shape;380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2" name="Google Shape;380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3" name="Google Shape;380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4" name="Google Shape;3804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5" name="Google Shape;380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6" name="Google Shape;380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07" name="Google Shape;380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08" name="Google Shape;3808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09" name="Google Shape;380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10" name="Google Shape;381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11" name="Google Shape;381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12" name="Google Shape;3812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813" name="Google Shape;3813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4" name="Google Shape;381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5" name="Google Shape;381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6" name="Google Shape;381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17" name="Google Shape;3817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18" name="Google Shape;381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19" name="Google Shape;381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0" name="Google Shape;382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21" name="Google Shape;3821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2" name="Google Shape;382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3" name="Google Shape;382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4" name="Google Shape;382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825" name="Google Shape;3825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826" name="Google Shape;3826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7" name="Google Shape;3827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828" name="Google Shape;3828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829" name="Google Shape;3829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830" name="Google Shape;38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1" name="Google Shape;38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2" name="Google Shape;38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3" name="Google Shape;38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3834" name="Google Shape;38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835" name="Google Shape;38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6" name="Google Shape;38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837" name="Google Shape;38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3838" name="Google Shape;3838;p11"/>
              <p:cNvGrpSpPr/>
              <p:nvPr/>
            </p:nvGrpSpPr>
            <p:grpSpPr>
              <a:xfrm>
                <a:off x="471460" y="61396"/>
                <a:ext cx="9609875" cy="285829"/>
                <a:chOff x="471460" y="61396"/>
                <a:chExt cx="9609875" cy="285829"/>
              </a:xfrm>
            </p:grpSpPr>
            <p:grpSp>
              <p:nvGrpSpPr>
                <p:cNvPr id="3839" name="Google Shape;3839;p11"/>
                <p:cNvGrpSpPr/>
                <p:nvPr/>
              </p:nvGrpSpPr>
              <p:grpSpPr>
                <a:xfrm>
                  <a:off x="471460" y="61396"/>
                  <a:ext cx="8862425" cy="285829"/>
                  <a:chOff x="395260" y="61396"/>
                  <a:chExt cx="8862425" cy="285829"/>
                </a:xfrm>
              </p:grpSpPr>
              <p:grpSp>
                <p:nvGrpSpPr>
                  <p:cNvPr id="3840" name="Google Shape;3840;p11"/>
                  <p:cNvGrpSpPr/>
                  <p:nvPr/>
                </p:nvGrpSpPr>
                <p:grpSpPr>
                  <a:xfrm rot="5400000">
                    <a:off x="8465008" y="-445452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841" name="Google Shape;3841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2" name="Google Shape;384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3" name="Google Shape;384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4" name="Google Shape;384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45" name="Google Shape;3845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46" name="Google Shape;38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7" name="Google Shape;38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48" name="Google Shape;38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49" name="Google Shape;3849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0" name="Google Shape;38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1" name="Google Shape;38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2" name="Google Shape;38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853" name="Google Shape;3853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854" name="Google Shape;38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5" name="Google Shape;38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856" name="Google Shape;38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857" name="Google Shape;3857;p11"/>
                  <p:cNvGrpSpPr/>
                  <p:nvPr/>
                </p:nvGrpSpPr>
                <p:grpSpPr>
                  <a:xfrm rot="5400000">
                    <a:off x="3923120" y="-3466465"/>
                    <a:ext cx="285829" cy="7341550"/>
                    <a:chOff x="73845" y="36500"/>
                    <a:chExt cx="285829" cy="7341550"/>
                  </a:xfrm>
                </p:grpSpPr>
                <p:grpSp>
                  <p:nvGrpSpPr>
                    <p:cNvPr id="3858" name="Google Shape;3858;p11"/>
                    <p:cNvGrpSpPr/>
                    <p:nvPr/>
                  </p:nvGrpSpPr>
                  <p:grpSpPr>
                    <a:xfrm>
                      <a:off x="73845" y="4538300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59" name="Google Shape;3859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60" name="Google Shape;3860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1" name="Google Shape;386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2" name="Google Shape;386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3" name="Google Shape;386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64" name="Google Shape;3864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5" name="Google Shape;386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6" name="Google Shape;386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67" name="Google Shape;386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68" name="Google Shape;3868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69" name="Google Shape;3869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0" name="Google Shape;3870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1" name="Google Shape;3871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72" name="Google Shape;3872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3" name="Google Shape;387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4" name="Google Shape;387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5" name="Google Shape;387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876" name="Google Shape;3876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77" name="Google Shape;3877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78" name="Google Shape;387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79" name="Google Shape;387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0" name="Google Shape;388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1" name="Google Shape;3881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2" name="Google Shape;3882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3" name="Google Shape;3883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4" name="Google Shape;3884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5" name="Google Shape;3885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86" name="Google Shape;388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7" name="Google Shape;388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88" name="Google Shape;388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89" name="Google Shape;3889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0" name="Google Shape;389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1" name="Google Shape;389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2" name="Google Shape;389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893" name="Google Shape;3893;p11"/>
                    <p:cNvGrpSpPr/>
                    <p:nvPr/>
                  </p:nvGrpSpPr>
                  <p:grpSpPr>
                    <a:xfrm>
                      <a:off x="73845" y="1524775"/>
                      <a:ext cx="285829" cy="2839750"/>
                      <a:chOff x="73845" y="3561500"/>
                      <a:chExt cx="285829" cy="2839750"/>
                    </a:xfrm>
                  </p:grpSpPr>
                  <p:grpSp>
                    <p:nvGrpSpPr>
                      <p:cNvPr id="3894" name="Google Shape;3894;p11"/>
                      <p:cNvGrpSpPr/>
                      <p:nvPr/>
                    </p:nvGrpSpPr>
                    <p:grpSpPr>
                      <a:xfrm>
                        <a:off x="73845" y="356150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895" name="Google Shape;3895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896" name="Google Shape;3896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7" name="Google Shape;3897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898" name="Google Shape;3898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899" name="Google Shape;3899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0" name="Google Shape;3900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1" name="Google Shape;3901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2" name="Google Shape;3902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03" name="Google Shape;3903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4" name="Google Shape;3904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5" name="Google Shape;3905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6" name="Google Shape;3906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07" name="Google Shape;3907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08" name="Google Shape;3908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09" name="Google Shape;3909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0" name="Google Shape;3910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  <p:grpSp>
                    <p:nvGrpSpPr>
                      <p:cNvPr id="3911" name="Google Shape;3911;p11"/>
                      <p:cNvGrpSpPr/>
                      <p:nvPr/>
                    </p:nvGrpSpPr>
                    <p:grpSpPr>
                      <a:xfrm>
                        <a:off x="81020" y="5094550"/>
                        <a:ext cx="278654" cy="1306700"/>
                        <a:chOff x="73845" y="3561500"/>
                        <a:chExt cx="278654" cy="1306700"/>
                      </a:xfrm>
                    </p:grpSpPr>
                    <p:grpSp>
                      <p:nvGrpSpPr>
                        <p:cNvPr id="3912" name="Google Shape;3912;p11"/>
                        <p:cNvGrpSpPr/>
                        <p:nvPr/>
                      </p:nvGrpSpPr>
                      <p:grpSpPr>
                        <a:xfrm>
                          <a:off x="179620" y="39543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3" name="Google Shape;3913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4" name="Google Shape;3914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5" name="Google Shape;3915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16" name="Google Shape;3916;p11"/>
                        <p:cNvGrpSpPr/>
                        <p:nvPr/>
                      </p:nvGrpSpPr>
                      <p:grpSpPr>
                        <a:xfrm>
                          <a:off x="116495" y="43471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17" name="Google Shape;3917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8" name="Google Shape;3918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19" name="Google Shape;3919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20" name="Google Shape;3920;p11"/>
                        <p:cNvGrpSpPr/>
                        <p:nvPr/>
                      </p:nvGrpSpPr>
                      <p:grpSpPr>
                        <a:xfrm>
                          <a:off x="213170" y="47399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1" name="Google Shape;3921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2" name="Google Shape;3922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3" name="Google Shape;3923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  <p:grpSp>
                      <p:nvGrpSpPr>
                        <p:cNvPr id="3924" name="Google Shape;3924;p11"/>
                        <p:cNvGrpSpPr/>
                        <p:nvPr/>
                      </p:nvGrpSpPr>
                      <p:grpSpPr>
                        <a:xfrm>
                          <a:off x="73845" y="3561500"/>
                          <a:ext cx="139329" cy="128300"/>
                          <a:chOff x="732600" y="1890325"/>
                          <a:chExt cx="138100" cy="128300"/>
                        </a:xfrm>
                      </p:grpSpPr>
                      <p:sp>
                        <p:nvSpPr>
                          <p:cNvPr id="3925" name="Google Shape;3925;p11"/>
                          <p:cNvSpPr/>
                          <p:nvPr/>
                        </p:nvSpPr>
                        <p:spPr>
                          <a:xfrm>
                            <a:off x="732600" y="1890325"/>
                            <a:ext cx="138100" cy="12752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5524" h="5101" extrusionOk="0">
                                <a:moveTo>
                                  <a:pt x="1431" y="1"/>
                                </a:moveTo>
                                <a:cubicBezTo>
                                  <a:pt x="1188" y="1"/>
                                  <a:pt x="1025" y="229"/>
                                  <a:pt x="1105" y="548"/>
                                </a:cubicBezTo>
                                <a:lnTo>
                                  <a:pt x="1368" y="1916"/>
                                </a:lnTo>
                                <a:lnTo>
                                  <a:pt x="263" y="2758"/>
                                </a:lnTo>
                                <a:cubicBezTo>
                                  <a:pt x="0" y="2968"/>
                                  <a:pt x="158" y="3389"/>
                                  <a:pt x="474" y="3442"/>
                                </a:cubicBezTo>
                                <a:lnTo>
                                  <a:pt x="1842" y="3547"/>
                                </a:lnTo>
                                <a:lnTo>
                                  <a:pt x="2315" y="4862"/>
                                </a:lnTo>
                                <a:cubicBezTo>
                                  <a:pt x="2372" y="5004"/>
                                  <a:pt x="2537" y="5100"/>
                                  <a:pt x="2701" y="5100"/>
                                </a:cubicBezTo>
                                <a:cubicBezTo>
                                  <a:pt x="2840" y="5100"/>
                                  <a:pt x="2979" y="5031"/>
                                  <a:pt x="3052" y="4862"/>
                                </a:cubicBezTo>
                                <a:lnTo>
                                  <a:pt x="3630" y="3652"/>
                                </a:lnTo>
                                <a:lnTo>
                                  <a:pt x="4998" y="3547"/>
                                </a:lnTo>
                                <a:cubicBezTo>
                                  <a:pt x="5314" y="3547"/>
                                  <a:pt x="5524" y="3126"/>
                                  <a:pt x="5261" y="2916"/>
                                </a:cubicBezTo>
                                <a:lnTo>
                                  <a:pt x="4209" y="1969"/>
                                </a:lnTo>
                                <a:lnTo>
                                  <a:pt x="4630" y="601"/>
                                </a:lnTo>
                                <a:cubicBezTo>
                                  <a:pt x="4716" y="343"/>
                                  <a:pt x="4486" y="86"/>
                                  <a:pt x="4255" y="86"/>
                                </a:cubicBezTo>
                                <a:cubicBezTo>
                                  <a:pt x="4204" y="86"/>
                                  <a:pt x="4152" y="99"/>
                                  <a:pt x="4104" y="128"/>
                                </a:cubicBezTo>
                                <a:lnTo>
                                  <a:pt x="2841" y="864"/>
                                </a:lnTo>
                                <a:lnTo>
                                  <a:pt x="1684" y="75"/>
                                </a:lnTo>
                                <a:cubicBezTo>
                                  <a:pt x="1595" y="24"/>
                                  <a:pt x="1509" y="1"/>
                                  <a:pt x="1431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1"/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6" name="Google Shape;3926;p11"/>
                          <p:cNvSpPr/>
                          <p:nvPr/>
                        </p:nvSpPr>
                        <p:spPr>
                          <a:xfrm>
                            <a:off x="802300" y="1893750"/>
                            <a:ext cx="42100" cy="2345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1684" h="938" extrusionOk="0">
                                <a:moveTo>
                                  <a:pt x="1447" y="1"/>
                                </a:moveTo>
                                <a:cubicBezTo>
                                  <a:pt x="1377" y="1"/>
                                  <a:pt x="1299" y="30"/>
                                  <a:pt x="1210" y="96"/>
                                </a:cubicBezTo>
                                <a:lnTo>
                                  <a:pt x="1" y="780"/>
                                </a:lnTo>
                                <a:lnTo>
                                  <a:pt x="316" y="938"/>
                                </a:lnTo>
                                <a:lnTo>
                                  <a:pt x="1684" y="148"/>
                                </a:lnTo>
                                <a:cubicBezTo>
                                  <a:pt x="1623" y="57"/>
                                  <a:pt x="1544" y="1"/>
                                  <a:pt x="1447" y="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  <p:sp>
                        <p:nvSpPr>
                          <p:cNvPr id="3927" name="Google Shape;3927;p11"/>
                          <p:cNvSpPr/>
                          <p:nvPr/>
                        </p:nvSpPr>
                        <p:spPr>
                          <a:xfrm>
                            <a:off x="732600" y="1892325"/>
                            <a:ext cx="74975" cy="126300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2999" h="5052" extrusionOk="0">
                                <a:moveTo>
                                  <a:pt x="1559" y="0"/>
                                </a:moveTo>
                                <a:cubicBezTo>
                                  <a:pt x="1320" y="0"/>
                                  <a:pt x="1063" y="218"/>
                                  <a:pt x="1105" y="468"/>
                                </a:cubicBezTo>
                                <a:lnTo>
                                  <a:pt x="1368" y="1836"/>
                                </a:lnTo>
                                <a:lnTo>
                                  <a:pt x="263" y="2678"/>
                                </a:lnTo>
                                <a:cubicBezTo>
                                  <a:pt x="0" y="2888"/>
                                  <a:pt x="158" y="3362"/>
                                  <a:pt x="474" y="3362"/>
                                </a:cubicBezTo>
                                <a:lnTo>
                                  <a:pt x="1842" y="3467"/>
                                </a:lnTo>
                                <a:lnTo>
                                  <a:pt x="2315" y="4782"/>
                                </a:lnTo>
                                <a:cubicBezTo>
                                  <a:pt x="2415" y="4949"/>
                                  <a:pt x="2578" y="5052"/>
                                  <a:pt x="2738" y="5052"/>
                                </a:cubicBezTo>
                                <a:cubicBezTo>
                                  <a:pt x="2830" y="5052"/>
                                  <a:pt x="2922" y="5017"/>
                                  <a:pt x="2999" y="4940"/>
                                </a:cubicBezTo>
                                <a:cubicBezTo>
                                  <a:pt x="2894" y="4887"/>
                                  <a:pt x="2841" y="4887"/>
                                  <a:pt x="2841" y="4782"/>
                                </a:cubicBezTo>
                                <a:lnTo>
                                  <a:pt x="2368" y="3467"/>
                                </a:lnTo>
                                <a:lnTo>
                                  <a:pt x="1000" y="3362"/>
                                </a:lnTo>
                                <a:cubicBezTo>
                                  <a:pt x="684" y="3309"/>
                                  <a:pt x="527" y="2888"/>
                                  <a:pt x="790" y="2678"/>
                                </a:cubicBezTo>
                                <a:lnTo>
                                  <a:pt x="1894" y="1836"/>
                                </a:lnTo>
                                <a:lnTo>
                                  <a:pt x="1631" y="468"/>
                                </a:lnTo>
                                <a:cubicBezTo>
                                  <a:pt x="1631" y="311"/>
                                  <a:pt x="1631" y="205"/>
                                  <a:pt x="1789" y="153"/>
                                </a:cubicBezTo>
                                <a:lnTo>
                                  <a:pt x="1736" y="48"/>
                                </a:lnTo>
                                <a:cubicBezTo>
                                  <a:pt x="1682" y="15"/>
                                  <a:pt x="1621" y="0"/>
                                  <a:pt x="155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9780"/>
                            </a:srgbClr>
                          </a:solidFill>
                          <a:ln>
                            <a:noFill/>
                          </a:ln>
                        </p:spPr>
                        <p:txBody>
                          <a:bodyPr spcFirstLastPara="1" wrap="square" lIns="91425" tIns="91425" rIns="91425" bIns="91425" anchor="ctr" anchorCtr="0">
                            <a:noAutofit/>
                          </a:bodyPr>
                          <a:lstStyle/>
                          <a:p>
                            <a:pPr marL="0" lvl="0" indent="0" algn="l" rtl="0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None/>
                            </a:pPr>
                            <a:endParaRPr sz="2527"/>
                          </a:p>
                        </p:txBody>
                      </p:sp>
                    </p:grpSp>
                  </p:grpSp>
                </p:grpSp>
                <p:grpSp>
                  <p:nvGrpSpPr>
                    <p:cNvPr id="3928" name="Google Shape;3928;p11"/>
                    <p:cNvGrpSpPr/>
                    <p:nvPr/>
                  </p:nvGrpSpPr>
                  <p:grpSpPr>
                    <a:xfrm>
                      <a:off x="81020" y="36500"/>
                      <a:ext cx="278654" cy="1306700"/>
                      <a:chOff x="73845" y="3561500"/>
                      <a:chExt cx="278654" cy="1306700"/>
                    </a:xfrm>
                  </p:grpSpPr>
                  <p:grpSp>
                    <p:nvGrpSpPr>
                      <p:cNvPr id="3929" name="Google Shape;3929;p11"/>
                      <p:cNvGrpSpPr/>
                      <p:nvPr/>
                    </p:nvGrpSpPr>
                    <p:grpSpPr>
                      <a:xfrm>
                        <a:off x="179620" y="39543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0" name="Google Shape;3930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1" name="Google Shape;3931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2" name="Google Shape;3932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33" name="Google Shape;3933;p11"/>
                      <p:cNvGrpSpPr/>
                      <p:nvPr/>
                    </p:nvGrpSpPr>
                    <p:grpSpPr>
                      <a:xfrm>
                        <a:off x="116495" y="43471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4" name="Google Shape;3934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5" name="Google Shape;3935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6" name="Google Shape;3936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37" name="Google Shape;3937;p11"/>
                      <p:cNvGrpSpPr/>
                      <p:nvPr/>
                    </p:nvGrpSpPr>
                    <p:grpSpPr>
                      <a:xfrm>
                        <a:off x="213170" y="47399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38" name="Google Shape;3938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39" name="Google Shape;3939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0" name="Google Shape;3940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  <p:grpSp>
                    <p:nvGrpSpPr>
                      <p:cNvPr id="3941" name="Google Shape;3941;p11"/>
                      <p:cNvGrpSpPr/>
                      <p:nvPr/>
                    </p:nvGrpSpPr>
                    <p:grpSpPr>
                      <a:xfrm>
                        <a:off x="73845" y="3561500"/>
                        <a:ext cx="139329" cy="128300"/>
                        <a:chOff x="732600" y="1890325"/>
                        <a:chExt cx="138100" cy="128300"/>
                      </a:xfrm>
                    </p:grpSpPr>
                    <p:sp>
                      <p:nvSpPr>
                        <p:cNvPr id="3942" name="Google Shape;3942;p11"/>
                        <p:cNvSpPr/>
                        <p:nvPr/>
                      </p:nvSpPr>
                      <p:spPr>
                        <a:xfrm>
                          <a:off x="732600" y="1890325"/>
                          <a:ext cx="138100" cy="1275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24" h="5101" extrusionOk="0">
                              <a:moveTo>
                                <a:pt x="1431" y="1"/>
                              </a:moveTo>
                              <a:cubicBezTo>
                                <a:pt x="1188" y="1"/>
                                <a:pt x="1025" y="229"/>
                                <a:pt x="1105" y="548"/>
                              </a:cubicBezTo>
                              <a:lnTo>
                                <a:pt x="1368" y="1916"/>
                              </a:lnTo>
                              <a:lnTo>
                                <a:pt x="263" y="2758"/>
                              </a:lnTo>
                              <a:cubicBezTo>
                                <a:pt x="0" y="2968"/>
                                <a:pt x="158" y="3389"/>
                                <a:pt x="474" y="3442"/>
                              </a:cubicBezTo>
                              <a:lnTo>
                                <a:pt x="1842" y="3547"/>
                              </a:lnTo>
                              <a:lnTo>
                                <a:pt x="2315" y="4862"/>
                              </a:lnTo>
                              <a:cubicBezTo>
                                <a:pt x="2372" y="5004"/>
                                <a:pt x="2537" y="5100"/>
                                <a:pt x="2701" y="5100"/>
                              </a:cubicBezTo>
                              <a:cubicBezTo>
                                <a:pt x="2840" y="5100"/>
                                <a:pt x="2979" y="5031"/>
                                <a:pt x="3052" y="4862"/>
                              </a:cubicBezTo>
                              <a:lnTo>
                                <a:pt x="3630" y="3652"/>
                              </a:lnTo>
                              <a:lnTo>
                                <a:pt x="4998" y="3547"/>
                              </a:lnTo>
                              <a:cubicBezTo>
                                <a:pt x="5314" y="3547"/>
                                <a:pt x="5524" y="3126"/>
                                <a:pt x="5261" y="2916"/>
                              </a:cubicBezTo>
                              <a:lnTo>
                                <a:pt x="4209" y="1969"/>
                              </a:lnTo>
                              <a:lnTo>
                                <a:pt x="4630" y="601"/>
                              </a:lnTo>
                              <a:cubicBezTo>
                                <a:pt x="4716" y="343"/>
                                <a:pt x="4486" y="86"/>
                                <a:pt x="4255" y="86"/>
                              </a:cubicBezTo>
                              <a:cubicBezTo>
                                <a:pt x="4204" y="86"/>
                                <a:pt x="4152" y="99"/>
                                <a:pt x="4104" y="128"/>
                              </a:cubicBezTo>
                              <a:lnTo>
                                <a:pt x="2841" y="864"/>
                              </a:lnTo>
                              <a:lnTo>
                                <a:pt x="1684" y="75"/>
                              </a:lnTo>
                              <a:cubicBezTo>
                                <a:pt x="1595" y="24"/>
                                <a:pt x="1509" y="1"/>
                                <a:pt x="1431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1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3" name="Google Shape;3943;p11"/>
                        <p:cNvSpPr/>
                        <p:nvPr/>
                      </p:nvSpPr>
                      <p:spPr>
                        <a:xfrm>
                          <a:off x="802300" y="1893750"/>
                          <a:ext cx="42100" cy="2345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84" h="938" extrusionOk="0">
                              <a:moveTo>
                                <a:pt x="1447" y="1"/>
                              </a:moveTo>
                              <a:cubicBezTo>
                                <a:pt x="1377" y="1"/>
                                <a:pt x="1299" y="30"/>
                                <a:pt x="1210" y="96"/>
                              </a:cubicBezTo>
                              <a:lnTo>
                                <a:pt x="1" y="780"/>
                              </a:lnTo>
                              <a:lnTo>
                                <a:pt x="316" y="938"/>
                              </a:lnTo>
                              <a:lnTo>
                                <a:pt x="1684" y="148"/>
                              </a:lnTo>
                              <a:cubicBezTo>
                                <a:pt x="1623" y="57"/>
                                <a:pt x="1544" y="1"/>
                                <a:pt x="1447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  <p:sp>
                      <p:nvSpPr>
                        <p:cNvPr id="3944" name="Google Shape;3944;p11"/>
                        <p:cNvSpPr/>
                        <p:nvPr/>
                      </p:nvSpPr>
                      <p:spPr>
                        <a:xfrm>
                          <a:off x="732600" y="1892325"/>
                          <a:ext cx="74975" cy="1263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999" h="5052" extrusionOk="0">
                              <a:moveTo>
                                <a:pt x="1559" y="0"/>
                              </a:moveTo>
                              <a:cubicBezTo>
                                <a:pt x="1320" y="0"/>
                                <a:pt x="1063" y="218"/>
                                <a:pt x="1105" y="468"/>
                              </a:cubicBezTo>
                              <a:lnTo>
                                <a:pt x="1368" y="1836"/>
                              </a:lnTo>
                              <a:lnTo>
                                <a:pt x="263" y="2678"/>
                              </a:lnTo>
                              <a:cubicBezTo>
                                <a:pt x="0" y="2888"/>
                                <a:pt x="158" y="3362"/>
                                <a:pt x="474" y="3362"/>
                              </a:cubicBezTo>
                              <a:lnTo>
                                <a:pt x="1842" y="3467"/>
                              </a:lnTo>
                              <a:lnTo>
                                <a:pt x="2315" y="4782"/>
                              </a:lnTo>
                              <a:cubicBezTo>
                                <a:pt x="2415" y="4949"/>
                                <a:pt x="2578" y="5052"/>
                                <a:pt x="2738" y="5052"/>
                              </a:cubicBezTo>
                              <a:cubicBezTo>
                                <a:pt x="2830" y="5052"/>
                                <a:pt x="2922" y="5017"/>
                                <a:pt x="2999" y="4940"/>
                              </a:cubicBezTo>
                              <a:cubicBezTo>
                                <a:pt x="2894" y="4887"/>
                                <a:pt x="2841" y="4887"/>
                                <a:pt x="2841" y="4782"/>
                              </a:cubicBezTo>
                              <a:lnTo>
                                <a:pt x="2368" y="3467"/>
                              </a:lnTo>
                              <a:lnTo>
                                <a:pt x="1000" y="3362"/>
                              </a:lnTo>
                              <a:cubicBezTo>
                                <a:pt x="684" y="3309"/>
                                <a:pt x="527" y="2888"/>
                                <a:pt x="790" y="2678"/>
                              </a:cubicBezTo>
                              <a:lnTo>
                                <a:pt x="1894" y="1836"/>
                              </a:lnTo>
                              <a:lnTo>
                                <a:pt x="1631" y="468"/>
                              </a:lnTo>
                              <a:cubicBezTo>
                                <a:pt x="1631" y="311"/>
                                <a:pt x="1631" y="205"/>
                                <a:pt x="1789" y="153"/>
                              </a:cubicBezTo>
                              <a:lnTo>
                                <a:pt x="1736" y="48"/>
                              </a:lnTo>
                              <a:cubicBezTo>
                                <a:pt x="1682" y="15"/>
                                <a:pt x="1621" y="0"/>
                                <a:pt x="1559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59780"/>
                          </a:srgbClr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sz="2527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3945" name="Google Shape;3945;p11"/>
                <p:cNvGrpSpPr/>
                <p:nvPr/>
              </p:nvGrpSpPr>
              <p:grpSpPr>
                <a:xfrm rot="5400000">
                  <a:off x="9702783" y="-38502"/>
                  <a:ext cx="236004" cy="521100"/>
                  <a:chOff x="116495" y="4347100"/>
                  <a:chExt cx="236004" cy="521100"/>
                </a:xfrm>
              </p:grpSpPr>
              <p:grpSp>
                <p:nvGrpSpPr>
                  <p:cNvPr id="3946" name="Google Shape;3946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47" name="Google Shape;394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48" name="Google Shape;394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49" name="Google Shape;394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3950" name="Google Shape;3950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3951" name="Google Shape;395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52" name="Google Shape;395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3953" name="Google Shape;395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3954" name="Google Shape;3954;p11"/>
              <p:cNvGrpSpPr/>
              <p:nvPr/>
            </p:nvGrpSpPr>
            <p:grpSpPr>
              <a:xfrm>
                <a:off x="73845" y="987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3955" name="Google Shape;3955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56" name="Google Shape;3956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57" name="Google Shape;395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58" name="Google Shape;39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59" name="Google Shape;39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0" name="Google Shape;39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1" name="Google Shape;396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2" name="Google Shape;396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3" name="Google Shape;396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4" name="Google Shape;396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5" name="Google Shape;396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66" name="Google Shape;396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7" name="Google Shape;396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68" name="Google Shape;396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69" name="Google Shape;396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0" name="Google Shape;397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1" name="Google Shape;397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2" name="Google Shape;397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3973" name="Google Shape;3973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74" name="Google Shape;3974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5" name="Google Shape;39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6" name="Google Shape;39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77" name="Google Shape;39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78" name="Google Shape;3978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79" name="Google Shape;397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0" name="Google Shape;398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1" name="Google Shape;398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82" name="Google Shape;3982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3" name="Google Shape;398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4" name="Google Shape;398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5" name="Google Shape;398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86" name="Google Shape;3986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87" name="Google Shape;398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8" name="Google Shape;398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89" name="Google Shape;398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3990" name="Google Shape;3990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3991" name="Google Shape;3991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3992" name="Google Shape;399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3" name="Google Shape;39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4" name="Google Shape;39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5" name="Google Shape;39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3996" name="Google Shape;399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3997" name="Google Shape;399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8" name="Google Shape;399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3999" name="Google Shape;399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00" name="Google Shape;400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1" name="Google Shape;400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2" name="Google Shape;400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3" name="Google Shape;400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04" name="Google Shape;400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05" name="Google Shape;400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6" name="Google Shape;400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07" name="Google Shape;400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08" name="Google Shape;4008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09" name="Google Shape;4009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0" name="Google Shape;40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1" name="Google Shape;40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2" name="Google Shape;40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13" name="Google Shape;4013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4" name="Google Shape;401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5" name="Google Shape;401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6" name="Google Shape;401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17" name="Google Shape;4017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18" name="Google Shape;401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19" name="Google Shape;401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0" name="Google Shape;402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21" name="Google Shape;4021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22" name="Google Shape;402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3" name="Google Shape;402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24" name="Google Shape;402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025" name="Google Shape;4025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026" name="Google Shape;4026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27" name="Google Shape;40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28" name="Google Shape;40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29" name="Google Shape;40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0" name="Google Shape;4030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1" name="Google Shape;4031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2" name="Google Shape;4032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3" name="Google Shape;4033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4" name="Google Shape;4034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5" name="Google Shape;403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6" name="Google Shape;403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37" name="Google Shape;403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038" name="Google Shape;4038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039" name="Google Shape;403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40" name="Google Shape;404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041" name="Google Shape;404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  <p:grpSp>
            <p:nvGrpSpPr>
              <p:cNvPr id="4042" name="Google Shape;4042;p11"/>
              <p:cNvGrpSpPr/>
              <p:nvPr/>
            </p:nvGrpSpPr>
            <p:grpSpPr>
              <a:xfrm>
                <a:off x="10332320" y="145213"/>
                <a:ext cx="285829" cy="7341550"/>
                <a:chOff x="73845" y="36500"/>
                <a:chExt cx="285829" cy="7341550"/>
              </a:xfrm>
            </p:grpSpPr>
            <p:grpSp>
              <p:nvGrpSpPr>
                <p:cNvPr id="4043" name="Google Shape;4043;p11"/>
                <p:cNvGrpSpPr/>
                <p:nvPr/>
              </p:nvGrpSpPr>
              <p:grpSpPr>
                <a:xfrm>
                  <a:off x="73845" y="4538300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44" name="Google Shape;4044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45" name="Google Shape;4045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46" name="Google Shape;404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47" name="Google Shape;404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48" name="Google Shape;404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49" name="Google Shape;4049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0" name="Google Shape;405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1" name="Google Shape;405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2" name="Google Shape;405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53" name="Google Shape;4053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4" name="Google Shape;4054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5" name="Google Shape;4055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6" name="Google Shape;4056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57" name="Google Shape;4057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58" name="Google Shape;405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59" name="Google Shape;405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0" name="Google Shape;406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61" name="Google Shape;4061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62" name="Google Shape;4062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3" name="Google Shape;406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4" name="Google Shape;406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5" name="Google Shape;406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66" name="Google Shape;4066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67" name="Google Shape;4067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8" name="Google Shape;4068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69" name="Google Shape;4069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70" name="Google Shape;4070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1" name="Google Shape;407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2" name="Google Shape;407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3" name="Google Shape;407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74" name="Google Shape;4074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75" name="Google Shape;407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6" name="Google Shape;407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77" name="Google Shape;407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078" name="Google Shape;4078;p11"/>
                <p:cNvGrpSpPr/>
                <p:nvPr/>
              </p:nvGrpSpPr>
              <p:grpSpPr>
                <a:xfrm>
                  <a:off x="73845" y="1524775"/>
                  <a:ext cx="285829" cy="2839750"/>
                  <a:chOff x="73845" y="3561500"/>
                  <a:chExt cx="285829" cy="2839750"/>
                </a:xfrm>
              </p:grpSpPr>
              <p:grpSp>
                <p:nvGrpSpPr>
                  <p:cNvPr id="4079" name="Google Shape;4079;p11"/>
                  <p:cNvGrpSpPr/>
                  <p:nvPr/>
                </p:nvGrpSpPr>
                <p:grpSpPr>
                  <a:xfrm>
                    <a:off x="73845" y="356150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80" name="Google Shape;4080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1" name="Google Shape;4081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2" name="Google Shape;4082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3" name="Google Shape;4083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84" name="Google Shape;4084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5" name="Google Shape;4085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6" name="Google Shape;4086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87" name="Google Shape;4087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88" name="Google Shape;4088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89" name="Google Shape;4089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0" name="Google Shape;4090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1" name="Google Shape;4091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092" name="Google Shape;4092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3" name="Google Shape;4093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4" name="Google Shape;4094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5" name="Google Shape;4095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  <p:grpSp>
                <p:nvGrpSpPr>
                  <p:cNvPr id="4096" name="Google Shape;4096;p11"/>
                  <p:cNvGrpSpPr/>
                  <p:nvPr/>
                </p:nvGrpSpPr>
                <p:grpSpPr>
                  <a:xfrm>
                    <a:off x="81020" y="5094550"/>
                    <a:ext cx="278654" cy="1306700"/>
                    <a:chOff x="73845" y="3561500"/>
                    <a:chExt cx="278654" cy="1306700"/>
                  </a:xfrm>
                </p:grpSpPr>
                <p:grpSp>
                  <p:nvGrpSpPr>
                    <p:cNvPr id="4097" name="Google Shape;4097;p11"/>
                    <p:cNvGrpSpPr/>
                    <p:nvPr/>
                  </p:nvGrpSpPr>
                  <p:grpSpPr>
                    <a:xfrm>
                      <a:off x="179620" y="39543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098" name="Google Shape;4098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099" name="Google Shape;4099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0" name="Google Shape;4100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1" name="Google Shape;4101;p11"/>
                    <p:cNvGrpSpPr/>
                    <p:nvPr/>
                  </p:nvGrpSpPr>
                  <p:grpSpPr>
                    <a:xfrm>
                      <a:off x="116495" y="43471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2" name="Google Shape;4102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3" name="Google Shape;4103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4" name="Google Shape;4104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5" name="Google Shape;4105;p11"/>
                    <p:cNvGrpSpPr/>
                    <p:nvPr/>
                  </p:nvGrpSpPr>
                  <p:grpSpPr>
                    <a:xfrm>
                      <a:off x="213170" y="47399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06" name="Google Shape;4106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7" name="Google Shape;4107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08" name="Google Shape;4108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  <p:grpSp>
                  <p:nvGrpSpPr>
                    <p:cNvPr id="4109" name="Google Shape;4109;p11"/>
                    <p:cNvGrpSpPr/>
                    <p:nvPr/>
                  </p:nvGrpSpPr>
                  <p:grpSpPr>
                    <a:xfrm>
                      <a:off x="73845" y="3561500"/>
                      <a:ext cx="139329" cy="128300"/>
                      <a:chOff x="732600" y="1890325"/>
                      <a:chExt cx="138100" cy="128300"/>
                    </a:xfrm>
                  </p:grpSpPr>
                  <p:sp>
                    <p:nvSpPr>
                      <p:cNvPr id="4110" name="Google Shape;4110;p11"/>
                      <p:cNvSpPr/>
                      <p:nvPr/>
                    </p:nvSpPr>
                    <p:spPr>
                      <a:xfrm>
                        <a:off x="732600" y="1890325"/>
                        <a:ext cx="138100" cy="1275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24" h="5101" extrusionOk="0">
                            <a:moveTo>
                              <a:pt x="1431" y="1"/>
                            </a:moveTo>
                            <a:cubicBezTo>
                              <a:pt x="1188" y="1"/>
                              <a:pt x="1025" y="229"/>
                              <a:pt x="1105" y="548"/>
                            </a:cubicBezTo>
                            <a:lnTo>
                              <a:pt x="1368" y="1916"/>
                            </a:lnTo>
                            <a:lnTo>
                              <a:pt x="263" y="2758"/>
                            </a:lnTo>
                            <a:cubicBezTo>
                              <a:pt x="0" y="2968"/>
                              <a:pt x="158" y="3389"/>
                              <a:pt x="474" y="3442"/>
                            </a:cubicBezTo>
                            <a:lnTo>
                              <a:pt x="1842" y="3547"/>
                            </a:lnTo>
                            <a:lnTo>
                              <a:pt x="2315" y="4862"/>
                            </a:lnTo>
                            <a:cubicBezTo>
                              <a:pt x="2372" y="5004"/>
                              <a:pt x="2537" y="5100"/>
                              <a:pt x="2701" y="5100"/>
                            </a:cubicBezTo>
                            <a:cubicBezTo>
                              <a:pt x="2840" y="5100"/>
                              <a:pt x="2979" y="5031"/>
                              <a:pt x="3052" y="4862"/>
                            </a:cubicBezTo>
                            <a:lnTo>
                              <a:pt x="3630" y="3652"/>
                            </a:lnTo>
                            <a:lnTo>
                              <a:pt x="4998" y="3547"/>
                            </a:lnTo>
                            <a:cubicBezTo>
                              <a:pt x="5314" y="3547"/>
                              <a:pt x="5524" y="3126"/>
                              <a:pt x="5261" y="2916"/>
                            </a:cubicBezTo>
                            <a:lnTo>
                              <a:pt x="4209" y="1969"/>
                            </a:lnTo>
                            <a:lnTo>
                              <a:pt x="4630" y="601"/>
                            </a:lnTo>
                            <a:cubicBezTo>
                              <a:pt x="4716" y="343"/>
                              <a:pt x="4486" y="86"/>
                              <a:pt x="4255" y="86"/>
                            </a:cubicBezTo>
                            <a:cubicBezTo>
                              <a:pt x="4204" y="86"/>
                              <a:pt x="4152" y="99"/>
                              <a:pt x="4104" y="128"/>
                            </a:cubicBezTo>
                            <a:lnTo>
                              <a:pt x="2841" y="864"/>
                            </a:lnTo>
                            <a:lnTo>
                              <a:pt x="1684" y="75"/>
                            </a:lnTo>
                            <a:cubicBezTo>
                              <a:pt x="1595" y="24"/>
                              <a:pt x="1509" y="1"/>
                              <a:pt x="1431" y="1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11" name="Google Shape;4111;p11"/>
                      <p:cNvSpPr/>
                      <p:nvPr/>
                    </p:nvSpPr>
                    <p:spPr>
                      <a:xfrm>
                        <a:off x="802300" y="1893750"/>
                        <a:ext cx="42100" cy="234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84" h="938" extrusionOk="0">
                            <a:moveTo>
                              <a:pt x="1447" y="1"/>
                            </a:moveTo>
                            <a:cubicBezTo>
                              <a:pt x="1377" y="1"/>
                              <a:pt x="1299" y="30"/>
                              <a:pt x="1210" y="96"/>
                            </a:cubicBezTo>
                            <a:lnTo>
                              <a:pt x="1" y="780"/>
                            </a:lnTo>
                            <a:lnTo>
                              <a:pt x="316" y="938"/>
                            </a:lnTo>
                            <a:lnTo>
                              <a:pt x="1684" y="148"/>
                            </a:lnTo>
                            <a:cubicBezTo>
                              <a:pt x="1623" y="57"/>
                              <a:pt x="1544" y="1"/>
                              <a:pt x="1447" y="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  <p:sp>
                    <p:nvSpPr>
                      <p:cNvPr id="4112" name="Google Shape;4112;p11"/>
                      <p:cNvSpPr/>
                      <p:nvPr/>
                    </p:nvSpPr>
                    <p:spPr>
                      <a:xfrm>
                        <a:off x="732600" y="1892325"/>
                        <a:ext cx="74975" cy="1263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99" h="5052" extrusionOk="0">
                            <a:moveTo>
                              <a:pt x="1559" y="0"/>
                            </a:moveTo>
                            <a:cubicBezTo>
                              <a:pt x="1320" y="0"/>
                              <a:pt x="1063" y="218"/>
                              <a:pt x="1105" y="468"/>
                            </a:cubicBezTo>
                            <a:lnTo>
                              <a:pt x="1368" y="1836"/>
                            </a:lnTo>
                            <a:lnTo>
                              <a:pt x="263" y="2678"/>
                            </a:lnTo>
                            <a:cubicBezTo>
                              <a:pt x="0" y="2888"/>
                              <a:pt x="158" y="3362"/>
                              <a:pt x="474" y="3362"/>
                            </a:cubicBezTo>
                            <a:lnTo>
                              <a:pt x="1842" y="3467"/>
                            </a:lnTo>
                            <a:lnTo>
                              <a:pt x="2315" y="4782"/>
                            </a:lnTo>
                            <a:cubicBezTo>
                              <a:pt x="2415" y="4949"/>
                              <a:pt x="2578" y="5052"/>
                              <a:pt x="2738" y="5052"/>
                            </a:cubicBezTo>
                            <a:cubicBezTo>
                              <a:pt x="2830" y="5052"/>
                              <a:pt x="2922" y="5017"/>
                              <a:pt x="2999" y="4940"/>
                            </a:cubicBezTo>
                            <a:cubicBezTo>
                              <a:pt x="2894" y="4887"/>
                              <a:pt x="2841" y="4887"/>
                              <a:pt x="2841" y="4782"/>
                            </a:cubicBezTo>
                            <a:lnTo>
                              <a:pt x="2368" y="3467"/>
                            </a:lnTo>
                            <a:lnTo>
                              <a:pt x="1000" y="3362"/>
                            </a:lnTo>
                            <a:cubicBezTo>
                              <a:pt x="684" y="3309"/>
                              <a:pt x="527" y="2888"/>
                              <a:pt x="790" y="2678"/>
                            </a:cubicBezTo>
                            <a:lnTo>
                              <a:pt x="1894" y="1836"/>
                            </a:lnTo>
                            <a:lnTo>
                              <a:pt x="1631" y="468"/>
                            </a:lnTo>
                            <a:cubicBezTo>
                              <a:pt x="1631" y="311"/>
                              <a:pt x="1631" y="205"/>
                              <a:pt x="1789" y="153"/>
                            </a:cubicBezTo>
                            <a:lnTo>
                              <a:pt x="1736" y="48"/>
                            </a:lnTo>
                            <a:cubicBezTo>
                              <a:pt x="1682" y="15"/>
                              <a:pt x="1621" y="0"/>
                              <a:pt x="1559" y="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9780"/>
                        </a:srgbClr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2527"/>
                      </a:p>
                    </p:txBody>
                  </p:sp>
                </p:grpSp>
              </p:grpSp>
            </p:grpSp>
            <p:grpSp>
              <p:nvGrpSpPr>
                <p:cNvPr id="4113" name="Google Shape;4113;p11"/>
                <p:cNvGrpSpPr/>
                <p:nvPr/>
              </p:nvGrpSpPr>
              <p:grpSpPr>
                <a:xfrm>
                  <a:off x="81020" y="36500"/>
                  <a:ext cx="278654" cy="1306700"/>
                  <a:chOff x="73845" y="3561500"/>
                  <a:chExt cx="278654" cy="1306700"/>
                </a:xfrm>
              </p:grpSpPr>
              <p:grpSp>
                <p:nvGrpSpPr>
                  <p:cNvPr id="4114" name="Google Shape;4114;p11"/>
                  <p:cNvGrpSpPr/>
                  <p:nvPr/>
                </p:nvGrpSpPr>
                <p:grpSpPr>
                  <a:xfrm>
                    <a:off x="179620" y="39543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5" name="Google Shape;4115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16" name="Google Shape;4116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17" name="Google Shape;4117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18" name="Google Shape;4118;p11"/>
                  <p:cNvGrpSpPr/>
                  <p:nvPr/>
                </p:nvGrpSpPr>
                <p:grpSpPr>
                  <a:xfrm>
                    <a:off x="116495" y="43471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19" name="Google Shape;4119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0" name="Google Shape;4120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1" name="Google Shape;4121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22" name="Google Shape;4122;p11"/>
                  <p:cNvGrpSpPr/>
                  <p:nvPr/>
                </p:nvGrpSpPr>
                <p:grpSpPr>
                  <a:xfrm>
                    <a:off x="213170" y="47399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3" name="Google Shape;4123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4" name="Google Shape;4124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5" name="Google Shape;4125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  <p:grpSp>
                <p:nvGrpSpPr>
                  <p:cNvPr id="4126" name="Google Shape;4126;p11"/>
                  <p:cNvGrpSpPr/>
                  <p:nvPr/>
                </p:nvGrpSpPr>
                <p:grpSpPr>
                  <a:xfrm>
                    <a:off x="73845" y="3561500"/>
                    <a:ext cx="139329" cy="128300"/>
                    <a:chOff x="732600" y="1890325"/>
                    <a:chExt cx="138100" cy="128300"/>
                  </a:xfrm>
                </p:grpSpPr>
                <p:sp>
                  <p:nvSpPr>
                    <p:cNvPr id="4127" name="Google Shape;4127;p11"/>
                    <p:cNvSpPr/>
                    <p:nvPr/>
                  </p:nvSpPr>
                  <p:spPr>
                    <a:xfrm>
                      <a:off x="732600" y="1890325"/>
                      <a:ext cx="138100" cy="127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24" h="5101" extrusionOk="0">
                          <a:moveTo>
                            <a:pt x="1431" y="1"/>
                          </a:moveTo>
                          <a:cubicBezTo>
                            <a:pt x="1188" y="1"/>
                            <a:pt x="1025" y="229"/>
                            <a:pt x="1105" y="548"/>
                          </a:cubicBezTo>
                          <a:lnTo>
                            <a:pt x="1368" y="1916"/>
                          </a:lnTo>
                          <a:lnTo>
                            <a:pt x="263" y="2758"/>
                          </a:lnTo>
                          <a:cubicBezTo>
                            <a:pt x="0" y="2968"/>
                            <a:pt x="158" y="3389"/>
                            <a:pt x="474" y="3442"/>
                          </a:cubicBezTo>
                          <a:lnTo>
                            <a:pt x="1842" y="3547"/>
                          </a:lnTo>
                          <a:lnTo>
                            <a:pt x="2315" y="4862"/>
                          </a:lnTo>
                          <a:cubicBezTo>
                            <a:pt x="2372" y="5004"/>
                            <a:pt x="2537" y="5100"/>
                            <a:pt x="2701" y="5100"/>
                          </a:cubicBezTo>
                          <a:cubicBezTo>
                            <a:pt x="2840" y="5100"/>
                            <a:pt x="2979" y="5031"/>
                            <a:pt x="3052" y="4862"/>
                          </a:cubicBezTo>
                          <a:lnTo>
                            <a:pt x="3630" y="3652"/>
                          </a:lnTo>
                          <a:lnTo>
                            <a:pt x="4998" y="3547"/>
                          </a:lnTo>
                          <a:cubicBezTo>
                            <a:pt x="5314" y="3547"/>
                            <a:pt x="5524" y="3126"/>
                            <a:pt x="5261" y="2916"/>
                          </a:cubicBezTo>
                          <a:lnTo>
                            <a:pt x="4209" y="1969"/>
                          </a:lnTo>
                          <a:lnTo>
                            <a:pt x="4630" y="601"/>
                          </a:lnTo>
                          <a:cubicBezTo>
                            <a:pt x="4716" y="343"/>
                            <a:pt x="4486" y="86"/>
                            <a:pt x="4255" y="86"/>
                          </a:cubicBezTo>
                          <a:cubicBezTo>
                            <a:pt x="4204" y="86"/>
                            <a:pt x="4152" y="99"/>
                            <a:pt x="4104" y="128"/>
                          </a:cubicBezTo>
                          <a:lnTo>
                            <a:pt x="2841" y="864"/>
                          </a:lnTo>
                          <a:lnTo>
                            <a:pt x="1684" y="75"/>
                          </a:lnTo>
                          <a:cubicBezTo>
                            <a:pt x="1595" y="24"/>
                            <a:pt x="1509" y="1"/>
                            <a:pt x="1431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8" name="Google Shape;4128;p11"/>
                    <p:cNvSpPr/>
                    <p:nvPr/>
                  </p:nvSpPr>
                  <p:spPr>
                    <a:xfrm>
                      <a:off x="802300" y="1893750"/>
                      <a:ext cx="42100" cy="234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84" h="938" extrusionOk="0">
                          <a:moveTo>
                            <a:pt x="1447" y="1"/>
                          </a:moveTo>
                          <a:cubicBezTo>
                            <a:pt x="1377" y="1"/>
                            <a:pt x="1299" y="30"/>
                            <a:pt x="1210" y="96"/>
                          </a:cubicBezTo>
                          <a:lnTo>
                            <a:pt x="1" y="780"/>
                          </a:lnTo>
                          <a:lnTo>
                            <a:pt x="316" y="938"/>
                          </a:lnTo>
                          <a:lnTo>
                            <a:pt x="1684" y="148"/>
                          </a:lnTo>
                          <a:cubicBezTo>
                            <a:pt x="1623" y="57"/>
                            <a:pt x="1544" y="1"/>
                            <a:pt x="1447" y="1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  <p:sp>
                  <p:nvSpPr>
                    <p:cNvPr id="4129" name="Google Shape;4129;p11"/>
                    <p:cNvSpPr/>
                    <p:nvPr/>
                  </p:nvSpPr>
                  <p:spPr>
                    <a:xfrm>
                      <a:off x="732600" y="1892325"/>
                      <a:ext cx="74975" cy="126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9" h="5052" extrusionOk="0">
                          <a:moveTo>
                            <a:pt x="1559" y="0"/>
                          </a:moveTo>
                          <a:cubicBezTo>
                            <a:pt x="1320" y="0"/>
                            <a:pt x="1063" y="218"/>
                            <a:pt x="1105" y="468"/>
                          </a:cubicBezTo>
                          <a:lnTo>
                            <a:pt x="1368" y="1836"/>
                          </a:lnTo>
                          <a:lnTo>
                            <a:pt x="263" y="2678"/>
                          </a:lnTo>
                          <a:cubicBezTo>
                            <a:pt x="0" y="2888"/>
                            <a:pt x="158" y="3362"/>
                            <a:pt x="474" y="3362"/>
                          </a:cubicBezTo>
                          <a:lnTo>
                            <a:pt x="1842" y="3467"/>
                          </a:lnTo>
                          <a:lnTo>
                            <a:pt x="2315" y="4782"/>
                          </a:lnTo>
                          <a:cubicBezTo>
                            <a:pt x="2415" y="4949"/>
                            <a:pt x="2578" y="5052"/>
                            <a:pt x="2738" y="5052"/>
                          </a:cubicBezTo>
                          <a:cubicBezTo>
                            <a:pt x="2830" y="5052"/>
                            <a:pt x="2922" y="5017"/>
                            <a:pt x="2999" y="4940"/>
                          </a:cubicBezTo>
                          <a:cubicBezTo>
                            <a:pt x="2894" y="4887"/>
                            <a:pt x="2841" y="4887"/>
                            <a:pt x="2841" y="4782"/>
                          </a:cubicBezTo>
                          <a:lnTo>
                            <a:pt x="2368" y="3467"/>
                          </a:lnTo>
                          <a:lnTo>
                            <a:pt x="1000" y="3362"/>
                          </a:lnTo>
                          <a:cubicBezTo>
                            <a:pt x="684" y="3309"/>
                            <a:pt x="527" y="2888"/>
                            <a:pt x="790" y="2678"/>
                          </a:cubicBezTo>
                          <a:lnTo>
                            <a:pt x="1894" y="1836"/>
                          </a:lnTo>
                          <a:lnTo>
                            <a:pt x="1631" y="468"/>
                          </a:lnTo>
                          <a:cubicBezTo>
                            <a:pt x="1631" y="311"/>
                            <a:pt x="1631" y="205"/>
                            <a:pt x="1789" y="153"/>
                          </a:cubicBezTo>
                          <a:lnTo>
                            <a:pt x="1736" y="48"/>
                          </a:lnTo>
                          <a:cubicBezTo>
                            <a:pt x="1682" y="15"/>
                            <a:pt x="1621" y="0"/>
                            <a:pt x="1559" y="0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978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27"/>
                    </a:p>
                  </p:txBody>
                </p:sp>
              </p:grpSp>
            </p:grpSp>
          </p:grpSp>
        </p:grpSp>
      </p:grpSp>
      <p:grpSp>
        <p:nvGrpSpPr>
          <p:cNvPr id="4130" name="Google Shape;4130;p11"/>
          <p:cNvGrpSpPr/>
          <p:nvPr/>
        </p:nvGrpSpPr>
        <p:grpSpPr>
          <a:xfrm rot="-5400000" flipH="1">
            <a:off x="10488304" y="919703"/>
            <a:ext cx="1643764" cy="1832620"/>
            <a:chOff x="2130575" y="4054150"/>
            <a:chExt cx="1526875" cy="1369175"/>
          </a:xfrm>
        </p:grpSpPr>
        <p:sp>
          <p:nvSpPr>
            <p:cNvPr id="4131" name="Google Shape;4131;p11"/>
            <p:cNvSpPr/>
            <p:nvPr/>
          </p:nvSpPr>
          <p:spPr>
            <a:xfrm>
              <a:off x="3123500" y="4200050"/>
              <a:ext cx="422175" cy="528900"/>
            </a:xfrm>
            <a:custGeom>
              <a:avLst/>
              <a:gdLst/>
              <a:ahLst/>
              <a:cxnLst/>
              <a:rect l="l" t="t" r="r" b="b"/>
              <a:pathLst>
                <a:path w="16887" h="21156" extrusionOk="0">
                  <a:moveTo>
                    <a:pt x="13715" y="0"/>
                  </a:moveTo>
                  <a:cubicBezTo>
                    <a:pt x="13650" y="0"/>
                    <a:pt x="13585" y="3"/>
                    <a:pt x="13520" y="8"/>
                  </a:cubicBezTo>
                  <a:cubicBezTo>
                    <a:pt x="12152" y="60"/>
                    <a:pt x="11100" y="1323"/>
                    <a:pt x="11258" y="2690"/>
                  </a:cubicBezTo>
                  <a:cubicBezTo>
                    <a:pt x="11310" y="2743"/>
                    <a:pt x="11626" y="8477"/>
                    <a:pt x="8996" y="11528"/>
                  </a:cubicBezTo>
                  <a:cubicBezTo>
                    <a:pt x="7312" y="13422"/>
                    <a:pt x="3262" y="15421"/>
                    <a:pt x="1841" y="15999"/>
                  </a:cubicBezTo>
                  <a:cubicBezTo>
                    <a:pt x="579" y="16525"/>
                    <a:pt x="0" y="18051"/>
                    <a:pt x="526" y="19366"/>
                  </a:cubicBezTo>
                  <a:cubicBezTo>
                    <a:pt x="944" y="20410"/>
                    <a:pt x="2024" y="21156"/>
                    <a:pt x="3084" y="21156"/>
                  </a:cubicBezTo>
                  <a:cubicBezTo>
                    <a:pt x="3359" y="21156"/>
                    <a:pt x="3633" y="21105"/>
                    <a:pt x="3893" y="20997"/>
                  </a:cubicBezTo>
                  <a:cubicBezTo>
                    <a:pt x="4524" y="20734"/>
                    <a:pt x="10100" y="18156"/>
                    <a:pt x="12836" y="15000"/>
                  </a:cubicBezTo>
                  <a:cubicBezTo>
                    <a:pt x="16886" y="10318"/>
                    <a:pt x="16255" y="2638"/>
                    <a:pt x="16255" y="2322"/>
                  </a:cubicBezTo>
                  <a:cubicBezTo>
                    <a:pt x="16105" y="1018"/>
                    <a:pt x="15045" y="0"/>
                    <a:pt x="13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2" name="Google Shape;4132;p11"/>
            <p:cNvSpPr/>
            <p:nvPr/>
          </p:nvSpPr>
          <p:spPr>
            <a:xfrm>
              <a:off x="2130575" y="4693650"/>
              <a:ext cx="614175" cy="277850"/>
            </a:xfrm>
            <a:custGeom>
              <a:avLst/>
              <a:gdLst/>
              <a:ahLst/>
              <a:cxnLst/>
              <a:rect l="l" t="t" r="r" b="b"/>
              <a:pathLst>
                <a:path w="24567" h="11114" extrusionOk="0">
                  <a:moveTo>
                    <a:pt x="2841" y="1"/>
                  </a:moveTo>
                  <a:cubicBezTo>
                    <a:pt x="2308" y="1"/>
                    <a:pt x="1772" y="169"/>
                    <a:pt x="1316" y="516"/>
                  </a:cubicBezTo>
                  <a:cubicBezTo>
                    <a:pt x="211" y="1358"/>
                    <a:pt x="1" y="2936"/>
                    <a:pt x="842" y="3988"/>
                  </a:cubicBezTo>
                  <a:cubicBezTo>
                    <a:pt x="1053" y="4251"/>
                    <a:pt x="5787" y="10301"/>
                    <a:pt x="11889" y="11037"/>
                  </a:cubicBezTo>
                  <a:cubicBezTo>
                    <a:pt x="12371" y="11090"/>
                    <a:pt x="12872" y="11113"/>
                    <a:pt x="13381" y="11113"/>
                  </a:cubicBezTo>
                  <a:cubicBezTo>
                    <a:pt x="17482" y="11113"/>
                    <a:pt x="22164" y="9594"/>
                    <a:pt x="22726" y="9407"/>
                  </a:cubicBezTo>
                  <a:cubicBezTo>
                    <a:pt x="23988" y="8881"/>
                    <a:pt x="24567" y="7197"/>
                    <a:pt x="24094" y="5987"/>
                  </a:cubicBezTo>
                  <a:cubicBezTo>
                    <a:pt x="23760" y="4944"/>
                    <a:pt x="22731" y="4265"/>
                    <a:pt x="21663" y="4265"/>
                  </a:cubicBezTo>
                  <a:cubicBezTo>
                    <a:pt x="21385" y="4265"/>
                    <a:pt x="21104" y="4311"/>
                    <a:pt x="20832" y="4409"/>
                  </a:cubicBezTo>
                  <a:cubicBezTo>
                    <a:pt x="19561" y="4880"/>
                    <a:pt x="15972" y="5983"/>
                    <a:pt x="13346" y="5983"/>
                  </a:cubicBezTo>
                  <a:cubicBezTo>
                    <a:pt x="13038" y="5983"/>
                    <a:pt x="12744" y="5968"/>
                    <a:pt x="12468" y="5935"/>
                  </a:cubicBezTo>
                  <a:cubicBezTo>
                    <a:pt x="8470" y="5461"/>
                    <a:pt x="4945" y="990"/>
                    <a:pt x="4840" y="990"/>
                  </a:cubicBezTo>
                  <a:cubicBezTo>
                    <a:pt x="4346" y="341"/>
                    <a:pt x="3598" y="1"/>
                    <a:pt x="28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3" name="Google Shape;4133;p11"/>
            <p:cNvSpPr/>
            <p:nvPr/>
          </p:nvSpPr>
          <p:spPr>
            <a:xfrm>
              <a:off x="2409375" y="4054150"/>
              <a:ext cx="1248075" cy="1369175"/>
            </a:xfrm>
            <a:custGeom>
              <a:avLst/>
              <a:gdLst/>
              <a:ahLst/>
              <a:cxnLst/>
              <a:rect l="l" t="t" r="r" b="b"/>
              <a:pathLst>
                <a:path w="49923" h="54767" extrusionOk="0">
                  <a:moveTo>
                    <a:pt x="15118" y="1"/>
                  </a:moveTo>
                  <a:cubicBezTo>
                    <a:pt x="13475" y="1"/>
                    <a:pt x="11831" y="258"/>
                    <a:pt x="10259" y="793"/>
                  </a:cubicBezTo>
                  <a:cubicBezTo>
                    <a:pt x="2789" y="3371"/>
                    <a:pt x="1" y="12314"/>
                    <a:pt x="1579" y="19310"/>
                  </a:cubicBezTo>
                  <a:cubicBezTo>
                    <a:pt x="4314" y="29253"/>
                    <a:pt x="8628" y="45192"/>
                    <a:pt x="12205" y="54766"/>
                  </a:cubicBezTo>
                  <a:lnTo>
                    <a:pt x="49923" y="54766"/>
                  </a:lnTo>
                  <a:cubicBezTo>
                    <a:pt x="49923" y="54766"/>
                    <a:pt x="48345" y="50189"/>
                    <a:pt x="46398" y="45245"/>
                  </a:cubicBezTo>
                  <a:cubicBezTo>
                    <a:pt x="41296" y="32672"/>
                    <a:pt x="35404" y="20573"/>
                    <a:pt x="29196" y="8632"/>
                  </a:cubicBezTo>
                  <a:cubicBezTo>
                    <a:pt x="26657" y="3184"/>
                    <a:pt x="20896" y="1"/>
                    <a:pt x="151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4" name="Google Shape;4134;p11"/>
            <p:cNvSpPr/>
            <p:nvPr/>
          </p:nvSpPr>
          <p:spPr>
            <a:xfrm>
              <a:off x="2611900" y="4605225"/>
              <a:ext cx="641825" cy="388175"/>
            </a:xfrm>
            <a:custGeom>
              <a:avLst/>
              <a:gdLst/>
              <a:ahLst/>
              <a:cxnLst/>
              <a:rect l="l" t="t" r="r" b="b"/>
              <a:pathLst>
                <a:path w="25673" h="15527" extrusionOk="0">
                  <a:moveTo>
                    <a:pt x="21690" y="1"/>
                  </a:moveTo>
                  <a:cubicBezTo>
                    <a:pt x="19235" y="1"/>
                    <a:pt x="15521" y="1871"/>
                    <a:pt x="11784" y="3317"/>
                  </a:cubicBezTo>
                  <a:cubicBezTo>
                    <a:pt x="6208" y="5474"/>
                    <a:pt x="1" y="6947"/>
                    <a:pt x="1369" y="10524"/>
                  </a:cubicBezTo>
                  <a:cubicBezTo>
                    <a:pt x="2450" y="13208"/>
                    <a:pt x="7285" y="15526"/>
                    <a:pt x="11992" y="15526"/>
                  </a:cubicBezTo>
                  <a:cubicBezTo>
                    <a:pt x="13465" y="15526"/>
                    <a:pt x="14926" y="15299"/>
                    <a:pt x="16256" y="14785"/>
                  </a:cubicBezTo>
                  <a:cubicBezTo>
                    <a:pt x="21779" y="12628"/>
                    <a:pt x="25672" y="5158"/>
                    <a:pt x="24252" y="1634"/>
                  </a:cubicBezTo>
                  <a:cubicBezTo>
                    <a:pt x="23801" y="454"/>
                    <a:pt x="22898" y="1"/>
                    <a:pt x="216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5" name="Google Shape;4135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6" name="Google Shape;4136;p11"/>
            <p:cNvSpPr/>
            <p:nvPr/>
          </p:nvSpPr>
          <p:spPr>
            <a:xfrm>
              <a:off x="2554050" y="4192525"/>
              <a:ext cx="483975" cy="427075"/>
            </a:xfrm>
            <a:custGeom>
              <a:avLst/>
              <a:gdLst/>
              <a:ahLst/>
              <a:cxnLst/>
              <a:rect l="l" t="t" r="r" b="b"/>
              <a:pathLst>
                <a:path w="19359" h="17083" extrusionOk="0">
                  <a:moveTo>
                    <a:pt x="9663" y="0"/>
                  </a:moveTo>
                  <a:cubicBezTo>
                    <a:pt x="8637" y="0"/>
                    <a:pt x="7592" y="184"/>
                    <a:pt x="6576" y="572"/>
                  </a:cubicBezTo>
                  <a:cubicBezTo>
                    <a:pt x="2157" y="2308"/>
                    <a:pt x="0" y="7200"/>
                    <a:pt x="1736" y="11619"/>
                  </a:cubicBezTo>
                  <a:cubicBezTo>
                    <a:pt x="3032" y="15021"/>
                    <a:pt x="6262" y="17082"/>
                    <a:pt x="9696" y="17082"/>
                  </a:cubicBezTo>
                  <a:cubicBezTo>
                    <a:pt x="10722" y="17082"/>
                    <a:pt x="11767" y="16898"/>
                    <a:pt x="12783" y="16511"/>
                  </a:cubicBezTo>
                  <a:cubicBezTo>
                    <a:pt x="17202" y="14775"/>
                    <a:pt x="19359" y="9830"/>
                    <a:pt x="17623" y="5464"/>
                  </a:cubicBezTo>
                  <a:cubicBezTo>
                    <a:pt x="16327" y="2062"/>
                    <a:pt x="13097" y="0"/>
                    <a:pt x="96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7" name="Google Shape;4137;p11"/>
            <p:cNvSpPr/>
            <p:nvPr/>
          </p:nvSpPr>
          <p:spPr>
            <a:xfrm>
              <a:off x="2575075" y="4317275"/>
              <a:ext cx="441925" cy="302325"/>
            </a:xfrm>
            <a:custGeom>
              <a:avLst/>
              <a:gdLst/>
              <a:ahLst/>
              <a:cxnLst/>
              <a:rect l="l" t="t" r="r" b="b"/>
              <a:pathLst>
                <a:path w="17677" h="12093" extrusionOk="0">
                  <a:moveTo>
                    <a:pt x="1106" y="0"/>
                  </a:moveTo>
                  <a:lnTo>
                    <a:pt x="1106" y="0"/>
                  </a:lnTo>
                  <a:cubicBezTo>
                    <a:pt x="159" y="2052"/>
                    <a:pt x="1" y="4419"/>
                    <a:pt x="895" y="6629"/>
                  </a:cubicBezTo>
                  <a:cubicBezTo>
                    <a:pt x="2191" y="10031"/>
                    <a:pt x="5421" y="12092"/>
                    <a:pt x="8855" y="12092"/>
                  </a:cubicBezTo>
                  <a:cubicBezTo>
                    <a:pt x="9881" y="12092"/>
                    <a:pt x="10926" y="11908"/>
                    <a:pt x="11942" y="11521"/>
                  </a:cubicBezTo>
                  <a:cubicBezTo>
                    <a:pt x="15572" y="10101"/>
                    <a:pt x="17676" y="6418"/>
                    <a:pt x="17308" y="2736"/>
                  </a:cubicBezTo>
                  <a:lnTo>
                    <a:pt x="17308" y="2736"/>
                  </a:lnTo>
                  <a:cubicBezTo>
                    <a:pt x="16887" y="5103"/>
                    <a:pt x="15309" y="7260"/>
                    <a:pt x="12311" y="8470"/>
                  </a:cubicBezTo>
                  <a:cubicBezTo>
                    <a:pt x="11202" y="8911"/>
                    <a:pt x="10140" y="9110"/>
                    <a:pt x="9142" y="9110"/>
                  </a:cubicBezTo>
                  <a:cubicBezTo>
                    <a:pt x="4312" y="9110"/>
                    <a:pt x="975" y="4447"/>
                    <a:pt x="1106" y="0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8" name="Google Shape;4138;p11"/>
            <p:cNvSpPr/>
            <p:nvPr/>
          </p:nvSpPr>
          <p:spPr>
            <a:xfrm>
              <a:off x="2697400" y="4319950"/>
              <a:ext cx="195975" cy="172200"/>
            </a:xfrm>
            <a:custGeom>
              <a:avLst/>
              <a:gdLst/>
              <a:ahLst/>
              <a:cxnLst/>
              <a:rect l="l" t="t" r="r" b="b"/>
              <a:pathLst>
                <a:path w="7839" h="6888" extrusionOk="0">
                  <a:moveTo>
                    <a:pt x="3895" y="1"/>
                  </a:moveTo>
                  <a:cubicBezTo>
                    <a:pt x="3492" y="1"/>
                    <a:pt x="3082" y="68"/>
                    <a:pt x="2683" y="209"/>
                  </a:cubicBezTo>
                  <a:cubicBezTo>
                    <a:pt x="947" y="945"/>
                    <a:pt x="0" y="2892"/>
                    <a:pt x="737" y="4680"/>
                  </a:cubicBezTo>
                  <a:cubicBezTo>
                    <a:pt x="1268" y="6070"/>
                    <a:pt x="2593" y="6888"/>
                    <a:pt x="3996" y="6888"/>
                  </a:cubicBezTo>
                  <a:cubicBezTo>
                    <a:pt x="4399" y="6888"/>
                    <a:pt x="4809" y="6820"/>
                    <a:pt x="5208" y="6679"/>
                  </a:cubicBezTo>
                  <a:cubicBezTo>
                    <a:pt x="6944" y="5943"/>
                    <a:pt x="7838" y="3944"/>
                    <a:pt x="7155" y="2208"/>
                  </a:cubicBezTo>
                  <a:cubicBezTo>
                    <a:pt x="6623" y="819"/>
                    <a:pt x="5298" y="1"/>
                    <a:pt x="3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39" name="Google Shape;4139;p11"/>
            <p:cNvSpPr/>
            <p:nvPr/>
          </p:nvSpPr>
          <p:spPr>
            <a:xfrm>
              <a:off x="2703975" y="4703925"/>
              <a:ext cx="168350" cy="100600"/>
            </a:xfrm>
            <a:custGeom>
              <a:avLst/>
              <a:gdLst/>
              <a:ahLst/>
              <a:cxnLst/>
              <a:rect l="l" t="t" r="r" b="b"/>
              <a:pathLst>
                <a:path w="6734" h="4024" extrusionOk="0">
                  <a:moveTo>
                    <a:pt x="6471" y="0"/>
                  </a:moveTo>
                  <a:lnTo>
                    <a:pt x="6471" y="0"/>
                  </a:lnTo>
                  <a:cubicBezTo>
                    <a:pt x="4103" y="842"/>
                    <a:pt x="1736" y="1684"/>
                    <a:pt x="0" y="2630"/>
                  </a:cubicBezTo>
                  <a:cubicBezTo>
                    <a:pt x="723" y="3506"/>
                    <a:pt x="1805" y="4023"/>
                    <a:pt x="2925" y="4023"/>
                  </a:cubicBezTo>
                  <a:cubicBezTo>
                    <a:pt x="3353" y="4023"/>
                    <a:pt x="3787" y="3948"/>
                    <a:pt x="4209" y="3788"/>
                  </a:cubicBezTo>
                  <a:cubicBezTo>
                    <a:pt x="5787" y="3209"/>
                    <a:pt x="6734" y="1578"/>
                    <a:pt x="64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0" name="Google Shape;4140;p11"/>
            <p:cNvSpPr/>
            <p:nvPr/>
          </p:nvSpPr>
          <p:spPr>
            <a:xfrm>
              <a:off x="2945950" y="4613175"/>
              <a:ext cx="165725" cy="97925"/>
            </a:xfrm>
            <a:custGeom>
              <a:avLst/>
              <a:gdLst/>
              <a:ahLst/>
              <a:cxnLst/>
              <a:rect l="l" t="t" r="r" b="b"/>
              <a:pathLst>
                <a:path w="6629" h="3917" extrusionOk="0">
                  <a:moveTo>
                    <a:pt x="6524" y="0"/>
                  </a:moveTo>
                  <a:lnTo>
                    <a:pt x="6524" y="0"/>
                  </a:lnTo>
                  <a:cubicBezTo>
                    <a:pt x="4577" y="474"/>
                    <a:pt x="2368" y="1421"/>
                    <a:pt x="1" y="2420"/>
                  </a:cubicBezTo>
                  <a:cubicBezTo>
                    <a:pt x="651" y="3377"/>
                    <a:pt x="1747" y="3916"/>
                    <a:pt x="2904" y="3916"/>
                  </a:cubicBezTo>
                  <a:cubicBezTo>
                    <a:pt x="3337" y="3916"/>
                    <a:pt x="3779" y="3840"/>
                    <a:pt x="4209" y="3683"/>
                  </a:cubicBezTo>
                  <a:cubicBezTo>
                    <a:pt x="5735" y="3104"/>
                    <a:pt x="6629" y="1526"/>
                    <a:pt x="6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1" name="Google Shape;4141;p11"/>
            <p:cNvSpPr/>
            <p:nvPr/>
          </p:nvSpPr>
          <p:spPr>
            <a:xfrm>
              <a:off x="2840750" y="4831125"/>
              <a:ext cx="316950" cy="162000"/>
            </a:xfrm>
            <a:custGeom>
              <a:avLst/>
              <a:gdLst/>
              <a:ahLst/>
              <a:cxnLst/>
              <a:rect l="l" t="t" r="r" b="b"/>
              <a:pathLst>
                <a:path w="12678" h="6480" extrusionOk="0">
                  <a:moveTo>
                    <a:pt x="8155" y="0"/>
                  </a:moveTo>
                  <a:cubicBezTo>
                    <a:pt x="7135" y="0"/>
                    <a:pt x="6099" y="187"/>
                    <a:pt x="5103" y="594"/>
                  </a:cubicBezTo>
                  <a:cubicBezTo>
                    <a:pt x="2525" y="1593"/>
                    <a:pt x="737" y="3750"/>
                    <a:pt x="0" y="6222"/>
                  </a:cubicBezTo>
                  <a:cubicBezTo>
                    <a:pt x="930" y="6388"/>
                    <a:pt x="1877" y="6480"/>
                    <a:pt x="2820" y="6480"/>
                  </a:cubicBezTo>
                  <a:cubicBezTo>
                    <a:pt x="4278" y="6480"/>
                    <a:pt x="5729" y="6260"/>
                    <a:pt x="7102" y="5749"/>
                  </a:cubicBezTo>
                  <a:cubicBezTo>
                    <a:pt x="9259" y="4907"/>
                    <a:pt x="11152" y="3224"/>
                    <a:pt x="12678" y="1277"/>
                  </a:cubicBezTo>
                  <a:cubicBezTo>
                    <a:pt x="11355" y="471"/>
                    <a:pt x="9774" y="0"/>
                    <a:pt x="815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grpSp>
        <p:nvGrpSpPr>
          <p:cNvPr id="4142" name="Google Shape;4142;p11"/>
          <p:cNvGrpSpPr/>
          <p:nvPr/>
        </p:nvGrpSpPr>
        <p:grpSpPr>
          <a:xfrm rot="5400000" flipH="1">
            <a:off x="345354" y="3409945"/>
            <a:ext cx="1825300" cy="2573079"/>
            <a:chOff x="598450" y="4075425"/>
            <a:chExt cx="1178375" cy="1336050"/>
          </a:xfrm>
        </p:grpSpPr>
        <p:sp>
          <p:nvSpPr>
            <p:cNvPr id="4143" name="Google Shape;4143;p11"/>
            <p:cNvSpPr/>
            <p:nvPr/>
          </p:nvSpPr>
          <p:spPr>
            <a:xfrm>
              <a:off x="670800" y="4420925"/>
              <a:ext cx="330100" cy="413750"/>
            </a:xfrm>
            <a:custGeom>
              <a:avLst/>
              <a:gdLst/>
              <a:ahLst/>
              <a:cxnLst/>
              <a:rect l="l" t="t" r="r" b="b"/>
              <a:pathLst>
                <a:path w="13204" h="16550" extrusionOk="0">
                  <a:moveTo>
                    <a:pt x="2441" y="1"/>
                  </a:moveTo>
                  <a:cubicBezTo>
                    <a:pt x="1461" y="1"/>
                    <a:pt x="576" y="757"/>
                    <a:pt x="526" y="1746"/>
                  </a:cubicBezTo>
                  <a:cubicBezTo>
                    <a:pt x="526" y="2009"/>
                    <a:pt x="0" y="8006"/>
                    <a:pt x="3209" y="11688"/>
                  </a:cubicBezTo>
                  <a:cubicBezTo>
                    <a:pt x="5313" y="14161"/>
                    <a:pt x="9679" y="16212"/>
                    <a:pt x="10205" y="16423"/>
                  </a:cubicBezTo>
                  <a:cubicBezTo>
                    <a:pt x="10400" y="16509"/>
                    <a:pt x="10608" y="16549"/>
                    <a:pt x="10819" y="16549"/>
                  </a:cubicBezTo>
                  <a:cubicBezTo>
                    <a:pt x="11636" y="16549"/>
                    <a:pt x="12501" y="15954"/>
                    <a:pt x="12836" y="15160"/>
                  </a:cubicBezTo>
                  <a:cubicBezTo>
                    <a:pt x="13204" y="14213"/>
                    <a:pt x="12730" y="12951"/>
                    <a:pt x="11784" y="12530"/>
                  </a:cubicBezTo>
                  <a:cubicBezTo>
                    <a:pt x="10626" y="12109"/>
                    <a:pt x="7470" y="10584"/>
                    <a:pt x="6155" y="9006"/>
                  </a:cubicBezTo>
                  <a:cubicBezTo>
                    <a:pt x="4051" y="6638"/>
                    <a:pt x="4366" y="2167"/>
                    <a:pt x="4366" y="2114"/>
                  </a:cubicBezTo>
                  <a:cubicBezTo>
                    <a:pt x="4471" y="1062"/>
                    <a:pt x="3682" y="63"/>
                    <a:pt x="2630" y="10"/>
                  </a:cubicBezTo>
                  <a:cubicBezTo>
                    <a:pt x="2567" y="4"/>
                    <a:pt x="2504" y="1"/>
                    <a:pt x="24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4" name="Google Shape;4144;p11"/>
            <p:cNvSpPr/>
            <p:nvPr/>
          </p:nvSpPr>
          <p:spPr>
            <a:xfrm>
              <a:off x="1296775" y="4806325"/>
              <a:ext cx="480050" cy="218650"/>
            </a:xfrm>
            <a:custGeom>
              <a:avLst/>
              <a:gdLst/>
              <a:ahLst/>
              <a:cxnLst/>
              <a:rect l="l" t="t" r="r" b="b"/>
              <a:pathLst>
                <a:path w="19202" h="8746" extrusionOk="0">
                  <a:moveTo>
                    <a:pt x="16988" y="0"/>
                  </a:moveTo>
                  <a:cubicBezTo>
                    <a:pt x="16405" y="0"/>
                    <a:pt x="15831" y="258"/>
                    <a:pt x="15467" y="744"/>
                  </a:cubicBezTo>
                  <a:cubicBezTo>
                    <a:pt x="15414" y="796"/>
                    <a:pt x="12626" y="4321"/>
                    <a:pt x="9470" y="4637"/>
                  </a:cubicBezTo>
                  <a:cubicBezTo>
                    <a:pt x="9258" y="4665"/>
                    <a:pt x="9029" y="4678"/>
                    <a:pt x="8787" y="4678"/>
                  </a:cubicBezTo>
                  <a:cubicBezTo>
                    <a:pt x="6807" y="4678"/>
                    <a:pt x="3978" y="3802"/>
                    <a:pt x="2947" y="3427"/>
                  </a:cubicBezTo>
                  <a:cubicBezTo>
                    <a:pt x="2761" y="3354"/>
                    <a:pt x="2565" y="3321"/>
                    <a:pt x="2367" y="3321"/>
                  </a:cubicBezTo>
                  <a:cubicBezTo>
                    <a:pt x="1557" y="3321"/>
                    <a:pt x="718" y="3886"/>
                    <a:pt x="422" y="4689"/>
                  </a:cubicBezTo>
                  <a:cubicBezTo>
                    <a:pt x="1" y="5689"/>
                    <a:pt x="474" y="7004"/>
                    <a:pt x="1421" y="7372"/>
                  </a:cubicBezTo>
                  <a:cubicBezTo>
                    <a:pt x="1936" y="7559"/>
                    <a:pt x="5616" y="8746"/>
                    <a:pt x="8756" y="8746"/>
                  </a:cubicBezTo>
                  <a:cubicBezTo>
                    <a:pt x="9145" y="8746"/>
                    <a:pt x="9525" y="8728"/>
                    <a:pt x="9891" y="8687"/>
                  </a:cubicBezTo>
                  <a:cubicBezTo>
                    <a:pt x="14678" y="8109"/>
                    <a:pt x="18413" y="3374"/>
                    <a:pt x="18571" y="3164"/>
                  </a:cubicBezTo>
                  <a:cubicBezTo>
                    <a:pt x="19202" y="2322"/>
                    <a:pt x="19097" y="1059"/>
                    <a:pt x="18202" y="428"/>
                  </a:cubicBezTo>
                  <a:cubicBezTo>
                    <a:pt x="17846" y="139"/>
                    <a:pt x="17415" y="0"/>
                    <a:pt x="16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5" name="Google Shape;4145;p11"/>
            <p:cNvSpPr/>
            <p:nvPr/>
          </p:nvSpPr>
          <p:spPr>
            <a:xfrm>
              <a:off x="598450" y="4434950"/>
              <a:ext cx="920625" cy="976525"/>
            </a:xfrm>
            <a:custGeom>
              <a:avLst/>
              <a:gdLst/>
              <a:ahLst/>
              <a:cxnLst/>
              <a:rect l="l" t="t" r="r" b="b"/>
              <a:pathLst>
                <a:path w="36825" h="39061" extrusionOk="0">
                  <a:moveTo>
                    <a:pt x="24563" y="1"/>
                  </a:moveTo>
                  <a:cubicBezTo>
                    <a:pt x="20645" y="1"/>
                    <a:pt x="17062" y="2146"/>
                    <a:pt x="13941" y="6866"/>
                  </a:cubicBezTo>
                  <a:cubicBezTo>
                    <a:pt x="9733" y="13705"/>
                    <a:pt x="7365" y="18492"/>
                    <a:pt x="3525" y="29013"/>
                  </a:cubicBezTo>
                  <a:cubicBezTo>
                    <a:pt x="1895" y="33484"/>
                    <a:pt x="369" y="37693"/>
                    <a:pt x="1" y="39061"/>
                  </a:cubicBezTo>
                  <a:lnTo>
                    <a:pt x="28355" y="39061"/>
                  </a:lnTo>
                  <a:cubicBezTo>
                    <a:pt x="28618" y="38482"/>
                    <a:pt x="30827" y="31854"/>
                    <a:pt x="31038" y="31275"/>
                  </a:cubicBezTo>
                  <a:cubicBezTo>
                    <a:pt x="33247" y="25068"/>
                    <a:pt x="33668" y="22437"/>
                    <a:pt x="35562" y="15283"/>
                  </a:cubicBezTo>
                  <a:cubicBezTo>
                    <a:pt x="36824" y="9760"/>
                    <a:pt x="34615" y="2763"/>
                    <a:pt x="28776" y="764"/>
                  </a:cubicBezTo>
                  <a:cubicBezTo>
                    <a:pt x="27335" y="261"/>
                    <a:pt x="25929" y="1"/>
                    <a:pt x="245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6" name="Google Shape;4146;p11"/>
            <p:cNvSpPr/>
            <p:nvPr/>
          </p:nvSpPr>
          <p:spPr>
            <a:xfrm>
              <a:off x="898300" y="4737900"/>
              <a:ext cx="503725" cy="303450"/>
            </a:xfrm>
            <a:custGeom>
              <a:avLst/>
              <a:gdLst/>
              <a:ahLst/>
              <a:cxnLst/>
              <a:rect l="l" t="t" r="r" b="b"/>
              <a:pathLst>
                <a:path w="20149" h="12138" extrusionOk="0">
                  <a:moveTo>
                    <a:pt x="3061" y="1"/>
                  </a:moveTo>
                  <a:cubicBezTo>
                    <a:pt x="2109" y="1"/>
                    <a:pt x="1399" y="355"/>
                    <a:pt x="1053" y="1271"/>
                  </a:cubicBezTo>
                  <a:cubicBezTo>
                    <a:pt x="1" y="4007"/>
                    <a:pt x="3052" y="9846"/>
                    <a:pt x="7365" y="11582"/>
                  </a:cubicBezTo>
                  <a:cubicBezTo>
                    <a:pt x="8408" y="11967"/>
                    <a:pt x="9550" y="12138"/>
                    <a:pt x="10701" y="12138"/>
                  </a:cubicBezTo>
                  <a:cubicBezTo>
                    <a:pt x="14427" y="12138"/>
                    <a:pt x="18240" y="10345"/>
                    <a:pt x="19044" y="8215"/>
                  </a:cubicBezTo>
                  <a:cubicBezTo>
                    <a:pt x="20148" y="5427"/>
                    <a:pt x="15309" y="4323"/>
                    <a:pt x="10890" y="2639"/>
                  </a:cubicBezTo>
                  <a:cubicBezTo>
                    <a:pt x="7960" y="1474"/>
                    <a:pt x="5005" y="1"/>
                    <a:pt x="3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7" name="Google Shape;4147;p11"/>
            <p:cNvSpPr/>
            <p:nvPr/>
          </p:nvSpPr>
          <p:spPr>
            <a:xfrm>
              <a:off x="1232350" y="4075425"/>
              <a:ext cx="401125" cy="364875"/>
            </a:xfrm>
            <a:custGeom>
              <a:avLst/>
              <a:gdLst/>
              <a:ahLst/>
              <a:cxnLst/>
              <a:rect l="l" t="t" r="r" b="b"/>
              <a:pathLst>
                <a:path w="16045" h="14595" extrusionOk="0">
                  <a:moveTo>
                    <a:pt x="8008" y="0"/>
                  </a:moveTo>
                  <a:cubicBezTo>
                    <a:pt x="4696" y="0"/>
                    <a:pt x="1710" y="2256"/>
                    <a:pt x="947" y="5624"/>
                  </a:cubicBezTo>
                  <a:cubicBezTo>
                    <a:pt x="0" y="9517"/>
                    <a:pt x="2420" y="13462"/>
                    <a:pt x="6366" y="14409"/>
                  </a:cubicBezTo>
                  <a:cubicBezTo>
                    <a:pt x="6912" y="14534"/>
                    <a:pt x="7460" y="14595"/>
                    <a:pt x="8000" y="14595"/>
                  </a:cubicBezTo>
                  <a:cubicBezTo>
                    <a:pt x="11307" y="14595"/>
                    <a:pt x="14337" y="12337"/>
                    <a:pt x="15151" y="8991"/>
                  </a:cubicBezTo>
                  <a:cubicBezTo>
                    <a:pt x="16045" y="5045"/>
                    <a:pt x="13625" y="1100"/>
                    <a:pt x="9732" y="206"/>
                  </a:cubicBezTo>
                  <a:cubicBezTo>
                    <a:pt x="9154" y="67"/>
                    <a:pt x="8576" y="0"/>
                    <a:pt x="80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8" name="Google Shape;4148;p11"/>
            <p:cNvSpPr/>
            <p:nvPr/>
          </p:nvSpPr>
          <p:spPr>
            <a:xfrm>
              <a:off x="1011400" y="4744675"/>
              <a:ext cx="128900" cy="76425"/>
            </a:xfrm>
            <a:custGeom>
              <a:avLst/>
              <a:gdLst/>
              <a:ahLst/>
              <a:cxnLst/>
              <a:rect l="l" t="t" r="r" b="b"/>
              <a:pathLst>
                <a:path w="5156" h="3057" extrusionOk="0">
                  <a:moveTo>
                    <a:pt x="106" y="1"/>
                  </a:moveTo>
                  <a:lnTo>
                    <a:pt x="106" y="1"/>
                  </a:lnTo>
                  <a:cubicBezTo>
                    <a:pt x="1" y="1158"/>
                    <a:pt x="632" y="2368"/>
                    <a:pt x="1894" y="2894"/>
                  </a:cubicBezTo>
                  <a:cubicBezTo>
                    <a:pt x="2224" y="3004"/>
                    <a:pt x="2556" y="3056"/>
                    <a:pt x="2880" y="3056"/>
                  </a:cubicBezTo>
                  <a:cubicBezTo>
                    <a:pt x="3800" y="3056"/>
                    <a:pt x="4650" y="2634"/>
                    <a:pt x="5156" y="1895"/>
                  </a:cubicBezTo>
                  <a:cubicBezTo>
                    <a:pt x="3315" y="1106"/>
                    <a:pt x="1579" y="369"/>
                    <a:pt x="1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49" name="Google Shape;4149;p11"/>
            <p:cNvSpPr/>
            <p:nvPr/>
          </p:nvSpPr>
          <p:spPr>
            <a:xfrm>
              <a:off x="1270475" y="4369375"/>
              <a:ext cx="130225" cy="231225"/>
            </a:xfrm>
            <a:custGeom>
              <a:avLst/>
              <a:gdLst/>
              <a:ahLst/>
              <a:cxnLst/>
              <a:rect l="l" t="t" r="r" b="b"/>
              <a:pathLst>
                <a:path w="5209" h="9249" extrusionOk="0">
                  <a:moveTo>
                    <a:pt x="4070" y="1"/>
                  </a:moveTo>
                  <a:cubicBezTo>
                    <a:pt x="3868" y="1"/>
                    <a:pt x="3662" y="69"/>
                    <a:pt x="3473" y="231"/>
                  </a:cubicBezTo>
                  <a:cubicBezTo>
                    <a:pt x="2315" y="1125"/>
                    <a:pt x="1789" y="2493"/>
                    <a:pt x="1158" y="3808"/>
                  </a:cubicBezTo>
                  <a:cubicBezTo>
                    <a:pt x="580" y="5228"/>
                    <a:pt x="1" y="6649"/>
                    <a:pt x="211" y="8174"/>
                  </a:cubicBezTo>
                  <a:cubicBezTo>
                    <a:pt x="248" y="8724"/>
                    <a:pt x="770" y="9249"/>
                    <a:pt x="1315" y="9249"/>
                  </a:cubicBezTo>
                  <a:cubicBezTo>
                    <a:pt x="1552" y="9249"/>
                    <a:pt x="1793" y="9150"/>
                    <a:pt x="2000" y="8911"/>
                  </a:cubicBezTo>
                  <a:cubicBezTo>
                    <a:pt x="2894" y="7859"/>
                    <a:pt x="3368" y="6544"/>
                    <a:pt x="3894" y="5228"/>
                  </a:cubicBezTo>
                  <a:cubicBezTo>
                    <a:pt x="4420" y="3913"/>
                    <a:pt x="5209" y="2598"/>
                    <a:pt x="5209" y="1125"/>
                  </a:cubicBezTo>
                  <a:cubicBezTo>
                    <a:pt x="5209" y="578"/>
                    <a:pt x="4656" y="1"/>
                    <a:pt x="40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0" name="Google Shape;4150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1" name="Google Shape;4151;p11"/>
            <p:cNvSpPr/>
            <p:nvPr/>
          </p:nvSpPr>
          <p:spPr>
            <a:xfrm>
              <a:off x="1290200" y="4132675"/>
              <a:ext cx="286725" cy="252175"/>
            </a:xfrm>
            <a:custGeom>
              <a:avLst/>
              <a:gdLst/>
              <a:ahLst/>
              <a:cxnLst/>
              <a:rect l="l" t="t" r="r" b="b"/>
              <a:pathLst>
                <a:path w="11469" h="10087" extrusionOk="0">
                  <a:moveTo>
                    <a:pt x="5702" y="0"/>
                  </a:moveTo>
                  <a:cubicBezTo>
                    <a:pt x="3687" y="0"/>
                    <a:pt x="1732" y="1238"/>
                    <a:pt x="1000" y="3229"/>
                  </a:cubicBezTo>
                  <a:cubicBezTo>
                    <a:pt x="1" y="5806"/>
                    <a:pt x="1316" y="8752"/>
                    <a:pt x="3894" y="9752"/>
                  </a:cubicBezTo>
                  <a:cubicBezTo>
                    <a:pt x="4481" y="9979"/>
                    <a:pt x="5087" y="10087"/>
                    <a:pt x="5684" y="10087"/>
                  </a:cubicBezTo>
                  <a:cubicBezTo>
                    <a:pt x="7712" y="10087"/>
                    <a:pt x="9645" y="8849"/>
                    <a:pt x="10417" y="6858"/>
                  </a:cubicBezTo>
                  <a:cubicBezTo>
                    <a:pt x="11469" y="4228"/>
                    <a:pt x="10154" y="1335"/>
                    <a:pt x="7471" y="335"/>
                  </a:cubicBezTo>
                  <a:cubicBezTo>
                    <a:pt x="6896" y="108"/>
                    <a:pt x="6296" y="0"/>
                    <a:pt x="5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2" name="Google Shape;4152;p11"/>
            <p:cNvSpPr/>
            <p:nvPr/>
          </p:nvSpPr>
          <p:spPr>
            <a:xfrm>
              <a:off x="1302050" y="4205475"/>
              <a:ext cx="260425" cy="177700"/>
            </a:xfrm>
            <a:custGeom>
              <a:avLst/>
              <a:gdLst/>
              <a:ahLst/>
              <a:cxnLst/>
              <a:rect l="l" t="t" r="r" b="b"/>
              <a:pathLst>
                <a:path w="10417" h="7108" extrusionOk="0">
                  <a:moveTo>
                    <a:pt x="9785" y="1"/>
                  </a:moveTo>
                  <a:lnTo>
                    <a:pt x="9785" y="1"/>
                  </a:lnTo>
                  <a:cubicBezTo>
                    <a:pt x="9829" y="2617"/>
                    <a:pt x="7885" y="5377"/>
                    <a:pt x="5032" y="5377"/>
                  </a:cubicBezTo>
                  <a:cubicBezTo>
                    <a:pt x="4442" y="5377"/>
                    <a:pt x="3814" y="5260"/>
                    <a:pt x="3157" y="4998"/>
                  </a:cubicBezTo>
                  <a:cubicBezTo>
                    <a:pt x="1368" y="4315"/>
                    <a:pt x="474" y="2999"/>
                    <a:pt x="211" y="1632"/>
                  </a:cubicBezTo>
                  <a:lnTo>
                    <a:pt x="211" y="1632"/>
                  </a:lnTo>
                  <a:cubicBezTo>
                    <a:pt x="0" y="3789"/>
                    <a:pt x="1210" y="5998"/>
                    <a:pt x="3367" y="6787"/>
                  </a:cubicBezTo>
                  <a:cubicBezTo>
                    <a:pt x="3944" y="7003"/>
                    <a:pt x="4545" y="7107"/>
                    <a:pt x="5141" y="7107"/>
                  </a:cubicBezTo>
                  <a:cubicBezTo>
                    <a:pt x="7155" y="7107"/>
                    <a:pt x="9107" y="5923"/>
                    <a:pt x="9838" y="3894"/>
                  </a:cubicBezTo>
                  <a:cubicBezTo>
                    <a:pt x="10416" y="2631"/>
                    <a:pt x="10364" y="1158"/>
                    <a:pt x="9785" y="1"/>
                  </a:cubicBezTo>
                  <a:close/>
                </a:path>
              </a:pathLst>
            </a:custGeom>
            <a:solidFill>
              <a:srgbClr val="7BB8EF">
                <a:alpha val="340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3" name="Google Shape;4153;p11"/>
            <p:cNvSpPr/>
            <p:nvPr/>
          </p:nvSpPr>
          <p:spPr>
            <a:xfrm>
              <a:off x="1375700" y="4207125"/>
              <a:ext cx="115750" cy="101975"/>
            </a:xfrm>
            <a:custGeom>
              <a:avLst/>
              <a:gdLst/>
              <a:ahLst/>
              <a:cxnLst/>
              <a:rect l="l" t="t" r="r" b="b"/>
              <a:pathLst>
                <a:path w="4630" h="4079" extrusionOk="0">
                  <a:moveTo>
                    <a:pt x="2298" y="0"/>
                  </a:moveTo>
                  <a:cubicBezTo>
                    <a:pt x="1478" y="0"/>
                    <a:pt x="703" y="497"/>
                    <a:pt x="421" y="1303"/>
                  </a:cubicBezTo>
                  <a:cubicBezTo>
                    <a:pt x="0" y="2355"/>
                    <a:pt x="526" y="3565"/>
                    <a:pt x="1578" y="3933"/>
                  </a:cubicBezTo>
                  <a:cubicBezTo>
                    <a:pt x="1825" y="4032"/>
                    <a:pt x="2080" y="4078"/>
                    <a:pt x="2332" y="4078"/>
                  </a:cubicBezTo>
                  <a:cubicBezTo>
                    <a:pt x="3152" y="4078"/>
                    <a:pt x="3927" y="3581"/>
                    <a:pt x="4209" y="2776"/>
                  </a:cubicBezTo>
                  <a:cubicBezTo>
                    <a:pt x="4630" y="1724"/>
                    <a:pt x="4103" y="514"/>
                    <a:pt x="3051" y="145"/>
                  </a:cubicBezTo>
                  <a:cubicBezTo>
                    <a:pt x="2805" y="47"/>
                    <a:pt x="2549" y="0"/>
                    <a:pt x="22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4" name="Google Shape;4154;p11"/>
            <p:cNvSpPr/>
            <p:nvPr/>
          </p:nvSpPr>
          <p:spPr>
            <a:xfrm>
              <a:off x="1198150" y="4815700"/>
              <a:ext cx="131550" cy="78525"/>
            </a:xfrm>
            <a:custGeom>
              <a:avLst/>
              <a:gdLst/>
              <a:ahLst/>
              <a:cxnLst/>
              <a:rect l="l" t="t" r="r" b="b"/>
              <a:pathLst>
                <a:path w="5262" h="3141" extrusionOk="0">
                  <a:moveTo>
                    <a:pt x="211" y="1"/>
                  </a:moveTo>
                  <a:lnTo>
                    <a:pt x="211" y="1"/>
                  </a:lnTo>
                  <a:cubicBezTo>
                    <a:pt x="1" y="1211"/>
                    <a:pt x="737" y="2473"/>
                    <a:pt x="2000" y="2946"/>
                  </a:cubicBezTo>
                  <a:cubicBezTo>
                    <a:pt x="2322" y="3078"/>
                    <a:pt x="2656" y="3141"/>
                    <a:pt x="2988" y="3141"/>
                  </a:cubicBezTo>
                  <a:cubicBezTo>
                    <a:pt x="3848" y="3141"/>
                    <a:pt x="4692" y="2721"/>
                    <a:pt x="5261" y="2000"/>
                  </a:cubicBezTo>
                  <a:cubicBezTo>
                    <a:pt x="3946" y="1316"/>
                    <a:pt x="2105" y="632"/>
                    <a:pt x="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  <p:sp>
          <p:nvSpPr>
            <p:cNvPr id="4155" name="Google Shape;4155;p11"/>
            <p:cNvSpPr/>
            <p:nvPr/>
          </p:nvSpPr>
          <p:spPr>
            <a:xfrm>
              <a:off x="975900" y="4916025"/>
              <a:ext cx="248575" cy="125950"/>
            </a:xfrm>
            <a:custGeom>
              <a:avLst/>
              <a:gdLst/>
              <a:ahLst/>
              <a:cxnLst/>
              <a:rect l="l" t="t" r="r" b="b"/>
              <a:pathLst>
                <a:path w="9943" h="5038" extrusionOk="0">
                  <a:moveTo>
                    <a:pt x="3500" y="0"/>
                  </a:moveTo>
                  <a:cubicBezTo>
                    <a:pt x="2257" y="0"/>
                    <a:pt x="1052" y="348"/>
                    <a:pt x="0" y="985"/>
                  </a:cubicBezTo>
                  <a:cubicBezTo>
                    <a:pt x="1158" y="2458"/>
                    <a:pt x="2631" y="3773"/>
                    <a:pt x="4367" y="4457"/>
                  </a:cubicBezTo>
                  <a:cubicBezTo>
                    <a:pt x="5409" y="4848"/>
                    <a:pt x="6572" y="5037"/>
                    <a:pt x="7757" y="5037"/>
                  </a:cubicBezTo>
                  <a:cubicBezTo>
                    <a:pt x="8485" y="5037"/>
                    <a:pt x="9221" y="4965"/>
                    <a:pt x="9943" y="4825"/>
                  </a:cubicBezTo>
                  <a:cubicBezTo>
                    <a:pt x="9364" y="2879"/>
                    <a:pt x="7891" y="1248"/>
                    <a:pt x="5945" y="459"/>
                  </a:cubicBezTo>
                  <a:cubicBezTo>
                    <a:pt x="5135" y="148"/>
                    <a:pt x="4310" y="0"/>
                    <a:pt x="3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27"/>
            </a:p>
          </p:txBody>
        </p:sp>
      </p:grpSp>
      <p:sp>
        <p:nvSpPr>
          <p:cNvPr id="4156" name="Google Shape;4156;p11"/>
          <p:cNvSpPr/>
          <p:nvPr/>
        </p:nvSpPr>
        <p:spPr>
          <a:xfrm>
            <a:off x="1186716" y="5654951"/>
            <a:ext cx="1475479" cy="558223"/>
          </a:xfrm>
          <a:custGeom>
            <a:avLst/>
            <a:gdLst/>
            <a:ahLst/>
            <a:cxnLst/>
            <a:rect l="l" t="t" r="r" b="b"/>
            <a:pathLst>
              <a:path w="24725" h="10627" extrusionOk="0">
                <a:moveTo>
                  <a:pt x="7312" y="0"/>
                </a:moveTo>
                <a:cubicBezTo>
                  <a:pt x="6681" y="0"/>
                  <a:pt x="6050" y="210"/>
                  <a:pt x="5471" y="473"/>
                </a:cubicBezTo>
                <a:cubicBezTo>
                  <a:pt x="4892" y="631"/>
                  <a:pt x="4366" y="1052"/>
                  <a:pt x="3893" y="1526"/>
                </a:cubicBezTo>
                <a:cubicBezTo>
                  <a:pt x="3420" y="1946"/>
                  <a:pt x="3104" y="2578"/>
                  <a:pt x="2894" y="3156"/>
                </a:cubicBezTo>
                <a:cubicBezTo>
                  <a:pt x="2630" y="3735"/>
                  <a:pt x="2525" y="4419"/>
                  <a:pt x="2578" y="5050"/>
                </a:cubicBezTo>
                <a:cubicBezTo>
                  <a:pt x="2630" y="5471"/>
                  <a:pt x="2736" y="5892"/>
                  <a:pt x="2788" y="6313"/>
                </a:cubicBezTo>
                <a:cubicBezTo>
                  <a:pt x="2999" y="6891"/>
                  <a:pt x="3262" y="7417"/>
                  <a:pt x="3630" y="7891"/>
                </a:cubicBezTo>
                <a:cubicBezTo>
                  <a:pt x="3157" y="7943"/>
                  <a:pt x="2736" y="8101"/>
                  <a:pt x="2262" y="8259"/>
                </a:cubicBezTo>
                <a:cubicBezTo>
                  <a:pt x="1736" y="8469"/>
                  <a:pt x="1263" y="8785"/>
                  <a:pt x="895" y="9258"/>
                </a:cubicBezTo>
                <a:cubicBezTo>
                  <a:pt x="474" y="9679"/>
                  <a:pt x="211" y="10100"/>
                  <a:pt x="0" y="10626"/>
                </a:cubicBezTo>
                <a:lnTo>
                  <a:pt x="24725" y="10626"/>
                </a:lnTo>
                <a:cubicBezTo>
                  <a:pt x="24462" y="10048"/>
                  <a:pt x="24093" y="9521"/>
                  <a:pt x="23620" y="9048"/>
                </a:cubicBezTo>
                <a:cubicBezTo>
                  <a:pt x="23304" y="8785"/>
                  <a:pt x="22883" y="8522"/>
                  <a:pt x="22568" y="8364"/>
                </a:cubicBezTo>
                <a:cubicBezTo>
                  <a:pt x="21779" y="7943"/>
                  <a:pt x="20937" y="7733"/>
                  <a:pt x="19990" y="7733"/>
                </a:cubicBezTo>
                <a:cubicBezTo>
                  <a:pt x="19622" y="7733"/>
                  <a:pt x="19201" y="7838"/>
                  <a:pt x="18885" y="7943"/>
                </a:cubicBezTo>
                <a:cubicBezTo>
                  <a:pt x="18833" y="7680"/>
                  <a:pt x="18833" y="7417"/>
                  <a:pt x="18780" y="7154"/>
                </a:cubicBezTo>
                <a:cubicBezTo>
                  <a:pt x="18517" y="6365"/>
                  <a:pt x="18096" y="5629"/>
                  <a:pt x="17465" y="5103"/>
                </a:cubicBezTo>
                <a:cubicBezTo>
                  <a:pt x="17097" y="4840"/>
                  <a:pt x="16781" y="4682"/>
                  <a:pt x="16466" y="4419"/>
                </a:cubicBezTo>
                <a:cubicBezTo>
                  <a:pt x="15677" y="3998"/>
                  <a:pt x="14887" y="3788"/>
                  <a:pt x="13941" y="3788"/>
                </a:cubicBezTo>
                <a:cubicBezTo>
                  <a:pt x="13362" y="3788"/>
                  <a:pt x="12888" y="3945"/>
                  <a:pt x="12362" y="4156"/>
                </a:cubicBezTo>
                <a:cubicBezTo>
                  <a:pt x="12310" y="3893"/>
                  <a:pt x="12310" y="3682"/>
                  <a:pt x="12257" y="3419"/>
                </a:cubicBezTo>
                <a:cubicBezTo>
                  <a:pt x="11994" y="2630"/>
                  <a:pt x="11521" y="1894"/>
                  <a:pt x="10942" y="1315"/>
                </a:cubicBezTo>
                <a:cubicBezTo>
                  <a:pt x="10626" y="1052"/>
                  <a:pt x="10258" y="789"/>
                  <a:pt x="9890" y="579"/>
                </a:cubicBezTo>
                <a:cubicBezTo>
                  <a:pt x="9101" y="210"/>
                  <a:pt x="8259" y="0"/>
                  <a:pt x="7312" y="0"/>
                </a:cubicBezTo>
                <a:close/>
              </a:path>
            </a:pathLst>
          </a:custGeom>
          <a:solidFill>
            <a:srgbClr val="7BB8EF">
              <a:alpha val="34080"/>
            </a:srgbClr>
          </a:solidFill>
          <a:ln>
            <a:noFill/>
          </a:ln>
        </p:spPr>
        <p:txBody>
          <a:bodyPr spcFirstLastPara="1" wrap="square" lIns="91332" tIns="91332" rIns="91332" bIns="91332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270770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612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448" y="719200"/>
            <a:ext cx="10264942" cy="8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448" y="1648939"/>
            <a:ext cx="10264942" cy="4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4" r:id="rId2"/>
    <p:sldLayoutId id="2147483669" r:id="rId3"/>
    <p:sldLayoutId id="2147483683" r:id="rId4"/>
    <p:sldLayoutId id="2147483687" r:id="rId5"/>
    <p:sldLayoutId id="2147483688" r:id="rId6"/>
    <p:sldLayoutId id="2147483689" r:id="rId7"/>
    <p:sldLayoutId id="2147483695" r:id="rId8"/>
    <p:sldLayoutId id="2147483696" r:id="rId9"/>
    <p:sldLayoutId id="214748369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24"/>
            <a:ext cx="12161838" cy="6834953"/>
          </a:xfrm>
          <a:prstGeom prst="rect">
            <a:avLst/>
          </a:prstGeom>
        </p:spPr>
      </p:pic>
      <p:pic>
        <p:nvPicPr>
          <p:cNvPr id="6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4030"/>
            <a:ext cx="12401946" cy="67024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598245" y="2854361"/>
            <a:ext cx="11205457" cy="172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6152">
              <a:buClrTx/>
              <a:defRPr/>
            </a:pPr>
            <a:r>
              <a:rPr lang="en-US" altLang="zh-CN" sz="532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Chào</a:t>
            </a:r>
            <a:r>
              <a:rPr lang="en-US" altLang="zh-CN" sz="532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532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mừng</a:t>
            </a:r>
            <a:r>
              <a:rPr lang="en-US" altLang="zh-CN" sz="532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532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các</a:t>
            </a:r>
            <a:r>
              <a:rPr lang="en-US" altLang="zh-CN" sz="532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532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</a:t>
            </a:r>
            <a:r>
              <a:rPr lang="en-US" altLang="zh-CN" sz="532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532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đến</a:t>
            </a:r>
            <a:r>
              <a:rPr lang="en-US" altLang="zh-CN" sz="532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532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với</a:t>
            </a:r>
            <a:r>
              <a:rPr lang="en-US" altLang="zh-CN" sz="532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</a:p>
          <a:p>
            <a:pPr algn="ctr" defTabSz="1216152">
              <a:buClrTx/>
              <a:defRPr/>
            </a:pPr>
            <a:r>
              <a:rPr lang="en-US" altLang="zh-CN" sz="532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tiết</a:t>
            </a:r>
            <a:r>
              <a:rPr lang="en-US" altLang="zh-CN" sz="532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T</a:t>
            </a:r>
            <a:r>
              <a:rPr lang="en-US" altLang="zh-CN" sz="532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iếng</a:t>
            </a:r>
            <a:r>
              <a:rPr lang="en-US" altLang="zh-CN" sz="532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V</a:t>
            </a:r>
            <a:r>
              <a:rPr lang="en-US" altLang="zh-CN" sz="5320" b="1" i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iệt</a:t>
            </a:r>
            <a:r>
              <a:rPr lang="en-US" altLang="zh-CN" sz="532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25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" descr="583bf2c0947695c562ac5d998569417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5421" y="786827"/>
            <a:ext cx="13781816" cy="5297575"/>
          </a:xfrm>
          <a:prstGeom prst="rect">
            <a:avLst/>
          </a:prstGeom>
        </p:spPr>
      </p:pic>
      <p:pic>
        <p:nvPicPr>
          <p:cNvPr id="31" name="图片 17" descr="69a8f3e94da59fb9c00491d0266be90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90" y="813073"/>
            <a:ext cx="4083506" cy="29593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2798" y="3312756"/>
            <a:ext cx="10197939" cy="1672211"/>
          </a:xfrm>
          <a:prstGeom prst="rect">
            <a:avLst/>
          </a:prstGeom>
          <a:noFill/>
          <a:ln>
            <a:noFill/>
          </a:ln>
          <a:effectLst/>
        </p:spPr>
        <p:txBody>
          <a:bodyPr lIns="121586" tIns="60796" rIns="121586" bIns="60796" rtlCol="0" anchor="ctr"/>
          <a:lstStyle/>
          <a:p>
            <a:pPr algn="ctr" defTabSz="1215823">
              <a:buClrTx/>
              <a:defRPr/>
            </a:pPr>
            <a:r>
              <a:rPr lang="vi-VN" sz="532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Hẹn gặp các con trong tiết</a:t>
            </a:r>
          </a:p>
          <a:p>
            <a:pPr algn="ctr" defTabSz="1215823">
              <a:buClrTx/>
              <a:defRPr/>
            </a:pPr>
            <a:r>
              <a:rPr lang="vi-VN" sz="532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vi-VN" sz="5320" b="1" dirty="0" smtClean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ọc sau!</a:t>
            </a:r>
            <a:endParaRPr lang="en-US" sz="5320" b="1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组合 1"/>
          <p:cNvGrpSpPr/>
          <p:nvPr/>
        </p:nvGrpSpPr>
        <p:grpSpPr>
          <a:xfrm>
            <a:off x="10507507" y="4984967"/>
            <a:ext cx="2169409" cy="1790707"/>
            <a:chOff x="586160" y="1171713"/>
            <a:chExt cx="2847053" cy="3145477"/>
          </a:xfrm>
        </p:grpSpPr>
        <p:sp>
          <p:nvSpPr>
            <p:cNvPr id="8" name="Trapezoid 1"/>
            <p:cNvSpPr/>
            <p:nvPr/>
          </p:nvSpPr>
          <p:spPr>
            <a:xfrm>
              <a:off x="1470653" y="3669747"/>
              <a:ext cx="1147541" cy="472296"/>
            </a:xfrm>
            <a:prstGeom prst="trapezoid">
              <a:avLst>
                <a:gd name="adj" fmla="val 39642"/>
              </a:avLst>
            </a:prstGeom>
            <a:solidFill>
              <a:schemeClr val="tx2"/>
            </a:solidFill>
            <a:ln w="508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2479" dirty="0">
                <a:latin typeface="inpin heiti" charset="-122"/>
              </a:endParaRPr>
            </a:p>
          </p:txBody>
        </p:sp>
        <p:sp>
          <p:nvSpPr>
            <p:cNvPr id="9" name="Oval 3"/>
            <p:cNvSpPr/>
            <p:nvPr/>
          </p:nvSpPr>
          <p:spPr>
            <a:xfrm>
              <a:off x="655635" y="1171713"/>
              <a:ext cx="2777578" cy="2777579"/>
            </a:xfrm>
            <a:prstGeom prst="ellipse">
              <a:avLst/>
            </a:prstGeom>
            <a:solidFill>
              <a:schemeClr val="accent1"/>
            </a:solidFill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2479" dirty="0">
                <a:latin typeface="inpin heiti" charset="-122"/>
              </a:endParaRPr>
            </a:p>
          </p:txBody>
        </p:sp>
        <p:sp>
          <p:nvSpPr>
            <p:cNvPr id="10" name="Oval 4"/>
            <p:cNvSpPr/>
            <p:nvPr/>
          </p:nvSpPr>
          <p:spPr>
            <a:xfrm>
              <a:off x="1002832" y="1518911"/>
              <a:ext cx="2083184" cy="2083184"/>
            </a:xfrm>
            <a:prstGeom prst="ellipse">
              <a:avLst/>
            </a:prstGeom>
            <a:solidFill>
              <a:schemeClr val="accent2"/>
            </a:solidFill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2479" dirty="0">
                <a:latin typeface="inpin heiti" charset="-122"/>
              </a:endParaRPr>
            </a:p>
          </p:txBody>
        </p:sp>
        <p:sp>
          <p:nvSpPr>
            <p:cNvPr id="11" name="Oval 5"/>
            <p:cNvSpPr/>
            <p:nvPr/>
          </p:nvSpPr>
          <p:spPr>
            <a:xfrm>
              <a:off x="1350030" y="1866108"/>
              <a:ext cx="1388789" cy="1388789"/>
            </a:xfrm>
            <a:prstGeom prst="ellipse">
              <a:avLst/>
            </a:prstGeom>
            <a:solidFill>
              <a:schemeClr val="accent3"/>
            </a:solidFill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2479" dirty="0">
                <a:latin typeface="inpin heiti" charset="-122"/>
              </a:endParaRPr>
            </a:p>
          </p:txBody>
        </p:sp>
        <p:sp>
          <p:nvSpPr>
            <p:cNvPr id="12" name="Oval 6"/>
            <p:cNvSpPr/>
            <p:nvPr/>
          </p:nvSpPr>
          <p:spPr>
            <a:xfrm>
              <a:off x="1697226" y="2213305"/>
              <a:ext cx="694395" cy="694395"/>
            </a:xfrm>
            <a:prstGeom prst="ellipse">
              <a:avLst/>
            </a:prstGeom>
            <a:solidFill>
              <a:schemeClr val="bg1"/>
            </a:solidFill>
            <a:ln w="508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2479" dirty="0">
                <a:latin typeface="inpin heiti" charset="-122"/>
              </a:endParaRPr>
            </a:p>
          </p:txBody>
        </p:sp>
        <p:sp>
          <p:nvSpPr>
            <p:cNvPr id="13" name="TextBox 7"/>
            <p:cNvSpPr txBox="1">
              <a:spLocks/>
            </p:cNvSpPr>
            <p:nvPr/>
          </p:nvSpPr>
          <p:spPr bwMode="auto">
            <a:xfrm>
              <a:off x="1918026" y="2950560"/>
              <a:ext cx="257282" cy="249299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>
              <a:normAutofit fontScale="3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3192" dirty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01</a:t>
              </a:r>
            </a:p>
          </p:txBody>
        </p:sp>
        <p:sp>
          <p:nvSpPr>
            <p:cNvPr id="14" name="TextBox 21"/>
            <p:cNvSpPr txBox="1">
              <a:spLocks/>
            </p:cNvSpPr>
            <p:nvPr/>
          </p:nvSpPr>
          <p:spPr bwMode="auto">
            <a:xfrm>
              <a:off x="1918026" y="3302033"/>
              <a:ext cx="257282" cy="249299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>
              <a:normAutofit fontScale="3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3192" dirty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02</a:t>
              </a:r>
            </a:p>
          </p:txBody>
        </p:sp>
        <p:sp>
          <p:nvSpPr>
            <p:cNvPr id="15" name="TextBox 22"/>
            <p:cNvSpPr txBox="1">
              <a:spLocks/>
            </p:cNvSpPr>
            <p:nvPr/>
          </p:nvSpPr>
          <p:spPr bwMode="auto">
            <a:xfrm>
              <a:off x="1918026" y="3653505"/>
              <a:ext cx="257282" cy="249299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>
              <a:normAutofit fontScale="3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3192" dirty="0">
                  <a:solidFill>
                    <a:schemeClr val="bg1"/>
                  </a:solidFill>
                  <a:latin typeface="inpin heiti" charset="-122"/>
                  <a:ea typeface="inpin heiti" charset="-122"/>
                </a:rPr>
                <a:t>03</a:t>
              </a:r>
            </a:p>
          </p:txBody>
        </p:sp>
        <p:grpSp>
          <p:nvGrpSpPr>
            <p:cNvPr id="16" name="Group 2"/>
            <p:cNvGrpSpPr/>
            <p:nvPr/>
          </p:nvGrpSpPr>
          <p:grpSpPr>
            <a:xfrm>
              <a:off x="586160" y="4148393"/>
              <a:ext cx="2802876" cy="168797"/>
              <a:chOff x="1826903" y="5345679"/>
              <a:chExt cx="3737168" cy="225062"/>
            </a:xfrm>
          </p:grpSpPr>
          <p:cxnSp>
            <p:nvCxnSpPr>
              <p:cNvPr id="17" name="Straight Connector 37"/>
              <p:cNvCxnSpPr/>
              <p:nvPr/>
            </p:nvCxnSpPr>
            <p:spPr>
              <a:xfrm>
                <a:off x="2149474" y="5345679"/>
                <a:ext cx="2718466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38"/>
              <p:cNvCxnSpPr/>
              <p:nvPr/>
            </p:nvCxnSpPr>
            <p:spPr>
              <a:xfrm>
                <a:off x="2296877" y="5426808"/>
                <a:ext cx="250903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39"/>
              <p:cNvCxnSpPr/>
              <p:nvPr/>
            </p:nvCxnSpPr>
            <p:spPr>
              <a:xfrm>
                <a:off x="4768087" y="5426808"/>
                <a:ext cx="591616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40"/>
              <p:cNvCxnSpPr/>
              <p:nvPr/>
            </p:nvCxnSpPr>
            <p:spPr>
              <a:xfrm>
                <a:off x="4639474" y="5570741"/>
                <a:ext cx="444490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41"/>
              <p:cNvCxnSpPr/>
              <p:nvPr/>
            </p:nvCxnSpPr>
            <p:spPr>
              <a:xfrm>
                <a:off x="1826903" y="5553236"/>
                <a:ext cx="952805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42"/>
              <p:cNvCxnSpPr/>
              <p:nvPr/>
            </p:nvCxnSpPr>
            <p:spPr>
              <a:xfrm>
                <a:off x="5335976" y="5570741"/>
                <a:ext cx="228095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Group 8"/>
          <p:cNvGrpSpPr/>
          <p:nvPr/>
        </p:nvGrpSpPr>
        <p:grpSpPr>
          <a:xfrm>
            <a:off x="11230386" y="4284287"/>
            <a:ext cx="2574325" cy="412090"/>
            <a:chOff x="3607509" y="3510754"/>
            <a:chExt cx="2911570" cy="515592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25" name="Freeform: Shape 9"/>
            <p:cNvSpPr/>
            <p:nvPr/>
          </p:nvSpPr>
          <p:spPr>
            <a:xfrm>
              <a:off x="3607509" y="3700767"/>
              <a:ext cx="2731312" cy="135579"/>
            </a:xfrm>
            <a:custGeom>
              <a:avLst/>
              <a:gdLst/>
              <a:ahLst/>
              <a:cxnLst/>
              <a:rect l="l" t="t" r="r" b="b"/>
              <a:pathLst>
                <a:path w="3916090" h="166202">
                  <a:moveTo>
                    <a:pt x="83101" y="0"/>
                  </a:moveTo>
                  <a:lnTo>
                    <a:pt x="3916090" y="0"/>
                  </a:lnTo>
                  <a:lnTo>
                    <a:pt x="3916090" y="166201"/>
                  </a:lnTo>
                  <a:lnTo>
                    <a:pt x="83106" y="166201"/>
                  </a:lnTo>
                  <a:cubicBezTo>
                    <a:pt x="83104" y="166202"/>
                    <a:pt x="83103" y="166202"/>
                    <a:pt x="83101" y="166202"/>
                  </a:cubicBezTo>
                  <a:cubicBezTo>
                    <a:pt x="37206" y="166202"/>
                    <a:pt x="0" y="128996"/>
                    <a:pt x="0" y="83101"/>
                  </a:cubicBezTo>
                  <a:cubicBezTo>
                    <a:pt x="0" y="37206"/>
                    <a:pt x="37206" y="0"/>
                    <a:pt x="83101" y="0"/>
                  </a:cubicBezTo>
                  <a:close/>
                </a:path>
              </a:pathLst>
            </a:custGeom>
            <a:grpFill/>
            <a:ln w="127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2479">
                <a:latin typeface="inpin heiti" charset="-122"/>
              </a:endParaRPr>
            </a:p>
          </p:txBody>
        </p:sp>
        <p:sp>
          <p:nvSpPr>
            <p:cNvPr id="26" name="Oval 10"/>
            <p:cNvSpPr/>
            <p:nvPr/>
          </p:nvSpPr>
          <p:spPr>
            <a:xfrm>
              <a:off x="6275343" y="3700767"/>
              <a:ext cx="115918" cy="135579"/>
            </a:xfrm>
            <a:prstGeom prst="ellipse">
              <a:avLst/>
            </a:prstGeom>
            <a:grpFill/>
            <a:ln w="1270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2479">
                <a:latin typeface="inpin heiti" charset="-122"/>
              </a:endParaRPr>
            </a:p>
          </p:txBody>
        </p:sp>
        <p:grpSp>
          <p:nvGrpSpPr>
            <p:cNvPr id="27" name="Group 11"/>
            <p:cNvGrpSpPr/>
            <p:nvPr/>
          </p:nvGrpSpPr>
          <p:grpSpPr>
            <a:xfrm>
              <a:off x="5831398" y="3510754"/>
              <a:ext cx="687681" cy="190010"/>
              <a:chOff x="6904653" y="3476743"/>
              <a:chExt cx="814860" cy="232928"/>
            </a:xfrm>
            <a:grpFill/>
          </p:grpSpPr>
          <p:sp>
            <p:nvSpPr>
              <p:cNvPr id="35" name="Parallelogram 17"/>
              <p:cNvSpPr/>
              <p:nvPr/>
            </p:nvSpPr>
            <p:spPr>
              <a:xfrm>
                <a:off x="690465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2479">
                  <a:latin typeface="inpin heiti" charset="-122"/>
                </a:endParaRPr>
              </a:p>
            </p:txBody>
          </p:sp>
          <p:sp>
            <p:nvSpPr>
              <p:cNvPr id="36" name="Parallelogram 18"/>
              <p:cNvSpPr/>
              <p:nvPr/>
            </p:nvSpPr>
            <p:spPr>
              <a:xfrm>
                <a:off x="7056260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2479">
                  <a:latin typeface="inpin heiti" charset="-122"/>
                </a:endParaRPr>
              </a:p>
            </p:txBody>
          </p:sp>
          <p:sp>
            <p:nvSpPr>
              <p:cNvPr id="37" name="Parallelogram 19"/>
              <p:cNvSpPr/>
              <p:nvPr/>
            </p:nvSpPr>
            <p:spPr>
              <a:xfrm>
                <a:off x="7207867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2479">
                  <a:latin typeface="inpin heiti" charset="-122"/>
                </a:endParaRPr>
              </a:p>
            </p:txBody>
          </p:sp>
          <p:sp>
            <p:nvSpPr>
              <p:cNvPr id="38" name="Parallelogram 20"/>
              <p:cNvSpPr/>
              <p:nvPr/>
            </p:nvSpPr>
            <p:spPr>
              <a:xfrm>
                <a:off x="735947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2479">
                  <a:latin typeface="inpin heiti" charset="-122"/>
                </a:endParaRPr>
              </a:p>
            </p:txBody>
          </p:sp>
        </p:grpSp>
        <p:grpSp>
          <p:nvGrpSpPr>
            <p:cNvPr id="28" name="Group 12"/>
            <p:cNvGrpSpPr/>
            <p:nvPr/>
          </p:nvGrpSpPr>
          <p:grpSpPr>
            <a:xfrm flipV="1">
              <a:off x="5831398" y="3836336"/>
              <a:ext cx="687681" cy="190010"/>
              <a:chOff x="6904653" y="3476743"/>
              <a:chExt cx="814860" cy="232928"/>
            </a:xfrm>
            <a:grpFill/>
          </p:grpSpPr>
          <p:sp>
            <p:nvSpPr>
              <p:cNvPr id="29" name="Parallelogram 13"/>
              <p:cNvSpPr/>
              <p:nvPr/>
            </p:nvSpPr>
            <p:spPr>
              <a:xfrm>
                <a:off x="690465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2479">
                  <a:latin typeface="inpin heiti" charset="-122"/>
                </a:endParaRPr>
              </a:p>
            </p:txBody>
          </p:sp>
          <p:sp>
            <p:nvSpPr>
              <p:cNvPr id="30" name="Parallelogram 14"/>
              <p:cNvSpPr/>
              <p:nvPr/>
            </p:nvSpPr>
            <p:spPr>
              <a:xfrm>
                <a:off x="7056260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2479">
                  <a:latin typeface="inpin heiti" charset="-122"/>
                </a:endParaRPr>
              </a:p>
            </p:txBody>
          </p:sp>
          <p:sp>
            <p:nvSpPr>
              <p:cNvPr id="33" name="Parallelogram 15"/>
              <p:cNvSpPr/>
              <p:nvPr/>
            </p:nvSpPr>
            <p:spPr>
              <a:xfrm>
                <a:off x="7207867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2479">
                  <a:latin typeface="inpin heiti" charset="-122"/>
                </a:endParaRPr>
              </a:p>
            </p:txBody>
          </p:sp>
          <p:sp>
            <p:nvSpPr>
              <p:cNvPr id="34" name="Parallelogram 16"/>
              <p:cNvSpPr/>
              <p:nvPr/>
            </p:nvSpPr>
            <p:spPr>
              <a:xfrm>
                <a:off x="735947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27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2479">
                  <a:latin typeface="inpin heiti" charset="-122"/>
                </a:endParaRPr>
              </a:p>
            </p:txBody>
          </p:sp>
        </p:grpSp>
      </p:grpSp>
      <p:grpSp>
        <p:nvGrpSpPr>
          <p:cNvPr id="39" name="Group 23"/>
          <p:cNvGrpSpPr/>
          <p:nvPr/>
        </p:nvGrpSpPr>
        <p:grpSpPr>
          <a:xfrm>
            <a:off x="11673201" y="3533583"/>
            <a:ext cx="2174437" cy="462123"/>
            <a:chOff x="5082982" y="2727431"/>
            <a:chExt cx="2459294" cy="578190"/>
          </a:xfrm>
          <a:solidFill>
            <a:schemeClr val="bg1">
              <a:lumMod val="75000"/>
            </a:schemeClr>
          </a:solidFill>
        </p:grpSpPr>
        <p:sp>
          <p:nvSpPr>
            <p:cNvPr id="40" name="Freeform: Shape 24"/>
            <p:cNvSpPr/>
            <p:nvPr/>
          </p:nvSpPr>
          <p:spPr>
            <a:xfrm>
              <a:off x="5082982" y="2727431"/>
              <a:ext cx="2273518" cy="578190"/>
            </a:xfrm>
            <a:custGeom>
              <a:avLst/>
              <a:gdLst/>
              <a:ahLst/>
              <a:cxnLst/>
              <a:rect l="l" t="t" r="r" b="b"/>
              <a:pathLst>
                <a:path w="2693980" h="578190">
                  <a:moveTo>
                    <a:pt x="635968" y="0"/>
                  </a:moveTo>
                  <a:lnTo>
                    <a:pt x="552495" y="221306"/>
                  </a:lnTo>
                  <a:lnTo>
                    <a:pt x="2693980" y="221306"/>
                  </a:lnTo>
                  <a:lnTo>
                    <a:pt x="2693980" y="356884"/>
                  </a:lnTo>
                  <a:lnTo>
                    <a:pt x="552497" y="356884"/>
                  </a:lnTo>
                  <a:lnTo>
                    <a:pt x="635970" y="578190"/>
                  </a:lnTo>
                  <a:lnTo>
                    <a:pt x="2" y="289095"/>
                  </a:lnTo>
                  <a:lnTo>
                    <a:pt x="0" y="289095"/>
                  </a:lnTo>
                  <a:close/>
                </a:path>
              </a:pathLst>
            </a:custGeom>
            <a:grpFill/>
            <a:ln w="1905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2479">
                <a:latin typeface="inpin heiti" charset="-122"/>
              </a:endParaRPr>
            </a:p>
          </p:txBody>
        </p:sp>
        <p:sp>
          <p:nvSpPr>
            <p:cNvPr id="41" name="Oval 25"/>
            <p:cNvSpPr/>
            <p:nvPr/>
          </p:nvSpPr>
          <p:spPr>
            <a:xfrm>
              <a:off x="7298540" y="2948738"/>
              <a:ext cx="115918" cy="135579"/>
            </a:xfrm>
            <a:prstGeom prst="ellipse">
              <a:avLst/>
            </a:prstGeom>
            <a:grpFill/>
            <a:ln w="19050" cap="rnd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sz="2479">
                <a:latin typeface="inpin heiti" charset="-122"/>
              </a:endParaRPr>
            </a:p>
          </p:txBody>
        </p:sp>
        <p:grpSp>
          <p:nvGrpSpPr>
            <p:cNvPr id="42" name="Group 26"/>
            <p:cNvGrpSpPr/>
            <p:nvPr/>
          </p:nvGrpSpPr>
          <p:grpSpPr>
            <a:xfrm>
              <a:off x="6854595" y="2758725"/>
              <a:ext cx="687681" cy="190010"/>
              <a:chOff x="6904653" y="3476743"/>
              <a:chExt cx="814860" cy="232928"/>
            </a:xfrm>
            <a:grpFill/>
          </p:grpSpPr>
          <p:sp>
            <p:nvSpPr>
              <p:cNvPr id="48" name="Parallelogram 32"/>
              <p:cNvSpPr/>
              <p:nvPr/>
            </p:nvSpPr>
            <p:spPr>
              <a:xfrm>
                <a:off x="690465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2479">
                  <a:latin typeface="inpin heiti" charset="-122"/>
                </a:endParaRPr>
              </a:p>
            </p:txBody>
          </p:sp>
          <p:sp>
            <p:nvSpPr>
              <p:cNvPr id="49" name="Parallelogram 33"/>
              <p:cNvSpPr/>
              <p:nvPr/>
            </p:nvSpPr>
            <p:spPr>
              <a:xfrm>
                <a:off x="7056260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2479">
                  <a:latin typeface="inpin heiti" charset="-122"/>
                </a:endParaRPr>
              </a:p>
            </p:txBody>
          </p:sp>
          <p:sp>
            <p:nvSpPr>
              <p:cNvPr id="50" name="Parallelogram 34"/>
              <p:cNvSpPr/>
              <p:nvPr/>
            </p:nvSpPr>
            <p:spPr>
              <a:xfrm>
                <a:off x="7207867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2479">
                  <a:latin typeface="inpin heiti" charset="-122"/>
                </a:endParaRPr>
              </a:p>
            </p:txBody>
          </p:sp>
          <p:sp>
            <p:nvSpPr>
              <p:cNvPr id="51" name="Parallelogram 35"/>
              <p:cNvSpPr/>
              <p:nvPr/>
            </p:nvSpPr>
            <p:spPr>
              <a:xfrm>
                <a:off x="735947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2479">
                  <a:latin typeface="inpin heiti" charset="-122"/>
                </a:endParaRPr>
              </a:p>
            </p:txBody>
          </p:sp>
        </p:grpSp>
        <p:grpSp>
          <p:nvGrpSpPr>
            <p:cNvPr id="43" name="Group 27"/>
            <p:cNvGrpSpPr/>
            <p:nvPr/>
          </p:nvGrpSpPr>
          <p:grpSpPr>
            <a:xfrm flipV="1">
              <a:off x="6854595" y="3084309"/>
              <a:ext cx="687681" cy="190010"/>
              <a:chOff x="6904653" y="3476743"/>
              <a:chExt cx="814860" cy="232928"/>
            </a:xfrm>
            <a:grpFill/>
          </p:grpSpPr>
          <p:sp>
            <p:nvSpPr>
              <p:cNvPr id="44" name="Parallelogram 28"/>
              <p:cNvSpPr/>
              <p:nvPr/>
            </p:nvSpPr>
            <p:spPr>
              <a:xfrm>
                <a:off x="690465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2479">
                  <a:latin typeface="inpin heiti" charset="-122"/>
                </a:endParaRPr>
              </a:p>
            </p:txBody>
          </p:sp>
          <p:sp>
            <p:nvSpPr>
              <p:cNvPr id="45" name="Parallelogram 29"/>
              <p:cNvSpPr/>
              <p:nvPr/>
            </p:nvSpPr>
            <p:spPr>
              <a:xfrm>
                <a:off x="7056260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2479">
                  <a:latin typeface="inpin heiti" charset="-122"/>
                </a:endParaRPr>
              </a:p>
            </p:txBody>
          </p:sp>
          <p:sp>
            <p:nvSpPr>
              <p:cNvPr id="46" name="Parallelogram 30"/>
              <p:cNvSpPr/>
              <p:nvPr/>
            </p:nvSpPr>
            <p:spPr>
              <a:xfrm>
                <a:off x="7207867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2479">
                  <a:latin typeface="inpin heiti" charset="-122"/>
                </a:endParaRPr>
              </a:p>
            </p:txBody>
          </p:sp>
          <p:sp>
            <p:nvSpPr>
              <p:cNvPr id="47" name="Parallelogram 31"/>
              <p:cNvSpPr/>
              <p:nvPr/>
            </p:nvSpPr>
            <p:spPr>
              <a:xfrm>
                <a:off x="7359473" y="3476743"/>
                <a:ext cx="360040" cy="232928"/>
              </a:xfrm>
              <a:prstGeom prst="parallelogram">
                <a:avLst>
                  <a:gd name="adj" fmla="val 90428"/>
                </a:avLst>
              </a:prstGeom>
              <a:grpFill/>
              <a:ln w="1905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/>
                <a:endParaRPr sz="2479">
                  <a:latin typeface="inpin heiti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091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fade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3.08642E-6 L 2.22222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2222E-6 3.08642E-6 L 2.22222E-6 -0.07223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8B298E-07D6-4D8D-BC86-D762053CCE22}"/>
              </a:ext>
            </a:extLst>
          </p:cNvPr>
          <p:cNvSpPr txBox="1"/>
          <p:nvPr/>
        </p:nvSpPr>
        <p:spPr>
          <a:xfrm>
            <a:off x="3916712" y="1682527"/>
            <a:ext cx="4328409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Arial-Rounded" pitchFamily="34" charset="0"/>
                <a:cs typeface="Arial-Rounded" pitchFamily="34" charset="0"/>
              </a:rPr>
              <a:t>BÀI 13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B34668-7209-4FC2-A81B-13DA923DFB0B}"/>
              </a:ext>
            </a:extLst>
          </p:cNvPr>
          <p:cNvSpPr txBox="1">
            <a:spLocks/>
          </p:cNvSpPr>
          <p:nvPr/>
        </p:nvSpPr>
        <p:spPr>
          <a:xfrm>
            <a:off x="1585117" y="2626375"/>
            <a:ext cx="8991600" cy="1501088"/>
          </a:xfrm>
          <a:prstGeom prst="rect">
            <a:avLst/>
          </a:prstGeom>
          <a:solidFill>
            <a:schemeClr val="tx2"/>
          </a:solidFill>
          <a:effectLst>
            <a:softEdge rad="317500"/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72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-Rounded" pitchFamily="34" charset="0"/>
                <a:cs typeface="Arial-Rounded" pitchFamily="34" charset="0"/>
              </a:rPr>
              <a:t>CỎ NON CƯỜI RỒI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B19052-6D06-4357-9F9D-F816CE7425BE}"/>
              </a:ext>
            </a:extLst>
          </p:cNvPr>
          <p:cNvSpPr txBox="1"/>
          <p:nvPr/>
        </p:nvSpPr>
        <p:spPr>
          <a:xfrm>
            <a:off x="7528719" y="4648200"/>
            <a:ext cx="1219200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itchFamily="34" charset="0"/>
              </a:rPr>
              <a:t>S/60</a:t>
            </a:r>
          </a:p>
        </p:txBody>
      </p:sp>
    </p:spTree>
    <p:extLst>
      <p:ext uri="{BB962C8B-B14F-4D97-AF65-F5344CB8AC3E}">
        <p14:creationId xmlns:p14="http://schemas.microsoft.com/office/powerpoint/2010/main" val="115962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E82DDF8-A7F0-4696-93E6-44F8F2E07B60}"/>
              </a:ext>
            </a:extLst>
          </p:cNvPr>
          <p:cNvGrpSpPr/>
          <p:nvPr/>
        </p:nvGrpSpPr>
        <p:grpSpPr>
          <a:xfrm>
            <a:off x="964140" y="762000"/>
            <a:ext cx="10534247" cy="584776"/>
            <a:chOff x="265201" y="846108"/>
            <a:chExt cx="14010916" cy="77969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:a16="http://schemas.microsoft.com/office/drawing/2014/main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:a16="http://schemas.microsoft.com/office/drawing/2014/main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D03D41-B52E-4549-9627-4097D2EF49D7}"/>
                </a:ext>
              </a:extLst>
            </p:cNvPr>
            <p:cNvSpPr txBox="1"/>
            <p:nvPr/>
          </p:nvSpPr>
          <p:spPr>
            <a:xfrm>
              <a:off x="1036588" y="846108"/>
              <a:ext cx="13239529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Nói lời xin lỗi.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A2868E9-09D3-44C7-B988-78D9FA50F686}"/>
              </a:ext>
            </a:extLst>
          </p:cNvPr>
          <p:cNvSpPr txBox="1"/>
          <p:nvPr/>
        </p:nvSpPr>
        <p:spPr>
          <a:xfrm>
            <a:off x="1254128" y="1544773"/>
            <a:ext cx="9954272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Nếu em là cô bé trong câu chuyện </a:t>
            </a:r>
            <a:r>
              <a:rPr lang="en-US" sz="2800" i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Cho hoa khoe sắc, </a:t>
            </a:r>
            <a:r>
              <a:rPr lang="en-US" sz="28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sẽ nói lời xin lỗi bông hồng như thế nào?</a:t>
            </a:r>
          </a:p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Nếu em là một bạn nhỏ trong câu chuyện </a:t>
            </a:r>
            <a:r>
              <a:rPr lang="en-US" sz="2800" i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Cỏ non cười rồi, </a:t>
            </a:r>
            <a:r>
              <a:rPr lang="en-US" sz="28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khi em thấy cỏ non khóc, em sẽ nói gì với cỏ non?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1E2AE2-910B-4925-AB01-F5E3E82DCF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409" b="26797"/>
          <a:stretch/>
        </p:blipFill>
        <p:spPr>
          <a:xfrm>
            <a:off x="4846930" y="4297022"/>
            <a:ext cx="2467978" cy="203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94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E82DDF8-A7F0-4696-93E6-44F8F2E07B60}"/>
              </a:ext>
            </a:extLst>
          </p:cNvPr>
          <p:cNvGrpSpPr/>
          <p:nvPr/>
        </p:nvGrpSpPr>
        <p:grpSpPr>
          <a:xfrm>
            <a:off x="964140" y="762000"/>
            <a:ext cx="10534247" cy="584776"/>
            <a:chOff x="265201" y="846108"/>
            <a:chExt cx="14010916" cy="77969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:a16="http://schemas.microsoft.com/office/drawing/2014/main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:a16="http://schemas.microsoft.com/office/drawing/2014/main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D03D41-B52E-4549-9627-4097D2EF49D7}"/>
                </a:ext>
              </a:extLst>
            </p:cNvPr>
            <p:cNvSpPr txBox="1"/>
            <p:nvPr/>
          </p:nvSpPr>
          <p:spPr>
            <a:xfrm>
              <a:off x="1036588" y="846108"/>
              <a:ext cx="13239529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Nói lời xin lỗi.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A2868E9-09D3-44C7-B988-78D9FA50F686}"/>
              </a:ext>
            </a:extLst>
          </p:cNvPr>
          <p:cNvSpPr txBox="1"/>
          <p:nvPr/>
        </p:nvSpPr>
        <p:spPr>
          <a:xfrm>
            <a:off x="1254128" y="1544773"/>
            <a:ext cx="995427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Nếu em là cô bé trong câu chuyện </a:t>
            </a:r>
            <a:r>
              <a:rPr lang="en-US" sz="2800" i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Cho hoa khoe sắc, </a:t>
            </a:r>
            <a:r>
              <a:rPr lang="en-US" sz="28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sẽ nói lời xin lỗi bông hồng như thế nào?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D8153C-A614-4372-99E8-58CC434BE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719" y="3047935"/>
            <a:ext cx="4272021" cy="324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82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E82DDF8-A7F0-4696-93E6-44F8F2E07B60}"/>
              </a:ext>
            </a:extLst>
          </p:cNvPr>
          <p:cNvGrpSpPr/>
          <p:nvPr/>
        </p:nvGrpSpPr>
        <p:grpSpPr>
          <a:xfrm>
            <a:off x="964140" y="762000"/>
            <a:ext cx="10534247" cy="584776"/>
            <a:chOff x="265201" y="846108"/>
            <a:chExt cx="14010916" cy="77969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F4C76B4-C84E-46F2-ADAF-BE80904E60DB}"/>
                </a:ext>
              </a:extLst>
            </p:cNvPr>
            <p:cNvGrpSpPr/>
            <p:nvPr/>
          </p:nvGrpSpPr>
          <p:grpSpPr>
            <a:xfrm>
              <a:off x="265201" y="915918"/>
              <a:ext cx="731519" cy="640080"/>
              <a:chOff x="3017205" y="1727884"/>
              <a:chExt cx="1196998" cy="1040130"/>
            </a:xfrm>
          </p:grpSpPr>
          <p:sp>
            <p:nvSpPr>
              <p:cNvPr id="21" name="Google Shape;418;p36">
                <a:extLst>
                  <a:ext uri="{FF2B5EF4-FFF2-40B4-BE49-F238E27FC236}">
                    <a16:creationId xmlns:a16="http://schemas.microsoft.com/office/drawing/2014/main" id="{2EF5ADF8-D3EE-4E95-8D7B-41DA7D972CDA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400"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2" name="Google Shape;423;p36">
                <a:extLst>
                  <a:ext uri="{FF2B5EF4-FFF2-40B4-BE49-F238E27FC236}">
                    <a16:creationId xmlns:a16="http://schemas.microsoft.com/office/drawing/2014/main" id="{CFC656D9-2A43-4AAC-9029-B38D2B55440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5" y="1822331"/>
                <a:ext cx="1196998" cy="770400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36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DD03D41-B52E-4549-9627-4097D2EF49D7}"/>
                </a:ext>
              </a:extLst>
            </p:cNvPr>
            <p:cNvSpPr txBox="1"/>
            <p:nvPr/>
          </p:nvSpPr>
          <p:spPr>
            <a:xfrm>
              <a:off x="1036588" y="846108"/>
              <a:ext cx="13239529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Nói lời xin lỗi.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A2868E9-09D3-44C7-B988-78D9FA50F686}"/>
              </a:ext>
            </a:extLst>
          </p:cNvPr>
          <p:cNvSpPr txBox="1"/>
          <p:nvPr/>
        </p:nvSpPr>
        <p:spPr>
          <a:xfrm>
            <a:off x="1254128" y="1544773"/>
            <a:ext cx="995427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LcPeriod"/>
            </a:pPr>
            <a:r>
              <a:rPr lang="en-US" sz="28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Nếu em là một bạn nhỏ trong câu chuyện </a:t>
            </a:r>
            <a:r>
              <a:rPr lang="en-US" sz="2800" i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Cỏ non cười rồi, </a:t>
            </a:r>
            <a:r>
              <a:rPr lang="en-US" sz="280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khi em thấy cỏ non khóc, em sẽ nói gì với cỏ non?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D7D772-00E1-4989-A64B-12AE3E857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132" y="3258771"/>
            <a:ext cx="4065574" cy="306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19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27D0C35-7761-4B5B-92F3-C617935FE8DA}"/>
              </a:ext>
            </a:extLst>
          </p:cNvPr>
          <p:cNvSpPr/>
          <p:nvPr/>
        </p:nvSpPr>
        <p:spPr>
          <a:xfrm>
            <a:off x="1163298" y="1109691"/>
            <a:ext cx="10327821" cy="9711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>
                <a:solidFill>
                  <a:srgbClr val="0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làm việc riêng trong giờ học, bị cô giáo nhắc nhở.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6B0EA6-36E5-40DC-895F-3CAB3603D3E5}"/>
              </a:ext>
            </a:extLst>
          </p:cNvPr>
          <p:cNvGrpSpPr/>
          <p:nvPr/>
        </p:nvGrpSpPr>
        <p:grpSpPr>
          <a:xfrm>
            <a:off x="670719" y="608461"/>
            <a:ext cx="10820400" cy="586586"/>
            <a:chOff x="265202" y="915918"/>
            <a:chExt cx="14391508" cy="78211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27CF7A2-2240-4084-9A54-0447CDAF5F8E}"/>
                </a:ext>
              </a:extLst>
            </p:cNvPr>
            <p:cNvGrpSpPr/>
            <p:nvPr/>
          </p:nvGrpSpPr>
          <p:grpSpPr>
            <a:xfrm>
              <a:off x="265202" y="915918"/>
              <a:ext cx="731519" cy="640080"/>
              <a:chOff x="3017207" y="1727884"/>
              <a:chExt cx="1196998" cy="1040130"/>
            </a:xfrm>
          </p:grpSpPr>
          <p:sp>
            <p:nvSpPr>
              <p:cNvPr id="25" name="Google Shape;418;p36">
                <a:extLst>
                  <a:ext uri="{FF2B5EF4-FFF2-40B4-BE49-F238E27FC236}">
                    <a16:creationId xmlns:a16="http://schemas.microsoft.com/office/drawing/2014/main" id="{E4099C8D-B6C5-45F9-BB83-A9064FBF2D93}"/>
                  </a:ext>
                </a:extLst>
              </p:cNvPr>
              <p:cNvSpPr/>
              <p:nvPr/>
            </p:nvSpPr>
            <p:spPr>
              <a:xfrm>
                <a:off x="3041858" y="1727884"/>
                <a:ext cx="1047375" cy="1040130"/>
              </a:xfrm>
              <a:prstGeom prst="ellipse">
                <a:avLst/>
              </a:prstGeom>
              <a:solidFill>
                <a:srgbClr val="FFFFAF"/>
              </a:solidFill>
              <a:ln>
                <a:noFill/>
              </a:ln>
            </p:spPr>
            <p:txBody>
              <a:bodyPr spcFirstLastPara="1" wrap="square" lIns="121705" tIns="121705" rIns="121705" bIns="121705" anchor="ctr" anchorCtr="0">
                <a:noAutofit/>
              </a:bodyPr>
              <a:lstStyle/>
              <a:p>
                <a:pPr algn="just"/>
                <a:endParaRPr sz="1600">
                  <a:solidFill>
                    <a:srgbClr val="00206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  <p:sp>
            <p:nvSpPr>
              <p:cNvPr id="26" name="Google Shape;423;p36">
                <a:extLst>
                  <a:ext uri="{FF2B5EF4-FFF2-40B4-BE49-F238E27FC236}">
                    <a16:creationId xmlns:a16="http://schemas.microsoft.com/office/drawing/2014/main" id="{99D39A21-CC6F-44FC-9979-B08F41CE9AD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17207" y="1822329"/>
                <a:ext cx="1196998" cy="770401"/>
              </a:xfrm>
              <a:prstGeom prst="rect">
                <a:avLst/>
              </a:prstGeom>
            </p:spPr>
            <p:txBody>
              <a:bodyPr spcFirstLastPara="1" wrap="square" lIns="121705" tIns="121705" rIns="121705" bIns="12170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9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algn="just"/>
                <a:r>
                  <a:rPr lang="en" sz="4000">
                    <a:solidFill>
                      <a:srgbClr val="0070C0"/>
                    </a:solidFill>
                    <a:latin typeface="Arial Rounded MT Bold" pitchFamily="34" charset="0"/>
                    <a:ea typeface="Arial-Rounded" pitchFamily="34" charset="0"/>
                    <a:cs typeface="Arial-Rounded" pitchFamily="34" charset="0"/>
                  </a:rPr>
                  <a:t>2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899E357-2A41-44F3-97D7-B3CDF3FCA4C4}"/>
                </a:ext>
              </a:extLst>
            </p:cNvPr>
            <p:cNvSpPr txBox="1"/>
            <p:nvPr/>
          </p:nvSpPr>
          <p:spPr>
            <a:xfrm>
              <a:off x="1011787" y="918333"/>
              <a:ext cx="13644923" cy="779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Viết lời xin lỗi trong tình huống sau: </a:t>
              </a:r>
              <a:endPara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A2E1D8F-03B1-4040-8D4F-174683ACD9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222"/>
          <a:stretch/>
        </p:blipFill>
        <p:spPr>
          <a:xfrm>
            <a:off x="3273242" y="2208551"/>
            <a:ext cx="5615354" cy="384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21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4ADC4-872C-48D1-A82D-95EE5BD6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3DA950-899C-4C56-9002-83330AA0B6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11501" r="4251" b="19817"/>
          <a:stretch/>
        </p:blipFill>
        <p:spPr>
          <a:xfrm>
            <a:off x="-243683" y="-131801"/>
            <a:ext cx="12572999" cy="7121602"/>
          </a:xfrm>
          <a:prstGeom prst="rect">
            <a:avLst/>
          </a:prstGeom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AB4E5841-930C-4657-BEAC-6DB921F4B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6836" y="287192"/>
            <a:ext cx="10464443" cy="83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48" tIns="45673" rIns="91348" bIns="45673"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defRPr/>
            </a:pPr>
            <a:endParaRPr lang="en-US" altLang="en-US" sz="3192" b="1" i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r>
              <a:rPr lang="en-US" altLang="en-US" sz="3192" b="1" dirty="0">
                <a:solidFill>
                  <a:srgbClr val="FFFFFF"/>
                </a:solidFill>
                <a:latin typeface="HP001 4 hàng" pitchFamily="34" charset="0"/>
              </a:rPr>
              <a:t>               </a:t>
            </a:r>
          </a:p>
          <a:p>
            <a:pPr>
              <a:spcAft>
                <a:spcPts val="749"/>
              </a:spcAft>
              <a:defRPr/>
            </a:pPr>
            <a:r>
              <a:rPr lang="en-US" altLang="en-US" sz="3192" b="1" dirty="0">
                <a:solidFill>
                  <a:srgbClr val="FFFFFF"/>
                </a:solidFill>
                <a:latin typeface="HP001 4 hàng" pitchFamily="34" charset="0"/>
              </a:rPr>
              <a:t>                                                                                             </a:t>
            </a:r>
          </a:p>
          <a:p>
            <a:pPr>
              <a:spcAft>
                <a:spcPts val="749"/>
              </a:spcAft>
              <a:defRPr/>
            </a:pPr>
            <a:r>
              <a:rPr lang="en-US" altLang="en-US" sz="3192" b="1" dirty="0">
                <a:solidFill>
                  <a:srgbClr val="FFFFFF"/>
                </a:solidFill>
                <a:latin typeface="HP001 4 hàng" pitchFamily="34" charset="0"/>
              </a:rPr>
              <a:t>  </a:t>
            </a:r>
          </a:p>
          <a:p>
            <a:pPr>
              <a:spcAft>
                <a:spcPts val="749"/>
              </a:spcAft>
              <a:defRPr/>
            </a:pPr>
            <a:endParaRPr lang="en-US" altLang="en-US" sz="3192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3192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3192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3192" b="1">
              <a:solidFill>
                <a:srgbClr val="FFFFFF"/>
              </a:solidFill>
              <a:latin typeface="HP001 4 hàng" pitchFamily="34" charset="0"/>
            </a:endParaRPr>
          </a:p>
          <a:p>
            <a:pPr>
              <a:spcAft>
                <a:spcPts val="749"/>
              </a:spcAft>
              <a:defRPr/>
            </a:pPr>
            <a:endParaRPr lang="en-US" altLang="en-US" sz="3192" b="1" dirty="0">
              <a:solidFill>
                <a:srgbClr val="FFFFFF"/>
              </a:solidFill>
              <a:latin typeface="HP001 4 hàng" pitchFamily="34" charset="0"/>
            </a:endParaRPr>
          </a:p>
          <a:p>
            <a:pPr>
              <a:defRPr/>
            </a:pPr>
            <a:r>
              <a:rPr lang="en-US" altLang="en-US" sz="3192" b="1">
                <a:solidFill>
                  <a:srgbClr val="FFFFFF"/>
                </a:solidFill>
                <a:latin typeface="HP001 4 hàng" pitchFamily="34" charset="0"/>
              </a:rPr>
              <a:t> Thứ … </a:t>
            </a:r>
            <a:r>
              <a:rPr lang="en-US" sz="3192" b="1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3192" b="1">
                <a:solidFill>
                  <a:srgbClr val="FFFFFF"/>
                </a:solidFill>
                <a:latin typeface="HP001 4 hàng" pitchFamily="34" charset="0"/>
              </a:rPr>
              <a:t>gày … </a:t>
            </a:r>
            <a:r>
              <a:rPr lang="en-US" sz="3192" b="1">
                <a:solidFill>
                  <a:srgbClr val="FFFFFF"/>
                </a:solidFill>
                <a:latin typeface="HP001 4 hàng" pitchFamily="34" charset="0"/>
                <a:ea typeface="Calibri"/>
              </a:rPr>
              <a:t>Ǉ</a:t>
            </a:r>
            <a:r>
              <a:rPr lang="en-US" altLang="en-US" sz="3192" b="1">
                <a:solidFill>
                  <a:srgbClr val="FFFFFF"/>
                </a:solidFill>
                <a:latin typeface="HP001 4 hàng" pitchFamily="34" charset="0"/>
              </a:rPr>
              <a:t>háng … </a:t>
            </a:r>
            <a:r>
              <a:rPr lang="en-US" sz="3192" b="1">
                <a:solidFill>
                  <a:srgbClr val="FFFFFF"/>
                </a:solidFill>
                <a:latin typeface="HP001 4 hàng" pitchFamily="34" charset="0"/>
              </a:rPr>
              <a:t>w</a:t>
            </a:r>
            <a:r>
              <a:rPr lang="en-US" altLang="en-US" sz="3192" b="1">
                <a:solidFill>
                  <a:srgbClr val="FFFFFF"/>
                </a:solidFill>
                <a:latin typeface="HP001 4 hàng" pitchFamily="34" charset="0"/>
              </a:rPr>
              <a:t>ăm 2022</a:t>
            </a:r>
            <a:endParaRPr lang="en-US" altLang="en-US" sz="3192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47088EA1-B66E-4805-B802-FCC27BF32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875" y="1151642"/>
            <a:ext cx="3051175" cy="4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8" tIns="45673" rIns="91348" bIns="45673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defRPr/>
            </a:pPr>
            <a:r>
              <a:rPr lang="en-US" altLang="en-US" sz="3192" b="1">
                <a:solidFill>
                  <a:srgbClr val="FFFFFF"/>
                </a:solidFill>
                <a:latin typeface="HP001 4 hàng" pitchFamily="34" charset="0"/>
              </a:rPr>
              <a:t> T</a:t>
            </a:r>
            <a:r>
              <a:rPr lang="el-GR" altLang="en-US" sz="3192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3192" b="1">
                <a:solidFill>
                  <a:srgbClr val="FFFFFF"/>
                </a:solidFill>
                <a:latin typeface="HP001 4 hàng" pitchFamily="34" charset="0"/>
              </a:rPr>
              <a:t>Ğng V</a:t>
            </a:r>
            <a:r>
              <a:rPr lang="el-GR" altLang="en-US" sz="3192" b="1">
                <a:solidFill>
                  <a:srgbClr val="FFFFFF"/>
                </a:solidFill>
                <a:latin typeface="HP001 4 hàng" pitchFamily="34" charset="0"/>
              </a:rPr>
              <a:t>Η</a:t>
            </a:r>
            <a:r>
              <a:rPr lang="en-US" altLang="en-US" sz="3192" b="1">
                <a:solidFill>
                  <a:srgbClr val="FFFFFF"/>
                </a:solidFill>
                <a:latin typeface="HP001 4 hàng" pitchFamily="34" charset="0"/>
              </a:rPr>
              <a:t>İ</a:t>
            </a:r>
            <a:r>
              <a:rPr lang="el-GR" altLang="en-US" sz="3192" b="1">
                <a:solidFill>
                  <a:srgbClr val="FFFFFF"/>
                </a:solidFill>
                <a:latin typeface="HP001 4 hàng" pitchFamily="34" charset="0"/>
              </a:rPr>
              <a:t>Ι </a:t>
            </a:r>
            <a:endParaRPr lang="en-US" altLang="en-US" sz="3192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352CEB8E-1136-493F-874E-11C24BFEB8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014" y="1720815"/>
            <a:ext cx="5978071" cy="4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48" tIns="45673" rIns="91348" bIns="45673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>
              <a:spcAft>
                <a:spcPts val="749"/>
              </a:spcAft>
              <a:defRPr/>
            </a:pPr>
            <a:r>
              <a:rPr lang="vi-VN" altLang="en-US" sz="3192" b="1">
                <a:solidFill>
                  <a:srgbClr val="FFFFFF"/>
                </a:solidFill>
                <a:latin typeface="HP001 4 hàng" pitchFamily="34" charset="0"/>
              </a:rPr>
              <a:t>Cỏ w</a:t>
            </a:r>
            <a:r>
              <a:rPr lang="el-GR" altLang="en-US" sz="3192" b="1">
                <a:solidFill>
                  <a:srgbClr val="FFFFFF"/>
                </a:solidFill>
                <a:latin typeface="HP001 4 hàng" pitchFamily="34" charset="0"/>
              </a:rPr>
              <a:t>Ϊ </a:t>
            </a:r>
            <a:r>
              <a:rPr lang="vi-VN" altLang="en-US" sz="3192" b="1">
                <a:solidFill>
                  <a:srgbClr val="FFFFFF"/>
                </a:solidFill>
                <a:latin typeface="HP001 4 hàng" pitchFamily="34" charset="0"/>
              </a:rPr>
              <a:t>cưƟ ǟē</a:t>
            </a:r>
            <a:endParaRPr lang="en-US" altLang="en-US" sz="3192" b="1" dirty="0">
              <a:solidFill>
                <a:srgbClr val="FFFFFF"/>
              </a:solidFill>
              <a:latin typeface="HP001 4 hàng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97EDC7-64BB-45B4-8B74-A5CD7661525A}"/>
              </a:ext>
            </a:extLst>
          </p:cNvPr>
          <p:cNvSpPr/>
          <p:nvPr/>
        </p:nvSpPr>
        <p:spPr>
          <a:xfrm>
            <a:off x="632618" y="2344670"/>
            <a:ext cx="10820399" cy="2031230"/>
          </a:xfrm>
          <a:prstGeom prst="rect">
            <a:avLst/>
          </a:prstGeom>
        </p:spPr>
        <p:txBody>
          <a:bodyPr wrap="square" lIns="91348" tIns="45673" rIns="91348" bIns="45673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solidFill>
                  <a:srgbClr val="FFFFFF"/>
                </a:solidFill>
                <a:latin typeface="HP001 4 hàng" panose="020B0603050302020204" pitchFamily="34" charset="0"/>
              </a:rPr>
              <a:t>2.</a:t>
            </a:r>
          </a:p>
          <a:p>
            <a:pPr algn="just">
              <a:lnSpc>
                <a:spcPct val="150000"/>
              </a:lnSpc>
            </a:pPr>
            <a:r>
              <a:rPr lang="en-US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Em xin lĕ cô! Em hứa vƞ cô Ǉừ way em sẽ wgē hǌ w</a:t>
            </a:r>
            <a:r>
              <a:rPr lang="el-GR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θΗ</a:t>
            </a:r>
            <a:r>
              <a:rPr lang="en-US" sz="2800" b="1">
                <a:solidFill>
                  <a:srgbClr val="FFFFFF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łm Ǉúc ạ!</a:t>
            </a:r>
            <a:endParaRPr lang="en-US" sz="2800" b="1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813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1719" y="2172524"/>
            <a:ext cx="10039650" cy="1013259"/>
          </a:xfrm>
          <a:prstGeom prst="rect">
            <a:avLst/>
          </a:prstGeom>
          <a:noFill/>
        </p:spPr>
        <p:txBody>
          <a:bodyPr wrap="square" lIns="91348" tIns="45673" rIns="91348" bIns="45673" rtlCol="0">
            <a:spAutoFit/>
          </a:bodyPr>
          <a:lstStyle/>
          <a:p>
            <a:pPr algn="ctr"/>
            <a:r>
              <a:rPr lang="en-US" sz="5985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1947491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4294967295"/>
          </p:nvPr>
        </p:nvSpPr>
        <p:spPr>
          <a:xfrm>
            <a:off x="1585119" y="381000"/>
            <a:ext cx="9002713" cy="1260475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algn="ctr"/>
            <a:r>
              <a:rPr lang="en" sz="4400" b="1">
                <a:latin typeface="+mj-lt"/>
              </a:rPr>
              <a:t>DẶN DÒ</a:t>
            </a:r>
            <a:endParaRPr sz="4400" b="1"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8" name="Google Shape;418;p36"/>
          <p:cNvSpPr/>
          <p:nvPr/>
        </p:nvSpPr>
        <p:spPr>
          <a:xfrm>
            <a:off x="1542784" y="18288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4294967295"/>
          </p:nvPr>
        </p:nvSpPr>
        <p:spPr>
          <a:xfrm>
            <a:off x="4743184" y="2887662"/>
            <a:ext cx="2995613" cy="769938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H</a:t>
            </a:r>
            <a:r>
              <a:rPr lang="en" sz="4400">
                <a:solidFill>
                  <a:srgbClr val="FFFFFF"/>
                </a:solidFill>
                <a:latin typeface="+mj-lt"/>
              </a:rPr>
              <a:t>oàn thành bài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1661581" y="3002777"/>
            <a:ext cx="2933700" cy="710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-US" sz="4400">
                <a:solidFill>
                  <a:srgbClr val="FFFFFF"/>
                </a:solidFill>
                <a:latin typeface="+mj-lt"/>
              </a:rPr>
              <a:t>Xe</a:t>
            </a:r>
            <a:r>
              <a:rPr lang="en" sz="4400">
                <a:solidFill>
                  <a:srgbClr val="FFFFFF"/>
                </a:solidFill>
                <a:latin typeface="+mj-lt"/>
              </a:rPr>
              <a:t>m lại bài đã học </a:t>
            </a:r>
            <a:endParaRPr sz="440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294967295"/>
          </p:nvPr>
        </p:nvSpPr>
        <p:spPr>
          <a:xfrm>
            <a:off x="7886700" y="3271837"/>
            <a:ext cx="2332038" cy="771525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algn="ctr"/>
            <a:r>
              <a:rPr lang="en" sz="4000">
                <a:solidFill>
                  <a:srgbClr val="FFFFFF"/>
                </a:solidFill>
                <a:latin typeface="+mj-lt"/>
              </a:rPr>
              <a:t>C</a:t>
            </a:r>
            <a:r>
              <a:rPr lang="en-US" sz="4000">
                <a:solidFill>
                  <a:srgbClr val="FFFFFF"/>
                </a:solidFill>
                <a:latin typeface="+mj-lt"/>
              </a:rPr>
              <a:t>h</a:t>
            </a:r>
            <a:r>
              <a:rPr lang="en" sz="4000">
                <a:solidFill>
                  <a:srgbClr val="FFFFFF"/>
                </a:solidFill>
                <a:latin typeface="+mj-lt"/>
              </a:rPr>
              <a:t>uẩn bị bài mới</a:t>
            </a:r>
            <a:endParaRPr sz="400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2226098"/>
      </p:ext>
    </p:extLst>
  </p:cSld>
  <p:clrMapOvr>
    <a:masterClrMapping/>
  </p:clrMapOvr>
</p:sld>
</file>

<file path=ppt/theme/theme1.xml><?xml version="1.0" encoding="utf-8"?>
<a:theme xmlns:a="http://schemas.openxmlformats.org/drawingml/2006/main" name="Pre-K for Christian Schools: God Created Families to Love One Another by Slidesgo">
  <a:themeElements>
    <a:clrScheme name="Simple Light">
      <a:dk1>
        <a:srgbClr val="10475C"/>
      </a:dk1>
      <a:lt1>
        <a:srgbClr val="FFA3A4"/>
      </a:lt1>
      <a:dk2>
        <a:srgbClr val="2C6076"/>
      </a:dk2>
      <a:lt2>
        <a:srgbClr val="FFF9DE"/>
      </a:lt2>
      <a:accent1>
        <a:srgbClr val="709FA5"/>
      </a:accent1>
      <a:accent2>
        <a:srgbClr val="FF5252"/>
      </a:accent2>
      <a:accent3>
        <a:srgbClr val="FFCE43"/>
      </a:accent3>
      <a:accent4>
        <a:srgbClr val="66C6B9"/>
      </a:accent4>
      <a:accent5>
        <a:srgbClr val="721F1F"/>
      </a:accent5>
      <a:accent6>
        <a:srgbClr val="723737"/>
      </a:accent6>
      <a:hlink>
        <a:srgbClr val="10475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248</Words>
  <Application>Microsoft Office PowerPoint</Application>
  <PresentationFormat>Custom</PresentationFormat>
  <Paragraphs>47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Arial-Rounded</vt:lpstr>
      <vt:lpstr>inpin heiti</vt:lpstr>
      <vt:lpstr>Titan One</vt:lpstr>
      <vt:lpstr>Times New Roman</vt:lpstr>
      <vt:lpstr>Calibri</vt:lpstr>
      <vt:lpstr>Quicksand</vt:lpstr>
      <vt:lpstr>Arial</vt:lpstr>
      <vt:lpstr>Arial Rounded MT Bold</vt:lpstr>
      <vt:lpstr>Dosis</vt:lpstr>
      <vt:lpstr>Fira Sans Extra Condensed Medium</vt:lpstr>
      <vt:lpstr>Source Sans Pro</vt:lpstr>
      <vt:lpstr>Bebas Neue</vt:lpstr>
      <vt:lpstr>HP001 4 hàng</vt:lpstr>
      <vt:lpstr>Pre-K for Christian Schools: God Created Families to Love One Another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Created Families to Love One Another</dc:title>
  <dc:creator>PC</dc:creator>
  <cp:lastModifiedBy>Admin</cp:lastModifiedBy>
  <cp:revision>122</cp:revision>
  <dcterms:modified xsi:type="dcterms:W3CDTF">2022-03-04T07:36:37Z</dcterms:modified>
</cp:coreProperties>
</file>