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421" r:id="rId2"/>
    <p:sldId id="256" r:id="rId3"/>
    <p:sldId id="371" r:id="rId4"/>
    <p:sldId id="419" r:id="rId5"/>
    <p:sldId id="420" r:id="rId6"/>
    <p:sldId id="403" r:id="rId7"/>
    <p:sldId id="411" r:id="rId8"/>
    <p:sldId id="412" r:id="rId9"/>
    <p:sldId id="413" r:id="rId10"/>
    <p:sldId id="414" r:id="rId11"/>
    <p:sldId id="350" r:id="rId12"/>
  </p:sldIdLst>
  <p:sldSz cx="9144000" cy="5715000" type="screen16x10"/>
  <p:notesSz cx="6858000" cy="9144000"/>
  <p:embeddedFontLst>
    <p:embeddedFont>
      <p:font typeface="SimSun" panose="02010600030101010101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.VnArial" panose="020B7200000000000000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0000CC"/>
    <a:srgbClr val="FFCC66"/>
    <a:srgbClr val="99FFCC"/>
    <a:srgbClr val="00CCFF"/>
    <a:srgbClr val="FF66FF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7" d="100"/>
          <a:sy n="77" d="100"/>
        </p:scale>
        <p:origin x="137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9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386013" y="1776241"/>
            <a:ext cx="4371975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95088" tIns="47544" rIns="95088" bIns="4754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71775" y="3238500"/>
            <a:ext cx="360045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95088" tIns="47544" rIns="95088" bIns="4754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45030" y="1359357"/>
            <a:ext cx="7271656" cy="1542572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172" y="56028"/>
            <a:ext cx="497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24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1B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21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916" y="2960905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6631" y="2960907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012" y="29899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250" y="291011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124476" y="2982682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17" y="2119075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751" y="2963361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53891" y="2953653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2205" y="2982680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166" y="2975428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42" y="3788218"/>
            <a:ext cx="479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2" y="290295"/>
            <a:ext cx="3584504" cy="332957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33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5715000"/>
            <a:chOff x="-1" y="0"/>
            <a:chExt cx="9144001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715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462" y="5089523"/>
              <a:ext cx="1604737" cy="33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616855" y="1826982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60.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25 + 14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849876"/>
            <a:ext cx="9013370" cy="4865124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1660" y="1212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04"/>
          <a:stretch/>
        </p:blipFill>
        <p:spPr>
          <a:xfrm>
            <a:off x="-30357" y="12129"/>
            <a:ext cx="4195957" cy="55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228630" y="2669934"/>
            <a:ext cx="2133600" cy="3169998"/>
            <a:chOff x="3683" y="1536"/>
            <a:chExt cx="1501" cy="2390"/>
          </a:xfrm>
        </p:grpSpPr>
        <p:grpSp>
          <p:nvGrpSpPr>
            <p:cNvPr id="17421" name="Group 13"/>
            <p:cNvGrpSpPr>
              <a:grpSpLocks/>
            </p:cNvGrpSpPr>
            <p:nvPr/>
          </p:nvGrpSpPr>
          <p:grpSpPr bwMode="auto">
            <a:xfrm>
              <a:off x="3696" y="1536"/>
              <a:ext cx="1488" cy="2160"/>
              <a:chOff x="3696" y="1536"/>
              <a:chExt cx="1488" cy="2160"/>
            </a:xfrm>
          </p:grpSpPr>
          <p:sp>
            <p:nvSpPr>
              <p:cNvPr id="17422" name="Rectangle 14"/>
              <p:cNvSpPr>
                <a:spLocks noChangeArrowheads="1"/>
              </p:cNvSpPr>
              <p:nvPr/>
            </p:nvSpPr>
            <p:spPr bwMode="auto">
              <a:xfrm>
                <a:off x="3696" y="1587"/>
                <a:ext cx="1435" cy="2109"/>
              </a:xfrm>
              <a:prstGeom prst="rect">
                <a:avLst/>
              </a:prstGeom>
              <a:solidFill>
                <a:srgbClr val="FF66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3696" y="2256"/>
                <a:ext cx="1435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4493" y="1587"/>
                <a:ext cx="0" cy="2109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Text Box 17"/>
              <p:cNvSpPr txBox="1">
                <a:spLocks noChangeArrowheads="1"/>
              </p:cNvSpPr>
              <p:nvPr/>
            </p:nvSpPr>
            <p:spPr bwMode="auto">
              <a:xfrm>
                <a:off x="3696" y="1585"/>
                <a:ext cx="958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 err="1">
                    <a:solidFill>
                      <a:schemeClr val="accent2"/>
                    </a:solidFill>
                    <a:latin typeface=".VnArial" pitchFamily="34" charset="0"/>
                  </a:rPr>
                  <a:t>Chôc</a:t>
                </a:r>
                <a:endParaRPr lang="en-US" altLang="en-US" sz="2800" b="1" dirty="0">
                  <a:solidFill>
                    <a:schemeClr val="accent2"/>
                  </a:solidFill>
                  <a:latin typeface=".VnArial" pitchFamily="34" charset="0"/>
                </a:endParaRPr>
              </a:p>
            </p:txBody>
          </p:sp>
          <p:sp>
            <p:nvSpPr>
              <p:cNvPr id="17426" name="Text Box 18"/>
              <p:cNvSpPr txBox="1">
                <a:spLocks noChangeArrowheads="1"/>
              </p:cNvSpPr>
              <p:nvPr/>
            </p:nvSpPr>
            <p:spPr bwMode="auto">
              <a:xfrm>
                <a:off x="4494" y="1536"/>
                <a:ext cx="690" cy="9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accent2"/>
                    </a:solidFill>
                    <a:latin typeface=".VnArial" pitchFamily="34" charset="0"/>
                  </a:rPr>
                  <a:t>§¬n </a:t>
                </a:r>
                <a:r>
                  <a:rPr lang="en-US" altLang="en-US" sz="2800" b="1" dirty="0" err="1">
                    <a:solidFill>
                      <a:schemeClr val="accent2"/>
                    </a:solidFill>
                    <a:latin typeface=".VnArial" pitchFamily="34" charset="0"/>
                  </a:rPr>
                  <a:t>vÞ</a:t>
                </a:r>
                <a:endParaRPr lang="en-US" altLang="en-US" sz="2800" b="1" dirty="0">
                  <a:solidFill>
                    <a:schemeClr val="accent2"/>
                  </a:solidFill>
                  <a:latin typeface=".VnArial" pitchFamily="34" charset="0"/>
                </a:endParaRPr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3696" y="3216"/>
                <a:ext cx="1435" cy="0"/>
              </a:xfrm>
              <a:prstGeom prst="line">
                <a:avLst/>
              </a:prstGeom>
              <a:noFill/>
              <a:ln w="508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3937" y="2207"/>
              <a:ext cx="383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smtClean="0"/>
                <a:t>2</a:t>
              </a:r>
              <a:endParaRPr lang="en-US" altLang="en-US" sz="4000" b="1" dirty="0"/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4656" y="2207"/>
              <a:ext cx="384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/>
                <a:t>5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3937" y="2698"/>
              <a:ext cx="383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smtClean="0"/>
                <a:t>1</a:t>
              </a:r>
              <a:endParaRPr lang="en-US" altLang="en-US" sz="4000" b="1" dirty="0"/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4656" y="2687"/>
              <a:ext cx="384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smtClean="0"/>
                <a:t>4</a:t>
              </a:r>
              <a:endParaRPr lang="en-US" altLang="en-US" sz="4000" b="1" dirty="0"/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3696" y="2351"/>
              <a:ext cx="289" cy="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5400" dirty="0" smtClean="0"/>
                <a:t>+</a:t>
              </a:r>
              <a:endParaRPr lang="en-US" altLang="en-US" sz="5400" dirty="0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3683" y="3203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3937" y="3215"/>
              <a:ext cx="383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/>
                <a:t>3</a:t>
              </a: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4656" y="3223"/>
              <a:ext cx="384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smtClean="0"/>
                <a:t>9</a:t>
              </a:r>
              <a:endParaRPr lang="en-US" altLang="en-US" sz="4000" b="1" dirty="0"/>
            </a:p>
          </p:txBody>
        </p:sp>
      </p:grp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933700" y="291019"/>
            <a:ext cx="19050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99"/>
                </a:solidFill>
                <a:latin typeface=".VnAvant" pitchFamily="34" charset="0"/>
              </a:rPr>
              <a:t>§</a:t>
            </a:r>
            <a:r>
              <a:rPr lang="en-US" altLang="en-US" sz="3200" b="1" dirty="0" err="1">
                <a:solidFill>
                  <a:srgbClr val="990099"/>
                </a:solidFill>
                <a:latin typeface=".VnAvant" pitchFamily="34" charset="0"/>
              </a:rPr>
              <a:t>Æt</a:t>
            </a:r>
            <a:r>
              <a:rPr lang="en-US" altLang="en-US" sz="3200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.VnAvant" pitchFamily="34" charset="0"/>
              </a:rPr>
              <a:t>tÝnh</a:t>
            </a:r>
            <a:r>
              <a:rPr lang="en-US" altLang="en-US" sz="3200" b="1" dirty="0">
                <a:solidFill>
                  <a:srgbClr val="990099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191000" y="3048000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990099"/>
                </a:solidFill>
                <a:latin typeface=".VnAvant" pitchFamily="34" charset="0"/>
              </a:rPr>
              <a:t>TÝnh: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6781800" y="583407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</a:rPr>
              <a:t>2</a:t>
            </a:r>
            <a:r>
              <a:rPr lang="en-US" altLang="en-US" sz="4800" b="1" dirty="0" smtClean="0">
                <a:solidFill>
                  <a:srgbClr val="0000FF"/>
                </a:solidFill>
              </a:rPr>
              <a:t>5</a:t>
            </a:r>
            <a:endParaRPr lang="en-US" altLang="en-US" sz="4800" b="1" dirty="0">
              <a:solidFill>
                <a:srgbClr val="0000FF"/>
              </a:solidFill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6781800" y="1333501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0000FF"/>
                </a:solidFill>
              </a:rPr>
              <a:t>14</a:t>
            </a:r>
            <a:endParaRPr lang="en-US" altLang="en-US" sz="4800" b="1" dirty="0">
              <a:solidFill>
                <a:srgbClr val="0000FF"/>
              </a:solidFill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6324600" y="889001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0000FF"/>
                </a:solidFill>
              </a:rPr>
              <a:t>+</a:t>
            </a:r>
            <a:endParaRPr lang="en-US" altLang="en-US" sz="4800" b="1" dirty="0">
              <a:solidFill>
                <a:srgbClr val="0000FF"/>
              </a:solidFill>
            </a:endParaRPr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6608763" y="1968500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2933700" y="3783542"/>
            <a:ext cx="605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 5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cộng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itchFamily="34" charset="0"/>
              </a:rPr>
              <a:t>b»ng</a:t>
            </a: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9,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9</a:t>
            </a:r>
            <a:endParaRPr lang="en-US" alt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7142163" y="2014803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0000FF"/>
                </a:solidFill>
              </a:rPr>
              <a:t>9</a:t>
            </a:r>
            <a:endParaRPr lang="en-US" altLang="en-US" sz="4800" b="1" dirty="0">
              <a:solidFill>
                <a:srgbClr val="0000FF"/>
              </a:solidFill>
            </a:endParaRP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3048000" y="4418542"/>
            <a:ext cx="5978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2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cộng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 1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itchFamily="34" charset="0"/>
              </a:rPr>
              <a:t>b»ng</a:t>
            </a: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 3,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 3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6781800" y="2009511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0000FF"/>
                </a:solidFill>
              </a:rPr>
              <a:t>3</a:t>
            </a:r>
            <a:endParaRPr lang="en-US" altLang="en-US" sz="4800" b="1" dirty="0">
              <a:solidFill>
                <a:srgbClr val="0000FF"/>
              </a:solidFill>
            </a:endParaRP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4208183" y="5125326"/>
            <a:ext cx="327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C00000"/>
                </a:solidFill>
              </a:rPr>
              <a:t>25 </a:t>
            </a:r>
            <a:r>
              <a:rPr lang="en-US" altLang="en-US" sz="4000" b="1" smtClean="0">
                <a:solidFill>
                  <a:srgbClr val="C00000"/>
                </a:solidFill>
              </a:rPr>
              <a:t>+ 14 </a:t>
            </a:r>
            <a:r>
              <a:rPr lang="en-US" altLang="en-US" sz="4000" b="1" dirty="0">
                <a:solidFill>
                  <a:srgbClr val="C00000"/>
                </a:solidFill>
              </a:rPr>
              <a:t>= 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39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04"/>
          <a:stretch/>
        </p:blipFill>
        <p:spPr>
          <a:xfrm>
            <a:off x="-30357" y="12129"/>
            <a:ext cx="2976757" cy="26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4" grpId="0" animBg="1"/>
      <p:bldP spid="17445" grpId="0" animBg="1"/>
      <p:bldP spid="17446" grpId="0"/>
      <p:bldP spid="17447" grpId="0"/>
      <p:bldP spid="17448" grpId="0"/>
      <p:bldP spid="17449" grpId="0" animBg="1"/>
      <p:bldP spid="17451" grpId="0"/>
      <p:bldP spid="17452" grpId="0"/>
      <p:bldP spid="17453" grpId="0"/>
      <p:bldP spid="17454" grpId="0"/>
      <p:bldP spid="174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25" y="80930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32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52" y="247934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55" y="142135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2308" y="240397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9485" y="80204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8512" y="247209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515" y="141409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686668" y="239671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39957" y="80930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54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7040" y="247935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5987" y="142135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87140" y="240397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96887" y="80205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2998" y="247210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2917" y="141410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302126" y="239672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8" y="3441295"/>
            <a:ext cx="2243436" cy="22150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5733" y="24589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308" y="24585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18149" y="24517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4210" y="245128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2365" y="246901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8426" y="246855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99803" y="244751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55864" y="244705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" y="655296"/>
            <a:ext cx="9114965" cy="177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42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53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63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73574" y="40435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895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900112"/>
            <a:ext cx="8953500" cy="39147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103086" y="2307771"/>
            <a:ext cx="275771" cy="841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606800" y="2307772"/>
            <a:ext cx="2460171" cy="8418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06800" y="2307771"/>
            <a:ext cx="1734457" cy="841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447315" y="2307772"/>
            <a:ext cx="0" cy="8418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3113</TotalTime>
  <Words>192</Words>
  <Application>Microsoft Office PowerPoint</Application>
  <PresentationFormat>On-screen Show (16:10)</PresentationFormat>
  <Paragraphs>87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SimSun</vt:lpstr>
      <vt:lpstr>Calibri</vt:lpstr>
      <vt:lpstr>Tahoma</vt:lpstr>
      <vt:lpstr>.VnAvant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Nhan</cp:lastModifiedBy>
  <cp:revision>311</cp:revision>
  <dcterms:created xsi:type="dcterms:W3CDTF">2020-02-10T09:35:50Z</dcterms:created>
  <dcterms:modified xsi:type="dcterms:W3CDTF">2022-03-14T06:22:58Z</dcterms:modified>
</cp:coreProperties>
</file>