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311" r:id="rId4"/>
    <p:sldId id="313" r:id="rId5"/>
    <p:sldId id="314" r:id="rId6"/>
    <p:sldId id="292" r:id="rId7"/>
    <p:sldId id="315" r:id="rId8"/>
    <p:sldId id="282" r:id="rId9"/>
    <p:sldId id="316" r:id="rId10"/>
    <p:sldId id="318" r:id="rId11"/>
    <p:sldId id="320" r:id="rId12"/>
    <p:sldId id="321" r:id="rId13"/>
    <p:sldId id="322" r:id="rId14"/>
    <p:sldId id="323" r:id="rId15"/>
    <p:sldId id="325" r:id="rId16"/>
    <p:sldId id="324" r:id="rId17"/>
    <p:sldId id="326" r:id="rId18"/>
    <p:sldId id="327" r:id="rId19"/>
    <p:sldId id="329" r:id="rId20"/>
    <p:sldId id="330" r:id="rId21"/>
    <p:sldId id="284" r:id="rId22"/>
    <p:sldId id="331" r:id="rId23"/>
    <p:sldId id="299" r:id="rId24"/>
    <p:sldId id="293" r:id="rId25"/>
    <p:sldId id="300" r:id="rId26"/>
    <p:sldId id="294" r:id="rId27"/>
    <p:sldId id="332" r:id="rId28"/>
    <p:sldId id="333" r:id="rId29"/>
    <p:sldId id="301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5" autoAdjust="0"/>
    <p:restoredTop sz="94660"/>
  </p:normalViewPr>
  <p:slideViewPr>
    <p:cSldViewPr>
      <p:cViewPr varScale="1">
        <p:scale>
          <a:sx n="62" d="100"/>
          <a:sy n="62" d="100"/>
        </p:scale>
        <p:origin x="8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8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3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2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1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1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11" Type="http://schemas.openxmlformats.org/officeDocument/2006/relationships/image" Target="../media/image53.emf"/><Relationship Id="rId5" Type="http://schemas.openxmlformats.org/officeDocument/2006/relationships/image" Target="../media/image54.jfif"/><Relationship Id="rId10" Type="http://schemas.openxmlformats.org/officeDocument/2006/relationships/image" Target="../media/image5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fif"/><Relationship Id="rId11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8.sv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18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8.svg"/><Relationship Id="rId2" Type="http://schemas.openxmlformats.org/officeDocument/2006/relationships/image" Target="../media/image1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07568" y="201640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31446-7D6E-4D4A-BAE6-8D5ED3B6F1ED}"/>
              </a:ext>
            </a:extLst>
          </p:cNvPr>
          <p:cNvSpPr txBox="1"/>
          <p:nvPr/>
        </p:nvSpPr>
        <p:spPr>
          <a:xfrm>
            <a:off x="4717121" y="1170283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47FBD-EC5F-4738-8C29-2F5EB954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238" cy="1266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5F293-94F4-452F-B119-4FBA18A7C656}"/>
              </a:ext>
            </a:extLst>
          </p:cNvPr>
          <p:cNvSpPr txBox="1"/>
          <p:nvPr/>
        </p:nvSpPr>
        <p:spPr>
          <a:xfrm>
            <a:off x="4511824" y="3554814"/>
            <a:ext cx="5257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Khúc</a:t>
            </a:r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Hải</a:t>
            </a:r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Yến</a:t>
            </a:r>
            <a:endParaRPr lang="en-US" sz="2800" b="1" dirty="0">
              <a:solidFill>
                <a:srgbClr val="FFFF00"/>
              </a:solidFill>
              <a:latin typeface="HP001 5 hàng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         </a:t>
            </a:r>
            <a:r>
              <a:rPr lang="en-US" sz="2800" b="1" dirty="0" err="1">
                <a:solidFill>
                  <a:srgbClr val="FFFF00"/>
                </a:solidFill>
                <a:latin typeface="HP001 5 hàng" pitchFamily="34" charset="0"/>
              </a:rPr>
              <a:t>Lớp</a:t>
            </a:r>
            <a:r>
              <a:rPr lang="en-US" sz="2800" b="1" dirty="0">
                <a:solidFill>
                  <a:srgbClr val="FFFF00"/>
                </a:solidFill>
                <a:latin typeface="HP001 5 hàng" pitchFamily="34" charset="0"/>
              </a:rPr>
              <a:t>: 5A2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WordArt 2">
            <a:extLst>
              <a:ext uri="{FF2B5EF4-FFF2-40B4-BE49-F238E27FC236}">
                <a16:creationId xmlns:a16="http://schemas.microsoft.com/office/drawing/2014/main" id="{76415300-E023-4DDD-941F-AB53EEAC90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2740" y="253712"/>
            <a:ext cx="6430575" cy="500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:a16="http://schemas.microsoft.com/office/drawing/2014/main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Subtitle 9">
            <a:extLst>
              <a:ext uri="{FF2B5EF4-FFF2-40B4-BE49-F238E27FC236}">
                <a16:creationId xmlns:a16="http://schemas.microsoft.com/office/drawing/2014/main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8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Quang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4B7C7F-1628-46C7-B84D-2F6B6B66F9E6}"/>
              </a:ext>
            </a:extLst>
          </p:cNvPr>
          <p:cNvSpPr/>
          <p:nvPr/>
        </p:nvSpPr>
        <p:spPr>
          <a:xfrm>
            <a:off x="5079280" y="1838065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41355D-1E18-4F4D-8D49-66940F4C7363}"/>
              </a:ext>
            </a:extLst>
          </p:cNvPr>
          <p:cNvSpPr/>
          <p:nvPr/>
        </p:nvSpPr>
        <p:spPr>
          <a:xfrm>
            <a:off x="3466215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D515C8-2E54-4C55-88EB-3BA134F4EA44}"/>
              </a:ext>
            </a:extLst>
          </p:cNvPr>
          <p:cNvSpPr/>
          <p:nvPr/>
        </p:nvSpPr>
        <p:spPr>
          <a:xfrm>
            <a:off x="5844194" y="3149600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2DCA5B-0037-4E6C-B5E6-11AF3A95E836}"/>
              </a:ext>
            </a:extLst>
          </p:cNvPr>
          <p:cNvSpPr/>
          <p:nvPr/>
        </p:nvSpPr>
        <p:spPr>
          <a:xfrm>
            <a:off x="5483932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3972" y="2956440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993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…….,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:a16="http://schemas.microsoft.com/office/drawing/2014/main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to,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6328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3" y="2674306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1" y="3789668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248ED-BADD-45CC-A630-56D669CD29B9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:a16="http://schemas.microsoft.com/office/drawing/2014/main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460831" y="884136"/>
            <a:ext cx="9472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:a16="http://schemas.microsoft.com/office/drawing/2014/main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:a16="http://schemas.microsoft.com/office/drawing/2014/main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0552" y="1342847"/>
            <a:ext cx="8843423" cy="315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BB332A"/>
                </a:solidFill>
                <a:latin typeface="UVN Thang Vu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Baloo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Gaegu Bold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YÊU CẦU CẦN ĐẠT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:a16="http://schemas.microsoft.com/office/drawing/2014/main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Sảnh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			      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Phan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:a16="http://schemas.microsoft.com/office/drawing/2014/main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299" y="1443763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:a16="http://schemas.microsoft.com/office/drawing/2014/main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:a16="http://schemas.microsoft.com/office/drawing/2014/main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1537</Words>
  <Application>Microsoft Office PowerPoint</Application>
  <PresentationFormat>Widescreen</PresentationFormat>
  <Paragraphs>145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#9Slide04 Tinos Bold</vt:lpstr>
      <vt:lpstr>Arial</vt:lpstr>
      <vt:lpstr>Baloo</vt:lpstr>
      <vt:lpstr>Calibri</vt:lpstr>
      <vt:lpstr>Fira Sans</vt:lpstr>
      <vt:lpstr>Gaegu Bold</vt:lpstr>
      <vt:lpstr>HoloLens MDL2 Assets</vt:lpstr>
      <vt:lpstr>HP001 5 hàng</vt:lpstr>
      <vt:lpstr>iCiel Cadena</vt:lpstr>
      <vt:lpstr>Tahoma</vt:lpstr>
      <vt:lpstr>Times New Roman</vt:lpstr>
      <vt:lpstr>UVN Thang Vu</vt:lpstr>
      <vt:lpstr>字魂36号-正文宋楷</vt:lpstr>
      <vt:lpstr>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ADMIN</cp:lastModifiedBy>
  <cp:revision>1139</cp:revision>
  <dcterms:created xsi:type="dcterms:W3CDTF">2017-07-16T04:42:15Z</dcterms:created>
  <dcterms:modified xsi:type="dcterms:W3CDTF">2022-03-07T15:34:06Z</dcterms:modified>
</cp:coreProperties>
</file>