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  <p:sldMasterId id="2147483812" r:id="rId2"/>
    <p:sldMasterId id="2147483814" r:id="rId3"/>
    <p:sldMasterId id="2147483816" r:id="rId4"/>
  </p:sldMasterIdLst>
  <p:notesMasterIdLst>
    <p:notesMasterId r:id="rId36"/>
  </p:notesMasterIdLst>
  <p:sldIdLst>
    <p:sldId id="549" r:id="rId5"/>
    <p:sldId id="327" r:id="rId6"/>
    <p:sldId id="321" r:id="rId7"/>
    <p:sldId id="322" r:id="rId8"/>
    <p:sldId id="328" r:id="rId9"/>
    <p:sldId id="323" r:id="rId10"/>
    <p:sldId id="329" r:id="rId11"/>
    <p:sldId id="324" r:id="rId12"/>
    <p:sldId id="330" r:id="rId13"/>
    <p:sldId id="331" r:id="rId14"/>
    <p:sldId id="275" r:id="rId15"/>
    <p:sldId id="332" r:id="rId16"/>
    <p:sldId id="258" r:id="rId17"/>
    <p:sldId id="259" r:id="rId18"/>
    <p:sldId id="545" r:id="rId19"/>
    <p:sldId id="333" r:id="rId20"/>
    <p:sldId id="309" r:id="rId21"/>
    <p:sldId id="334" r:id="rId22"/>
    <p:sldId id="310" r:id="rId23"/>
    <p:sldId id="547" r:id="rId24"/>
    <p:sldId id="548" r:id="rId25"/>
    <p:sldId id="370" r:id="rId26"/>
    <p:sldId id="335" r:id="rId27"/>
    <p:sldId id="284" r:id="rId28"/>
    <p:sldId id="372" r:id="rId29"/>
    <p:sldId id="373" r:id="rId30"/>
    <p:sldId id="374" r:id="rId31"/>
    <p:sldId id="375" r:id="rId32"/>
    <p:sldId id="293" r:id="rId33"/>
    <p:sldId id="550" r:id="rId34"/>
    <p:sldId id="551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6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8E6DE9-D8D0-4D3B-8850-4C89614AEA7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A7C822-5B09-45E5-B6D8-B774D202E8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2371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3B68AD-D346-44F1-8A2C-3235B8AE223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5608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GV click trình</a:t>
            </a:r>
            <a:r>
              <a:rPr lang="en-US" b="1" baseline="0"/>
              <a:t> chiếu slide như bình thường.</a:t>
            </a:r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3B68AD-D346-44F1-8A2C-3235B8AE223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627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827681-B913-4050-BF70-0CBB0321C4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474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827681-B913-4050-BF70-0CBB0321C4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6046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827681-B913-4050-BF70-0CBB0321C47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4375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2B999E-625C-4E15-95D7-43EF8EA7581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1164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FC22D3-A103-4DC9-BA3C-8C75F7E35C8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SimSun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SimSun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751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BBFD17B-D166-40AF-9627-1FB3187FEC8D}"/>
              </a:ext>
            </a:extLst>
          </p:cNvPr>
          <p:cNvSpPr/>
          <p:nvPr userDrawn="1"/>
        </p:nvSpPr>
        <p:spPr>
          <a:xfrm>
            <a:off x="11008796" y="2765"/>
            <a:ext cx="1284651" cy="1539595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539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09560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3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32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262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3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875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fld id="{7919D8D7-9CBD-4432-AC27-9DA8D76DEB54}" type="slidenum">
              <a:rPr lang="en-US" altLang="en-US" smtClean="0">
                <a:solidFill>
                  <a:srgbClr val="000000"/>
                </a:solidFill>
              </a:rPr>
              <a:pPr defTabSz="82296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88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63070" y="363072"/>
            <a:ext cx="2474260" cy="174811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2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10080814" y="4746815"/>
            <a:ext cx="2474260" cy="174811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9326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2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628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93262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2022/3/19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93262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93262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027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2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121" y="41285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995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112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109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preserve="1" userDrawn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49;p11">
            <a:extLst>
              <a:ext uri="{FF2B5EF4-FFF2-40B4-BE49-F238E27FC236}">
                <a16:creationId xmlns:a16="http://schemas.microsoft.com/office/drawing/2014/main" id="{883D005B-8B11-4FA0-82A2-9A260DE5898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-165100" y="-68826"/>
            <a:ext cx="12513464" cy="7000539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0C92834-F07F-4579-8623-1CF3469E4D08}"/>
              </a:ext>
            </a:extLst>
          </p:cNvPr>
          <p:cNvSpPr/>
          <p:nvPr userDrawn="1"/>
        </p:nvSpPr>
        <p:spPr>
          <a:xfrm>
            <a:off x="10907349" y="154887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211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27AB2-853A-4D2B-A094-C45051FEB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57091-AA31-40B1-9CB5-E01A27531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B5880-677B-46FE-8585-B09C756B0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B6F1EF-68FB-4084-9AC2-F753E99A2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26C44-C5B0-4C26-A27C-018224218D01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E357A0-1F20-4898-BAF1-933B145A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F4F28-C115-4837-80F7-E56049B78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43DD-ACF9-4513-8E01-F50442954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74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3/19/2022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182EA2B-43C2-406C-AC6D-9EA7F96FACF9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19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552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7D2E7A-890C-4DCB-8BFB-9C2AB414B0A4}" type="datetimeFigureOut">
              <a:rPr lang="zh-CN" altLang="en-US" smtClean="0"/>
              <a:pPr>
                <a:defRPr/>
              </a:pPr>
              <a:t>2022/3/19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1A3444-2294-4BFF-9D7B-9F039FF90111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733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E1C8935-5503-46B3-AA64-FDD06962785D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5144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740" r:id="rId6"/>
    <p:sldLayoutId id="2147483741" r:id="rId7"/>
    <p:sldLayoutId id="2147483742" r:id="rId8"/>
    <p:sldLayoutId id="2147483803" r:id="rId9"/>
    <p:sldLayoutId id="2147483804" r:id="rId10"/>
    <p:sldLayoutId id="2147483789" r:id="rId11"/>
    <p:sldLayoutId id="2147483805" r:id="rId12"/>
    <p:sldLayoutId id="2147483757" r:id="rId13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60">
                <a:latin typeface="Arial" charset="0"/>
              </a:defRPr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60">
                <a:latin typeface="Arial" charset="0"/>
              </a:defRPr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60"/>
            </a:lvl1pPr>
          </a:lstStyle>
          <a:p>
            <a:pPr defTabSz="822960" fontAlgn="base">
              <a:spcBef>
                <a:spcPct val="0"/>
              </a:spcBef>
              <a:spcAft>
                <a:spcPct val="0"/>
              </a:spcAft>
              <a:defRPr/>
            </a:pPr>
            <a:fld id="{415BB804-C38A-4C98-B240-C7C5A7200CC0}" type="slidenum">
              <a:rPr lang="en-US" altLang="en-US" smtClean="0">
                <a:solidFill>
                  <a:srgbClr val="000000"/>
                </a:solidFill>
              </a:rPr>
              <a:pPr defTabSz="82296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841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5pPr>
      <a:lvl6pPr marL="411480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6pPr>
      <a:lvl7pPr marL="822960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7pPr>
      <a:lvl8pPr marL="1234440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8pPr>
      <a:lvl9pPr marL="1645920" algn="ctr" rtl="0" fontAlgn="base">
        <a:spcBef>
          <a:spcPct val="0"/>
        </a:spcBef>
        <a:spcAft>
          <a:spcPct val="0"/>
        </a:spcAft>
        <a:defRPr sz="3960">
          <a:solidFill>
            <a:schemeClr val="tx2"/>
          </a:solidFill>
          <a:latin typeface="Arial" charset="0"/>
        </a:defRPr>
      </a:lvl9pPr>
    </p:titleStyle>
    <p:bodyStyle>
      <a:lvl1pPr marL="308610" indent="-308610" algn="l" rtl="0" eaLnBrk="0" fontAlgn="base" hangingPunct="0">
        <a:spcBef>
          <a:spcPct val="20000"/>
        </a:spcBef>
        <a:spcAft>
          <a:spcPct val="0"/>
        </a:spcAft>
        <a:buChar char="•"/>
        <a:defRPr sz="2880">
          <a:solidFill>
            <a:schemeClr val="tx1"/>
          </a:solidFill>
          <a:latin typeface="+mn-lt"/>
          <a:ea typeface="+mn-ea"/>
          <a:cs typeface="+mn-cs"/>
        </a:defRPr>
      </a:lvl1pPr>
      <a:lvl2pPr marL="668656" indent="-257176" algn="l" rtl="0" eaLnBrk="0" fontAlgn="base" hangingPunct="0">
        <a:spcBef>
          <a:spcPct val="20000"/>
        </a:spcBef>
        <a:spcAft>
          <a:spcPct val="0"/>
        </a:spcAft>
        <a:buChar char="–"/>
        <a:defRPr sz="2520">
          <a:solidFill>
            <a:schemeClr val="tx1"/>
          </a:solidFill>
          <a:latin typeface="+mn-lt"/>
        </a:defRPr>
      </a:lvl2pPr>
      <a:lvl3pPr marL="1028700" indent="-205740" algn="l" rtl="0" eaLnBrk="0" fontAlgn="base" hangingPunct="0">
        <a:spcBef>
          <a:spcPct val="20000"/>
        </a:spcBef>
        <a:spcAft>
          <a:spcPct val="0"/>
        </a:spcAft>
        <a:buChar char="•"/>
        <a:defRPr sz="2160">
          <a:solidFill>
            <a:schemeClr val="tx1"/>
          </a:solidFill>
          <a:latin typeface="+mn-lt"/>
        </a:defRPr>
      </a:lvl3pPr>
      <a:lvl4pPr marL="1440180" indent="-20574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tx1"/>
          </a:solidFill>
          <a:latin typeface="+mn-lt"/>
        </a:defRPr>
      </a:lvl4pPr>
      <a:lvl5pPr marL="1851660" indent="-20574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5pPr>
      <a:lvl6pPr marL="226314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6pPr>
      <a:lvl7pPr marL="267462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7pPr>
      <a:lvl8pPr marL="308610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8pPr>
      <a:lvl9pPr marL="3497580" indent="-205740" algn="l" rtl="0" fontAlgn="base">
        <a:spcBef>
          <a:spcPct val="20000"/>
        </a:spcBef>
        <a:spcAft>
          <a:spcPct val="0"/>
        </a:spcAft>
        <a:buChar char="»"/>
        <a:defRPr sz="18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2022/3/19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94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ransition spd="slow">
    <p:fade/>
  </p:transition>
  <p:txStyles>
    <p:titleStyle>
      <a:lvl1pPr algn="ctr" defTabSz="693262" rtl="0" eaLnBrk="1" latinLnBrk="0" hangingPunct="1">
        <a:spcBef>
          <a:spcPct val="0"/>
        </a:spcBef>
        <a:buNone/>
        <a:defRPr sz="33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973" indent="-259973" algn="l" defTabSz="693262" rtl="0" eaLnBrk="1" latinLnBrk="0" hangingPunct="1">
        <a:spcBef>
          <a:spcPct val="20000"/>
        </a:spcBef>
        <a:buFont typeface="Arial" pitchFamily="34" charset="0"/>
        <a:buChar char="•"/>
        <a:defRPr sz="2430" kern="1200">
          <a:solidFill>
            <a:schemeClr val="tx1"/>
          </a:solidFill>
          <a:latin typeface="+mn-lt"/>
          <a:ea typeface="+mn-ea"/>
          <a:cs typeface="+mn-cs"/>
        </a:defRPr>
      </a:lvl1pPr>
      <a:lvl2pPr marL="563275" indent="-216644" algn="l" defTabSz="693262" rtl="0" eaLnBrk="1" latinLnBrk="0" hangingPunct="1">
        <a:spcBef>
          <a:spcPct val="20000"/>
        </a:spcBef>
        <a:buFont typeface="Arial" pitchFamily="34" charset="0"/>
        <a:buChar char="–"/>
        <a:defRPr sz="2138" kern="1200">
          <a:solidFill>
            <a:schemeClr val="tx1"/>
          </a:solidFill>
          <a:latin typeface="+mn-lt"/>
          <a:ea typeface="+mn-ea"/>
          <a:cs typeface="+mn-cs"/>
        </a:defRPr>
      </a:lvl2pPr>
      <a:lvl3pPr marL="866576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3pPr>
      <a:lvl4pPr marL="1213207" indent="-173316" algn="l" defTabSz="693262" rtl="0" eaLnBrk="1" latinLnBrk="0" hangingPunct="1">
        <a:spcBef>
          <a:spcPct val="20000"/>
        </a:spcBef>
        <a:buFont typeface="Arial" pitchFamily="34" charset="0"/>
        <a:buChar char="–"/>
        <a:defRPr sz="1555" kern="1200">
          <a:solidFill>
            <a:schemeClr val="tx1"/>
          </a:solidFill>
          <a:latin typeface="+mn-lt"/>
          <a:ea typeface="+mn-ea"/>
          <a:cs typeface="+mn-cs"/>
        </a:defRPr>
      </a:lvl4pPr>
      <a:lvl5pPr marL="1559839" indent="-173316" algn="l" defTabSz="693262" rtl="0" eaLnBrk="1" latinLnBrk="0" hangingPunct="1">
        <a:spcBef>
          <a:spcPct val="20000"/>
        </a:spcBef>
        <a:buFont typeface="Arial" pitchFamily="34" charset="0"/>
        <a:buChar char="»"/>
        <a:defRPr sz="1555" kern="1200">
          <a:solidFill>
            <a:schemeClr val="tx1"/>
          </a:solidFill>
          <a:latin typeface="+mn-lt"/>
          <a:ea typeface="+mn-ea"/>
          <a:cs typeface="+mn-cs"/>
        </a:defRPr>
      </a:lvl5pPr>
      <a:lvl6pPr marL="190647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6pPr>
      <a:lvl7pPr marL="225310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7pPr>
      <a:lvl8pPr marL="259973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8pPr>
      <a:lvl9pPr marL="294636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1pPr>
      <a:lvl2pPr marL="346631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2pPr>
      <a:lvl3pPr marL="693262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3pPr>
      <a:lvl4pPr marL="103989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4pPr>
      <a:lvl5pPr marL="1386523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5pPr>
      <a:lvl6pPr marL="173315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6pPr>
      <a:lvl7pPr marL="207978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7pPr>
      <a:lvl8pPr marL="242641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8pPr>
      <a:lvl9pPr marL="277304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fld id="{C29C64D2-274B-45A3-8200-54197C530B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2022/3/19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8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93262">
              <a:defRPr/>
            </a:pPr>
            <a:fld id="{38DEB520-2D59-4F6B-9AE7-E477211A888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93262">
                <a:defRPr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75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</p:sldLayoutIdLst>
  <p:transition spd="slow">
    <p:fade/>
  </p:transition>
  <p:txStyles>
    <p:titleStyle>
      <a:lvl1pPr algn="ctr" defTabSz="693262" rtl="0" eaLnBrk="1" latinLnBrk="0" hangingPunct="1">
        <a:spcBef>
          <a:spcPct val="0"/>
        </a:spcBef>
        <a:buNone/>
        <a:defRPr sz="33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9973" indent="-259973" algn="l" defTabSz="693262" rtl="0" eaLnBrk="1" latinLnBrk="0" hangingPunct="1">
        <a:spcBef>
          <a:spcPct val="20000"/>
        </a:spcBef>
        <a:buFont typeface="Arial" pitchFamily="34" charset="0"/>
        <a:buChar char="•"/>
        <a:defRPr sz="2430" kern="1200">
          <a:solidFill>
            <a:schemeClr val="tx1"/>
          </a:solidFill>
          <a:latin typeface="+mn-lt"/>
          <a:ea typeface="+mn-ea"/>
          <a:cs typeface="+mn-cs"/>
        </a:defRPr>
      </a:lvl1pPr>
      <a:lvl2pPr marL="563275" indent="-216644" algn="l" defTabSz="693262" rtl="0" eaLnBrk="1" latinLnBrk="0" hangingPunct="1">
        <a:spcBef>
          <a:spcPct val="20000"/>
        </a:spcBef>
        <a:buFont typeface="Arial" pitchFamily="34" charset="0"/>
        <a:buChar char="–"/>
        <a:defRPr sz="2138" kern="1200">
          <a:solidFill>
            <a:schemeClr val="tx1"/>
          </a:solidFill>
          <a:latin typeface="+mn-lt"/>
          <a:ea typeface="+mn-ea"/>
          <a:cs typeface="+mn-cs"/>
        </a:defRPr>
      </a:lvl2pPr>
      <a:lvl3pPr marL="866576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847" kern="1200">
          <a:solidFill>
            <a:schemeClr val="tx1"/>
          </a:solidFill>
          <a:latin typeface="+mn-lt"/>
          <a:ea typeface="+mn-ea"/>
          <a:cs typeface="+mn-cs"/>
        </a:defRPr>
      </a:lvl3pPr>
      <a:lvl4pPr marL="1213207" indent="-173316" algn="l" defTabSz="693262" rtl="0" eaLnBrk="1" latinLnBrk="0" hangingPunct="1">
        <a:spcBef>
          <a:spcPct val="20000"/>
        </a:spcBef>
        <a:buFont typeface="Arial" pitchFamily="34" charset="0"/>
        <a:buChar char="–"/>
        <a:defRPr sz="1555" kern="1200">
          <a:solidFill>
            <a:schemeClr val="tx1"/>
          </a:solidFill>
          <a:latin typeface="+mn-lt"/>
          <a:ea typeface="+mn-ea"/>
          <a:cs typeface="+mn-cs"/>
        </a:defRPr>
      </a:lvl4pPr>
      <a:lvl5pPr marL="1559839" indent="-173316" algn="l" defTabSz="693262" rtl="0" eaLnBrk="1" latinLnBrk="0" hangingPunct="1">
        <a:spcBef>
          <a:spcPct val="20000"/>
        </a:spcBef>
        <a:buFont typeface="Arial" pitchFamily="34" charset="0"/>
        <a:buChar char="»"/>
        <a:defRPr sz="1555" kern="1200">
          <a:solidFill>
            <a:schemeClr val="tx1"/>
          </a:solidFill>
          <a:latin typeface="+mn-lt"/>
          <a:ea typeface="+mn-ea"/>
          <a:cs typeface="+mn-cs"/>
        </a:defRPr>
      </a:lvl5pPr>
      <a:lvl6pPr marL="190647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6pPr>
      <a:lvl7pPr marL="225310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7pPr>
      <a:lvl8pPr marL="2599730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8pPr>
      <a:lvl9pPr marL="2946361" indent="-173316" algn="l" defTabSz="693262" rtl="0" eaLnBrk="1" latinLnBrk="0" hangingPunct="1">
        <a:spcBef>
          <a:spcPct val="20000"/>
        </a:spcBef>
        <a:buFont typeface="Arial" pitchFamily="34" charset="0"/>
        <a:buChar char="•"/>
        <a:defRPr sz="15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1pPr>
      <a:lvl2pPr marL="346631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2pPr>
      <a:lvl3pPr marL="693262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3pPr>
      <a:lvl4pPr marL="103989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4pPr>
      <a:lvl5pPr marL="1386523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5pPr>
      <a:lvl6pPr marL="173315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6pPr>
      <a:lvl7pPr marL="2079784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7pPr>
      <a:lvl8pPr marL="242641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8pPr>
      <a:lvl9pPr marL="2773046" algn="l" defTabSz="693262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microsoft.com/office/2007/relationships/hdphoto" Target="../media/hdphoto4.wdp"/><Relationship Id="rId12" Type="http://schemas.openxmlformats.org/officeDocument/2006/relationships/image" Target="../media/image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11" Type="http://schemas.microsoft.com/office/2007/relationships/hdphoto" Target="../media/hdphoto7.wdp"/><Relationship Id="rId5" Type="http://schemas.microsoft.com/office/2007/relationships/hdphoto" Target="../media/hdphoto2.wdp"/><Relationship Id="rId10" Type="http://schemas.openxmlformats.org/officeDocument/2006/relationships/image" Target="../media/image25.png"/><Relationship Id="rId4" Type="http://schemas.openxmlformats.org/officeDocument/2006/relationships/image" Target="../media/image18.png"/><Relationship Id="rId9" Type="http://schemas.microsoft.com/office/2007/relationships/hdphoto" Target="../media/hdphoto6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4.xml"/><Relationship Id="rId4" Type="http://schemas.openxmlformats.org/officeDocument/2006/relationships/image" Target="../media/image8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16.png"/><Relationship Id="rId10" Type="http://schemas.openxmlformats.org/officeDocument/2006/relationships/image" Target="../media/image8.jpg"/><Relationship Id="rId4" Type="http://schemas.openxmlformats.org/officeDocument/2006/relationships/image" Target="../media/image14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1.mp3"/><Relationship Id="rId7" Type="http://schemas.openxmlformats.org/officeDocument/2006/relationships/image" Target="../media/image19.png"/><Relationship Id="rId2" Type="http://schemas.openxmlformats.org/officeDocument/2006/relationships/audi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4.png"/><Relationship Id="rId7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microsoft.com/office/2007/relationships/hdphoto" Target="../media/hdphoto2.wdp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1.mp3"/><Relationship Id="rId7" Type="http://schemas.openxmlformats.org/officeDocument/2006/relationships/image" Target="../media/image19.png"/><Relationship Id="rId2" Type="http://schemas.openxmlformats.org/officeDocument/2006/relationships/audio" Target="NULL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4.png"/><Relationship Id="rId7" Type="http://schemas.openxmlformats.org/officeDocument/2006/relationships/image" Target="../media/image22.png"/><Relationship Id="rId12" Type="http://schemas.openxmlformats.org/officeDocument/2006/relationships/image" Target="../media/image8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11" Type="http://schemas.microsoft.com/office/2007/relationships/hdphoto" Target="../media/hdphoto5.wdp"/><Relationship Id="rId5" Type="http://schemas.openxmlformats.org/officeDocument/2006/relationships/image" Target="../media/image17.png"/><Relationship Id="rId10" Type="http://schemas.openxmlformats.org/officeDocument/2006/relationships/image" Target="../media/image23.png"/><Relationship Id="rId4" Type="http://schemas.openxmlformats.org/officeDocument/2006/relationships/slide" Target="slide6.xml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1.mp3"/><Relationship Id="rId7" Type="http://schemas.openxmlformats.org/officeDocument/2006/relationships/image" Target="../media/image19.png"/><Relationship Id="rId2" Type="http://schemas.openxmlformats.org/officeDocument/2006/relationships/audi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2"/>
          <p:cNvSpPr txBox="1">
            <a:spLocks noChangeArrowheads="1"/>
          </p:cNvSpPr>
          <p:nvPr/>
        </p:nvSpPr>
        <p:spPr bwMode="auto">
          <a:xfrm>
            <a:off x="2262665" y="2194561"/>
            <a:ext cx="80924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2296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 VIỆT </a:t>
            </a:r>
            <a:r>
              <a:rPr lang="en-US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 1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714" y="136891"/>
            <a:ext cx="932687" cy="932687"/>
          </a:xfrm>
          <a:prstGeom prst="ellipse">
            <a:avLst/>
          </a:prstGeom>
        </p:spPr>
      </p:pic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667000" y="414339"/>
            <a:ext cx="699516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2296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16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 defTabSz="82296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en-US" sz="216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066644" y="2866786"/>
            <a:ext cx="619587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822960" fontAlgn="base">
              <a:spcBef>
                <a:spcPct val="50000"/>
              </a:spcBef>
              <a:spcAft>
                <a:spcPct val="0"/>
              </a:spcAft>
              <a:buClr>
                <a:srgbClr val="BBE0E3"/>
              </a:buClr>
              <a:buNone/>
              <a:defRPr/>
            </a:pPr>
            <a:r>
              <a:rPr lang="en-US" altLang="en-US" sz="288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en-US" sz="288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121: </a:t>
            </a:r>
            <a:r>
              <a:rPr lang="en-US" altLang="en-US" sz="2880" b="1" dirty="0" err="1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uân</a:t>
            </a:r>
            <a:r>
              <a:rPr lang="en-US" altLang="en-US" sz="2880" b="1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80" b="1" dirty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80" b="1" dirty="0" err="1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uât</a:t>
            </a:r>
            <a:endParaRPr lang="en-US" altLang="en-US" sz="2880" b="1" dirty="0">
              <a:solidFill>
                <a:srgbClr val="A500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TextBox 4"/>
          <p:cNvSpPr txBox="1">
            <a:spLocks noChangeArrowheads="1"/>
          </p:cNvSpPr>
          <p:nvPr/>
        </p:nvSpPr>
        <p:spPr bwMode="auto">
          <a:xfrm>
            <a:off x="4107180" y="4663440"/>
            <a:ext cx="555498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822960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vi-VN" altLang="en-US" sz="216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 giảng dạy: Trần Yến Nhi</a:t>
            </a:r>
            <a:endParaRPr lang="en-US" altLang="en-US" sz="216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9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B9E46BB-6607-4FD7-B5BB-3E87B64F6C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" t="988" r="834" b="957"/>
          <a:stretch/>
        </p:blipFill>
        <p:spPr>
          <a:xfrm>
            <a:off x="0" y="419100"/>
            <a:ext cx="12192000" cy="6438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A9A6A63-2BE6-4627-9F9F-D2F7112BBB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167" b="45370" l="50000" r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499" t="24167" r="29901" b="54167"/>
          <a:stretch/>
        </p:blipFill>
        <p:spPr>
          <a:xfrm rot="1127673">
            <a:off x="3959839" y="1756641"/>
            <a:ext cx="1523403" cy="1916539"/>
          </a:xfrm>
          <a:prstGeom prst="rect">
            <a:avLst/>
          </a:prstGeom>
        </p:spPr>
      </p:pic>
      <p:pic>
        <p:nvPicPr>
          <p:cNvPr id="4" name="Picture 2" descr="Cute baduck cartoon Royalty Free Vector Image - VectorStock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8" b="93241" l="0" r="100000">
                        <a14:backgroundMark x1="17946" y1="3241" x2="10270" y2="35463"/>
                        <a14:backgroundMark x1="5514" y1="2130" x2="13838" y2="52963"/>
                        <a14:backgroundMark x1="21514" y1="40093" x2="24108" y2="52963"/>
                        <a14:backgroundMark x1="22486" y1="64907" x2="22486" y2="64907"/>
                        <a14:backgroundMark x1="54595" y1="1204" x2="24108" y2="8241"/>
                        <a14:backgroundMark x1="70162" y1="2778" x2="91784" y2="14722"/>
                        <a14:backgroundMark x1="86919" y1="19815" x2="85730" y2="31296"/>
                        <a14:backgroundMark x1="96865" y1="35741" x2="96108" y2="56389"/>
                        <a14:backgroundMark x1="91243" y1="59907" x2="86919" y2="61481"/>
                        <a14:backgroundMark x1="82595" y1="63796" x2="74270" y2="74537"/>
                        <a14:backgroundMark x1="98378" y1="82778" x2="87676" y2="90926"/>
                        <a14:backgroundMark x1="63784" y1="90185" x2="20757" y2="91574"/>
                        <a14:backgroundMark x1="1189" y1="84815" x2="6486" y2="90185"/>
                        <a14:backgroundMark x1="22595" y1="76667" x2="21946" y2="77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328" y="3511499"/>
            <a:ext cx="1769615" cy="206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2593" l="34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334"/>
          <a:stretch/>
        </p:blipFill>
        <p:spPr>
          <a:xfrm>
            <a:off x="8779285" y="2543305"/>
            <a:ext cx="1505401" cy="2152293"/>
          </a:xfrm>
          <a:prstGeom prst="rect">
            <a:avLst/>
          </a:prstGeom>
        </p:spPr>
      </p:pic>
      <p:sp>
        <p:nvSpPr>
          <p:cNvPr id="7" name="Cloud 6"/>
          <p:cNvSpPr/>
          <p:nvPr/>
        </p:nvSpPr>
        <p:spPr>
          <a:xfrm>
            <a:off x="0" y="449854"/>
            <a:ext cx="4172041" cy="2486469"/>
          </a:xfrm>
          <a:prstGeom prst="cloud">
            <a:avLst/>
          </a:prstGeom>
          <a:solidFill>
            <a:sysClr val="window" lastClr="FFFFFF"/>
          </a:solidFill>
          <a:ln w="28575" cap="flat" cmpd="sng" algn="ctr">
            <a:solidFill>
              <a:srgbClr val="70AD47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1E3BBE-C668-4A0B-A8FE-FA0BD2C2A4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167" b="95278" l="9966" r="91065">
                        <a14:foregroundMark x1="33333" y1="8333" x2="27148" y2="10278"/>
                        <a14:foregroundMark x1="36770" y1="4444" x2="24055" y2="9444"/>
                        <a14:foregroundMark x1="39519" y1="83889" x2="32990" y2="89722"/>
                        <a14:foregroundMark x1="48797" y1="89722" x2="45704" y2="95278"/>
                        <a14:foregroundMark x1="91065" y1="57500" x2="90034" y2="5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946" y="1562335"/>
            <a:ext cx="2007203" cy="23051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31377" y="908258"/>
            <a:ext cx="32497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Xin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chào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các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bạn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!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58029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09734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462"/>
          <a:stretch/>
        </p:blipFill>
        <p:spPr>
          <a:xfrm>
            <a:off x="4343400" y="1014640"/>
            <a:ext cx="4227576" cy="1326224"/>
          </a:xfrm>
          <a:prstGeom prst="rect">
            <a:avLst/>
          </a:prstGeom>
        </p:spPr>
      </p:pic>
      <p:pic>
        <p:nvPicPr>
          <p:cNvPr id="9" name="Picture 28" descr="https://i.pinimg.com/564x/e5/2f/66/e52f661afa10bf77fb0330eccdc85a9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280" y="2731008"/>
            <a:ext cx="3316223" cy="3112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8" descr="https://i.pinimg.com/564x/e5/2f/66/e52f661afa10bf77fb0330eccdc85a9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184" y="2854671"/>
            <a:ext cx="3145537" cy="298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59400" y="1308506"/>
            <a:ext cx="4561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Bài 121: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07131" y="3494390"/>
            <a:ext cx="17382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uân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3 Quicksand Medium" panose="00000600000000000000" pitchFamily="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18930" y="3494389"/>
            <a:ext cx="17023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uât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3 Quicksand Medium" panose="000006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020" y="177232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 descr="觅元素58b0fbac4bf9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08" y="5400355"/>
            <a:ext cx="5212715" cy="895942"/>
          </a:xfrm>
          <a:prstGeom prst="rect">
            <a:avLst/>
          </a:prstGeom>
        </p:spPr>
      </p:pic>
      <p:pic>
        <p:nvPicPr>
          <p:cNvPr id="6" name="图片 15" descr="a05684f714522ad77246dba9447411ba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51306" y="4548174"/>
            <a:ext cx="2702672" cy="1898172"/>
          </a:xfrm>
          <a:prstGeom prst="rect">
            <a:avLst/>
          </a:prstGeom>
        </p:spPr>
      </p:pic>
      <p:pic>
        <p:nvPicPr>
          <p:cNvPr id="7" name="图片 1" descr="fc85f2a324e3c42c2067966f589847d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6272" y="4158374"/>
            <a:ext cx="1619821" cy="1862211"/>
          </a:xfrm>
          <a:prstGeom prst="rect">
            <a:avLst/>
          </a:prstGeom>
        </p:spPr>
      </p:pic>
      <p:pic>
        <p:nvPicPr>
          <p:cNvPr id="8" name="图片 3" descr="fc85f2a324e3c42c2067966f589847d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2880" y="4588428"/>
            <a:ext cx="3406140" cy="1512111"/>
          </a:xfrm>
          <a:prstGeom prst="rect">
            <a:avLst/>
          </a:prstGeom>
        </p:spPr>
      </p:pic>
      <p:pic>
        <p:nvPicPr>
          <p:cNvPr id="9" name="图片 1" descr="31f7217a017c2d9a8a7bcbd9844c16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1219199"/>
            <a:ext cx="6583680" cy="3012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780341" y="1807562"/>
            <a:ext cx="70918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KHÁM PHÁ</a:t>
            </a:r>
          </a:p>
        </p:txBody>
      </p:sp>
      <p:pic>
        <p:nvPicPr>
          <p:cNvPr id="11" name="图片 8" descr="觅元素58b0fbac4bf9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874" y="3608056"/>
            <a:ext cx="7606580" cy="9401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714" y="136891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32271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11402" y="1353005"/>
            <a:ext cx="6966919" cy="426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41818" y="1122219"/>
            <a:ext cx="6104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huân</a:t>
            </a:r>
            <a:r>
              <a:rPr lang="en-US" sz="7200" b="1" dirty="0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chương</a:t>
            </a:r>
            <a:endParaRPr lang="en-US" sz="7200" b="1" dirty="0"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41818" y="2770532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h</a:t>
            </a:r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uân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49675" y="1122218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uân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49675" y="4418846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uân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53757" cy="4168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352800" y="1905000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71800" y="1524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487400" y="1981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2" y="1144339"/>
            <a:ext cx="4656137" cy="3874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6743628" y="1166419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latin typeface="#9Slide03 Quicksand Medium" panose="00000600000000000000" pitchFamily="2" charset="0"/>
                <a:cs typeface="Times New Roman" panose="02020603050405020304" pitchFamily="18" charset="0"/>
              </a:rPr>
              <a:t>s</a:t>
            </a:r>
            <a:r>
              <a:rPr lang="en-US" sz="7200" b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ản xuất</a:t>
            </a:r>
            <a:endParaRPr lang="en-US" sz="7200" b="1"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297718" y="2790704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x</a:t>
            </a:r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uất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999466" y="1177191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uât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58166" y="4518858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uât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4437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7308" y="1177637"/>
            <a:ext cx="65508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huân</a:t>
            </a:r>
            <a:r>
              <a:rPr lang="en-US" sz="7200" b="1" dirty="0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chương</a:t>
            </a:r>
            <a:endParaRPr lang="en-US" sz="7200" b="1" dirty="0"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7309" y="2825950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h</a:t>
            </a:r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uân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5166" y="1177636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uân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5166" y="4474264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uân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00828" y="1179564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>
                <a:latin typeface="#9Slide03 Quicksand Medium" panose="00000600000000000000" pitchFamily="2" charset="0"/>
                <a:cs typeface="Times New Roman" panose="02020603050405020304" pitchFamily="18" charset="0"/>
              </a:rPr>
              <a:t>s</a:t>
            </a:r>
            <a:r>
              <a:rPr lang="en-US" sz="7200" b="1" dirty="0" err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ản</a:t>
            </a:r>
            <a:r>
              <a:rPr lang="en-US" sz="7200" b="1" dirty="0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7200" b="1" dirty="0" err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xuất</a:t>
            </a:r>
            <a:endParaRPr lang="en-US" sz="7200" b="1" dirty="0"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42218" y="2803849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latin typeface="#9Slide03 Quicksand Medium" panose="00000600000000000000" pitchFamily="2" charset="0"/>
                <a:cs typeface="Times New Roman" panose="02020603050405020304" pitchFamily="18" charset="0"/>
              </a:rPr>
              <a:t>x</a:t>
            </a:r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uất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405866" y="1177636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err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uât</a:t>
            </a:r>
            <a:endParaRPr lang="en-US" sz="7200" b="1" dirty="0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02666" y="4532003"/>
            <a:ext cx="23782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0000"/>
                </a:solidFill>
                <a:latin typeface="#9Slide03 Quicksand Medium" panose="00000600000000000000" pitchFamily="2" charset="0"/>
                <a:cs typeface="Times New Roman" panose="02020603050405020304" pitchFamily="18" charset="0"/>
              </a:rPr>
              <a:t>uât</a:t>
            </a:r>
            <a:endParaRPr lang="en-US" sz="7200" b="1">
              <a:solidFill>
                <a:srgbClr val="FF0000"/>
              </a:solidFill>
              <a:latin typeface="#9Slide03 Quicksand Medium" panose="000006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4129" y="0"/>
            <a:ext cx="12286129" cy="43030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783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"/>
          <p:cNvGrpSpPr/>
          <p:nvPr/>
        </p:nvGrpSpPr>
        <p:grpSpPr>
          <a:xfrm>
            <a:off x="9682679" y="4489953"/>
            <a:ext cx="1652436" cy="1825828"/>
            <a:chOff x="11173066" y="3333751"/>
            <a:chExt cx="2768600" cy="3059113"/>
          </a:xfrm>
        </p:grpSpPr>
        <p:sp>
          <p:nvSpPr>
            <p:cNvPr id="10" name="Freeform 5"/>
            <p:cNvSpPr/>
            <p:nvPr/>
          </p:nvSpPr>
          <p:spPr bwMode="auto">
            <a:xfrm>
              <a:off x="11627091" y="3333751"/>
              <a:ext cx="1863725" cy="2446338"/>
            </a:xfrm>
            <a:custGeom>
              <a:avLst/>
              <a:gdLst>
                <a:gd name="T0" fmla="*/ 179 w 496"/>
                <a:gd name="T1" fmla="*/ 59 h 650"/>
                <a:gd name="T2" fmla="*/ 402 w 496"/>
                <a:gd name="T3" fmla="*/ 112 h 650"/>
                <a:gd name="T4" fmla="*/ 463 w 496"/>
                <a:gd name="T5" fmla="*/ 303 h 650"/>
                <a:gd name="T6" fmla="*/ 443 w 496"/>
                <a:gd name="T7" fmla="*/ 442 h 650"/>
                <a:gd name="T8" fmla="*/ 440 w 496"/>
                <a:gd name="T9" fmla="*/ 495 h 650"/>
                <a:gd name="T10" fmla="*/ 237 w 496"/>
                <a:gd name="T11" fmla="*/ 649 h 650"/>
                <a:gd name="T12" fmla="*/ 54 w 496"/>
                <a:gd name="T13" fmla="*/ 499 h 650"/>
                <a:gd name="T14" fmla="*/ 59 w 496"/>
                <a:gd name="T15" fmla="*/ 446 h 650"/>
                <a:gd name="T16" fmla="*/ 39 w 496"/>
                <a:gd name="T17" fmla="*/ 295 h 650"/>
                <a:gd name="T18" fmla="*/ 179 w 496"/>
                <a:gd name="T19" fmla="*/ 59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650">
                  <a:moveTo>
                    <a:pt x="179" y="59"/>
                  </a:moveTo>
                  <a:cubicBezTo>
                    <a:pt x="198" y="28"/>
                    <a:pt x="342" y="0"/>
                    <a:pt x="402" y="112"/>
                  </a:cubicBezTo>
                  <a:cubicBezTo>
                    <a:pt x="461" y="224"/>
                    <a:pt x="431" y="264"/>
                    <a:pt x="463" y="303"/>
                  </a:cubicBezTo>
                  <a:cubicBezTo>
                    <a:pt x="496" y="343"/>
                    <a:pt x="465" y="434"/>
                    <a:pt x="443" y="442"/>
                  </a:cubicBezTo>
                  <a:cubicBezTo>
                    <a:pt x="420" y="450"/>
                    <a:pt x="429" y="481"/>
                    <a:pt x="440" y="495"/>
                  </a:cubicBezTo>
                  <a:cubicBezTo>
                    <a:pt x="487" y="553"/>
                    <a:pt x="419" y="650"/>
                    <a:pt x="237" y="649"/>
                  </a:cubicBezTo>
                  <a:cubicBezTo>
                    <a:pt x="42" y="648"/>
                    <a:pt x="4" y="535"/>
                    <a:pt x="54" y="499"/>
                  </a:cubicBezTo>
                  <a:cubicBezTo>
                    <a:pt x="70" y="488"/>
                    <a:pt x="77" y="466"/>
                    <a:pt x="59" y="446"/>
                  </a:cubicBezTo>
                  <a:cubicBezTo>
                    <a:pt x="41" y="427"/>
                    <a:pt x="0" y="354"/>
                    <a:pt x="39" y="295"/>
                  </a:cubicBezTo>
                  <a:cubicBezTo>
                    <a:pt x="77" y="235"/>
                    <a:pt x="44" y="59"/>
                    <a:pt x="179" y="59"/>
                  </a:cubicBezTo>
                </a:path>
              </a:pathLst>
            </a:custGeom>
            <a:solidFill>
              <a:srgbClr val="8060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11173066" y="5297489"/>
              <a:ext cx="2768600" cy="1095375"/>
            </a:xfrm>
            <a:custGeom>
              <a:avLst/>
              <a:gdLst>
                <a:gd name="T0" fmla="*/ 438 w 737"/>
                <a:gd name="T1" fmla="*/ 0 h 291"/>
                <a:gd name="T2" fmla="*/ 294 w 737"/>
                <a:gd name="T3" fmla="*/ 6 h 291"/>
                <a:gd name="T4" fmla="*/ 78 w 737"/>
                <a:gd name="T5" fmla="*/ 114 h 291"/>
                <a:gd name="T6" fmla="*/ 0 w 737"/>
                <a:gd name="T7" fmla="*/ 291 h 291"/>
                <a:gd name="T8" fmla="*/ 737 w 737"/>
                <a:gd name="T9" fmla="*/ 291 h 291"/>
                <a:gd name="T10" fmla="*/ 658 w 737"/>
                <a:gd name="T11" fmla="*/ 114 h 291"/>
                <a:gd name="T12" fmla="*/ 438 w 737"/>
                <a:gd name="T13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7" h="291">
                  <a:moveTo>
                    <a:pt x="438" y="0"/>
                  </a:moveTo>
                  <a:cubicBezTo>
                    <a:pt x="436" y="2"/>
                    <a:pt x="295" y="4"/>
                    <a:pt x="294" y="6"/>
                  </a:cubicBezTo>
                  <a:cubicBezTo>
                    <a:pt x="250" y="69"/>
                    <a:pt x="154" y="97"/>
                    <a:pt x="78" y="114"/>
                  </a:cubicBezTo>
                  <a:cubicBezTo>
                    <a:pt x="3" y="131"/>
                    <a:pt x="0" y="227"/>
                    <a:pt x="0" y="291"/>
                  </a:cubicBezTo>
                  <a:cubicBezTo>
                    <a:pt x="737" y="291"/>
                    <a:pt x="737" y="291"/>
                    <a:pt x="737" y="291"/>
                  </a:cubicBezTo>
                  <a:cubicBezTo>
                    <a:pt x="736" y="227"/>
                    <a:pt x="735" y="131"/>
                    <a:pt x="658" y="114"/>
                  </a:cubicBezTo>
                  <a:cubicBezTo>
                    <a:pt x="581" y="97"/>
                    <a:pt x="480" y="65"/>
                    <a:pt x="438" y="0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12277966" y="4421189"/>
              <a:ext cx="555625" cy="1339850"/>
            </a:xfrm>
            <a:custGeom>
              <a:avLst/>
              <a:gdLst>
                <a:gd name="T0" fmla="*/ 0 w 148"/>
                <a:gd name="T1" fmla="*/ 98 h 356"/>
                <a:gd name="T2" fmla="*/ 0 w 148"/>
                <a:gd name="T3" fmla="*/ 219 h 356"/>
                <a:gd name="T4" fmla="*/ 0 w 148"/>
                <a:gd name="T5" fmla="*/ 279 h 356"/>
                <a:gd name="T6" fmla="*/ 148 w 148"/>
                <a:gd name="T7" fmla="*/ 279 h 356"/>
                <a:gd name="T8" fmla="*/ 148 w 148"/>
                <a:gd name="T9" fmla="*/ 219 h 356"/>
                <a:gd name="T10" fmla="*/ 148 w 148"/>
                <a:gd name="T11" fmla="*/ 98 h 356"/>
                <a:gd name="T12" fmla="*/ 0 w 148"/>
                <a:gd name="T13" fmla="*/ 9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356">
                  <a:moveTo>
                    <a:pt x="0" y="98"/>
                  </a:moveTo>
                  <a:cubicBezTo>
                    <a:pt x="0" y="219"/>
                    <a:pt x="0" y="219"/>
                    <a:pt x="0" y="219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37" y="354"/>
                    <a:pt x="104" y="356"/>
                    <a:pt x="148" y="279"/>
                  </a:cubicBezTo>
                  <a:cubicBezTo>
                    <a:pt x="148" y="219"/>
                    <a:pt x="148" y="219"/>
                    <a:pt x="148" y="219"/>
                  </a:cubicBezTo>
                  <a:cubicBezTo>
                    <a:pt x="148" y="98"/>
                    <a:pt x="148" y="98"/>
                    <a:pt x="148" y="98"/>
                  </a:cubicBezTo>
                  <a:cubicBezTo>
                    <a:pt x="148" y="0"/>
                    <a:pt x="0" y="0"/>
                    <a:pt x="0" y="98"/>
                  </a:cubicBezTo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13070129" y="4448176"/>
              <a:ext cx="285750" cy="412750"/>
            </a:xfrm>
            <a:custGeom>
              <a:avLst/>
              <a:gdLst>
                <a:gd name="T0" fmla="*/ 58 w 76"/>
                <a:gd name="T1" fmla="*/ 6 h 110"/>
                <a:gd name="T2" fmla="*/ 11 w 76"/>
                <a:gd name="T3" fmla="*/ 43 h 110"/>
                <a:gd name="T4" fmla="*/ 18 w 76"/>
                <a:gd name="T5" fmla="*/ 103 h 110"/>
                <a:gd name="T6" fmla="*/ 65 w 76"/>
                <a:gd name="T7" fmla="*/ 67 h 110"/>
                <a:gd name="T8" fmla="*/ 58 w 76"/>
                <a:gd name="T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10">
                  <a:moveTo>
                    <a:pt x="58" y="6"/>
                  </a:moveTo>
                  <a:cubicBezTo>
                    <a:pt x="43" y="0"/>
                    <a:pt x="22" y="16"/>
                    <a:pt x="11" y="43"/>
                  </a:cubicBezTo>
                  <a:cubicBezTo>
                    <a:pt x="0" y="69"/>
                    <a:pt x="3" y="97"/>
                    <a:pt x="18" y="103"/>
                  </a:cubicBezTo>
                  <a:cubicBezTo>
                    <a:pt x="33" y="110"/>
                    <a:pt x="54" y="94"/>
                    <a:pt x="65" y="67"/>
                  </a:cubicBezTo>
                  <a:cubicBezTo>
                    <a:pt x="76" y="40"/>
                    <a:pt x="73" y="13"/>
                    <a:pt x="58" y="6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758854" y="4448176"/>
              <a:ext cx="282575" cy="412750"/>
            </a:xfrm>
            <a:custGeom>
              <a:avLst/>
              <a:gdLst>
                <a:gd name="T0" fmla="*/ 17 w 75"/>
                <a:gd name="T1" fmla="*/ 6 h 110"/>
                <a:gd name="T2" fmla="*/ 64 w 75"/>
                <a:gd name="T3" fmla="*/ 43 h 110"/>
                <a:gd name="T4" fmla="*/ 57 w 75"/>
                <a:gd name="T5" fmla="*/ 103 h 110"/>
                <a:gd name="T6" fmla="*/ 11 w 75"/>
                <a:gd name="T7" fmla="*/ 67 h 110"/>
                <a:gd name="T8" fmla="*/ 17 w 75"/>
                <a:gd name="T9" fmla="*/ 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10">
                  <a:moveTo>
                    <a:pt x="17" y="6"/>
                  </a:moveTo>
                  <a:cubicBezTo>
                    <a:pt x="32" y="0"/>
                    <a:pt x="53" y="16"/>
                    <a:pt x="64" y="43"/>
                  </a:cubicBezTo>
                  <a:cubicBezTo>
                    <a:pt x="75" y="69"/>
                    <a:pt x="72" y="97"/>
                    <a:pt x="57" y="103"/>
                  </a:cubicBezTo>
                  <a:cubicBezTo>
                    <a:pt x="42" y="110"/>
                    <a:pt x="21" y="94"/>
                    <a:pt x="11" y="67"/>
                  </a:cubicBezTo>
                  <a:cubicBezTo>
                    <a:pt x="0" y="40"/>
                    <a:pt x="3" y="13"/>
                    <a:pt x="17" y="6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12277966" y="5129214"/>
              <a:ext cx="555625" cy="192088"/>
            </a:xfrm>
            <a:custGeom>
              <a:avLst/>
              <a:gdLst>
                <a:gd name="T0" fmla="*/ 148 w 148"/>
                <a:gd name="T1" fmla="*/ 0 h 51"/>
                <a:gd name="T2" fmla="*/ 0 w 148"/>
                <a:gd name="T3" fmla="*/ 0 h 51"/>
                <a:gd name="T4" fmla="*/ 0 w 148"/>
                <a:gd name="T5" fmla="*/ 5 h 51"/>
                <a:gd name="T6" fmla="*/ 73 w 148"/>
                <a:gd name="T7" fmla="*/ 51 h 51"/>
                <a:gd name="T8" fmla="*/ 148 w 148"/>
                <a:gd name="T9" fmla="*/ 4 h 51"/>
                <a:gd name="T10" fmla="*/ 148 w 148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8" h="51">
                  <a:moveTo>
                    <a:pt x="14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7" y="51"/>
                    <a:pt x="73" y="51"/>
                  </a:cubicBezTo>
                  <a:cubicBezTo>
                    <a:pt x="100" y="51"/>
                    <a:pt x="148" y="4"/>
                    <a:pt x="148" y="4"/>
                  </a:cubicBezTo>
                  <a:cubicBezTo>
                    <a:pt x="148" y="0"/>
                    <a:pt x="148" y="0"/>
                    <a:pt x="148" y="0"/>
                  </a:cubicBezTo>
                </a:path>
              </a:pathLst>
            </a:custGeom>
            <a:solidFill>
              <a:srgbClr val="C4AA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1792191" y="3567114"/>
              <a:ext cx="1525588" cy="1693863"/>
            </a:xfrm>
            <a:custGeom>
              <a:avLst/>
              <a:gdLst>
                <a:gd name="T0" fmla="*/ 203 w 406"/>
                <a:gd name="T1" fmla="*/ 450 h 450"/>
                <a:gd name="T2" fmla="*/ 31 w 406"/>
                <a:gd name="T3" fmla="*/ 266 h 450"/>
                <a:gd name="T4" fmla="*/ 203 w 406"/>
                <a:gd name="T5" fmla="*/ 0 h 450"/>
                <a:gd name="T6" fmla="*/ 376 w 406"/>
                <a:gd name="T7" fmla="*/ 266 h 450"/>
                <a:gd name="T8" fmla="*/ 203 w 406"/>
                <a:gd name="T9" fmla="*/ 450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450">
                  <a:moveTo>
                    <a:pt x="203" y="450"/>
                  </a:moveTo>
                  <a:cubicBezTo>
                    <a:pt x="157" y="450"/>
                    <a:pt x="60" y="374"/>
                    <a:pt x="31" y="266"/>
                  </a:cubicBezTo>
                  <a:cubicBezTo>
                    <a:pt x="0" y="157"/>
                    <a:pt x="57" y="0"/>
                    <a:pt x="203" y="0"/>
                  </a:cubicBezTo>
                  <a:cubicBezTo>
                    <a:pt x="349" y="0"/>
                    <a:pt x="406" y="157"/>
                    <a:pt x="376" y="266"/>
                  </a:cubicBezTo>
                  <a:cubicBezTo>
                    <a:pt x="346" y="374"/>
                    <a:pt x="249" y="450"/>
                    <a:pt x="203" y="450"/>
                  </a:cubicBezTo>
                  <a:close/>
                </a:path>
              </a:pathLst>
            </a:custGeom>
            <a:solidFill>
              <a:srgbClr val="F5D5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789016" y="3517901"/>
              <a:ext cx="1611313" cy="1169988"/>
            </a:xfrm>
            <a:custGeom>
              <a:avLst/>
              <a:gdLst>
                <a:gd name="T0" fmla="*/ 170 w 429"/>
                <a:gd name="T1" fmla="*/ 149 h 311"/>
                <a:gd name="T2" fmla="*/ 72 w 429"/>
                <a:gd name="T3" fmla="*/ 226 h 311"/>
                <a:gd name="T4" fmla="*/ 42 w 429"/>
                <a:gd name="T5" fmla="*/ 301 h 311"/>
                <a:gd name="T6" fmla="*/ 18 w 429"/>
                <a:gd name="T7" fmla="*/ 145 h 311"/>
                <a:gd name="T8" fmla="*/ 173 w 429"/>
                <a:gd name="T9" fmla="*/ 4 h 311"/>
                <a:gd name="T10" fmla="*/ 325 w 429"/>
                <a:gd name="T11" fmla="*/ 48 h 311"/>
                <a:gd name="T12" fmla="*/ 366 w 429"/>
                <a:gd name="T13" fmla="*/ 311 h 311"/>
                <a:gd name="T14" fmla="*/ 281 w 429"/>
                <a:gd name="T15" fmla="*/ 105 h 311"/>
                <a:gd name="T16" fmla="*/ 170 w 429"/>
                <a:gd name="T17" fmla="*/ 149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9" h="311">
                  <a:moveTo>
                    <a:pt x="170" y="149"/>
                  </a:moveTo>
                  <a:cubicBezTo>
                    <a:pt x="134" y="224"/>
                    <a:pt x="119" y="246"/>
                    <a:pt x="72" y="226"/>
                  </a:cubicBezTo>
                  <a:cubicBezTo>
                    <a:pt x="24" y="206"/>
                    <a:pt x="33" y="262"/>
                    <a:pt x="42" y="301"/>
                  </a:cubicBezTo>
                  <a:cubicBezTo>
                    <a:pt x="0" y="248"/>
                    <a:pt x="5" y="197"/>
                    <a:pt x="18" y="145"/>
                  </a:cubicBezTo>
                  <a:cubicBezTo>
                    <a:pt x="32" y="89"/>
                    <a:pt x="105" y="2"/>
                    <a:pt x="173" y="4"/>
                  </a:cubicBezTo>
                  <a:cubicBezTo>
                    <a:pt x="210" y="0"/>
                    <a:pt x="266" y="5"/>
                    <a:pt x="325" y="48"/>
                  </a:cubicBezTo>
                  <a:cubicBezTo>
                    <a:pt x="429" y="123"/>
                    <a:pt x="394" y="291"/>
                    <a:pt x="366" y="311"/>
                  </a:cubicBezTo>
                  <a:cubicBezTo>
                    <a:pt x="393" y="155"/>
                    <a:pt x="327" y="186"/>
                    <a:pt x="281" y="105"/>
                  </a:cubicBezTo>
                  <a:cubicBezTo>
                    <a:pt x="266" y="69"/>
                    <a:pt x="209" y="67"/>
                    <a:pt x="170" y="149"/>
                  </a:cubicBezTo>
                  <a:close/>
                </a:path>
              </a:pathLst>
            </a:custGeom>
            <a:solidFill>
              <a:srgbClr val="8060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8" name="Rectangle 13"/>
            <p:cNvSpPr>
              <a:spLocks noChangeArrowheads="1"/>
            </p:cNvSpPr>
            <p:nvPr/>
          </p:nvSpPr>
          <p:spPr bwMode="auto">
            <a:xfrm>
              <a:off x="12517679" y="5689601"/>
              <a:ext cx="60325" cy="7032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auto">
            <a:xfrm>
              <a:off x="12517679" y="5689601"/>
              <a:ext cx="60325" cy="703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12077941" y="5321301"/>
              <a:ext cx="469900" cy="571500"/>
            </a:xfrm>
            <a:custGeom>
              <a:avLst/>
              <a:gdLst>
                <a:gd name="T0" fmla="*/ 126 w 296"/>
                <a:gd name="T1" fmla="*/ 0 h 360"/>
                <a:gd name="T2" fmla="*/ 0 w 296"/>
                <a:gd name="T3" fmla="*/ 113 h 360"/>
                <a:gd name="T4" fmla="*/ 161 w 296"/>
                <a:gd name="T5" fmla="*/ 360 h 360"/>
                <a:gd name="T6" fmla="*/ 296 w 296"/>
                <a:gd name="T7" fmla="*/ 230 h 360"/>
                <a:gd name="T8" fmla="*/ 126 w 296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0">
                  <a:moveTo>
                    <a:pt x="126" y="0"/>
                  </a:moveTo>
                  <a:lnTo>
                    <a:pt x="0" y="113"/>
                  </a:lnTo>
                  <a:lnTo>
                    <a:pt x="161" y="360"/>
                  </a:lnTo>
                  <a:lnTo>
                    <a:pt x="296" y="230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12077941" y="5321301"/>
              <a:ext cx="469900" cy="571500"/>
            </a:xfrm>
            <a:custGeom>
              <a:avLst/>
              <a:gdLst>
                <a:gd name="T0" fmla="*/ 126 w 296"/>
                <a:gd name="T1" fmla="*/ 0 h 360"/>
                <a:gd name="T2" fmla="*/ 0 w 296"/>
                <a:gd name="T3" fmla="*/ 113 h 360"/>
                <a:gd name="T4" fmla="*/ 161 w 296"/>
                <a:gd name="T5" fmla="*/ 360 h 360"/>
                <a:gd name="T6" fmla="*/ 296 w 296"/>
                <a:gd name="T7" fmla="*/ 230 h 360"/>
                <a:gd name="T8" fmla="*/ 126 w 296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360">
                  <a:moveTo>
                    <a:pt x="126" y="0"/>
                  </a:moveTo>
                  <a:lnTo>
                    <a:pt x="0" y="113"/>
                  </a:lnTo>
                  <a:lnTo>
                    <a:pt x="161" y="360"/>
                  </a:lnTo>
                  <a:lnTo>
                    <a:pt x="296" y="230"/>
                  </a:lnTo>
                  <a:lnTo>
                    <a:pt x="12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12547841" y="5321301"/>
              <a:ext cx="484188" cy="571500"/>
            </a:xfrm>
            <a:custGeom>
              <a:avLst/>
              <a:gdLst>
                <a:gd name="T0" fmla="*/ 180 w 305"/>
                <a:gd name="T1" fmla="*/ 0 h 360"/>
                <a:gd name="T2" fmla="*/ 305 w 305"/>
                <a:gd name="T3" fmla="*/ 118 h 360"/>
                <a:gd name="T4" fmla="*/ 137 w 305"/>
                <a:gd name="T5" fmla="*/ 360 h 360"/>
                <a:gd name="T6" fmla="*/ 0 w 305"/>
                <a:gd name="T7" fmla="*/ 230 h 360"/>
                <a:gd name="T8" fmla="*/ 180 w 305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60">
                  <a:moveTo>
                    <a:pt x="180" y="0"/>
                  </a:moveTo>
                  <a:lnTo>
                    <a:pt x="305" y="118"/>
                  </a:lnTo>
                  <a:lnTo>
                    <a:pt x="137" y="360"/>
                  </a:lnTo>
                  <a:lnTo>
                    <a:pt x="0" y="230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12547841" y="5321301"/>
              <a:ext cx="484188" cy="571500"/>
            </a:xfrm>
            <a:custGeom>
              <a:avLst/>
              <a:gdLst>
                <a:gd name="T0" fmla="*/ 180 w 305"/>
                <a:gd name="T1" fmla="*/ 0 h 360"/>
                <a:gd name="T2" fmla="*/ 305 w 305"/>
                <a:gd name="T3" fmla="*/ 118 h 360"/>
                <a:gd name="T4" fmla="*/ 137 w 305"/>
                <a:gd name="T5" fmla="*/ 360 h 360"/>
                <a:gd name="T6" fmla="*/ 0 w 305"/>
                <a:gd name="T7" fmla="*/ 230 h 360"/>
                <a:gd name="T8" fmla="*/ 180 w 305"/>
                <a:gd name="T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60">
                  <a:moveTo>
                    <a:pt x="180" y="0"/>
                  </a:moveTo>
                  <a:lnTo>
                    <a:pt x="305" y="118"/>
                  </a:lnTo>
                  <a:lnTo>
                    <a:pt x="137" y="360"/>
                  </a:lnTo>
                  <a:lnTo>
                    <a:pt x="0" y="230"/>
                  </a:lnTo>
                  <a:lnTo>
                    <a:pt x="18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11969991" y="4349751"/>
              <a:ext cx="1185863" cy="436563"/>
            </a:xfrm>
            <a:custGeom>
              <a:avLst/>
              <a:gdLst>
                <a:gd name="T0" fmla="*/ 236 w 316"/>
                <a:gd name="T1" fmla="*/ 114 h 116"/>
                <a:gd name="T2" fmla="*/ 241 w 316"/>
                <a:gd name="T3" fmla="*/ 114 h 116"/>
                <a:gd name="T4" fmla="*/ 298 w 316"/>
                <a:gd name="T5" fmla="*/ 68 h 116"/>
                <a:gd name="T6" fmla="*/ 310 w 316"/>
                <a:gd name="T7" fmla="*/ 30 h 116"/>
                <a:gd name="T8" fmla="*/ 316 w 316"/>
                <a:gd name="T9" fmla="*/ 16 h 116"/>
                <a:gd name="T10" fmla="*/ 307 w 316"/>
                <a:gd name="T11" fmla="*/ 6 h 116"/>
                <a:gd name="T12" fmla="*/ 238 w 316"/>
                <a:gd name="T13" fmla="*/ 2 h 116"/>
                <a:gd name="T14" fmla="*/ 238 w 316"/>
                <a:gd name="T15" fmla="*/ 9 h 116"/>
                <a:gd name="T16" fmla="*/ 286 w 316"/>
                <a:gd name="T17" fmla="*/ 14 h 116"/>
                <a:gd name="T18" fmla="*/ 284 w 316"/>
                <a:gd name="T19" fmla="*/ 86 h 116"/>
                <a:gd name="T20" fmla="*/ 236 w 316"/>
                <a:gd name="T21" fmla="*/ 108 h 116"/>
                <a:gd name="T22" fmla="*/ 236 w 316"/>
                <a:gd name="T23" fmla="*/ 114 h 116"/>
                <a:gd name="T24" fmla="*/ 158 w 316"/>
                <a:gd name="T25" fmla="*/ 16 h 116"/>
                <a:gd name="T26" fmla="*/ 84 w 316"/>
                <a:gd name="T27" fmla="*/ 3 h 116"/>
                <a:gd name="T28" fmla="*/ 78 w 316"/>
                <a:gd name="T29" fmla="*/ 2 h 116"/>
                <a:gd name="T30" fmla="*/ 78 w 316"/>
                <a:gd name="T31" fmla="*/ 9 h 116"/>
                <a:gd name="T32" fmla="*/ 130 w 316"/>
                <a:gd name="T33" fmla="*/ 27 h 116"/>
                <a:gd name="T34" fmla="*/ 99 w 316"/>
                <a:gd name="T35" fmla="*/ 103 h 116"/>
                <a:gd name="T36" fmla="*/ 76 w 316"/>
                <a:gd name="T37" fmla="*/ 108 h 116"/>
                <a:gd name="T38" fmla="*/ 76 w 316"/>
                <a:gd name="T39" fmla="*/ 115 h 116"/>
                <a:gd name="T40" fmla="*/ 130 w 316"/>
                <a:gd name="T41" fmla="*/ 80 h 116"/>
                <a:gd name="T42" fmla="*/ 157 w 316"/>
                <a:gd name="T43" fmla="*/ 41 h 116"/>
                <a:gd name="T44" fmla="*/ 183 w 316"/>
                <a:gd name="T45" fmla="*/ 80 h 116"/>
                <a:gd name="T46" fmla="*/ 236 w 316"/>
                <a:gd name="T47" fmla="*/ 114 h 116"/>
                <a:gd name="T48" fmla="*/ 236 w 316"/>
                <a:gd name="T49" fmla="*/ 108 h 116"/>
                <a:gd name="T50" fmla="*/ 212 w 316"/>
                <a:gd name="T51" fmla="*/ 103 h 116"/>
                <a:gd name="T52" fmla="*/ 186 w 316"/>
                <a:gd name="T53" fmla="*/ 27 h 116"/>
                <a:gd name="T54" fmla="*/ 238 w 316"/>
                <a:gd name="T55" fmla="*/ 9 h 116"/>
                <a:gd name="T56" fmla="*/ 238 w 316"/>
                <a:gd name="T57" fmla="*/ 2 h 116"/>
                <a:gd name="T58" fmla="*/ 233 w 316"/>
                <a:gd name="T59" fmla="*/ 2 h 116"/>
                <a:gd name="T60" fmla="*/ 158 w 316"/>
                <a:gd name="T61" fmla="*/ 16 h 116"/>
                <a:gd name="T62" fmla="*/ 78 w 316"/>
                <a:gd name="T63" fmla="*/ 2 h 116"/>
                <a:gd name="T64" fmla="*/ 10 w 316"/>
                <a:gd name="T65" fmla="*/ 6 h 116"/>
                <a:gd name="T66" fmla="*/ 0 w 316"/>
                <a:gd name="T67" fmla="*/ 17 h 116"/>
                <a:gd name="T68" fmla="*/ 6 w 316"/>
                <a:gd name="T69" fmla="*/ 31 h 116"/>
                <a:gd name="T70" fmla="*/ 16 w 316"/>
                <a:gd name="T71" fmla="*/ 69 h 116"/>
                <a:gd name="T72" fmla="*/ 70 w 316"/>
                <a:gd name="T73" fmla="*/ 115 h 116"/>
                <a:gd name="T74" fmla="*/ 76 w 316"/>
                <a:gd name="T75" fmla="*/ 115 h 116"/>
                <a:gd name="T76" fmla="*/ 76 w 316"/>
                <a:gd name="T77" fmla="*/ 108 h 116"/>
                <a:gd name="T78" fmla="*/ 28 w 316"/>
                <a:gd name="T79" fmla="*/ 86 h 116"/>
                <a:gd name="T80" fmla="*/ 31 w 316"/>
                <a:gd name="T81" fmla="*/ 15 h 116"/>
                <a:gd name="T82" fmla="*/ 78 w 316"/>
                <a:gd name="T83" fmla="*/ 9 h 116"/>
                <a:gd name="T84" fmla="*/ 78 w 316"/>
                <a:gd name="T85" fmla="*/ 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6" h="116">
                  <a:moveTo>
                    <a:pt x="236" y="114"/>
                  </a:moveTo>
                  <a:cubicBezTo>
                    <a:pt x="238" y="114"/>
                    <a:pt x="239" y="114"/>
                    <a:pt x="241" y="114"/>
                  </a:cubicBezTo>
                  <a:cubicBezTo>
                    <a:pt x="283" y="111"/>
                    <a:pt x="293" y="92"/>
                    <a:pt x="298" y="68"/>
                  </a:cubicBezTo>
                  <a:cubicBezTo>
                    <a:pt x="303" y="42"/>
                    <a:pt x="303" y="33"/>
                    <a:pt x="310" y="30"/>
                  </a:cubicBezTo>
                  <a:cubicBezTo>
                    <a:pt x="315" y="29"/>
                    <a:pt x="316" y="23"/>
                    <a:pt x="316" y="16"/>
                  </a:cubicBezTo>
                  <a:cubicBezTo>
                    <a:pt x="316" y="9"/>
                    <a:pt x="316" y="9"/>
                    <a:pt x="307" y="6"/>
                  </a:cubicBezTo>
                  <a:cubicBezTo>
                    <a:pt x="301" y="3"/>
                    <a:pt x="265" y="0"/>
                    <a:pt x="238" y="2"/>
                  </a:cubicBezTo>
                  <a:cubicBezTo>
                    <a:pt x="238" y="9"/>
                    <a:pt x="238" y="9"/>
                    <a:pt x="238" y="9"/>
                  </a:cubicBezTo>
                  <a:cubicBezTo>
                    <a:pt x="259" y="8"/>
                    <a:pt x="280" y="10"/>
                    <a:pt x="286" y="14"/>
                  </a:cubicBezTo>
                  <a:cubicBezTo>
                    <a:pt x="299" y="23"/>
                    <a:pt x="295" y="65"/>
                    <a:pt x="284" y="86"/>
                  </a:cubicBezTo>
                  <a:cubicBezTo>
                    <a:pt x="276" y="100"/>
                    <a:pt x="255" y="108"/>
                    <a:pt x="236" y="108"/>
                  </a:cubicBezTo>
                  <a:lnTo>
                    <a:pt x="236" y="114"/>
                  </a:lnTo>
                  <a:close/>
                  <a:moveTo>
                    <a:pt x="158" y="16"/>
                  </a:moveTo>
                  <a:cubicBezTo>
                    <a:pt x="149" y="16"/>
                    <a:pt x="111" y="5"/>
                    <a:pt x="84" y="3"/>
                  </a:cubicBezTo>
                  <a:cubicBezTo>
                    <a:pt x="82" y="2"/>
                    <a:pt x="80" y="2"/>
                    <a:pt x="78" y="2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100" y="10"/>
                    <a:pt x="122" y="15"/>
                    <a:pt x="130" y="27"/>
                  </a:cubicBezTo>
                  <a:cubicBezTo>
                    <a:pt x="143" y="46"/>
                    <a:pt x="120" y="93"/>
                    <a:pt x="99" y="103"/>
                  </a:cubicBezTo>
                  <a:cubicBezTo>
                    <a:pt x="93" y="107"/>
                    <a:pt x="85" y="108"/>
                    <a:pt x="76" y="108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112" y="115"/>
                    <a:pt x="126" y="89"/>
                    <a:pt x="130" y="80"/>
                  </a:cubicBezTo>
                  <a:cubicBezTo>
                    <a:pt x="138" y="64"/>
                    <a:pt x="137" y="41"/>
                    <a:pt x="157" y="41"/>
                  </a:cubicBezTo>
                  <a:cubicBezTo>
                    <a:pt x="178" y="41"/>
                    <a:pt x="175" y="63"/>
                    <a:pt x="183" y="80"/>
                  </a:cubicBezTo>
                  <a:cubicBezTo>
                    <a:pt x="187" y="88"/>
                    <a:pt x="199" y="116"/>
                    <a:pt x="236" y="114"/>
                  </a:cubicBezTo>
                  <a:cubicBezTo>
                    <a:pt x="236" y="108"/>
                    <a:pt x="236" y="108"/>
                    <a:pt x="236" y="108"/>
                  </a:cubicBezTo>
                  <a:cubicBezTo>
                    <a:pt x="227" y="108"/>
                    <a:pt x="218" y="106"/>
                    <a:pt x="212" y="103"/>
                  </a:cubicBezTo>
                  <a:cubicBezTo>
                    <a:pt x="192" y="93"/>
                    <a:pt x="172" y="46"/>
                    <a:pt x="186" y="27"/>
                  </a:cubicBezTo>
                  <a:cubicBezTo>
                    <a:pt x="194" y="15"/>
                    <a:pt x="216" y="10"/>
                    <a:pt x="238" y="9"/>
                  </a:cubicBezTo>
                  <a:cubicBezTo>
                    <a:pt x="238" y="2"/>
                    <a:pt x="238" y="2"/>
                    <a:pt x="238" y="2"/>
                  </a:cubicBezTo>
                  <a:cubicBezTo>
                    <a:pt x="237" y="2"/>
                    <a:pt x="235" y="2"/>
                    <a:pt x="233" y="2"/>
                  </a:cubicBezTo>
                  <a:cubicBezTo>
                    <a:pt x="209" y="4"/>
                    <a:pt x="180" y="15"/>
                    <a:pt x="158" y="16"/>
                  </a:cubicBezTo>
                  <a:close/>
                  <a:moveTo>
                    <a:pt x="78" y="2"/>
                  </a:moveTo>
                  <a:cubicBezTo>
                    <a:pt x="51" y="1"/>
                    <a:pt x="16" y="4"/>
                    <a:pt x="10" y="6"/>
                  </a:cubicBezTo>
                  <a:cubicBezTo>
                    <a:pt x="1" y="9"/>
                    <a:pt x="1" y="10"/>
                    <a:pt x="0" y="17"/>
                  </a:cubicBezTo>
                  <a:cubicBezTo>
                    <a:pt x="0" y="24"/>
                    <a:pt x="1" y="29"/>
                    <a:pt x="6" y="31"/>
                  </a:cubicBezTo>
                  <a:cubicBezTo>
                    <a:pt x="12" y="34"/>
                    <a:pt x="12" y="43"/>
                    <a:pt x="16" y="69"/>
                  </a:cubicBezTo>
                  <a:cubicBezTo>
                    <a:pt x="19" y="93"/>
                    <a:pt x="28" y="111"/>
                    <a:pt x="70" y="115"/>
                  </a:cubicBezTo>
                  <a:cubicBezTo>
                    <a:pt x="72" y="115"/>
                    <a:pt x="74" y="115"/>
                    <a:pt x="76" y="115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36" y="101"/>
                    <a:pt x="28" y="86"/>
                  </a:cubicBezTo>
                  <a:cubicBezTo>
                    <a:pt x="18" y="66"/>
                    <a:pt x="17" y="24"/>
                    <a:pt x="31" y="15"/>
                  </a:cubicBezTo>
                  <a:cubicBezTo>
                    <a:pt x="37" y="11"/>
                    <a:pt x="57" y="8"/>
                    <a:pt x="78" y="9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12547841" y="568642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2479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12277966" y="5313364"/>
              <a:ext cx="555625" cy="373063"/>
            </a:xfrm>
            <a:custGeom>
              <a:avLst/>
              <a:gdLst>
                <a:gd name="T0" fmla="*/ 148 w 148"/>
                <a:gd name="T1" fmla="*/ 0 h 99"/>
                <a:gd name="T2" fmla="*/ 72 w 148"/>
                <a:gd name="T3" fmla="*/ 97 h 99"/>
                <a:gd name="T4" fmla="*/ 0 w 148"/>
                <a:gd name="T5" fmla="*/ 0 h 99"/>
                <a:gd name="T6" fmla="*/ 0 w 148"/>
                <a:gd name="T7" fmla="*/ 2 h 99"/>
                <a:gd name="T8" fmla="*/ 72 w 148"/>
                <a:gd name="T9" fmla="*/ 99 h 99"/>
                <a:gd name="T10" fmla="*/ 73 w 148"/>
                <a:gd name="T11" fmla="*/ 99 h 99"/>
                <a:gd name="T12" fmla="*/ 148 w 148"/>
                <a:gd name="T13" fmla="*/ 2 h 99"/>
                <a:gd name="T14" fmla="*/ 148 w 148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99">
                  <a:moveTo>
                    <a:pt x="148" y="0"/>
                  </a:moveTo>
                  <a:cubicBezTo>
                    <a:pt x="72" y="97"/>
                    <a:pt x="72" y="97"/>
                    <a:pt x="72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2" y="99"/>
                    <a:pt x="72" y="99"/>
                    <a:pt x="73" y="99"/>
                  </a:cubicBezTo>
                  <a:cubicBezTo>
                    <a:pt x="148" y="2"/>
                    <a:pt x="148" y="2"/>
                    <a:pt x="148" y="2"/>
                  </a:cubicBezTo>
                  <a:cubicBezTo>
                    <a:pt x="148" y="0"/>
                    <a:pt x="148" y="0"/>
                    <a:pt x="148" y="0"/>
                  </a:cubicBezTo>
                </a:path>
              </a:pathLst>
            </a:custGeom>
            <a:solidFill>
              <a:srgbClr val="E9C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99957" y="4228498"/>
            <a:ext cx="1741501" cy="2002063"/>
            <a:chOff x="-2591081" y="3751264"/>
            <a:chExt cx="2917825" cy="3354388"/>
          </a:xfrm>
        </p:grpSpPr>
        <p:sp>
          <p:nvSpPr>
            <p:cNvPr id="28" name="Freeform 22"/>
            <p:cNvSpPr/>
            <p:nvPr/>
          </p:nvSpPr>
          <p:spPr bwMode="auto">
            <a:xfrm>
              <a:off x="-2591081" y="5780089"/>
              <a:ext cx="2917825" cy="1325563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9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9" y="264"/>
                    <a:pt x="0" y="352"/>
                  </a:cubicBezTo>
                  <a:cubicBezTo>
                    <a:pt x="389" y="352"/>
                    <a:pt x="389" y="352"/>
                    <a:pt x="389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9" y="264"/>
                    <a:pt x="741" y="161"/>
                    <a:pt x="710" y="133"/>
                  </a:cubicBezTo>
                  <a:cubicBezTo>
                    <a:pt x="690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FFD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-2591081" y="5780089"/>
              <a:ext cx="2917825" cy="1325563"/>
            </a:xfrm>
            <a:custGeom>
              <a:avLst/>
              <a:gdLst>
                <a:gd name="T0" fmla="*/ 311 w 777"/>
                <a:gd name="T1" fmla="*/ 0 h 352"/>
                <a:gd name="T2" fmla="*/ 67 w 777"/>
                <a:gd name="T3" fmla="*/ 133 h 352"/>
                <a:gd name="T4" fmla="*/ 0 w 777"/>
                <a:gd name="T5" fmla="*/ 352 h 352"/>
                <a:gd name="T6" fmla="*/ 389 w 777"/>
                <a:gd name="T7" fmla="*/ 352 h 352"/>
                <a:gd name="T8" fmla="*/ 777 w 777"/>
                <a:gd name="T9" fmla="*/ 352 h 352"/>
                <a:gd name="T10" fmla="*/ 710 w 777"/>
                <a:gd name="T11" fmla="*/ 133 h 352"/>
                <a:gd name="T12" fmla="*/ 468 w 777"/>
                <a:gd name="T13" fmla="*/ 1 h 352"/>
                <a:gd name="T14" fmla="*/ 311 w 777"/>
                <a:gd name="T1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7" h="352">
                  <a:moveTo>
                    <a:pt x="311" y="0"/>
                  </a:moveTo>
                  <a:cubicBezTo>
                    <a:pt x="139" y="75"/>
                    <a:pt x="88" y="115"/>
                    <a:pt x="67" y="133"/>
                  </a:cubicBezTo>
                  <a:cubicBezTo>
                    <a:pt x="36" y="161"/>
                    <a:pt x="19" y="264"/>
                    <a:pt x="0" y="352"/>
                  </a:cubicBezTo>
                  <a:cubicBezTo>
                    <a:pt x="389" y="352"/>
                    <a:pt x="389" y="352"/>
                    <a:pt x="389" y="352"/>
                  </a:cubicBezTo>
                  <a:cubicBezTo>
                    <a:pt x="777" y="352"/>
                    <a:pt x="777" y="352"/>
                    <a:pt x="777" y="352"/>
                  </a:cubicBezTo>
                  <a:cubicBezTo>
                    <a:pt x="759" y="264"/>
                    <a:pt x="741" y="161"/>
                    <a:pt x="710" y="133"/>
                  </a:cubicBezTo>
                  <a:cubicBezTo>
                    <a:pt x="690" y="115"/>
                    <a:pt x="640" y="76"/>
                    <a:pt x="468" y="1"/>
                  </a:cubicBezTo>
                  <a:cubicBezTo>
                    <a:pt x="311" y="0"/>
                    <a:pt x="311" y="0"/>
                    <a:pt x="311" y="0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-1446493" y="4829176"/>
              <a:ext cx="628650" cy="1312863"/>
            </a:xfrm>
            <a:custGeom>
              <a:avLst/>
              <a:gdLst>
                <a:gd name="T0" fmla="*/ 0 w 167"/>
                <a:gd name="T1" fmla="*/ 103 h 349"/>
                <a:gd name="T2" fmla="*/ 0 w 167"/>
                <a:gd name="T3" fmla="*/ 230 h 349"/>
                <a:gd name="T4" fmla="*/ 0 w 167"/>
                <a:gd name="T5" fmla="*/ 293 h 349"/>
                <a:gd name="T6" fmla="*/ 167 w 167"/>
                <a:gd name="T7" fmla="*/ 293 h 349"/>
                <a:gd name="T8" fmla="*/ 167 w 167"/>
                <a:gd name="T9" fmla="*/ 230 h 349"/>
                <a:gd name="T10" fmla="*/ 167 w 167"/>
                <a:gd name="T11" fmla="*/ 103 h 349"/>
                <a:gd name="T12" fmla="*/ 0 w 167"/>
                <a:gd name="T13" fmla="*/ 10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349">
                  <a:moveTo>
                    <a:pt x="0" y="103"/>
                  </a:moveTo>
                  <a:cubicBezTo>
                    <a:pt x="0" y="230"/>
                    <a:pt x="0" y="230"/>
                    <a:pt x="0" y="230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46" y="347"/>
                    <a:pt x="121" y="349"/>
                    <a:pt x="167" y="293"/>
                  </a:cubicBezTo>
                  <a:cubicBezTo>
                    <a:pt x="167" y="230"/>
                    <a:pt x="167" y="230"/>
                    <a:pt x="167" y="230"/>
                  </a:cubicBezTo>
                  <a:cubicBezTo>
                    <a:pt x="167" y="103"/>
                    <a:pt x="167" y="103"/>
                    <a:pt x="167" y="103"/>
                  </a:cubicBezTo>
                  <a:cubicBezTo>
                    <a:pt x="167" y="0"/>
                    <a:pt x="0" y="0"/>
                    <a:pt x="0" y="103"/>
                  </a:cubicBezTo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1" name="Freeform 25"/>
            <p:cNvSpPr/>
            <p:nvPr/>
          </p:nvSpPr>
          <p:spPr bwMode="auto">
            <a:xfrm>
              <a:off x="-1859243" y="4745039"/>
              <a:ext cx="263525" cy="384175"/>
            </a:xfrm>
            <a:custGeom>
              <a:avLst/>
              <a:gdLst>
                <a:gd name="T0" fmla="*/ 20 w 70"/>
                <a:gd name="T1" fmla="*/ 5 h 102"/>
                <a:gd name="T2" fmla="*/ 62 w 70"/>
                <a:gd name="T3" fmla="*/ 42 h 102"/>
                <a:gd name="T4" fmla="*/ 50 w 70"/>
                <a:gd name="T5" fmla="*/ 97 h 102"/>
                <a:gd name="T6" fmla="*/ 8 w 70"/>
                <a:gd name="T7" fmla="*/ 60 h 102"/>
                <a:gd name="T8" fmla="*/ 2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20" y="5"/>
                  </a:moveTo>
                  <a:cubicBezTo>
                    <a:pt x="35" y="0"/>
                    <a:pt x="53" y="17"/>
                    <a:pt x="62" y="42"/>
                  </a:cubicBezTo>
                  <a:cubicBezTo>
                    <a:pt x="70" y="68"/>
                    <a:pt x="65" y="92"/>
                    <a:pt x="50" y="97"/>
                  </a:cubicBezTo>
                  <a:cubicBezTo>
                    <a:pt x="35" y="102"/>
                    <a:pt x="17" y="85"/>
                    <a:pt x="8" y="60"/>
                  </a:cubicBezTo>
                  <a:cubicBezTo>
                    <a:pt x="0" y="34"/>
                    <a:pt x="5" y="10"/>
                    <a:pt x="20" y="5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-668618" y="4745039"/>
              <a:ext cx="263525" cy="384175"/>
            </a:xfrm>
            <a:custGeom>
              <a:avLst/>
              <a:gdLst>
                <a:gd name="T0" fmla="*/ 50 w 70"/>
                <a:gd name="T1" fmla="*/ 5 h 102"/>
                <a:gd name="T2" fmla="*/ 8 w 70"/>
                <a:gd name="T3" fmla="*/ 42 h 102"/>
                <a:gd name="T4" fmla="*/ 20 w 70"/>
                <a:gd name="T5" fmla="*/ 97 h 102"/>
                <a:gd name="T6" fmla="*/ 61 w 70"/>
                <a:gd name="T7" fmla="*/ 60 h 102"/>
                <a:gd name="T8" fmla="*/ 50 w 70"/>
                <a:gd name="T9" fmla="*/ 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02">
                  <a:moveTo>
                    <a:pt x="50" y="5"/>
                  </a:moveTo>
                  <a:cubicBezTo>
                    <a:pt x="35" y="0"/>
                    <a:pt x="16" y="17"/>
                    <a:pt x="8" y="42"/>
                  </a:cubicBezTo>
                  <a:cubicBezTo>
                    <a:pt x="0" y="68"/>
                    <a:pt x="5" y="92"/>
                    <a:pt x="20" y="97"/>
                  </a:cubicBezTo>
                  <a:cubicBezTo>
                    <a:pt x="34" y="102"/>
                    <a:pt x="53" y="85"/>
                    <a:pt x="61" y="60"/>
                  </a:cubicBezTo>
                  <a:cubicBezTo>
                    <a:pt x="70" y="34"/>
                    <a:pt x="65" y="10"/>
                    <a:pt x="50" y="5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-1565556" y="6084889"/>
              <a:ext cx="825500" cy="1020763"/>
            </a:xfrm>
            <a:custGeom>
              <a:avLst/>
              <a:gdLst>
                <a:gd name="T0" fmla="*/ 116 w 220"/>
                <a:gd name="T1" fmla="*/ 0 h 271"/>
                <a:gd name="T2" fmla="*/ 0 w 220"/>
                <a:gd name="T3" fmla="*/ 35 h 271"/>
                <a:gd name="T4" fmla="*/ 44 w 220"/>
                <a:gd name="T5" fmla="*/ 271 h 271"/>
                <a:gd name="T6" fmla="*/ 202 w 220"/>
                <a:gd name="T7" fmla="*/ 271 h 271"/>
                <a:gd name="T8" fmla="*/ 220 w 220"/>
                <a:gd name="T9" fmla="*/ 36 h 271"/>
                <a:gd name="T10" fmla="*/ 116 w 220"/>
                <a:gd name="T11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271">
                  <a:moveTo>
                    <a:pt x="116" y="0"/>
                  </a:moveTo>
                  <a:cubicBezTo>
                    <a:pt x="116" y="0"/>
                    <a:pt x="0" y="28"/>
                    <a:pt x="0" y="35"/>
                  </a:cubicBezTo>
                  <a:cubicBezTo>
                    <a:pt x="0" y="42"/>
                    <a:pt x="44" y="271"/>
                    <a:pt x="44" y="271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-1856068" y="5788026"/>
              <a:ext cx="549275" cy="1317625"/>
            </a:xfrm>
            <a:custGeom>
              <a:avLst/>
              <a:gdLst>
                <a:gd name="T0" fmla="*/ 258 w 346"/>
                <a:gd name="T1" fmla="*/ 0 h 830"/>
                <a:gd name="T2" fmla="*/ 258 w 346"/>
                <a:gd name="T3" fmla="*/ 90 h 830"/>
                <a:gd name="T4" fmla="*/ 346 w 346"/>
                <a:gd name="T5" fmla="*/ 830 h 830"/>
                <a:gd name="T6" fmla="*/ 197 w 346"/>
                <a:gd name="T7" fmla="*/ 830 h 830"/>
                <a:gd name="T8" fmla="*/ 36 w 346"/>
                <a:gd name="T9" fmla="*/ 500 h 830"/>
                <a:gd name="T10" fmla="*/ 190 w 346"/>
                <a:gd name="T11" fmla="*/ 398 h 830"/>
                <a:gd name="T12" fmla="*/ 0 w 346"/>
                <a:gd name="T13" fmla="*/ 308 h 830"/>
                <a:gd name="T14" fmla="*/ 176 w 346"/>
                <a:gd name="T15" fmla="*/ 38 h 830"/>
                <a:gd name="T16" fmla="*/ 258 w 346"/>
                <a:gd name="T17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6" h="830">
                  <a:moveTo>
                    <a:pt x="258" y="0"/>
                  </a:moveTo>
                  <a:lnTo>
                    <a:pt x="258" y="90"/>
                  </a:lnTo>
                  <a:lnTo>
                    <a:pt x="346" y="830"/>
                  </a:lnTo>
                  <a:lnTo>
                    <a:pt x="197" y="830"/>
                  </a:lnTo>
                  <a:lnTo>
                    <a:pt x="36" y="500"/>
                  </a:lnTo>
                  <a:lnTo>
                    <a:pt x="190" y="398"/>
                  </a:lnTo>
                  <a:lnTo>
                    <a:pt x="0" y="308"/>
                  </a:lnTo>
                  <a:lnTo>
                    <a:pt x="176" y="38"/>
                  </a:lnTo>
                  <a:lnTo>
                    <a:pt x="258" y="0"/>
                  </a:lnTo>
                  <a:close/>
                </a:path>
              </a:pathLst>
            </a:custGeom>
            <a:solidFill>
              <a:srgbClr val="605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-954368" y="5788026"/>
              <a:ext cx="544513" cy="1317625"/>
            </a:xfrm>
            <a:custGeom>
              <a:avLst/>
              <a:gdLst>
                <a:gd name="T0" fmla="*/ 86 w 343"/>
                <a:gd name="T1" fmla="*/ 0 h 830"/>
                <a:gd name="T2" fmla="*/ 86 w 343"/>
                <a:gd name="T3" fmla="*/ 90 h 830"/>
                <a:gd name="T4" fmla="*/ 0 w 343"/>
                <a:gd name="T5" fmla="*/ 830 h 830"/>
                <a:gd name="T6" fmla="*/ 147 w 343"/>
                <a:gd name="T7" fmla="*/ 830 h 830"/>
                <a:gd name="T8" fmla="*/ 308 w 343"/>
                <a:gd name="T9" fmla="*/ 500 h 830"/>
                <a:gd name="T10" fmla="*/ 154 w 343"/>
                <a:gd name="T11" fmla="*/ 398 h 830"/>
                <a:gd name="T12" fmla="*/ 343 w 343"/>
                <a:gd name="T13" fmla="*/ 308 h 830"/>
                <a:gd name="T14" fmla="*/ 190 w 343"/>
                <a:gd name="T15" fmla="*/ 48 h 830"/>
                <a:gd name="T16" fmla="*/ 86 w 343"/>
                <a:gd name="T17" fmla="*/ 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" h="830">
                  <a:moveTo>
                    <a:pt x="86" y="0"/>
                  </a:moveTo>
                  <a:lnTo>
                    <a:pt x="86" y="90"/>
                  </a:lnTo>
                  <a:lnTo>
                    <a:pt x="0" y="830"/>
                  </a:lnTo>
                  <a:lnTo>
                    <a:pt x="147" y="830"/>
                  </a:lnTo>
                  <a:lnTo>
                    <a:pt x="308" y="500"/>
                  </a:lnTo>
                  <a:lnTo>
                    <a:pt x="154" y="398"/>
                  </a:lnTo>
                  <a:lnTo>
                    <a:pt x="343" y="308"/>
                  </a:lnTo>
                  <a:lnTo>
                    <a:pt x="190" y="48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605F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6" name="Freeform 30"/>
            <p:cNvSpPr/>
            <p:nvPr/>
          </p:nvSpPr>
          <p:spPr bwMode="auto">
            <a:xfrm>
              <a:off x="-1265518" y="6084889"/>
              <a:ext cx="269875" cy="263525"/>
            </a:xfrm>
            <a:custGeom>
              <a:avLst/>
              <a:gdLst>
                <a:gd name="T0" fmla="*/ 0 w 72"/>
                <a:gd name="T1" fmla="*/ 39 h 70"/>
                <a:gd name="T2" fmla="*/ 20 w 72"/>
                <a:gd name="T3" fmla="*/ 70 h 70"/>
                <a:gd name="T4" fmla="*/ 51 w 72"/>
                <a:gd name="T5" fmla="*/ 70 h 70"/>
                <a:gd name="T6" fmla="*/ 72 w 72"/>
                <a:gd name="T7" fmla="*/ 39 h 70"/>
                <a:gd name="T8" fmla="*/ 36 w 72"/>
                <a:gd name="T9" fmla="*/ 0 h 70"/>
                <a:gd name="T10" fmla="*/ 0 w 72"/>
                <a:gd name="T11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70">
                  <a:moveTo>
                    <a:pt x="0" y="39"/>
                  </a:moveTo>
                  <a:cubicBezTo>
                    <a:pt x="20" y="70"/>
                    <a:pt x="20" y="70"/>
                    <a:pt x="20" y="70"/>
                  </a:cubicBezTo>
                  <a:cubicBezTo>
                    <a:pt x="31" y="70"/>
                    <a:pt x="41" y="70"/>
                    <a:pt x="51" y="70"/>
                  </a:cubicBezTo>
                  <a:cubicBezTo>
                    <a:pt x="72" y="39"/>
                    <a:pt x="72" y="39"/>
                    <a:pt x="72" y="39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0" y="39"/>
                    <a:pt x="0" y="39"/>
                    <a:pt x="0" y="39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7" name="Freeform 31"/>
            <p:cNvSpPr/>
            <p:nvPr/>
          </p:nvSpPr>
          <p:spPr bwMode="auto">
            <a:xfrm>
              <a:off x="-1298856" y="6348414"/>
              <a:ext cx="333375" cy="757238"/>
            </a:xfrm>
            <a:custGeom>
              <a:avLst/>
              <a:gdLst>
                <a:gd name="T0" fmla="*/ 68 w 210"/>
                <a:gd name="T1" fmla="*/ 0 h 477"/>
                <a:gd name="T2" fmla="*/ 0 w 210"/>
                <a:gd name="T3" fmla="*/ 477 h 477"/>
                <a:gd name="T4" fmla="*/ 210 w 210"/>
                <a:gd name="T5" fmla="*/ 477 h 477"/>
                <a:gd name="T6" fmla="*/ 142 w 210"/>
                <a:gd name="T7" fmla="*/ 0 h 477"/>
                <a:gd name="T8" fmla="*/ 68 w 210"/>
                <a:gd name="T9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77">
                  <a:moveTo>
                    <a:pt x="68" y="0"/>
                  </a:moveTo>
                  <a:lnTo>
                    <a:pt x="0" y="477"/>
                  </a:lnTo>
                  <a:lnTo>
                    <a:pt x="210" y="477"/>
                  </a:lnTo>
                  <a:lnTo>
                    <a:pt x="142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-1298856" y="6348414"/>
              <a:ext cx="333375" cy="757238"/>
            </a:xfrm>
            <a:custGeom>
              <a:avLst/>
              <a:gdLst>
                <a:gd name="T0" fmla="*/ 68 w 210"/>
                <a:gd name="T1" fmla="*/ 0 h 477"/>
                <a:gd name="T2" fmla="*/ 0 w 210"/>
                <a:gd name="T3" fmla="*/ 477 h 477"/>
                <a:gd name="T4" fmla="*/ 210 w 210"/>
                <a:gd name="T5" fmla="*/ 477 h 477"/>
                <a:gd name="T6" fmla="*/ 142 w 210"/>
                <a:gd name="T7" fmla="*/ 0 h 477"/>
                <a:gd name="T8" fmla="*/ 68 w 210"/>
                <a:gd name="T9" fmla="*/ 0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77">
                  <a:moveTo>
                    <a:pt x="68" y="0"/>
                  </a:moveTo>
                  <a:lnTo>
                    <a:pt x="0" y="477"/>
                  </a:lnTo>
                  <a:lnTo>
                    <a:pt x="210" y="477"/>
                  </a:lnTo>
                  <a:lnTo>
                    <a:pt x="142" y="0"/>
                  </a:lnTo>
                  <a:lnTo>
                    <a:pt x="6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39" name="Freeform 33"/>
            <p:cNvSpPr/>
            <p:nvPr/>
          </p:nvSpPr>
          <p:spPr bwMode="auto">
            <a:xfrm>
              <a:off x="-1471893" y="5694364"/>
              <a:ext cx="341313" cy="661988"/>
            </a:xfrm>
            <a:custGeom>
              <a:avLst/>
              <a:gdLst>
                <a:gd name="T0" fmla="*/ 16 w 215"/>
                <a:gd name="T1" fmla="*/ 0 h 417"/>
                <a:gd name="T2" fmla="*/ 0 w 215"/>
                <a:gd name="T3" fmla="*/ 66 h 417"/>
                <a:gd name="T4" fmla="*/ 47 w 215"/>
                <a:gd name="T5" fmla="*/ 417 h 417"/>
                <a:gd name="T6" fmla="*/ 215 w 215"/>
                <a:gd name="T7" fmla="*/ 246 h 417"/>
                <a:gd name="T8" fmla="*/ 16 w 215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417">
                  <a:moveTo>
                    <a:pt x="16" y="0"/>
                  </a:moveTo>
                  <a:lnTo>
                    <a:pt x="0" y="66"/>
                  </a:lnTo>
                  <a:lnTo>
                    <a:pt x="47" y="417"/>
                  </a:lnTo>
                  <a:lnTo>
                    <a:pt x="215" y="24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0" name="Freeform 34"/>
            <p:cNvSpPr/>
            <p:nvPr/>
          </p:nvSpPr>
          <p:spPr bwMode="auto">
            <a:xfrm>
              <a:off x="-1471893" y="5694364"/>
              <a:ext cx="341313" cy="661988"/>
            </a:xfrm>
            <a:custGeom>
              <a:avLst/>
              <a:gdLst>
                <a:gd name="T0" fmla="*/ 16 w 215"/>
                <a:gd name="T1" fmla="*/ 0 h 417"/>
                <a:gd name="T2" fmla="*/ 0 w 215"/>
                <a:gd name="T3" fmla="*/ 66 h 417"/>
                <a:gd name="T4" fmla="*/ 47 w 215"/>
                <a:gd name="T5" fmla="*/ 417 h 417"/>
                <a:gd name="T6" fmla="*/ 215 w 215"/>
                <a:gd name="T7" fmla="*/ 246 h 417"/>
                <a:gd name="T8" fmla="*/ 16 w 215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417">
                  <a:moveTo>
                    <a:pt x="16" y="0"/>
                  </a:moveTo>
                  <a:lnTo>
                    <a:pt x="0" y="66"/>
                  </a:lnTo>
                  <a:lnTo>
                    <a:pt x="47" y="417"/>
                  </a:lnTo>
                  <a:lnTo>
                    <a:pt x="215" y="246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-1446493" y="5562601"/>
              <a:ext cx="628650" cy="217488"/>
            </a:xfrm>
            <a:custGeom>
              <a:avLst/>
              <a:gdLst>
                <a:gd name="T0" fmla="*/ 0 w 167"/>
                <a:gd name="T1" fmla="*/ 0 h 58"/>
                <a:gd name="T2" fmla="*/ 0 w 167"/>
                <a:gd name="T3" fmla="*/ 6 h 58"/>
                <a:gd name="T4" fmla="*/ 84 w 167"/>
                <a:gd name="T5" fmla="*/ 58 h 58"/>
                <a:gd name="T6" fmla="*/ 86 w 167"/>
                <a:gd name="T7" fmla="*/ 58 h 58"/>
                <a:gd name="T8" fmla="*/ 167 w 167"/>
                <a:gd name="T9" fmla="*/ 9 h 58"/>
                <a:gd name="T10" fmla="*/ 167 w 167"/>
                <a:gd name="T11" fmla="*/ 0 h 58"/>
                <a:gd name="T12" fmla="*/ 0 w 167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8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43" y="56"/>
                    <a:pt x="84" y="58"/>
                  </a:cubicBezTo>
                  <a:cubicBezTo>
                    <a:pt x="84" y="58"/>
                    <a:pt x="85" y="58"/>
                    <a:pt x="86" y="58"/>
                  </a:cubicBezTo>
                  <a:cubicBezTo>
                    <a:pt x="126" y="58"/>
                    <a:pt x="167" y="9"/>
                    <a:pt x="167" y="9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CAF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2" name="Freeform 36"/>
            <p:cNvSpPr/>
            <p:nvPr/>
          </p:nvSpPr>
          <p:spPr bwMode="auto">
            <a:xfrm>
              <a:off x="-1892581" y="3751264"/>
              <a:ext cx="1603375" cy="1603375"/>
            </a:xfrm>
            <a:custGeom>
              <a:avLst/>
              <a:gdLst>
                <a:gd name="T0" fmla="*/ 335 w 427"/>
                <a:gd name="T1" fmla="*/ 61 h 426"/>
                <a:gd name="T2" fmla="*/ 403 w 427"/>
                <a:gd name="T3" fmla="*/ 129 h 426"/>
                <a:gd name="T4" fmla="*/ 207 w 427"/>
                <a:gd name="T5" fmla="*/ 424 h 426"/>
                <a:gd name="T6" fmla="*/ 33 w 427"/>
                <a:gd name="T7" fmla="*/ 332 h 426"/>
                <a:gd name="T8" fmla="*/ 50 w 427"/>
                <a:gd name="T9" fmla="*/ 82 h 426"/>
                <a:gd name="T10" fmla="*/ 335 w 427"/>
                <a:gd name="T11" fmla="*/ 61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7" h="426">
                  <a:moveTo>
                    <a:pt x="335" y="61"/>
                  </a:moveTo>
                  <a:cubicBezTo>
                    <a:pt x="373" y="67"/>
                    <a:pt x="394" y="94"/>
                    <a:pt x="403" y="129"/>
                  </a:cubicBezTo>
                  <a:cubicBezTo>
                    <a:pt x="427" y="222"/>
                    <a:pt x="377" y="422"/>
                    <a:pt x="207" y="424"/>
                  </a:cubicBezTo>
                  <a:cubicBezTo>
                    <a:pt x="119" y="426"/>
                    <a:pt x="56" y="403"/>
                    <a:pt x="33" y="332"/>
                  </a:cubicBezTo>
                  <a:cubicBezTo>
                    <a:pt x="10" y="261"/>
                    <a:pt x="0" y="146"/>
                    <a:pt x="50" y="82"/>
                  </a:cubicBezTo>
                  <a:cubicBezTo>
                    <a:pt x="113" y="1"/>
                    <a:pt x="246" y="0"/>
                    <a:pt x="335" y="61"/>
                  </a:cubicBezTo>
                  <a:close/>
                </a:path>
              </a:pathLst>
            </a:custGeom>
            <a:solidFill>
              <a:srgbClr val="755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3" name="Freeform 37"/>
            <p:cNvSpPr/>
            <p:nvPr/>
          </p:nvSpPr>
          <p:spPr bwMode="auto">
            <a:xfrm>
              <a:off x="-2095781" y="3929064"/>
              <a:ext cx="1927225" cy="1779588"/>
            </a:xfrm>
            <a:custGeom>
              <a:avLst/>
              <a:gdLst>
                <a:gd name="T0" fmla="*/ 257 w 513"/>
                <a:gd name="T1" fmla="*/ 0 h 473"/>
                <a:gd name="T2" fmla="*/ 115 w 513"/>
                <a:gd name="T3" fmla="*/ 378 h 473"/>
                <a:gd name="T4" fmla="*/ 257 w 513"/>
                <a:gd name="T5" fmla="*/ 473 h 473"/>
                <a:gd name="T6" fmla="*/ 398 w 513"/>
                <a:gd name="T7" fmla="*/ 378 h 473"/>
                <a:gd name="T8" fmla="*/ 257 w 51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3" h="473">
                  <a:moveTo>
                    <a:pt x="257" y="0"/>
                  </a:moveTo>
                  <a:cubicBezTo>
                    <a:pt x="0" y="0"/>
                    <a:pt x="99" y="351"/>
                    <a:pt x="115" y="378"/>
                  </a:cubicBezTo>
                  <a:cubicBezTo>
                    <a:pt x="134" y="408"/>
                    <a:pt x="215" y="473"/>
                    <a:pt x="257" y="473"/>
                  </a:cubicBezTo>
                  <a:cubicBezTo>
                    <a:pt x="298" y="473"/>
                    <a:pt x="380" y="408"/>
                    <a:pt x="398" y="378"/>
                  </a:cubicBezTo>
                  <a:cubicBezTo>
                    <a:pt x="415" y="351"/>
                    <a:pt x="513" y="0"/>
                    <a:pt x="257" y="0"/>
                  </a:cubicBezTo>
                  <a:close/>
                </a:path>
              </a:pathLst>
            </a:custGeom>
            <a:solidFill>
              <a:srgbClr val="FFD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-1944968" y="3883026"/>
              <a:ext cx="1619250" cy="1054100"/>
            </a:xfrm>
            <a:custGeom>
              <a:avLst/>
              <a:gdLst>
                <a:gd name="T0" fmla="*/ 93 w 431"/>
                <a:gd name="T1" fmla="*/ 122 h 280"/>
                <a:gd name="T2" fmla="*/ 215 w 431"/>
                <a:gd name="T3" fmla="*/ 126 h 280"/>
                <a:gd name="T4" fmla="*/ 392 w 431"/>
                <a:gd name="T5" fmla="*/ 247 h 280"/>
                <a:gd name="T6" fmla="*/ 223 w 431"/>
                <a:gd name="T7" fmla="*/ 7 h 280"/>
                <a:gd name="T8" fmla="*/ 44 w 431"/>
                <a:gd name="T9" fmla="*/ 280 h 280"/>
                <a:gd name="T10" fmla="*/ 93 w 431"/>
                <a:gd name="T11" fmla="*/ 12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1" h="280">
                  <a:moveTo>
                    <a:pt x="93" y="122"/>
                  </a:moveTo>
                  <a:cubicBezTo>
                    <a:pt x="138" y="150"/>
                    <a:pt x="174" y="109"/>
                    <a:pt x="215" y="126"/>
                  </a:cubicBezTo>
                  <a:cubicBezTo>
                    <a:pt x="256" y="144"/>
                    <a:pt x="368" y="59"/>
                    <a:pt x="392" y="247"/>
                  </a:cubicBezTo>
                  <a:cubicBezTo>
                    <a:pt x="431" y="110"/>
                    <a:pt x="372" y="13"/>
                    <a:pt x="223" y="7"/>
                  </a:cubicBezTo>
                  <a:cubicBezTo>
                    <a:pt x="64" y="0"/>
                    <a:pt x="0" y="145"/>
                    <a:pt x="44" y="280"/>
                  </a:cubicBezTo>
                  <a:cubicBezTo>
                    <a:pt x="41" y="206"/>
                    <a:pt x="59" y="159"/>
                    <a:pt x="93" y="122"/>
                  </a:cubicBezTo>
                  <a:close/>
                </a:path>
              </a:pathLst>
            </a:custGeom>
            <a:solidFill>
              <a:srgbClr val="755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-1611593" y="4256089"/>
              <a:ext cx="612775" cy="153988"/>
            </a:xfrm>
            <a:custGeom>
              <a:avLst/>
              <a:gdLst>
                <a:gd name="T0" fmla="*/ 0 w 163"/>
                <a:gd name="T1" fmla="*/ 11 h 41"/>
                <a:gd name="T2" fmla="*/ 58 w 163"/>
                <a:gd name="T3" fmla="*/ 40 h 41"/>
                <a:gd name="T4" fmla="*/ 104 w 163"/>
                <a:gd name="T5" fmla="*/ 34 h 41"/>
                <a:gd name="T6" fmla="*/ 162 w 163"/>
                <a:gd name="T7" fmla="*/ 9 h 41"/>
                <a:gd name="T8" fmla="*/ 161 w 163"/>
                <a:gd name="T9" fmla="*/ 5 h 41"/>
                <a:gd name="T10" fmla="*/ 73 w 163"/>
                <a:gd name="T11" fmla="*/ 26 h 41"/>
                <a:gd name="T12" fmla="*/ 3 w 163"/>
                <a:gd name="T13" fmla="*/ 10 h 41"/>
                <a:gd name="T14" fmla="*/ 0 w 163"/>
                <a:gd name="T15" fmla="*/ 1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3" h="41">
                  <a:moveTo>
                    <a:pt x="0" y="11"/>
                  </a:moveTo>
                  <a:cubicBezTo>
                    <a:pt x="1" y="35"/>
                    <a:pt x="41" y="38"/>
                    <a:pt x="58" y="40"/>
                  </a:cubicBezTo>
                  <a:cubicBezTo>
                    <a:pt x="74" y="41"/>
                    <a:pt x="89" y="38"/>
                    <a:pt x="104" y="34"/>
                  </a:cubicBezTo>
                  <a:cubicBezTo>
                    <a:pt x="123" y="28"/>
                    <a:pt x="147" y="22"/>
                    <a:pt x="162" y="9"/>
                  </a:cubicBezTo>
                  <a:cubicBezTo>
                    <a:pt x="163" y="8"/>
                    <a:pt x="163" y="5"/>
                    <a:pt x="161" y="5"/>
                  </a:cubicBezTo>
                  <a:cubicBezTo>
                    <a:pt x="132" y="0"/>
                    <a:pt x="102" y="24"/>
                    <a:pt x="73" y="26"/>
                  </a:cubicBezTo>
                  <a:cubicBezTo>
                    <a:pt x="50" y="28"/>
                    <a:pt x="20" y="25"/>
                    <a:pt x="3" y="10"/>
                  </a:cubicBezTo>
                  <a:cubicBezTo>
                    <a:pt x="2" y="9"/>
                    <a:pt x="0" y="10"/>
                    <a:pt x="0" y="11"/>
                  </a:cubicBezTo>
                  <a:close/>
                </a:path>
              </a:pathLst>
            </a:custGeom>
            <a:solidFill>
              <a:srgbClr val="755A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6" name="Freeform 40"/>
            <p:cNvSpPr>
              <a:spLocks noEditPoints="1"/>
            </p:cNvSpPr>
            <p:nvPr/>
          </p:nvSpPr>
          <p:spPr bwMode="auto">
            <a:xfrm>
              <a:off x="-1716368" y="4730751"/>
              <a:ext cx="1182688" cy="433388"/>
            </a:xfrm>
            <a:custGeom>
              <a:avLst/>
              <a:gdLst>
                <a:gd name="T0" fmla="*/ 235 w 315"/>
                <a:gd name="T1" fmla="*/ 114 h 115"/>
                <a:gd name="T2" fmla="*/ 240 w 315"/>
                <a:gd name="T3" fmla="*/ 114 h 115"/>
                <a:gd name="T4" fmla="*/ 296 w 315"/>
                <a:gd name="T5" fmla="*/ 68 h 115"/>
                <a:gd name="T6" fmla="*/ 308 w 315"/>
                <a:gd name="T7" fmla="*/ 30 h 115"/>
                <a:gd name="T8" fmla="*/ 314 w 315"/>
                <a:gd name="T9" fmla="*/ 16 h 115"/>
                <a:gd name="T10" fmla="*/ 306 w 315"/>
                <a:gd name="T11" fmla="*/ 6 h 115"/>
                <a:gd name="T12" fmla="*/ 237 w 315"/>
                <a:gd name="T13" fmla="*/ 2 h 115"/>
                <a:gd name="T14" fmla="*/ 237 w 315"/>
                <a:gd name="T15" fmla="*/ 9 h 115"/>
                <a:gd name="T16" fmla="*/ 284 w 315"/>
                <a:gd name="T17" fmla="*/ 14 h 115"/>
                <a:gd name="T18" fmla="*/ 282 w 315"/>
                <a:gd name="T19" fmla="*/ 85 h 115"/>
                <a:gd name="T20" fmla="*/ 235 w 315"/>
                <a:gd name="T21" fmla="*/ 108 h 115"/>
                <a:gd name="T22" fmla="*/ 235 w 315"/>
                <a:gd name="T23" fmla="*/ 114 h 115"/>
                <a:gd name="T24" fmla="*/ 157 w 315"/>
                <a:gd name="T25" fmla="*/ 16 h 115"/>
                <a:gd name="T26" fmla="*/ 83 w 315"/>
                <a:gd name="T27" fmla="*/ 3 h 115"/>
                <a:gd name="T28" fmla="*/ 78 w 315"/>
                <a:gd name="T29" fmla="*/ 2 h 115"/>
                <a:gd name="T30" fmla="*/ 77 w 315"/>
                <a:gd name="T31" fmla="*/ 9 h 115"/>
                <a:gd name="T32" fmla="*/ 130 w 315"/>
                <a:gd name="T33" fmla="*/ 27 h 115"/>
                <a:gd name="T34" fmla="*/ 99 w 315"/>
                <a:gd name="T35" fmla="*/ 103 h 115"/>
                <a:gd name="T36" fmla="*/ 76 w 315"/>
                <a:gd name="T37" fmla="*/ 108 h 115"/>
                <a:gd name="T38" fmla="*/ 75 w 315"/>
                <a:gd name="T39" fmla="*/ 114 h 115"/>
                <a:gd name="T40" fmla="*/ 129 w 315"/>
                <a:gd name="T41" fmla="*/ 80 h 115"/>
                <a:gd name="T42" fmla="*/ 157 w 315"/>
                <a:gd name="T43" fmla="*/ 41 h 115"/>
                <a:gd name="T44" fmla="*/ 182 w 315"/>
                <a:gd name="T45" fmla="*/ 79 h 115"/>
                <a:gd name="T46" fmla="*/ 235 w 315"/>
                <a:gd name="T47" fmla="*/ 114 h 115"/>
                <a:gd name="T48" fmla="*/ 235 w 315"/>
                <a:gd name="T49" fmla="*/ 108 h 115"/>
                <a:gd name="T50" fmla="*/ 211 w 315"/>
                <a:gd name="T51" fmla="*/ 103 h 115"/>
                <a:gd name="T52" fmla="*/ 185 w 315"/>
                <a:gd name="T53" fmla="*/ 27 h 115"/>
                <a:gd name="T54" fmla="*/ 237 w 315"/>
                <a:gd name="T55" fmla="*/ 9 h 115"/>
                <a:gd name="T56" fmla="*/ 237 w 315"/>
                <a:gd name="T57" fmla="*/ 2 h 115"/>
                <a:gd name="T58" fmla="*/ 232 w 315"/>
                <a:gd name="T59" fmla="*/ 2 h 115"/>
                <a:gd name="T60" fmla="*/ 157 w 315"/>
                <a:gd name="T61" fmla="*/ 16 h 115"/>
                <a:gd name="T62" fmla="*/ 78 w 315"/>
                <a:gd name="T63" fmla="*/ 2 h 115"/>
                <a:gd name="T64" fmla="*/ 10 w 315"/>
                <a:gd name="T65" fmla="*/ 6 h 115"/>
                <a:gd name="T66" fmla="*/ 0 w 315"/>
                <a:gd name="T67" fmla="*/ 17 h 115"/>
                <a:gd name="T68" fmla="*/ 5 w 315"/>
                <a:gd name="T69" fmla="*/ 31 h 115"/>
                <a:gd name="T70" fmla="*/ 15 w 315"/>
                <a:gd name="T71" fmla="*/ 69 h 115"/>
                <a:gd name="T72" fmla="*/ 69 w 315"/>
                <a:gd name="T73" fmla="*/ 114 h 115"/>
                <a:gd name="T74" fmla="*/ 75 w 315"/>
                <a:gd name="T75" fmla="*/ 114 h 115"/>
                <a:gd name="T76" fmla="*/ 76 w 315"/>
                <a:gd name="T77" fmla="*/ 108 h 115"/>
                <a:gd name="T78" fmla="*/ 28 w 315"/>
                <a:gd name="T79" fmla="*/ 86 h 115"/>
                <a:gd name="T80" fmla="*/ 31 w 315"/>
                <a:gd name="T81" fmla="*/ 15 h 115"/>
                <a:gd name="T82" fmla="*/ 77 w 315"/>
                <a:gd name="T83" fmla="*/ 9 h 115"/>
                <a:gd name="T84" fmla="*/ 78 w 315"/>
                <a:gd name="T85" fmla="*/ 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5" h="115">
                  <a:moveTo>
                    <a:pt x="235" y="114"/>
                  </a:moveTo>
                  <a:cubicBezTo>
                    <a:pt x="237" y="114"/>
                    <a:pt x="238" y="114"/>
                    <a:pt x="240" y="114"/>
                  </a:cubicBezTo>
                  <a:cubicBezTo>
                    <a:pt x="281" y="110"/>
                    <a:pt x="292" y="92"/>
                    <a:pt x="296" y="68"/>
                  </a:cubicBezTo>
                  <a:cubicBezTo>
                    <a:pt x="301" y="42"/>
                    <a:pt x="302" y="33"/>
                    <a:pt x="308" y="30"/>
                  </a:cubicBezTo>
                  <a:cubicBezTo>
                    <a:pt x="313" y="29"/>
                    <a:pt x="315" y="23"/>
                    <a:pt x="314" y="16"/>
                  </a:cubicBezTo>
                  <a:cubicBezTo>
                    <a:pt x="314" y="9"/>
                    <a:pt x="314" y="9"/>
                    <a:pt x="306" y="6"/>
                  </a:cubicBezTo>
                  <a:cubicBezTo>
                    <a:pt x="299" y="4"/>
                    <a:pt x="264" y="0"/>
                    <a:pt x="237" y="2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58" y="8"/>
                    <a:pt x="278" y="10"/>
                    <a:pt x="284" y="14"/>
                  </a:cubicBezTo>
                  <a:cubicBezTo>
                    <a:pt x="298" y="23"/>
                    <a:pt x="294" y="65"/>
                    <a:pt x="282" y="85"/>
                  </a:cubicBezTo>
                  <a:cubicBezTo>
                    <a:pt x="275" y="100"/>
                    <a:pt x="254" y="107"/>
                    <a:pt x="235" y="108"/>
                  </a:cubicBezTo>
                  <a:lnTo>
                    <a:pt x="235" y="114"/>
                  </a:lnTo>
                  <a:close/>
                  <a:moveTo>
                    <a:pt x="157" y="16"/>
                  </a:moveTo>
                  <a:cubicBezTo>
                    <a:pt x="148" y="16"/>
                    <a:pt x="110" y="5"/>
                    <a:pt x="83" y="3"/>
                  </a:cubicBezTo>
                  <a:cubicBezTo>
                    <a:pt x="82" y="3"/>
                    <a:pt x="80" y="2"/>
                    <a:pt x="78" y="2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99" y="10"/>
                    <a:pt x="122" y="15"/>
                    <a:pt x="130" y="27"/>
                  </a:cubicBezTo>
                  <a:cubicBezTo>
                    <a:pt x="142" y="46"/>
                    <a:pt x="119" y="93"/>
                    <a:pt x="99" y="103"/>
                  </a:cubicBezTo>
                  <a:cubicBezTo>
                    <a:pt x="93" y="106"/>
                    <a:pt x="84" y="108"/>
                    <a:pt x="76" y="108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112" y="115"/>
                    <a:pt x="125" y="89"/>
                    <a:pt x="129" y="80"/>
                  </a:cubicBezTo>
                  <a:cubicBezTo>
                    <a:pt x="138" y="64"/>
                    <a:pt x="136" y="41"/>
                    <a:pt x="157" y="41"/>
                  </a:cubicBezTo>
                  <a:cubicBezTo>
                    <a:pt x="177" y="41"/>
                    <a:pt x="175" y="63"/>
                    <a:pt x="182" y="79"/>
                  </a:cubicBezTo>
                  <a:cubicBezTo>
                    <a:pt x="186" y="88"/>
                    <a:pt x="198" y="115"/>
                    <a:pt x="235" y="114"/>
                  </a:cubicBezTo>
                  <a:cubicBezTo>
                    <a:pt x="235" y="108"/>
                    <a:pt x="235" y="108"/>
                    <a:pt x="235" y="108"/>
                  </a:cubicBezTo>
                  <a:cubicBezTo>
                    <a:pt x="226" y="108"/>
                    <a:pt x="217" y="106"/>
                    <a:pt x="211" y="103"/>
                  </a:cubicBezTo>
                  <a:cubicBezTo>
                    <a:pt x="191" y="92"/>
                    <a:pt x="171" y="46"/>
                    <a:pt x="185" y="27"/>
                  </a:cubicBezTo>
                  <a:cubicBezTo>
                    <a:pt x="193" y="15"/>
                    <a:pt x="215" y="10"/>
                    <a:pt x="237" y="9"/>
                  </a:cubicBezTo>
                  <a:cubicBezTo>
                    <a:pt x="237" y="2"/>
                    <a:pt x="237" y="2"/>
                    <a:pt x="237" y="2"/>
                  </a:cubicBezTo>
                  <a:cubicBezTo>
                    <a:pt x="235" y="2"/>
                    <a:pt x="234" y="2"/>
                    <a:pt x="232" y="2"/>
                  </a:cubicBezTo>
                  <a:cubicBezTo>
                    <a:pt x="208" y="5"/>
                    <a:pt x="179" y="15"/>
                    <a:pt x="157" y="16"/>
                  </a:cubicBezTo>
                  <a:close/>
                  <a:moveTo>
                    <a:pt x="78" y="2"/>
                  </a:moveTo>
                  <a:cubicBezTo>
                    <a:pt x="51" y="1"/>
                    <a:pt x="16" y="4"/>
                    <a:pt x="10" y="6"/>
                  </a:cubicBezTo>
                  <a:cubicBezTo>
                    <a:pt x="1" y="9"/>
                    <a:pt x="1" y="10"/>
                    <a:pt x="0" y="17"/>
                  </a:cubicBezTo>
                  <a:cubicBezTo>
                    <a:pt x="0" y="24"/>
                    <a:pt x="1" y="29"/>
                    <a:pt x="5" y="31"/>
                  </a:cubicBezTo>
                  <a:cubicBezTo>
                    <a:pt x="12" y="34"/>
                    <a:pt x="12" y="43"/>
                    <a:pt x="15" y="69"/>
                  </a:cubicBezTo>
                  <a:cubicBezTo>
                    <a:pt x="19" y="92"/>
                    <a:pt x="28" y="111"/>
                    <a:pt x="69" y="114"/>
                  </a:cubicBezTo>
                  <a:cubicBezTo>
                    <a:pt x="71" y="114"/>
                    <a:pt x="73" y="114"/>
                    <a:pt x="75" y="114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57" y="108"/>
                    <a:pt x="35" y="101"/>
                    <a:pt x="28" y="86"/>
                  </a:cubicBezTo>
                  <a:cubicBezTo>
                    <a:pt x="18" y="65"/>
                    <a:pt x="17" y="24"/>
                    <a:pt x="31" y="15"/>
                  </a:cubicBezTo>
                  <a:cubicBezTo>
                    <a:pt x="37" y="11"/>
                    <a:pt x="57" y="8"/>
                    <a:pt x="77" y="9"/>
                  </a:cubicBezTo>
                  <a:lnTo>
                    <a:pt x="78" y="2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-1130581" y="5694364"/>
              <a:ext cx="334963" cy="669925"/>
            </a:xfrm>
            <a:custGeom>
              <a:avLst/>
              <a:gdLst>
                <a:gd name="T0" fmla="*/ 197 w 211"/>
                <a:gd name="T1" fmla="*/ 0 h 422"/>
                <a:gd name="T2" fmla="*/ 211 w 211"/>
                <a:gd name="T3" fmla="*/ 66 h 422"/>
                <a:gd name="T4" fmla="*/ 166 w 211"/>
                <a:gd name="T5" fmla="*/ 422 h 422"/>
                <a:gd name="T6" fmla="*/ 0 w 211"/>
                <a:gd name="T7" fmla="*/ 246 h 422"/>
                <a:gd name="T8" fmla="*/ 197 w 211"/>
                <a:gd name="T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422">
                  <a:moveTo>
                    <a:pt x="197" y="0"/>
                  </a:moveTo>
                  <a:lnTo>
                    <a:pt x="211" y="66"/>
                  </a:lnTo>
                  <a:lnTo>
                    <a:pt x="166" y="422"/>
                  </a:lnTo>
                  <a:lnTo>
                    <a:pt x="0" y="246"/>
                  </a:lnTo>
                  <a:lnTo>
                    <a:pt x="197" y="0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8" name="Freeform 42"/>
            <p:cNvSpPr/>
            <p:nvPr/>
          </p:nvSpPr>
          <p:spPr bwMode="auto">
            <a:xfrm>
              <a:off x="-1130581" y="5694364"/>
              <a:ext cx="334963" cy="669925"/>
            </a:xfrm>
            <a:custGeom>
              <a:avLst/>
              <a:gdLst>
                <a:gd name="T0" fmla="*/ 197 w 211"/>
                <a:gd name="T1" fmla="*/ 0 h 422"/>
                <a:gd name="T2" fmla="*/ 211 w 211"/>
                <a:gd name="T3" fmla="*/ 66 h 422"/>
                <a:gd name="T4" fmla="*/ 166 w 211"/>
                <a:gd name="T5" fmla="*/ 422 h 422"/>
                <a:gd name="T6" fmla="*/ 0 w 211"/>
                <a:gd name="T7" fmla="*/ 246 h 422"/>
                <a:gd name="T8" fmla="*/ 197 w 211"/>
                <a:gd name="T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422">
                  <a:moveTo>
                    <a:pt x="197" y="0"/>
                  </a:moveTo>
                  <a:lnTo>
                    <a:pt x="211" y="66"/>
                  </a:lnTo>
                  <a:lnTo>
                    <a:pt x="166" y="422"/>
                  </a:lnTo>
                  <a:lnTo>
                    <a:pt x="0" y="246"/>
                  </a:lnTo>
                  <a:lnTo>
                    <a:pt x="1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-1446493" y="5686426"/>
              <a:ext cx="628650" cy="398463"/>
            </a:xfrm>
            <a:custGeom>
              <a:avLst/>
              <a:gdLst>
                <a:gd name="T0" fmla="*/ 396 w 396"/>
                <a:gd name="T1" fmla="*/ 0 h 251"/>
                <a:gd name="T2" fmla="*/ 199 w 396"/>
                <a:gd name="T3" fmla="*/ 244 h 251"/>
                <a:gd name="T4" fmla="*/ 0 w 396"/>
                <a:gd name="T5" fmla="*/ 0 h 251"/>
                <a:gd name="T6" fmla="*/ 0 w 396"/>
                <a:gd name="T7" fmla="*/ 5 h 251"/>
                <a:gd name="T8" fmla="*/ 199 w 396"/>
                <a:gd name="T9" fmla="*/ 251 h 251"/>
                <a:gd name="T10" fmla="*/ 396 w 396"/>
                <a:gd name="T11" fmla="*/ 5 h 251"/>
                <a:gd name="T12" fmla="*/ 396 w 396"/>
                <a:gd name="T1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251">
                  <a:moveTo>
                    <a:pt x="396" y="0"/>
                  </a:moveTo>
                  <a:lnTo>
                    <a:pt x="199" y="244"/>
                  </a:lnTo>
                  <a:lnTo>
                    <a:pt x="0" y="0"/>
                  </a:lnTo>
                  <a:lnTo>
                    <a:pt x="0" y="5"/>
                  </a:lnTo>
                  <a:lnTo>
                    <a:pt x="199" y="251"/>
                  </a:lnTo>
                  <a:lnTo>
                    <a:pt x="396" y="5"/>
                  </a:lnTo>
                  <a:lnTo>
                    <a:pt x="396" y="0"/>
                  </a:lnTo>
                  <a:close/>
                </a:path>
              </a:pathLst>
            </a:custGeom>
            <a:solidFill>
              <a:srgbClr val="F2D0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50" name="Freeform 44"/>
            <p:cNvSpPr/>
            <p:nvPr/>
          </p:nvSpPr>
          <p:spPr bwMode="auto">
            <a:xfrm>
              <a:off x="-1446493" y="5686426"/>
              <a:ext cx="628650" cy="398463"/>
            </a:xfrm>
            <a:custGeom>
              <a:avLst/>
              <a:gdLst>
                <a:gd name="T0" fmla="*/ 396 w 396"/>
                <a:gd name="T1" fmla="*/ 0 h 251"/>
                <a:gd name="T2" fmla="*/ 199 w 396"/>
                <a:gd name="T3" fmla="*/ 244 h 251"/>
                <a:gd name="T4" fmla="*/ 0 w 396"/>
                <a:gd name="T5" fmla="*/ 0 h 251"/>
                <a:gd name="T6" fmla="*/ 0 w 396"/>
                <a:gd name="T7" fmla="*/ 5 h 251"/>
                <a:gd name="T8" fmla="*/ 199 w 396"/>
                <a:gd name="T9" fmla="*/ 251 h 251"/>
                <a:gd name="T10" fmla="*/ 396 w 396"/>
                <a:gd name="T11" fmla="*/ 5 h 251"/>
                <a:gd name="T12" fmla="*/ 396 w 396"/>
                <a:gd name="T1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6" h="251">
                  <a:moveTo>
                    <a:pt x="396" y="0"/>
                  </a:moveTo>
                  <a:lnTo>
                    <a:pt x="199" y="244"/>
                  </a:lnTo>
                  <a:lnTo>
                    <a:pt x="0" y="0"/>
                  </a:lnTo>
                  <a:lnTo>
                    <a:pt x="0" y="5"/>
                  </a:lnTo>
                  <a:lnTo>
                    <a:pt x="199" y="251"/>
                  </a:lnTo>
                  <a:lnTo>
                    <a:pt x="396" y="5"/>
                  </a:lnTo>
                  <a:lnTo>
                    <a:pt x="39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-1073431" y="6348414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-1073431" y="6348414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-1190906" y="6348414"/>
              <a:ext cx="120650" cy="4763"/>
            </a:xfrm>
            <a:custGeom>
              <a:avLst/>
              <a:gdLst>
                <a:gd name="T0" fmla="*/ 74 w 76"/>
                <a:gd name="T1" fmla="*/ 0 h 3"/>
                <a:gd name="T2" fmla="*/ 0 w 76"/>
                <a:gd name="T3" fmla="*/ 0 h 3"/>
                <a:gd name="T4" fmla="*/ 0 w 76"/>
                <a:gd name="T5" fmla="*/ 3 h 3"/>
                <a:gd name="T6" fmla="*/ 76 w 76"/>
                <a:gd name="T7" fmla="*/ 3 h 3"/>
                <a:gd name="T8" fmla="*/ 74 w 7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">
                  <a:moveTo>
                    <a:pt x="74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76" y="3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B53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-1190906" y="6348414"/>
              <a:ext cx="120650" cy="4763"/>
            </a:xfrm>
            <a:custGeom>
              <a:avLst/>
              <a:gdLst>
                <a:gd name="T0" fmla="*/ 74 w 76"/>
                <a:gd name="T1" fmla="*/ 0 h 3"/>
                <a:gd name="T2" fmla="*/ 0 w 76"/>
                <a:gd name="T3" fmla="*/ 0 h 3"/>
                <a:gd name="T4" fmla="*/ 0 w 76"/>
                <a:gd name="T5" fmla="*/ 3 h 3"/>
                <a:gd name="T6" fmla="*/ 76 w 76"/>
                <a:gd name="T7" fmla="*/ 3 h 3"/>
                <a:gd name="T8" fmla="*/ 74 w 7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3">
                  <a:moveTo>
                    <a:pt x="74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76" y="3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pin heiti" charset="-122"/>
                <a:ea typeface="+mn-ea"/>
                <a:cs typeface="+mn-cs"/>
              </a:endParaRPr>
            </a:p>
          </p:txBody>
        </p:sp>
      </p:grpSp>
      <p:sp>
        <p:nvSpPr>
          <p:cNvPr id="55" name="圆角矩形 23"/>
          <p:cNvSpPr/>
          <p:nvPr/>
        </p:nvSpPr>
        <p:spPr>
          <a:xfrm>
            <a:off x="3946119" y="623604"/>
            <a:ext cx="4598126" cy="1093156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inpin heiti" charset="-122"/>
                <a:cs typeface="+mn-cs"/>
              </a:rPr>
              <a:t>   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/>
              <a:ea typeface="inpin heiti" charset="-122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635260" y="623604"/>
            <a:ext cx="34391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6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So sánh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57" name="Freeform 6"/>
          <p:cNvSpPr/>
          <p:nvPr/>
        </p:nvSpPr>
        <p:spPr bwMode="auto">
          <a:xfrm rot="2187007">
            <a:off x="2014850" y="1786403"/>
            <a:ext cx="4367096" cy="4183501"/>
          </a:xfrm>
          <a:custGeom>
            <a:avLst/>
            <a:gdLst>
              <a:gd name="T0" fmla="*/ 146 w 176"/>
              <a:gd name="T1" fmla="*/ 141 h 201"/>
              <a:gd name="T2" fmla="*/ 142 w 176"/>
              <a:gd name="T3" fmla="*/ 29 h 201"/>
              <a:gd name="T4" fmla="*/ 30 w 176"/>
              <a:gd name="T5" fmla="*/ 34 h 201"/>
              <a:gd name="T6" fmla="*/ 35 w 176"/>
              <a:gd name="T7" fmla="*/ 146 h 201"/>
              <a:gd name="T8" fmla="*/ 60 w 176"/>
              <a:gd name="T9" fmla="*/ 161 h 201"/>
              <a:gd name="T10" fmla="*/ 53 w 176"/>
              <a:gd name="T11" fmla="*/ 201 h 201"/>
              <a:gd name="T12" fmla="*/ 90 w 176"/>
              <a:gd name="T13" fmla="*/ 167 h 201"/>
              <a:gd name="T14" fmla="*/ 146 w 176"/>
              <a:gd name="T15" fmla="*/ 14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" h="201">
                <a:moveTo>
                  <a:pt x="146" y="141"/>
                </a:moveTo>
                <a:cubicBezTo>
                  <a:pt x="176" y="109"/>
                  <a:pt x="174" y="59"/>
                  <a:pt x="142" y="29"/>
                </a:cubicBezTo>
                <a:cubicBezTo>
                  <a:pt x="109" y="0"/>
                  <a:pt x="59" y="2"/>
                  <a:pt x="30" y="34"/>
                </a:cubicBezTo>
                <a:cubicBezTo>
                  <a:pt x="0" y="66"/>
                  <a:pt x="3" y="116"/>
                  <a:pt x="35" y="146"/>
                </a:cubicBezTo>
                <a:cubicBezTo>
                  <a:pt x="42" y="153"/>
                  <a:pt x="51" y="158"/>
                  <a:pt x="60" y="161"/>
                </a:cubicBezTo>
                <a:cubicBezTo>
                  <a:pt x="63" y="183"/>
                  <a:pt x="53" y="201"/>
                  <a:pt x="53" y="201"/>
                </a:cubicBezTo>
                <a:cubicBezTo>
                  <a:pt x="90" y="167"/>
                  <a:pt x="90" y="167"/>
                  <a:pt x="90" y="167"/>
                </a:cubicBezTo>
                <a:cubicBezTo>
                  <a:pt x="111" y="166"/>
                  <a:pt x="131" y="157"/>
                  <a:pt x="146" y="14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pin heiti" charset="-122"/>
              <a:ea typeface="+mn-ea"/>
              <a:cs typeface="+mn-cs"/>
            </a:endParaRPr>
          </a:p>
        </p:txBody>
      </p:sp>
      <p:sp>
        <p:nvSpPr>
          <p:cNvPr id="58" name="Freeform 6"/>
          <p:cNvSpPr/>
          <p:nvPr/>
        </p:nvSpPr>
        <p:spPr bwMode="auto">
          <a:xfrm rot="19444945" flipH="1">
            <a:off x="5956575" y="1869850"/>
            <a:ext cx="4269001" cy="4377400"/>
          </a:xfrm>
          <a:custGeom>
            <a:avLst/>
            <a:gdLst>
              <a:gd name="T0" fmla="*/ 146 w 176"/>
              <a:gd name="T1" fmla="*/ 141 h 201"/>
              <a:gd name="T2" fmla="*/ 142 w 176"/>
              <a:gd name="T3" fmla="*/ 29 h 201"/>
              <a:gd name="T4" fmla="*/ 30 w 176"/>
              <a:gd name="T5" fmla="*/ 34 h 201"/>
              <a:gd name="T6" fmla="*/ 35 w 176"/>
              <a:gd name="T7" fmla="*/ 146 h 201"/>
              <a:gd name="T8" fmla="*/ 60 w 176"/>
              <a:gd name="T9" fmla="*/ 161 h 201"/>
              <a:gd name="T10" fmla="*/ 53 w 176"/>
              <a:gd name="T11" fmla="*/ 201 h 201"/>
              <a:gd name="T12" fmla="*/ 90 w 176"/>
              <a:gd name="T13" fmla="*/ 167 h 201"/>
              <a:gd name="T14" fmla="*/ 146 w 176"/>
              <a:gd name="T15" fmla="*/ 14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" h="201">
                <a:moveTo>
                  <a:pt x="146" y="141"/>
                </a:moveTo>
                <a:cubicBezTo>
                  <a:pt x="176" y="109"/>
                  <a:pt x="174" y="59"/>
                  <a:pt x="142" y="29"/>
                </a:cubicBezTo>
                <a:cubicBezTo>
                  <a:pt x="109" y="0"/>
                  <a:pt x="59" y="2"/>
                  <a:pt x="30" y="34"/>
                </a:cubicBezTo>
                <a:cubicBezTo>
                  <a:pt x="0" y="66"/>
                  <a:pt x="3" y="116"/>
                  <a:pt x="35" y="146"/>
                </a:cubicBezTo>
                <a:cubicBezTo>
                  <a:pt x="42" y="153"/>
                  <a:pt x="51" y="158"/>
                  <a:pt x="60" y="161"/>
                </a:cubicBezTo>
                <a:cubicBezTo>
                  <a:pt x="63" y="183"/>
                  <a:pt x="53" y="201"/>
                  <a:pt x="53" y="201"/>
                </a:cubicBezTo>
                <a:cubicBezTo>
                  <a:pt x="90" y="167"/>
                  <a:pt x="90" y="167"/>
                  <a:pt x="90" y="167"/>
                </a:cubicBezTo>
                <a:cubicBezTo>
                  <a:pt x="111" y="166"/>
                  <a:pt x="131" y="157"/>
                  <a:pt x="146" y="141"/>
                </a:cubicBez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npin heiti" charset="-122"/>
              <a:ea typeface="+mn-ea"/>
              <a:cs typeface="+mn-cs"/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2694894" y="2879234"/>
            <a:ext cx="3014805" cy="1610719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b="1" noProof="0" smtClean="0">
                <a:solidFill>
                  <a:prstClr val="black"/>
                </a:solidFill>
                <a:latin typeface=".VnAvant" panose="020B7200000000000000" pitchFamily="34" charset="0"/>
              </a:rPr>
              <a:t>u©n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6347873" y="3037106"/>
            <a:ext cx="3202906" cy="1452847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b="1" noProof="0" smtClean="0">
                <a:solidFill>
                  <a:prstClr val="black"/>
                </a:solidFill>
                <a:latin typeface=".VnAvant" panose="020B7200000000000000" pitchFamily="34" charset="0"/>
              </a:rPr>
              <a:t>u©t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2686234" y="2875027"/>
            <a:ext cx="3014805" cy="1610719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b="1" noProof="0" smtClean="0">
                <a:solidFill>
                  <a:srgbClr val="FF0000"/>
                </a:solidFill>
                <a:latin typeface=".VnAvant" panose="020B7200000000000000" pitchFamily="34" charset="0"/>
              </a:rPr>
              <a:t>u©</a:t>
            </a:r>
            <a:r>
              <a:rPr lang="en-US" sz="9600" b="1" noProof="0" smtClean="0">
                <a:solidFill>
                  <a:srgbClr val="0070C0"/>
                </a:solidFill>
                <a:latin typeface=".VnAvant" panose="020B7200000000000000" pitchFamily="34" charset="0"/>
              </a:rPr>
              <a:t>n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.VnAvant" panose="020B7200000000000000" pitchFamily="34" charset="0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6348490" y="3038521"/>
            <a:ext cx="3202906" cy="1452847"/>
          </a:xfrm>
          <a:prstGeom prst="round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600" b="1" noProof="0" smtClean="0">
                <a:solidFill>
                  <a:srgbClr val="FF0000"/>
                </a:solidFill>
                <a:latin typeface=".VnAvant" panose="020B7200000000000000" pitchFamily="34" charset="0"/>
              </a:rPr>
              <a:t>u©</a:t>
            </a:r>
            <a:r>
              <a:rPr lang="en-US" sz="9600" b="1" noProof="0" smtClean="0">
                <a:solidFill>
                  <a:srgbClr val="0070C0"/>
                </a:solidFill>
                <a:latin typeface=".VnAvant" panose="020B7200000000000000" pitchFamily="34" charset="0"/>
              </a:rPr>
              <a:t>t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.VnAvant" panose="020B7200000000000000" pitchFamily="34" charset="0"/>
            </a:endParaRPr>
          </a:p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7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7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206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5007" y="465221"/>
            <a:ext cx="11569493" cy="6392779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2646218" y="2923309"/>
            <a:ext cx="318655" cy="5126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c 5"/>
          <p:cNvSpPr/>
          <p:nvPr/>
        </p:nvSpPr>
        <p:spPr>
          <a:xfrm>
            <a:off x="1330036" y="2923309"/>
            <a:ext cx="2923309" cy="2590800"/>
          </a:xfrm>
          <a:prstGeom prst="arc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2763982" y="2736272"/>
            <a:ext cx="5839691" cy="5888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5874326" y="2923309"/>
            <a:ext cx="2992583" cy="40178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/>
        </p:nvSpPr>
        <p:spPr>
          <a:xfrm>
            <a:off x="10091741" y="2854036"/>
            <a:ext cx="1130640" cy="1715218"/>
          </a:xfrm>
          <a:custGeom>
            <a:avLst/>
            <a:gdLst>
              <a:gd name="connsiteX0" fmla="*/ 160623 w 1130640"/>
              <a:gd name="connsiteY0" fmla="*/ 0 h 1715218"/>
              <a:gd name="connsiteX1" fmla="*/ 1130441 w 1130640"/>
              <a:gd name="connsiteY1" fmla="*/ 595746 h 1715218"/>
              <a:gd name="connsiteX2" fmla="*/ 91350 w 1130640"/>
              <a:gd name="connsiteY2" fmla="*/ 1620982 h 1715218"/>
              <a:gd name="connsiteX3" fmla="*/ 119059 w 1130640"/>
              <a:gd name="connsiteY3" fmla="*/ 1607128 h 1715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0640" h="1715218">
                <a:moveTo>
                  <a:pt x="160623" y="0"/>
                </a:moveTo>
                <a:cubicBezTo>
                  <a:pt x="651305" y="162791"/>
                  <a:pt x="1141987" y="325582"/>
                  <a:pt x="1130441" y="595746"/>
                </a:cubicBezTo>
                <a:cubicBezTo>
                  <a:pt x="1118896" y="865910"/>
                  <a:pt x="259914" y="1452418"/>
                  <a:pt x="91350" y="1620982"/>
                </a:cubicBezTo>
                <a:cubicBezTo>
                  <a:pt x="-77214" y="1789546"/>
                  <a:pt x="20922" y="1698337"/>
                  <a:pt x="119059" y="160712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46522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8510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 descr="觅元素58b0fbac4bf9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08" y="5400355"/>
            <a:ext cx="5212715" cy="895942"/>
          </a:xfrm>
          <a:prstGeom prst="rect">
            <a:avLst/>
          </a:prstGeom>
        </p:spPr>
      </p:pic>
      <p:pic>
        <p:nvPicPr>
          <p:cNvPr id="6" name="图片 15" descr="a05684f714522ad77246dba9447411ba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51306" y="4548174"/>
            <a:ext cx="2702672" cy="1898172"/>
          </a:xfrm>
          <a:prstGeom prst="rect">
            <a:avLst/>
          </a:prstGeom>
        </p:spPr>
      </p:pic>
      <p:pic>
        <p:nvPicPr>
          <p:cNvPr id="7" name="图片 1" descr="fc85f2a324e3c42c2067966f589847d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6272" y="4158374"/>
            <a:ext cx="1619821" cy="1862211"/>
          </a:xfrm>
          <a:prstGeom prst="rect">
            <a:avLst/>
          </a:prstGeom>
        </p:spPr>
      </p:pic>
      <p:pic>
        <p:nvPicPr>
          <p:cNvPr id="8" name="图片 3" descr="fc85f2a324e3c42c2067966f589847d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2880" y="4588428"/>
            <a:ext cx="3406140" cy="1512111"/>
          </a:xfrm>
          <a:prstGeom prst="rect">
            <a:avLst/>
          </a:prstGeom>
        </p:spPr>
      </p:pic>
      <p:pic>
        <p:nvPicPr>
          <p:cNvPr id="9" name="图片 1" descr="31f7217a017c2d9a8a7bcbd9844c16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1219199"/>
            <a:ext cx="6583680" cy="3012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412451" y="1813463"/>
            <a:ext cx="70918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TẬP VIẾT</a:t>
            </a:r>
          </a:p>
        </p:txBody>
      </p:sp>
      <p:pic>
        <p:nvPicPr>
          <p:cNvPr id="11" name="图片 8" descr="觅元素58b0fbac4bf9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874" y="3608056"/>
            <a:ext cx="7606580" cy="9401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06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Box 12"/>
          <p:cNvSpPr txBox="1">
            <a:spLocks noChangeArrowheads="1"/>
          </p:cNvSpPr>
          <p:nvPr/>
        </p:nvSpPr>
        <p:spPr bwMode="auto">
          <a:xfrm>
            <a:off x="4625540" y="565485"/>
            <a:ext cx="2901756" cy="92333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SimSun" panose="02010600030101010101" pitchFamily="2" charset="-122"/>
                <a:cs typeface="+mn-cs"/>
              </a:rPr>
              <a:t>TẬP VIẾT</a:t>
            </a:r>
          </a:p>
        </p:txBody>
      </p:sp>
      <p:pic>
        <p:nvPicPr>
          <p:cNvPr id="2048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2672615"/>
            <a:ext cx="12148208" cy="151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12290612" cy="4437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366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 descr="觅元素58b0fbac4bf9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08" y="5400355"/>
            <a:ext cx="5212715" cy="895942"/>
          </a:xfrm>
          <a:prstGeom prst="rect">
            <a:avLst/>
          </a:prstGeom>
        </p:spPr>
      </p:pic>
      <p:pic>
        <p:nvPicPr>
          <p:cNvPr id="6" name="图片 15" descr="a05684f714522ad77246dba9447411ba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51306" y="4548174"/>
            <a:ext cx="2702672" cy="1898172"/>
          </a:xfrm>
          <a:prstGeom prst="rect">
            <a:avLst/>
          </a:prstGeom>
        </p:spPr>
      </p:pic>
      <p:pic>
        <p:nvPicPr>
          <p:cNvPr id="7" name="图片 1" descr="fc85f2a324e3c42c2067966f589847d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6272" y="4158374"/>
            <a:ext cx="1619821" cy="1862211"/>
          </a:xfrm>
          <a:prstGeom prst="rect">
            <a:avLst/>
          </a:prstGeom>
        </p:spPr>
      </p:pic>
      <p:pic>
        <p:nvPicPr>
          <p:cNvPr id="8" name="图片 3" descr="fc85f2a324e3c42c2067966f589847d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2880" y="4588428"/>
            <a:ext cx="3406140" cy="1512111"/>
          </a:xfrm>
          <a:prstGeom prst="rect">
            <a:avLst/>
          </a:prstGeom>
        </p:spPr>
      </p:pic>
      <p:pic>
        <p:nvPicPr>
          <p:cNvPr id="9" name="图片 1" descr="31f7217a017c2d9a8a7bcbd9844c16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1219199"/>
            <a:ext cx="6583680" cy="3012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4205" y="1859630"/>
            <a:ext cx="589597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KHỞI ĐỘNG</a:t>
            </a:r>
          </a:p>
        </p:txBody>
      </p:sp>
      <p:pic>
        <p:nvPicPr>
          <p:cNvPr id="11" name="图片 8" descr="觅元素58b0fbac4bf9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874" y="3608056"/>
            <a:ext cx="7606580" cy="9401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714" y="136891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9994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8926" t="6279" r="12309" b="1847"/>
          <a:stretch/>
        </p:blipFill>
        <p:spPr>
          <a:xfrm rot="16200000">
            <a:off x="2869206" y="-1564250"/>
            <a:ext cx="6592138" cy="1025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35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845" y="-22537883"/>
            <a:ext cx="8892021" cy="1185602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024" t="2194" r="9739" b="2307"/>
          <a:stretch/>
        </p:blipFill>
        <p:spPr>
          <a:xfrm rot="16200000">
            <a:off x="3053429" y="-1438940"/>
            <a:ext cx="6351847" cy="960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594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73D44AD-271C-458B-A124-65B88E346403}"/>
              </a:ext>
            </a:extLst>
          </p:cNvPr>
          <p:cNvSpPr/>
          <p:nvPr/>
        </p:nvSpPr>
        <p:spPr>
          <a:xfrm>
            <a:off x="11447794" y="6276558"/>
            <a:ext cx="3032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Quicksand" pitchFamily="2" charset="0"/>
              </a:rPr>
              <a:t>10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8556"/>
            <a:ext cx="12201914" cy="497149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92568" y="3174303"/>
            <a:ext cx="72068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7030A0"/>
                </a:solidFill>
                <a:latin typeface="UTM Avo" panose="02040603050506020204" pitchFamily="18" charset="0"/>
              </a:rPr>
              <a:t>	THƯ GIÃN</a:t>
            </a:r>
          </a:p>
        </p:txBody>
      </p:sp>
      <p:sp>
        <p:nvSpPr>
          <p:cNvPr id="2" name="Rectangle 1"/>
          <p:cNvSpPr/>
          <p:nvPr/>
        </p:nvSpPr>
        <p:spPr>
          <a:xfrm>
            <a:off x="0" y="0"/>
            <a:ext cx="12192000" cy="4437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3840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8" descr="觅元素58b0fbac4bf9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008" y="5400355"/>
            <a:ext cx="5212715" cy="895942"/>
          </a:xfrm>
          <a:prstGeom prst="rect">
            <a:avLst/>
          </a:prstGeom>
        </p:spPr>
      </p:pic>
      <p:pic>
        <p:nvPicPr>
          <p:cNvPr id="6" name="图片 15" descr="a05684f714522ad77246dba9447411ba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51306" y="4548174"/>
            <a:ext cx="2702672" cy="1898172"/>
          </a:xfrm>
          <a:prstGeom prst="rect">
            <a:avLst/>
          </a:prstGeom>
        </p:spPr>
      </p:pic>
      <p:pic>
        <p:nvPicPr>
          <p:cNvPr id="7" name="图片 1" descr="fc85f2a324e3c42c2067966f589847d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6272" y="4158374"/>
            <a:ext cx="1619821" cy="1862211"/>
          </a:xfrm>
          <a:prstGeom prst="rect">
            <a:avLst/>
          </a:prstGeom>
        </p:spPr>
      </p:pic>
      <p:pic>
        <p:nvPicPr>
          <p:cNvPr id="8" name="图片 3" descr="fc85f2a324e3c42c2067966f589847df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2880" y="4588428"/>
            <a:ext cx="3406140" cy="1512111"/>
          </a:xfrm>
          <a:prstGeom prst="rect">
            <a:avLst/>
          </a:prstGeom>
        </p:spPr>
      </p:pic>
      <p:pic>
        <p:nvPicPr>
          <p:cNvPr id="9" name="图片 1" descr="31f7217a017c2d9a8a7bcbd9844c162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0" y="1219199"/>
            <a:ext cx="6583680" cy="3012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133051" y="1813463"/>
            <a:ext cx="70918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TẬP ĐỌC</a:t>
            </a:r>
          </a:p>
        </p:txBody>
      </p:sp>
      <p:pic>
        <p:nvPicPr>
          <p:cNvPr id="11" name="图片 8" descr="觅元素58b0fbac4bf9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874" y="3608056"/>
            <a:ext cx="7606580" cy="94011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69403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042" y="497304"/>
            <a:ext cx="12192000" cy="63606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D7B272-3B17-42DB-AF33-9AA789562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6374" y="438913"/>
            <a:ext cx="10908942" cy="6419088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68B0EAF-FEAB-46B3-A515-74E221D3EBFE}"/>
              </a:ext>
            </a:extLst>
          </p:cNvPr>
          <p:cNvCxnSpPr/>
          <p:nvPr/>
        </p:nvCxnSpPr>
        <p:spPr>
          <a:xfrm>
            <a:off x="4115188" y="1819236"/>
            <a:ext cx="17160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1ECEC24-9736-4AF9-9A27-5141F87B6099}"/>
              </a:ext>
            </a:extLst>
          </p:cNvPr>
          <p:cNvCxnSpPr>
            <a:cxnSpLocks/>
          </p:cNvCxnSpPr>
          <p:nvPr/>
        </p:nvCxnSpPr>
        <p:spPr>
          <a:xfrm>
            <a:off x="9051476" y="1835136"/>
            <a:ext cx="192733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E8EB51E-BB2F-45FA-AA10-0E5290E3A4C5}"/>
              </a:ext>
            </a:extLst>
          </p:cNvPr>
          <p:cNvCxnSpPr>
            <a:cxnSpLocks/>
          </p:cNvCxnSpPr>
          <p:nvPr/>
        </p:nvCxnSpPr>
        <p:spPr>
          <a:xfrm>
            <a:off x="6588369" y="2357515"/>
            <a:ext cx="1306888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DB3F6A-FED9-44DB-AB6D-339B58DC1E7D}"/>
              </a:ext>
            </a:extLst>
          </p:cNvPr>
          <p:cNvCxnSpPr/>
          <p:nvPr/>
        </p:nvCxnSpPr>
        <p:spPr>
          <a:xfrm flipV="1">
            <a:off x="4973232" y="2998267"/>
            <a:ext cx="1200214" cy="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A4B8065-9F1D-47D0-AC16-96F9C5C8CAB9}"/>
              </a:ext>
            </a:extLst>
          </p:cNvPr>
          <p:cNvCxnSpPr>
            <a:cxnSpLocks/>
          </p:cNvCxnSpPr>
          <p:nvPr/>
        </p:nvCxnSpPr>
        <p:spPr>
          <a:xfrm>
            <a:off x="6366875" y="2980618"/>
            <a:ext cx="191917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E363B24-B9C5-4D7B-A8A1-36661E377603}"/>
              </a:ext>
            </a:extLst>
          </p:cNvPr>
          <p:cNvCxnSpPr>
            <a:cxnSpLocks/>
          </p:cNvCxnSpPr>
          <p:nvPr/>
        </p:nvCxnSpPr>
        <p:spPr>
          <a:xfrm>
            <a:off x="6122646" y="5301884"/>
            <a:ext cx="200535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0005C42-1508-4094-8B6A-ADAE7F3A4AB2}"/>
              </a:ext>
            </a:extLst>
          </p:cNvPr>
          <p:cNvCxnSpPr>
            <a:cxnSpLocks/>
          </p:cNvCxnSpPr>
          <p:nvPr/>
        </p:nvCxnSpPr>
        <p:spPr>
          <a:xfrm>
            <a:off x="2097893" y="5896872"/>
            <a:ext cx="147815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30DC33E-0CBD-4C59-9C15-76914A9204E3}"/>
              </a:ext>
            </a:extLst>
          </p:cNvPr>
          <p:cNvCxnSpPr>
            <a:cxnSpLocks/>
          </p:cNvCxnSpPr>
          <p:nvPr/>
        </p:nvCxnSpPr>
        <p:spPr>
          <a:xfrm>
            <a:off x="6692173" y="3537143"/>
            <a:ext cx="107889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730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D7B272-3B17-42DB-AF33-9AA789562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442" y="438913"/>
            <a:ext cx="11823032" cy="64190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DAA3BF0-56D0-44E2-9DC4-7B0DA4A1E5A3}"/>
              </a:ext>
            </a:extLst>
          </p:cNvPr>
          <p:cNvSpPr txBox="1"/>
          <p:nvPr/>
        </p:nvSpPr>
        <p:spPr>
          <a:xfrm>
            <a:off x="577516" y="1123892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FDFCB1-A2DB-4915-904B-19771004DD92}"/>
              </a:ext>
            </a:extLst>
          </p:cNvPr>
          <p:cNvSpPr txBox="1"/>
          <p:nvPr/>
        </p:nvSpPr>
        <p:spPr>
          <a:xfrm>
            <a:off x="8182624" y="1105788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4DA100-5091-4CAD-A085-2F75E6A23ECF}"/>
              </a:ext>
            </a:extLst>
          </p:cNvPr>
          <p:cNvSpPr txBox="1"/>
          <p:nvPr/>
        </p:nvSpPr>
        <p:spPr>
          <a:xfrm>
            <a:off x="168442" y="1679957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244B15-2C89-4F02-8D9B-07307208478C}"/>
              </a:ext>
            </a:extLst>
          </p:cNvPr>
          <p:cNvSpPr txBox="1"/>
          <p:nvPr/>
        </p:nvSpPr>
        <p:spPr>
          <a:xfrm>
            <a:off x="4019169" y="1563197"/>
            <a:ext cx="2286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6FD3B1-D85D-4D5D-985A-C06CC156C77A}"/>
              </a:ext>
            </a:extLst>
          </p:cNvPr>
          <p:cNvSpPr txBox="1"/>
          <p:nvPr/>
        </p:nvSpPr>
        <p:spPr>
          <a:xfrm>
            <a:off x="7933181" y="1566754"/>
            <a:ext cx="2085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0A4784-204F-4872-A5CB-C7474C0F71E9}"/>
              </a:ext>
            </a:extLst>
          </p:cNvPr>
          <p:cNvSpPr txBox="1"/>
          <p:nvPr/>
        </p:nvSpPr>
        <p:spPr>
          <a:xfrm>
            <a:off x="48126" y="2300936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F8A835-42A5-4FE3-BA74-A781822BC538}"/>
              </a:ext>
            </a:extLst>
          </p:cNvPr>
          <p:cNvSpPr txBox="1"/>
          <p:nvPr/>
        </p:nvSpPr>
        <p:spPr>
          <a:xfrm>
            <a:off x="577516" y="2833514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BD2A95-53C9-45E4-9E2F-28C86A64C5E7}"/>
              </a:ext>
            </a:extLst>
          </p:cNvPr>
          <p:cNvSpPr txBox="1"/>
          <p:nvPr/>
        </p:nvSpPr>
        <p:spPr>
          <a:xfrm>
            <a:off x="543426" y="3426078"/>
            <a:ext cx="304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42DC42-0EE7-426A-951B-F2A9F3BDF18A}"/>
              </a:ext>
            </a:extLst>
          </p:cNvPr>
          <p:cNvSpPr txBox="1"/>
          <p:nvPr/>
        </p:nvSpPr>
        <p:spPr>
          <a:xfrm>
            <a:off x="3420978" y="3461256"/>
            <a:ext cx="4572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B20124-B8AE-4A7B-A393-4B6DC70C8566}"/>
              </a:ext>
            </a:extLst>
          </p:cNvPr>
          <p:cNvSpPr txBox="1"/>
          <p:nvPr/>
        </p:nvSpPr>
        <p:spPr>
          <a:xfrm>
            <a:off x="374316" y="4691465"/>
            <a:ext cx="685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5A4B3D-3D57-40BE-B75D-F1D5180AD614}"/>
              </a:ext>
            </a:extLst>
          </p:cNvPr>
          <p:cNvSpPr txBox="1"/>
          <p:nvPr/>
        </p:nvSpPr>
        <p:spPr>
          <a:xfrm>
            <a:off x="340226" y="5247529"/>
            <a:ext cx="685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  <a:latin typeface="UTM Avo" panose="02040603050506020204"/>
              </a:rPr>
              <a:t>11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17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D7B272-3B17-42DB-AF33-9AA789562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300" y="438913"/>
            <a:ext cx="11874500" cy="6419088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19756F1B-6A51-40D3-B40B-83F63C3093D6}"/>
              </a:ext>
            </a:extLst>
          </p:cNvPr>
          <p:cNvSpPr/>
          <p:nvPr/>
        </p:nvSpPr>
        <p:spPr>
          <a:xfrm>
            <a:off x="114300" y="1309117"/>
            <a:ext cx="518160" cy="4165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79D1217-AE98-4CB9-AF1F-57C6B5D0D961}"/>
              </a:ext>
            </a:extLst>
          </p:cNvPr>
          <p:cNvSpPr/>
          <p:nvPr/>
        </p:nvSpPr>
        <p:spPr>
          <a:xfrm>
            <a:off x="114300" y="4875422"/>
            <a:ext cx="518160" cy="4165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7C7C58E-B42F-4A74-ABFB-D25E2D0AF525}"/>
              </a:ext>
            </a:extLst>
          </p:cNvPr>
          <p:cNvSpPr/>
          <p:nvPr/>
        </p:nvSpPr>
        <p:spPr>
          <a:xfrm>
            <a:off x="114300" y="3082223"/>
            <a:ext cx="518160" cy="4165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6023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D7B272-3B17-42DB-AF33-9AA789562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900" y="438913"/>
            <a:ext cx="11595100" cy="641908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172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6400" y="419100"/>
            <a:ext cx="11188700" cy="643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2161540" y="6076156"/>
            <a:ext cx="812800" cy="725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6086"/>
            <a:ext cx="932687" cy="932687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3412"/>
            <a:ext cx="12192000" cy="6585217"/>
          </a:xfrm>
          <a:prstGeom prst="rect">
            <a:avLst/>
          </a:prstGeom>
        </p:spPr>
      </p:pic>
      <p:sp>
        <p:nvSpPr>
          <p:cNvPr id="5" name="Scroll: Horizontal 6"/>
          <p:cNvSpPr/>
          <p:nvPr/>
        </p:nvSpPr>
        <p:spPr>
          <a:xfrm>
            <a:off x="2363372" y="1019894"/>
            <a:ext cx="7371471" cy="3165243"/>
          </a:xfrm>
          <a:prstGeom prst="horizontalScroll">
            <a:avLst/>
          </a:prstGeom>
          <a:ln w="38100">
            <a:prstDash val="sys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7200" b="1" i="0" u="none" strike="noStrike" kern="1200" cap="none" spc="0" normalizeH="0" baseline="0" noProof="0" dirty="0">
              <a:ln w="19050">
                <a:solidFill>
                  <a:srgbClr val="FFFF00"/>
                </a:solidFill>
                <a:prstDash val="solid"/>
              </a:ln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VN Phuong Tay" panose="04040805070802020D02" pitchFamily="82" charset="0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89325" y="2103176"/>
            <a:ext cx="6114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/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QUẢ</a:t>
            </a:r>
            <a:r>
              <a:rPr kumimoji="0" lang="en-US" sz="5400" b="1" i="0" u="none" strike="noStrike" kern="1200" cap="none" spc="0" normalizeH="0" noProof="0" dirty="0">
                <a:ln/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TRỨNG KÌ DIỆU</a:t>
            </a:r>
            <a:endParaRPr kumimoji="0" lang="en-US" sz="5400" b="1" i="0" u="none" strike="noStrike" kern="1200" cap="none" spc="0" normalizeH="0" baseline="0" noProof="0" dirty="0">
              <a:ln/>
              <a:solidFill>
                <a:srgbClr val="FF0000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-107576"/>
            <a:ext cx="12192000" cy="5109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-107576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210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2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29493" y="2045949"/>
            <a:ext cx="8410534" cy="1495795"/>
            <a:chOff x="1325218" y="1804174"/>
            <a:chExt cx="9330717" cy="1306165"/>
          </a:xfrm>
        </p:grpSpPr>
        <p:sp>
          <p:nvSpPr>
            <p:cNvPr id="3" name="TextBox 2"/>
            <p:cNvSpPr txBox="1"/>
            <p:nvPr/>
          </p:nvSpPr>
          <p:spPr>
            <a:xfrm>
              <a:off x="1781687" y="1804174"/>
              <a:ext cx="8874248" cy="1306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93262">
                <a:defRPr/>
              </a:pP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-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121: </a:t>
              </a:r>
              <a:r>
                <a:rPr lang="en-US" sz="4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uân</a:t>
              </a:r>
              <a:r>
                <a:rPr lang="en-US" sz="4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 </a:t>
              </a:r>
              <a:r>
                <a:rPr lang="en-US" sz="4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uât</a:t>
              </a:r>
              <a:r>
                <a:rPr lang="en-US" sz="4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</a:p>
            <a:p>
              <a:pPr defTabSz="693262">
                <a:defRPr/>
              </a:pP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2067315" y="3657633"/>
            <a:ext cx="7846618" cy="941059"/>
            <a:chOff x="1311965" y="4170641"/>
            <a:chExt cx="7765773" cy="721696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637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66532">
                <a:spcBef>
                  <a:spcPts val="438"/>
                </a:spcBef>
                <a:spcAft>
                  <a:spcPts val="438"/>
                </a:spcAft>
                <a:defRPr/>
              </a:pP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432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320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123: </a:t>
              </a:r>
              <a:r>
                <a:rPr lang="en-US" sz="48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Ôn</a:t>
              </a:r>
              <a:r>
                <a:rPr lang="en-US" sz="48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800" b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endParaRPr lang="en-US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34" y="110301"/>
            <a:ext cx="994816" cy="855366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533707" y="537983"/>
            <a:ext cx="29691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93262">
              <a:defRPr/>
            </a:pPr>
            <a:r>
              <a:rPr lang="en-US" sz="432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Dặn</a:t>
            </a:r>
            <a:r>
              <a:rPr lang="en-US" sz="432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32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dò</a:t>
            </a:r>
            <a:endParaRPr lang="en-US" sz="432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721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57777" y="1817670"/>
            <a:ext cx="5981603" cy="2964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88797">
              <a:buClr>
                <a:srgbClr val="000000"/>
              </a:buClr>
              <a:defRPr/>
            </a:pP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666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666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4666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888797">
              <a:buClr>
                <a:srgbClr val="000000"/>
              </a:buClr>
              <a:defRPr/>
            </a:pPr>
            <a:endParaRPr lang="en-US" sz="4666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algn="ctr" defTabSz="888797">
              <a:buClr>
                <a:srgbClr val="000000"/>
              </a:buClr>
              <a:defRPr/>
            </a:pPr>
            <a:endParaRPr lang="en-US" sz="4666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552" y="3125086"/>
            <a:ext cx="2324052" cy="20508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9714" y="38840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4116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/>
          <a:srcRect l="729" t="988" r="834" b="957"/>
          <a:stretch/>
        </p:blipFill>
        <p:spPr>
          <a:xfrm>
            <a:off x="0" y="419100"/>
            <a:ext cx="12192000" cy="6438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8704" b="90000" l="514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881" t="49333" r="11119" b="16667"/>
          <a:stretch/>
        </p:blipFill>
        <p:spPr>
          <a:xfrm>
            <a:off x="8886697" y="2966720"/>
            <a:ext cx="1688408" cy="20666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815" b="47963" l="73800" r="93400"/>
                    </a14:imgEffect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24666" r="8480" b="53556"/>
          <a:stretch/>
        </p:blipFill>
        <p:spPr>
          <a:xfrm rot="845761">
            <a:off x="1512094" y="3440062"/>
            <a:ext cx="1578523" cy="19581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167" b="45370" l="50000" r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499" t="24167" r="29901" b="54167"/>
          <a:stretch/>
        </p:blipFill>
        <p:spPr>
          <a:xfrm rot="1127673">
            <a:off x="3959839" y="1756641"/>
            <a:ext cx="1523403" cy="191653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0" y="0"/>
            <a:ext cx="12192000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58029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140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/>
          <a:srcRect l="729" t="1137" r="1"/>
          <a:stretch/>
        </p:blipFill>
        <p:spPr>
          <a:xfrm>
            <a:off x="0" y="-1"/>
            <a:ext cx="12192000" cy="6636327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0934715" y="455086"/>
            <a:ext cx="788765" cy="76273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#9Slide03 Quicksand Medium" panose="00000600000000000000" pitchFamily="2" charset="0"/>
            </a:endParaRPr>
          </a:p>
        </p:txBody>
      </p:sp>
      <p:pic>
        <p:nvPicPr>
          <p:cNvPr id="8" name="Am-thanh-tra-loi-dung-www_yeualo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41" end="5188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192000" y="-1428750"/>
            <a:ext cx="1085850" cy="1085850"/>
          </a:xfrm>
          <a:prstGeom prst="rect">
            <a:avLst/>
          </a:prstGeom>
        </p:spPr>
      </p:pic>
      <p:sp>
        <p:nvSpPr>
          <p:cNvPr id="11" name="Rounded Rectangle 1">
            <a:extLst>
              <a:ext uri="{FF2B5EF4-FFF2-40B4-BE49-F238E27FC236}">
                <a16:creationId xmlns:a16="http://schemas.microsoft.com/office/drawing/2014/main" id="{B958C684-540A-4E40-B575-252535902BF5}"/>
              </a:ext>
            </a:extLst>
          </p:cNvPr>
          <p:cNvSpPr/>
          <p:nvPr/>
        </p:nvSpPr>
        <p:spPr>
          <a:xfrm>
            <a:off x="1767178" y="393414"/>
            <a:ext cx="4726089" cy="1442252"/>
          </a:xfrm>
          <a:prstGeom prst="roundRect">
            <a:avLst/>
          </a:prstGeom>
          <a:solidFill>
            <a:schemeClr val="lt1">
              <a:alpha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#9Slide03 Quicksand Medium" panose="00000600000000000000" pitchFamily="2" charset="0"/>
            </a:endParaRPr>
          </a:p>
        </p:txBody>
      </p:sp>
      <p:sp>
        <p:nvSpPr>
          <p:cNvPr id="2" name="Cloud 1">
            <a:extLst>
              <a:ext uri="{FF2B5EF4-FFF2-40B4-BE49-F238E27FC236}">
                <a16:creationId xmlns:a16="http://schemas.microsoft.com/office/drawing/2014/main" id="{655F9E5C-1358-4C33-BDB5-9362DFC96F2C}"/>
              </a:ext>
            </a:extLst>
          </p:cNvPr>
          <p:cNvSpPr/>
          <p:nvPr/>
        </p:nvSpPr>
        <p:spPr>
          <a:xfrm rot="480208">
            <a:off x="2685018" y="2284635"/>
            <a:ext cx="7155288" cy="3130940"/>
          </a:xfrm>
          <a:prstGeom prst="cloud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6888" y="663482"/>
            <a:ext cx="4377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Em đọc từ sau: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69633" y="3244009"/>
            <a:ext cx="6088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 err="1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khuya</a:t>
            </a:r>
            <a:r>
              <a:rPr lang="en-US" sz="5400" dirty="0" smtClean="0">
                <a:solidFill>
                  <a:srgbClr val="FF0000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khoắt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3 Quicksand Medium" panose="000006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327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5351" objId="8"/>
        <p14:stopEvt time="28241" objId="8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421BC08-4B69-43BE-A474-F14878BD8E0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" t="988" r="834" b="957"/>
          <a:stretch/>
        </p:blipFill>
        <p:spPr>
          <a:xfrm>
            <a:off x="0" y="0"/>
            <a:ext cx="12192000" cy="6438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815" b="47963" l="73800" r="93400"/>
                    </a14:imgEffect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24666" r="8480" b="53556"/>
          <a:stretch/>
        </p:blipFill>
        <p:spPr>
          <a:xfrm rot="845761">
            <a:off x="1512094" y="3440062"/>
            <a:ext cx="1578523" cy="19581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167" b="45370" l="50000" r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499" t="24167" r="29901" b="54167"/>
          <a:stretch/>
        </p:blipFill>
        <p:spPr>
          <a:xfrm rot="1127673">
            <a:off x="3959839" y="1756641"/>
            <a:ext cx="1523403" cy="191653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2593" l="34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334"/>
          <a:stretch/>
        </p:blipFill>
        <p:spPr>
          <a:xfrm>
            <a:off x="8949384" y="2563845"/>
            <a:ext cx="1451844" cy="207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91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B576A4C-1368-45EB-9A68-4A3293D1E50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29" t="1137" r="1"/>
          <a:stretch/>
        </p:blipFill>
        <p:spPr>
          <a:xfrm>
            <a:off x="0" y="0"/>
            <a:ext cx="12192000" cy="6464586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10910800" y="398589"/>
            <a:ext cx="836596" cy="838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SVN-Fiolex Girls" panose="020B0606040200020203" pitchFamily="34" charset="0"/>
              <a:ea typeface="+mn-ea"/>
              <a:cs typeface="+mn-cs"/>
            </a:endParaRPr>
          </a:p>
        </p:txBody>
      </p:sp>
      <p:pic>
        <p:nvPicPr>
          <p:cNvPr id="7" name="Am-thanh-tra-loi-dung-www_yeualo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41" end="5188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192000" y="-1428750"/>
            <a:ext cx="1085850" cy="1085850"/>
          </a:xfrm>
          <a:prstGeom prst="rect">
            <a:avLst/>
          </a:prstGeom>
        </p:spPr>
      </p:pic>
      <p:sp>
        <p:nvSpPr>
          <p:cNvPr id="30" name="Rounded Rectangle 1">
            <a:extLst>
              <a:ext uri="{FF2B5EF4-FFF2-40B4-BE49-F238E27FC236}">
                <a16:creationId xmlns:a16="http://schemas.microsoft.com/office/drawing/2014/main" id="{A037F85F-687F-4905-9482-FEA9314395AE}"/>
              </a:ext>
            </a:extLst>
          </p:cNvPr>
          <p:cNvSpPr/>
          <p:nvPr/>
        </p:nvSpPr>
        <p:spPr>
          <a:xfrm>
            <a:off x="1753731" y="432374"/>
            <a:ext cx="4727751" cy="1425073"/>
          </a:xfrm>
          <a:prstGeom prst="roundRect">
            <a:avLst/>
          </a:prstGeom>
          <a:solidFill>
            <a:schemeClr val="lt1">
              <a:alpha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63E3F87E-F2D7-4817-95D7-DBD4E75FA4F9}"/>
              </a:ext>
            </a:extLst>
          </p:cNvPr>
          <p:cNvSpPr/>
          <p:nvPr/>
        </p:nvSpPr>
        <p:spPr>
          <a:xfrm>
            <a:off x="1435593" y="2632721"/>
            <a:ext cx="10756407" cy="2780527"/>
          </a:xfrm>
          <a:prstGeom prst="cloud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9455" y="676178"/>
            <a:ext cx="44106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Em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đọc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câu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sau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96557" y="3253379"/>
            <a:ext cx="99955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Cải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xanh</a:t>
            </a:r>
            <a:r>
              <a:rPr kumimoji="0" lang="en-US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ngoắt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phải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,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ngoặt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trái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780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3488" objId="7"/>
        <p14:stopEvt time="26379" objId="7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14D4064-CA21-4171-B447-1088289251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" t="988" r="834" b="957"/>
          <a:stretch/>
        </p:blipFill>
        <p:spPr>
          <a:xfrm>
            <a:off x="0" y="419100"/>
            <a:ext cx="12192000" cy="6438900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815" b="47963" l="73800" r="93400"/>
                    </a14:imgEffect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560" t="24666" r="8480" b="53556"/>
          <a:stretch/>
        </p:blipFill>
        <p:spPr>
          <a:xfrm rot="845761">
            <a:off x="1542240" y="3704820"/>
            <a:ext cx="1578523" cy="1880826"/>
          </a:xfrm>
          <a:prstGeom prst="rect">
            <a:avLst/>
          </a:prstGeom>
        </p:spPr>
      </p:pic>
      <p:pic>
        <p:nvPicPr>
          <p:cNvPr id="7" name="Picture 2" descr="Cute baduck cartoon Royalty Free Vector Image - VectorStock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78" b="93241" l="0" r="100000">
                        <a14:backgroundMark x1="17946" y1="3241" x2="10270" y2="35463"/>
                        <a14:backgroundMark x1="5514" y1="2130" x2="13838" y2="52963"/>
                        <a14:backgroundMark x1="21514" y1="40093" x2="24108" y2="52963"/>
                        <a14:backgroundMark x1="22486" y1="64907" x2="22486" y2="64907"/>
                        <a14:backgroundMark x1="54595" y1="1204" x2="24108" y2="8241"/>
                        <a14:backgroundMark x1="70162" y1="2778" x2="91784" y2="14722"/>
                        <a14:backgroundMark x1="86919" y1="19815" x2="85730" y2="31296"/>
                        <a14:backgroundMark x1="96865" y1="35741" x2="96108" y2="56389"/>
                        <a14:backgroundMark x1="91243" y1="59907" x2="86919" y2="61481"/>
                        <a14:backgroundMark x1="82595" y1="63796" x2="74270" y2="74537"/>
                        <a14:backgroundMark x1="98378" y1="82778" x2="87676" y2="90926"/>
                        <a14:backgroundMark x1="63784" y1="90185" x2="20757" y2="91574"/>
                        <a14:backgroundMark x1="1189" y1="84815" x2="6486" y2="90185"/>
                        <a14:backgroundMark x1="22595" y1="76667" x2="21946" y2="778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00" y="3781075"/>
            <a:ext cx="1770602" cy="2067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4167" b="45370" l="50000" r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499" t="24167" r="29901" b="54167"/>
          <a:stretch/>
        </p:blipFill>
        <p:spPr>
          <a:xfrm rot="1127673">
            <a:off x="3989985" y="1982728"/>
            <a:ext cx="1523403" cy="19165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2593" l="342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334"/>
          <a:stretch/>
        </p:blipFill>
        <p:spPr>
          <a:xfrm>
            <a:off x="8829330" y="2780955"/>
            <a:ext cx="1502148" cy="214764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4191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9313" y="171073"/>
            <a:ext cx="932687" cy="93268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9733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7C74E6C-D6BF-4427-A9CB-FC86CCFA5CA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729" t="1137" r="1"/>
          <a:stretch/>
        </p:blipFill>
        <p:spPr>
          <a:xfrm>
            <a:off x="0" y="6393"/>
            <a:ext cx="12192000" cy="6464586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0890648" y="412490"/>
            <a:ext cx="876899" cy="87552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SVN-Fiolex Girls" panose="020B0606040200020203" pitchFamily="34" charset="0"/>
              <a:ea typeface="+mn-ea"/>
              <a:cs typeface="+mn-cs"/>
            </a:endParaRPr>
          </a:p>
        </p:txBody>
      </p:sp>
      <p:pic>
        <p:nvPicPr>
          <p:cNvPr id="8" name="Am-thanh-tra-loi-dung-www_yeualo_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41" end="5188.8333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192000" y="-1428750"/>
            <a:ext cx="1085850" cy="1085850"/>
          </a:xfrm>
          <a:prstGeom prst="rect">
            <a:avLst/>
          </a:prstGeom>
        </p:spPr>
      </p:pic>
      <p:sp>
        <p:nvSpPr>
          <p:cNvPr id="12" name="Rounded Rectangle 1">
            <a:extLst>
              <a:ext uri="{FF2B5EF4-FFF2-40B4-BE49-F238E27FC236}">
                <a16:creationId xmlns:a16="http://schemas.microsoft.com/office/drawing/2014/main" id="{1EF0FF11-9D95-4719-84AA-9D40AF80128E}"/>
              </a:ext>
            </a:extLst>
          </p:cNvPr>
          <p:cNvSpPr/>
          <p:nvPr/>
        </p:nvSpPr>
        <p:spPr>
          <a:xfrm>
            <a:off x="1798320" y="412490"/>
            <a:ext cx="6014421" cy="1442252"/>
          </a:xfrm>
          <a:prstGeom prst="roundRect">
            <a:avLst/>
          </a:prstGeom>
          <a:solidFill>
            <a:schemeClr val="lt1">
              <a:alpha val="80000"/>
            </a:schemeClr>
          </a:solidFill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" name="Cloud 2">
            <a:extLst>
              <a:ext uri="{FF2B5EF4-FFF2-40B4-BE49-F238E27FC236}">
                <a16:creationId xmlns:a16="http://schemas.microsoft.com/office/drawing/2014/main" id="{CACCF029-D2CF-4209-B896-3B3765127CC6}"/>
              </a:ext>
            </a:extLst>
          </p:cNvPr>
          <p:cNvSpPr/>
          <p:nvPr/>
        </p:nvSpPr>
        <p:spPr>
          <a:xfrm>
            <a:off x="1668153" y="2819613"/>
            <a:ext cx="10523847" cy="3063441"/>
          </a:xfrm>
          <a:prstGeom prst="cloud">
            <a:avLst/>
          </a:prstGeom>
          <a:solidFill>
            <a:schemeClr val="bg1"/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33596" y="3625707"/>
            <a:ext cx="97582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400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Ngân</a:t>
            </a:r>
            <a:r>
              <a:rPr lang="en-US" sz="5400" dirty="0">
                <a:solidFill>
                  <a:srgbClr val="FF0000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đi</a:t>
            </a:r>
            <a:r>
              <a:rPr lang="en-US" sz="5400" dirty="0">
                <a:solidFill>
                  <a:srgbClr val="FF0000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nhanh</a:t>
            </a:r>
            <a:r>
              <a:rPr lang="en-US" sz="5400" dirty="0">
                <a:solidFill>
                  <a:srgbClr val="FF0000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thoăn</a:t>
            </a:r>
            <a:r>
              <a:rPr lang="en-US" sz="5400" dirty="0">
                <a:solidFill>
                  <a:srgbClr val="FF0000"/>
                </a:solidFill>
                <a:latin typeface="#9Slide03 Quicksand Medium" panose="00000600000000000000" pitchFamily="2" charset="0"/>
              </a:rPr>
              <a:t> </a:t>
            </a:r>
            <a:r>
              <a:rPr lang="en-US" sz="5400" dirty="0" err="1">
                <a:solidFill>
                  <a:srgbClr val="FF0000"/>
                </a:solidFill>
                <a:latin typeface="#9Slide03 Quicksand Medium" panose="00000600000000000000" pitchFamily="2" charset="0"/>
              </a:rPr>
              <a:t>thoắt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3 Quicksand Medium" panose="00000600000000000000" pitchFamily="2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52383" y="608247"/>
            <a:ext cx="63066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t>Em đọc câu sau: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1431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39821" objId="8"/>
        <p14:stopEvt time="42691" objId="8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11.4|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1|19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37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858</TotalTime>
  <Words>184</Words>
  <Application>Microsoft Office PowerPoint</Application>
  <PresentationFormat>Widescreen</PresentationFormat>
  <Paragraphs>80</Paragraphs>
  <Slides>31</Slides>
  <Notes>7</Notes>
  <HiddenSlides>0</HiddenSlides>
  <MMClips>3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31</vt:i4>
      </vt:variant>
    </vt:vector>
  </HeadingPairs>
  <TitlesOfParts>
    <vt:vector size="49" baseType="lpstr">
      <vt:lpstr>#9Slide03 Quicksand Medium</vt:lpstr>
      <vt:lpstr>.VnAvant</vt:lpstr>
      <vt:lpstr>Arial</vt:lpstr>
      <vt:lpstr>Calibri</vt:lpstr>
      <vt:lpstr>Calibri Light</vt:lpstr>
      <vt:lpstr>等线</vt:lpstr>
      <vt:lpstr>inpin heiti</vt:lpstr>
      <vt:lpstr>Quicksand</vt:lpstr>
      <vt:lpstr>SimSun</vt:lpstr>
      <vt:lpstr>SimSun</vt:lpstr>
      <vt:lpstr>SVN-Fiolex Girls</vt:lpstr>
      <vt:lpstr>Times New Roman</vt:lpstr>
      <vt:lpstr>UTM Avo</vt:lpstr>
      <vt:lpstr>UVN Phuong Tay</vt:lpstr>
      <vt:lpstr>HOC10 TEMPLATE</vt:lpstr>
      <vt:lpstr>1_Default Design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44</cp:revision>
  <dcterms:created xsi:type="dcterms:W3CDTF">2021-12-19T16:42:59Z</dcterms:created>
  <dcterms:modified xsi:type="dcterms:W3CDTF">2022-03-19T03:27:14Z</dcterms:modified>
</cp:coreProperties>
</file>