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57" r:id="rId2"/>
  </p:sldMasterIdLst>
  <p:notesMasterIdLst>
    <p:notesMasterId r:id="rId33"/>
  </p:notesMasterIdLst>
  <p:sldIdLst>
    <p:sldId id="290" r:id="rId3"/>
    <p:sldId id="286" r:id="rId4"/>
    <p:sldId id="261" r:id="rId5"/>
    <p:sldId id="257" r:id="rId6"/>
    <p:sldId id="263" r:id="rId7"/>
    <p:sldId id="266" r:id="rId8"/>
    <p:sldId id="264" r:id="rId9"/>
    <p:sldId id="265" r:id="rId10"/>
    <p:sldId id="353" r:id="rId11"/>
    <p:sldId id="260" r:id="rId12"/>
    <p:sldId id="374" r:id="rId13"/>
    <p:sldId id="376" r:id="rId14"/>
    <p:sldId id="354" r:id="rId15"/>
    <p:sldId id="278" r:id="rId16"/>
    <p:sldId id="375" r:id="rId17"/>
    <p:sldId id="357" r:id="rId18"/>
    <p:sldId id="346" r:id="rId19"/>
    <p:sldId id="347" r:id="rId20"/>
    <p:sldId id="348" r:id="rId21"/>
    <p:sldId id="349" r:id="rId22"/>
    <p:sldId id="350" r:id="rId23"/>
    <p:sldId id="351" r:id="rId24"/>
    <p:sldId id="308" r:id="rId25"/>
    <p:sldId id="358" r:id="rId26"/>
    <p:sldId id="362" r:id="rId27"/>
    <p:sldId id="377" r:id="rId28"/>
    <p:sldId id="365" r:id="rId29"/>
    <p:sldId id="363" r:id="rId30"/>
    <p:sldId id="364" r:id="rId31"/>
    <p:sldId id="270" r:id="rId32"/>
  </p:sldIdLst>
  <p:sldSz cx="12192000" cy="6858000"/>
  <p:notesSz cx="6858000" cy="9144000"/>
  <p:embeddedFontLst>
    <p:embeddedFont>
      <p:font typeface="Algerian" panose="04020705040A02060702" pitchFamily="82" charset="0"/>
      <p:regular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Arial Black" panose="020B0A04020102020204" pitchFamily="34" charset="0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iczac" initials="Z" lastIdx="1" clrIdx="0">
    <p:extLst>
      <p:ext uri="{19B8F6BF-5375-455C-9EA6-DF929625EA0E}">
        <p15:presenceInfo xmlns:p15="http://schemas.microsoft.com/office/powerpoint/2012/main" userId="Zicza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FF8119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19DBD-C59E-44B0-9C3E-BE4F6844ADBA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AB4A9-E392-448E-9937-D4558FF32F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2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6BBFD17B-D166-40AF-9627-1FB3187FEC8D}"/>
              </a:ext>
            </a:extLst>
          </p:cNvPr>
          <p:cNvSpPr/>
          <p:nvPr userDrawn="1"/>
        </p:nvSpPr>
        <p:spPr>
          <a:xfrm>
            <a:off x="11008796" y="2765"/>
            <a:ext cx="1284651" cy="1380867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62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505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93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172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27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218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509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85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902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350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38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5695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860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9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3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65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2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49;p11">
            <a:extLst>
              <a:ext uri="{FF2B5EF4-FFF2-40B4-BE49-F238E27FC236}">
                <a16:creationId xmlns="" xmlns:a16="http://schemas.microsoft.com/office/drawing/2014/main" id="{883D005B-8B11-4FA0-82A2-9A260DE5898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90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2062BECB-449F-45A6-8F97-3F24421DCB55}"/>
              </a:ext>
            </a:extLst>
          </p:cNvPr>
          <p:cNvSpPr/>
          <p:nvPr userDrawn="1"/>
        </p:nvSpPr>
        <p:spPr>
          <a:xfrm>
            <a:off x="11028850" y="0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649" r:id="rId6"/>
    <p:sldLayoutId id="2147483650" r:id="rId7"/>
    <p:sldLayoutId id="2147483685" r:id="rId8"/>
    <p:sldLayoutId id="2147483652" r:id="rId9"/>
    <p:sldLayoutId id="2147483651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53" r:id="rId17"/>
    <p:sldLayoutId id="214748378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0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19.gif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6.gif"/><Relationship Id="rId12" Type="http://schemas.openxmlformats.org/officeDocument/2006/relationships/slide" Target="slide8.xml"/><Relationship Id="rId17" Type="http://schemas.openxmlformats.org/officeDocument/2006/relationships/slide" Target="slide9.xml"/><Relationship Id="rId2" Type="http://schemas.microsoft.com/office/2007/relationships/media" Target="../media/media1.mp3"/><Relationship Id="rId16" Type="http://schemas.openxmlformats.org/officeDocument/2006/relationships/image" Target="../media/image15.png"/><Relationship Id="rId1" Type="http://schemas.openxmlformats.org/officeDocument/2006/relationships/audio" Target="NULL" TargetMode="External"/><Relationship Id="rId6" Type="http://schemas.openxmlformats.org/officeDocument/2006/relationships/slide" Target="slide6.xml"/><Relationship Id="rId11" Type="http://schemas.openxmlformats.org/officeDocument/2006/relationships/image" Target="../media/image18.gif"/><Relationship Id="rId5" Type="http://schemas.openxmlformats.org/officeDocument/2006/relationships/image" Target="../media/image13.jpg"/><Relationship Id="rId15" Type="http://schemas.openxmlformats.org/officeDocument/2006/relationships/image" Target="../media/image20.gif"/><Relationship Id="rId10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image" Target="../media/image17.gif"/><Relationship Id="rId1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5.xml"/><Relationship Id="rId7" Type="http://schemas.openxmlformats.org/officeDocument/2006/relationships/slide" Target="slide4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15.png"/><Relationship Id="rId4" Type="http://schemas.openxmlformats.org/officeDocument/2006/relationships/image" Target="../media/image21.jp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15.png"/><Relationship Id="rId4" Type="http://schemas.openxmlformats.org/officeDocument/2006/relationships/image" Target="../media/image21.jpg"/><Relationship Id="rId9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15.png"/><Relationship Id="rId4" Type="http://schemas.openxmlformats.org/officeDocument/2006/relationships/image" Target="../media/image21.jpg"/><Relationship Id="rId9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4.xml"/><Relationship Id="rId5" Type="http://schemas.openxmlformats.org/officeDocument/2006/relationships/image" Target="../media/image15.png"/><Relationship Id="rId10" Type="http://schemas.openxmlformats.org/officeDocument/2006/relationships/image" Target="../media/image23.png"/><Relationship Id="rId4" Type="http://schemas.openxmlformats.org/officeDocument/2006/relationships/image" Target="../media/image21.jpg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658220" y="1648606"/>
            <a:ext cx="6875600" cy="23371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24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127: oang - oac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67278" y="99936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39823" y="684711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11" y="-122429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FBAA8D8-C721-4080-BCFD-4CC7D0124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228744"/>
            <a:ext cx="9115548" cy="6449484"/>
          </a:xfrm>
          <a:prstGeom prst="rect">
            <a:avLst/>
          </a:prstGeom>
        </p:spPr>
      </p:pic>
      <p:sp>
        <p:nvSpPr>
          <p:cNvPr id="4" name="Shape 233">
            <a:extLst>
              <a:ext uri="{FF2B5EF4-FFF2-40B4-BE49-F238E27FC236}">
                <a16:creationId xmlns="" xmlns:a16="http://schemas.microsoft.com/office/drawing/2014/main" id="{7DF390D5-FD81-4C0B-95D5-90A528D13082}"/>
              </a:ext>
            </a:extLst>
          </p:cNvPr>
          <p:cNvSpPr/>
          <p:nvPr/>
        </p:nvSpPr>
        <p:spPr>
          <a:xfrm>
            <a:off x="5588785" y="3145233"/>
            <a:ext cx="6016487" cy="1373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kumimoji="0" lang="en-US" sz="6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字魂7号-温暖童稚体" panose="00000500000000000000" pitchFamily="2" charset="-122"/>
                <a:cs typeface="Lato Regular"/>
                <a:sym typeface="Lato Regular"/>
              </a:rPr>
              <a:t>LÀM QUEN</a:t>
            </a:r>
            <a:endParaRPr kumimoji="0" lang="en-US" sz="6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D0D70D4-3184-49A2-9EC4-D6789940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" y="0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3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B9AEED7-C694-44DB-872E-D124DFDE6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1" t="12128" r="32292" b="19865"/>
          <a:stretch/>
        </p:blipFill>
        <p:spPr>
          <a:xfrm>
            <a:off x="-334335" y="1249408"/>
            <a:ext cx="5363535" cy="42560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9874E5B-7A60-4969-8F62-0499081E7AC4}"/>
              </a:ext>
            </a:extLst>
          </p:cNvPr>
          <p:cNvSpPr txBox="1"/>
          <p:nvPr/>
        </p:nvSpPr>
        <p:spPr>
          <a:xfrm>
            <a:off x="5964839" y="615005"/>
            <a:ext cx="56573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>
                <a:solidFill>
                  <a:prstClr val="black"/>
                </a:solidFill>
                <a:latin typeface="UTM Avo"/>
              </a:rPr>
              <a:t>kh</a:t>
            </a:r>
            <a:r>
              <a:rPr lang="en-US" sz="8000" b="1" kern="0" dirty="0" err="1">
                <a:solidFill>
                  <a:srgbClr val="FF0000"/>
                </a:solidFill>
                <a:latin typeface="UTM Avo"/>
              </a:rPr>
              <a:t>oang</a:t>
            </a:r>
            <a:r>
              <a:rPr lang="en-US" sz="8000" b="1" kern="0" dirty="0">
                <a:solidFill>
                  <a:prstClr val="black"/>
                </a:solidFill>
                <a:latin typeface="UTM Avo"/>
              </a:rPr>
              <a:t> </a:t>
            </a:r>
            <a:r>
              <a:rPr lang="en-US" sz="8000" b="1" kern="0" dirty="0" err="1">
                <a:solidFill>
                  <a:prstClr val="black"/>
                </a:solidFill>
                <a:latin typeface="UTM Avo"/>
              </a:rPr>
              <a:t>tàu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5964839" y="2251609"/>
            <a:ext cx="38331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 smtClean="0">
                <a:latin typeface="UTM Avo"/>
              </a:rPr>
              <a:t>kh</a:t>
            </a:r>
            <a:r>
              <a:rPr lang="en-US" sz="8000" b="1" kern="0" dirty="0" err="1" smtClean="0">
                <a:solidFill>
                  <a:srgbClr val="FF0000"/>
                </a:solidFill>
                <a:latin typeface="UTM Avo"/>
              </a:rPr>
              <a:t>oang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5" y="-19397"/>
            <a:ext cx="1300437" cy="12688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7162282" y="4018415"/>
            <a:ext cx="26356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 smtClean="0">
                <a:solidFill>
                  <a:srgbClr val="FF0000"/>
                </a:solidFill>
                <a:latin typeface="UTM Avo"/>
              </a:rPr>
              <a:t>oang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</p:spTree>
    <p:extLst>
      <p:ext uri="{BB962C8B-B14F-4D97-AF65-F5344CB8AC3E}">
        <p14:creationId xmlns:p14="http://schemas.microsoft.com/office/powerpoint/2010/main" val="79783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9874E5B-7A60-4969-8F62-0499081E7AC4}"/>
              </a:ext>
            </a:extLst>
          </p:cNvPr>
          <p:cNvSpPr txBox="1"/>
          <p:nvPr/>
        </p:nvSpPr>
        <p:spPr>
          <a:xfrm>
            <a:off x="6246484" y="612347"/>
            <a:ext cx="46330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>
                <a:solidFill>
                  <a:prstClr val="black"/>
                </a:solidFill>
                <a:latin typeface="UTM Avo"/>
              </a:rPr>
              <a:t>á</a:t>
            </a:r>
            <a:r>
              <a:rPr lang="en-US" sz="8000" b="1" kern="0" noProof="0" dirty="0">
                <a:solidFill>
                  <a:prstClr val="black"/>
                </a:solidFill>
                <a:latin typeface="UTM Avo"/>
              </a:rPr>
              <a:t>o </a:t>
            </a:r>
            <a:r>
              <a:rPr lang="en-US" sz="8000" b="1" kern="0" noProof="0" dirty="0" err="1">
                <a:latin typeface="UTM Avo"/>
              </a:rPr>
              <a:t>kh</a:t>
            </a:r>
            <a:r>
              <a:rPr lang="en-US" sz="8000" b="1" kern="0" noProof="0" dirty="0" err="1">
                <a:solidFill>
                  <a:srgbClr val="FF0000"/>
                </a:solidFill>
                <a:latin typeface="UTM Avo"/>
              </a:rPr>
              <a:t>oác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8926705" y="3972461"/>
            <a:ext cx="19527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>
                <a:solidFill>
                  <a:srgbClr val="FF0000"/>
                </a:solidFill>
                <a:latin typeface="UTM Avo"/>
              </a:rPr>
              <a:t>oac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A646EC2-F5B4-4770-A8E9-CD4022A41E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9" r="30350" b="19990"/>
          <a:stretch/>
        </p:blipFill>
        <p:spPr>
          <a:xfrm>
            <a:off x="495300" y="869960"/>
            <a:ext cx="4953000" cy="43058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055"/>
            <a:ext cx="1300437" cy="12688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7729263" y="2361143"/>
            <a:ext cx="31502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noProof="0" dirty="0" err="1" smtClean="0">
                <a:latin typeface="UTM Avo"/>
              </a:rPr>
              <a:t>kh</a:t>
            </a:r>
            <a:r>
              <a:rPr lang="en-US" sz="8000" b="1" kern="0" noProof="0" dirty="0" err="1" smtClean="0">
                <a:solidFill>
                  <a:srgbClr val="FF0000"/>
                </a:solidFill>
                <a:latin typeface="UTM Avo"/>
              </a:rPr>
              <a:t>oác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</p:spTree>
    <p:extLst>
      <p:ext uri="{BB962C8B-B14F-4D97-AF65-F5344CB8AC3E}">
        <p14:creationId xmlns:p14="http://schemas.microsoft.com/office/powerpoint/2010/main" val="126454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3">
            <a:extLst>
              <a:ext uri="{FF2B5EF4-FFF2-40B4-BE49-F238E27FC236}">
                <a16:creationId xmlns="" xmlns:a16="http://schemas.microsoft.com/office/drawing/2014/main" id="{ECF12D66-D11F-4887-931A-EC7D381CEB18}"/>
              </a:ext>
            </a:extLst>
          </p:cNvPr>
          <p:cNvSpPr/>
          <p:nvPr/>
        </p:nvSpPr>
        <p:spPr>
          <a:xfrm>
            <a:off x="3821035" y="246535"/>
            <a:ext cx="4598126" cy="1093156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6000" b="1" dirty="0">
                <a:solidFill>
                  <a:srgbClr val="00B050"/>
                </a:solidFill>
                <a:latin typeface="UTM Avo" panose="02040603050506020204" pitchFamily="18" charset="0"/>
              </a:rPr>
              <a:t>  </a:t>
            </a:r>
            <a:r>
              <a:rPr lang="vi-VN" sz="6000" b="1" dirty="0">
                <a:solidFill>
                  <a:srgbClr val="00B050"/>
                </a:solidFill>
                <a:latin typeface="UTM Avo" panose="02040603050506020204" pitchFamily="18" charset="0"/>
              </a:rPr>
              <a:t>So sánh</a:t>
            </a:r>
            <a:endParaRPr lang="en-US" sz="6000" b="1" dirty="0">
              <a:solidFill>
                <a:srgbClr val="00B050"/>
              </a:solidFill>
              <a:latin typeface="UTM Avo" panose="020406030505060202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FD5D479D-447F-4358-AFF6-678D8F8C5B11}"/>
              </a:ext>
            </a:extLst>
          </p:cNvPr>
          <p:cNvSpPr/>
          <p:nvPr/>
        </p:nvSpPr>
        <p:spPr>
          <a:xfrm>
            <a:off x="1608082" y="2200270"/>
            <a:ext cx="4224681" cy="3682896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lIns="91431" tIns="45716" rIns="91431" bIns="45716" rtlCol="0" anchor="ctr"/>
          <a:lstStyle/>
          <a:p>
            <a:pPr lvl="0" algn="ctr">
              <a:defRPr/>
            </a:pPr>
            <a:r>
              <a:rPr lang="en-US" sz="9600" b="1" kern="0" dirty="0" err="1">
                <a:solidFill>
                  <a:srgbClr val="FF0000"/>
                </a:solidFill>
              </a:rPr>
              <a:t>oa</a:t>
            </a:r>
            <a:r>
              <a:rPr lang="en-US" sz="9600" b="1" kern="0" dirty="0" err="1">
                <a:solidFill>
                  <a:srgbClr val="002060"/>
                </a:solidFill>
              </a:rPr>
              <a:t>ng</a:t>
            </a:r>
            <a:endParaRPr lang="en-US" sz="9600" b="1" kern="0" dirty="0">
              <a:solidFill>
                <a:srgbClr val="002060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2400B744-37F8-4B36-B334-2DA425917A24}"/>
              </a:ext>
            </a:extLst>
          </p:cNvPr>
          <p:cNvSpPr/>
          <p:nvPr/>
        </p:nvSpPr>
        <p:spPr>
          <a:xfrm>
            <a:off x="6211614" y="2126698"/>
            <a:ext cx="4038600" cy="3682896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lIns="91431" tIns="45716" rIns="91431" bIns="45716" rtlCol="0" anchor="ctr"/>
          <a:lstStyle/>
          <a:p>
            <a:pPr lvl="0" algn="ctr">
              <a:defRPr/>
            </a:pPr>
            <a:r>
              <a:rPr lang="en-US" sz="9600" b="1" kern="0" dirty="0" err="1">
                <a:solidFill>
                  <a:srgbClr val="FF0000"/>
                </a:solidFill>
              </a:rPr>
              <a:t>oa</a:t>
            </a:r>
            <a:r>
              <a:rPr lang="en-US" sz="9600" b="1" kern="0" dirty="0" err="1"/>
              <a:t>c</a:t>
            </a:r>
            <a:endParaRPr lang="en-US" sz="9600" b="1" kern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2" y="-19397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9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1" y="-32276"/>
            <a:ext cx="1300437" cy="12688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9874E5B-7A60-4969-8F62-0499081E7AC4}"/>
              </a:ext>
            </a:extLst>
          </p:cNvPr>
          <p:cNvSpPr txBox="1"/>
          <p:nvPr/>
        </p:nvSpPr>
        <p:spPr>
          <a:xfrm>
            <a:off x="6989434" y="1148405"/>
            <a:ext cx="46330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>
                <a:solidFill>
                  <a:prstClr val="black"/>
                </a:solidFill>
                <a:latin typeface="UTM Avo"/>
              </a:rPr>
              <a:t>á</a:t>
            </a:r>
            <a:r>
              <a:rPr lang="en-US" sz="8000" b="1" kern="0" noProof="0" dirty="0">
                <a:solidFill>
                  <a:prstClr val="black"/>
                </a:solidFill>
                <a:latin typeface="UTM Avo"/>
              </a:rPr>
              <a:t>o </a:t>
            </a:r>
            <a:r>
              <a:rPr lang="en-US" sz="8000" b="1" kern="0" noProof="0" dirty="0" err="1">
                <a:latin typeface="UTM Avo"/>
              </a:rPr>
              <a:t>kh</a:t>
            </a:r>
            <a:r>
              <a:rPr lang="en-US" sz="8000" b="1" kern="0" noProof="0" dirty="0" err="1">
                <a:solidFill>
                  <a:srgbClr val="FF0000"/>
                </a:solidFill>
                <a:latin typeface="UTM Avo"/>
              </a:rPr>
              <a:t>oác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9669655" y="4508519"/>
            <a:ext cx="19527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>
                <a:solidFill>
                  <a:srgbClr val="FF0000"/>
                </a:solidFill>
                <a:latin typeface="UTM Avo"/>
              </a:rPr>
              <a:t>oac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8472213" y="2897201"/>
            <a:ext cx="31502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noProof="0" dirty="0" err="1" smtClean="0">
                <a:latin typeface="UTM Avo"/>
              </a:rPr>
              <a:t>kh</a:t>
            </a:r>
            <a:r>
              <a:rPr lang="en-US" sz="8000" b="1" kern="0" noProof="0" dirty="0" err="1" smtClean="0">
                <a:solidFill>
                  <a:srgbClr val="FF0000"/>
                </a:solidFill>
                <a:latin typeface="UTM Avo"/>
              </a:rPr>
              <a:t>oác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9874E5B-7A60-4969-8F62-0499081E7AC4}"/>
              </a:ext>
            </a:extLst>
          </p:cNvPr>
          <p:cNvSpPr txBox="1"/>
          <p:nvPr/>
        </p:nvSpPr>
        <p:spPr>
          <a:xfrm>
            <a:off x="287939" y="1148405"/>
            <a:ext cx="56573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>
                <a:solidFill>
                  <a:prstClr val="black"/>
                </a:solidFill>
                <a:latin typeface="UTM Avo"/>
              </a:rPr>
              <a:t>kh</a:t>
            </a:r>
            <a:r>
              <a:rPr lang="en-US" sz="8000" b="1" kern="0" dirty="0" err="1">
                <a:solidFill>
                  <a:srgbClr val="FF0000"/>
                </a:solidFill>
                <a:latin typeface="UTM Avo"/>
              </a:rPr>
              <a:t>oang</a:t>
            </a:r>
            <a:r>
              <a:rPr lang="en-US" sz="8000" b="1" kern="0" dirty="0">
                <a:solidFill>
                  <a:prstClr val="black"/>
                </a:solidFill>
                <a:latin typeface="UTM Avo"/>
              </a:rPr>
              <a:t> </a:t>
            </a:r>
            <a:r>
              <a:rPr lang="en-US" sz="8000" b="1" kern="0" dirty="0" err="1">
                <a:solidFill>
                  <a:prstClr val="black"/>
                </a:solidFill>
                <a:latin typeface="UTM Avo"/>
              </a:rPr>
              <a:t>tàu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287939" y="2785009"/>
            <a:ext cx="38331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 smtClean="0">
                <a:latin typeface="UTM Avo"/>
              </a:rPr>
              <a:t>kh</a:t>
            </a:r>
            <a:r>
              <a:rPr lang="en-US" sz="8000" b="1" kern="0" dirty="0" err="1" smtClean="0">
                <a:solidFill>
                  <a:srgbClr val="FF0000"/>
                </a:solidFill>
                <a:latin typeface="UTM Avo"/>
              </a:rPr>
              <a:t>oang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56A3CD3-7643-47C6-9ACB-C617A467B71B}"/>
              </a:ext>
            </a:extLst>
          </p:cNvPr>
          <p:cNvSpPr txBox="1"/>
          <p:nvPr/>
        </p:nvSpPr>
        <p:spPr>
          <a:xfrm>
            <a:off x="1485382" y="4551815"/>
            <a:ext cx="26356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0" dirty="0" err="1" smtClean="0">
                <a:solidFill>
                  <a:srgbClr val="FF0000"/>
                </a:solidFill>
                <a:latin typeface="UTM Avo"/>
              </a:rPr>
              <a:t>oang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</a:endParaRPr>
          </a:p>
        </p:txBody>
      </p:sp>
    </p:spTree>
    <p:extLst>
      <p:ext uri="{BB962C8B-B14F-4D97-AF65-F5344CB8AC3E}">
        <p14:creationId xmlns:p14="http://schemas.microsoft.com/office/powerpoint/2010/main" val="352726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ECA85D5-7A4B-4EED-B820-32F727B273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" b="-33"/>
          <a:stretch/>
        </p:blipFill>
        <p:spPr>
          <a:xfrm>
            <a:off x="475673" y="333829"/>
            <a:ext cx="11451771" cy="6400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D313635F-F011-42C6-8B88-F2DD8DAABB28}"/>
              </a:ext>
            </a:extLst>
          </p:cNvPr>
          <p:cNvCxnSpPr/>
          <p:nvPr/>
        </p:nvCxnSpPr>
        <p:spPr>
          <a:xfrm>
            <a:off x="9854127" y="3475266"/>
            <a:ext cx="16071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35C26393-9DF4-4541-86CA-9B86E5BDD7D2}"/>
              </a:ext>
            </a:extLst>
          </p:cNvPr>
          <p:cNvCxnSpPr/>
          <p:nvPr/>
        </p:nvCxnSpPr>
        <p:spPr>
          <a:xfrm>
            <a:off x="1867313" y="6686550"/>
            <a:ext cx="15517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4A27FC94-5AEE-4299-843A-A01A693A5306}"/>
              </a:ext>
            </a:extLst>
          </p:cNvPr>
          <p:cNvCxnSpPr/>
          <p:nvPr/>
        </p:nvCxnSpPr>
        <p:spPr>
          <a:xfrm>
            <a:off x="1089561" y="3429000"/>
            <a:ext cx="151014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0498BBD-A00C-4018-A638-BA488C324938}"/>
              </a:ext>
            </a:extLst>
          </p:cNvPr>
          <p:cNvCxnSpPr/>
          <p:nvPr/>
        </p:nvCxnSpPr>
        <p:spPr>
          <a:xfrm>
            <a:off x="1089561" y="3494316"/>
            <a:ext cx="151014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E4341FF-ECFD-4795-A929-B812DAC99FAA}"/>
              </a:ext>
            </a:extLst>
          </p:cNvPr>
          <p:cNvCxnSpPr/>
          <p:nvPr/>
        </p:nvCxnSpPr>
        <p:spPr>
          <a:xfrm flipV="1">
            <a:off x="5134756" y="3429000"/>
            <a:ext cx="1208894" cy="149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7A38A017-E2F9-46D0-9950-D8BAE80870F2}"/>
              </a:ext>
            </a:extLst>
          </p:cNvPr>
          <p:cNvCxnSpPr/>
          <p:nvPr/>
        </p:nvCxnSpPr>
        <p:spPr>
          <a:xfrm flipV="1">
            <a:off x="5120241" y="3494316"/>
            <a:ext cx="1223409" cy="308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FA6912C9-CBA7-4C04-8306-29181A08936B}"/>
              </a:ext>
            </a:extLst>
          </p:cNvPr>
          <p:cNvCxnSpPr>
            <a:cxnSpLocks/>
          </p:cNvCxnSpPr>
          <p:nvPr/>
        </p:nvCxnSpPr>
        <p:spPr>
          <a:xfrm>
            <a:off x="10182099" y="6662058"/>
            <a:ext cx="118258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A821ED13-4EDB-4565-A284-9CD9A167E921}"/>
              </a:ext>
            </a:extLst>
          </p:cNvPr>
          <p:cNvCxnSpPr>
            <a:cxnSpLocks/>
          </p:cNvCxnSpPr>
          <p:nvPr/>
        </p:nvCxnSpPr>
        <p:spPr>
          <a:xfrm>
            <a:off x="10182100" y="6732152"/>
            <a:ext cx="118258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B2D52A14-B51D-4871-B341-44E813C52BD0}"/>
              </a:ext>
            </a:extLst>
          </p:cNvPr>
          <p:cNvCxnSpPr/>
          <p:nvPr/>
        </p:nvCxnSpPr>
        <p:spPr>
          <a:xfrm>
            <a:off x="4757305" y="6686550"/>
            <a:ext cx="151014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B9EB21D6-7DCA-4228-B492-DA50386C2991}"/>
              </a:ext>
            </a:extLst>
          </p:cNvPr>
          <p:cNvCxnSpPr/>
          <p:nvPr/>
        </p:nvCxnSpPr>
        <p:spPr>
          <a:xfrm>
            <a:off x="4757305" y="6737352"/>
            <a:ext cx="151014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3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1">
            <a:extLst>
              <a:ext uri="{FF2B5EF4-FFF2-40B4-BE49-F238E27FC236}">
                <a16:creationId xmlns="" xmlns:a16="http://schemas.microsoft.com/office/drawing/2014/main" id="{6DE71569-F191-426A-983E-E877A73DF451}"/>
              </a:ext>
            </a:extLst>
          </p:cNvPr>
          <p:cNvSpPr/>
          <p:nvPr/>
        </p:nvSpPr>
        <p:spPr>
          <a:xfrm flipV="1">
            <a:off x="1323701" y="681036"/>
            <a:ext cx="10030099" cy="1056015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1422D13-979A-4295-BC38-23876DEED3D7}"/>
              </a:ext>
            </a:extLst>
          </p:cNvPr>
          <p:cNvSpPr txBox="1"/>
          <p:nvPr/>
        </p:nvSpPr>
        <p:spPr>
          <a:xfrm>
            <a:off x="1894115" y="824322"/>
            <a:ext cx="9588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Tìm tiếng ngoài bài có vần: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6" name="矩形 7">
            <a:extLst>
              <a:ext uri="{FF2B5EF4-FFF2-40B4-BE49-F238E27FC236}">
                <a16:creationId xmlns="" xmlns:a16="http://schemas.microsoft.com/office/drawing/2014/main" id="{B13D4EC6-A2A5-4820-BAD6-90AAA9125A4A}"/>
              </a:ext>
            </a:extLst>
          </p:cNvPr>
          <p:cNvSpPr/>
          <p:nvPr/>
        </p:nvSpPr>
        <p:spPr>
          <a:xfrm>
            <a:off x="1894115" y="2265131"/>
            <a:ext cx="3265714" cy="3082481"/>
          </a:xfrm>
          <a:prstGeom prst="rect">
            <a:avLst/>
          </a:prstGeom>
          <a:solidFill>
            <a:srgbClr val="92D0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 err="1">
                <a:solidFill>
                  <a:prstClr val="white"/>
                </a:solidFill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oang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7" name="矩形 7">
            <a:extLst>
              <a:ext uri="{FF2B5EF4-FFF2-40B4-BE49-F238E27FC236}">
                <a16:creationId xmlns="" xmlns:a16="http://schemas.microsoft.com/office/drawing/2014/main" id="{627A4CF1-C1B8-45F3-AB38-F2FA50B50F2C}"/>
              </a:ext>
            </a:extLst>
          </p:cNvPr>
          <p:cNvSpPr/>
          <p:nvPr/>
        </p:nvSpPr>
        <p:spPr>
          <a:xfrm>
            <a:off x="6338750" y="2265131"/>
            <a:ext cx="3265714" cy="3082481"/>
          </a:xfrm>
          <a:prstGeom prst="rect">
            <a:avLst/>
          </a:prstGeom>
          <a:solidFill>
            <a:srgbClr val="92D0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 err="1">
                <a:solidFill>
                  <a:prstClr val="white"/>
                </a:solidFill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oa</a:t>
            </a:r>
            <a:r>
              <a:rPr lang="en-US" altLang="zh-CN" sz="8000" b="1" noProof="0" dirty="0">
                <a:solidFill>
                  <a:prstClr val="white"/>
                </a:solidFill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c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63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="" xmlns:a16="http://schemas.microsoft.com/office/drawing/2014/main" id="{EBC732F1-4B38-4B34-9702-9ADDF4FEB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9554" y="85191"/>
            <a:ext cx="4376446" cy="5762509"/>
          </a:xfrm>
          <a:prstGeom prst="rect">
            <a:avLst/>
          </a:prstGeom>
        </p:spPr>
      </p:pic>
      <p:pic>
        <p:nvPicPr>
          <p:cNvPr id="5" name="图片 8" descr="觅元素58b0fbac4bf92">
            <a:extLst>
              <a:ext uri="{FF2B5EF4-FFF2-40B4-BE49-F238E27FC236}">
                <a16:creationId xmlns="" xmlns:a16="http://schemas.microsoft.com/office/drawing/2014/main" id="{39A56203-F30D-412E-A3BD-370D2954FD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" y="5622865"/>
            <a:ext cx="6578221" cy="882435"/>
          </a:xfrm>
          <a:prstGeom prst="rect">
            <a:avLst/>
          </a:prstGeom>
        </p:spPr>
      </p:pic>
      <p:pic>
        <p:nvPicPr>
          <p:cNvPr id="6" name="Picture 5" descr="Phim Hoạt Hình Học Sinh Học Sinh Cậu Bé, Phim Hoạt Hình, Nhà, Suốt ...">
            <a:extLst>
              <a:ext uri="{FF2B5EF4-FFF2-40B4-BE49-F238E27FC236}">
                <a16:creationId xmlns="" xmlns:a16="http://schemas.microsoft.com/office/drawing/2014/main" id="{5AB72EEF-5D8B-4E39-8F23-6345D9F61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145" y="1096490"/>
            <a:ext cx="5770177" cy="47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C64EB4B-473A-49D6-822D-C51301BDE77D}"/>
              </a:ext>
            </a:extLst>
          </p:cNvPr>
          <p:cNvSpPr txBox="1"/>
          <p:nvPr/>
        </p:nvSpPr>
        <p:spPr>
          <a:xfrm>
            <a:off x="2322918" y="1734063"/>
            <a:ext cx="3458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5400" b="1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5400" b="1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lang="vi-VN" sz="5400" b="1">
                <a:solidFill>
                  <a:prstClr val="black"/>
                </a:solidFill>
                <a:latin typeface="UTM Avo" panose="02040603050506020204" pitchFamily="18" charset="0"/>
              </a:rPr>
              <a:t>VIẾT </a:t>
            </a:r>
            <a:endParaRPr lang="en-US" sz="5400" b="1" dirty="0">
              <a:solidFill>
                <a:prstClr val="black"/>
              </a:solidFill>
              <a:latin typeface="UTM Avo" panose="0204060305050602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" y="-32276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5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AC876DD-8E49-41C1-98CC-E352266F337D}"/>
              </a:ext>
            </a:extLst>
          </p:cNvPr>
          <p:cNvGrpSpPr/>
          <p:nvPr/>
        </p:nvGrpSpPr>
        <p:grpSpPr>
          <a:xfrm>
            <a:off x="4036340" y="274770"/>
            <a:ext cx="3853626" cy="1566042"/>
            <a:chOff x="4036340" y="35415"/>
            <a:chExt cx="3853626" cy="1554564"/>
          </a:xfrm>
        </p:grpSpPr>
        <p:sp>
          <p:nvSpPr>
            <p:cNvPr id="6" name="Rounded Rectangle 5">
              <a:extLst>
                <a:ext uri="{FF2B5EF4-FFF2-40B4-BE49-F238E27FC236}">
                  <a16:creationId xmlns="" xmlns:a16="http://schemas.microsoft.com/office/drawing/2014/main" id="{2F469984-957C-40E9-ABC9-745CA2081842}"/>
                </a:ext>
              </a:extLst>
            </p:cNvPr>
            <p:cNvSpPr/>
            <p:nvPr/>
          </p:nvSpPr>
          <p:spPr>
            <a:xfrm>
              <a:off x="5172893" y="732439"/>
              <a:ext cx="2717073" cy="692329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E7E6E6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ea typeface="+mn-ea"/>
                  <a:cs typeface="+mn-cs"/>
                </a:rPr>
                <a:t>Tập viết</a:t>
              </a:r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pic>
          <p:nvPicPr>
            <p:cNvPr id="7" name="Picture 6" descr="Phim Hoạt Hình Học Sinh Học Sinh Cậu Bé, Phim Hoạt Hình, Nhà, Suốt ...">
              <a:extLst>
                <a:ext uri="{FF2B5EF4-FFF2-40B4-BE49-F238E27FC236}">
                  <a16:creationId xmlns="" xmlns:a16="http://schemas.microsoft.com/office/drawing/2014/main" id="{EF78856D-0BBE-4FC1-9E60-5488AA9474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87" b="96250" l="9844" r="91719">
                          <a14:foregroundMark x1="42031" y1="53125" x2="71406" y2="82500"/>
                          <a14:foregroundMark x1="64219" y1="50469" x2="36094" y2="79219"/>
                          <a14:foregroundMark x1="46563" y1="49063" x2="57031" y2="49844"/>
                          <a14:foregroundMark x1="39375" y1="53125" x2="40000" y2="57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340" y="35415"/>
              <a:ext cx="1554564" cy="1554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249F8EF-7FAC-4BF2-A5E8-B1F043A295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9" t="44046" r="4824" b="30496"/>
          <a:stretch/>
        </p:blipFill>
        <p:spPr>
          <a:xfrm>
            <a:off x="0" y="2542982"/>
            <a:ext cx="12192000" cy="2322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1" y="-32276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AD73F16-C1BD-45F3-9D2B-373E1286C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13" y="528333"/>
            <a:ext cx="10566174" cy="61802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5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758"/>
            <a:ext cx="12192000" cy="64262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2838" y="2828835"/>
            <a:ext cx="6226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KHỞI ĐỘNG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753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8746D7B-C90C-44C6-80AC-C1AA9B285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685" y="552232"/>
            <a:ext cx="10522630" cy="61461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6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DCC7732-A358-4D18-BB99-BBE84660B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18" y="491285"/>
            <a:ext cx="10599964" cy="62122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3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CAE447B-5E08-42DD-9599-4DF6D1462D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59"/>
          <a:stretch/>
        </p:blipFill>
        <p:spPr>
          <a:xfrm>
            <a:off x="767325" y="566057"/>
            <a:ext cx="10657349" cy="61613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7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="" xmlns:a16="http://schemas.microsoft.com/office/drawing/2014/main" id="{DE724406-B20D-4227-97A3-AC1577210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006" y="103492"/>
            <a:ext cx="7494309" cy="61608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58A64BC-4ED4-470C-8FF6-632840BE326A}"/>
              </a:ext>
            </a:extLst>
          </p:cNvPr>
          <p:cNvSpPr txBox="1"/>
          <p:nvPr/>
        </p:nvSpPr>
        <p:spPr>
          <a:xfrm>
            <a:off x="4155243" y="3022768"/>
            <a:ext cx="44839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>
                <a:solidFill>
                  <a:srgbClr val="FF0000"/>
                </a:solidFill>
              </a:rPr>
              <a:t>TẬP ĐỌC</a:t>
            </a:r>
            <a:endParaRPr lang="en-US" sz="72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2" y="-19397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984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A970780-4404-43BF-95D4-82E1855568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7" b="-599"/>
          <a:stretch/>
        </p:blipFill>
        <p:spPr>
          <a:xfrm>
            <a:off x="552450" y="336149"/>
            <a:ext cx="11353799" cy="70743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1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觅元素584a986cb28da">
            <a:extLst>
              <a:ext uri="{FF2B5EF4-FFF2-40B4-BE49-F238E27FC236}">
                <a16:creationId xmlns="" xmlns:a16="http://schemas.microsoft.com/office/drawing/2014/main" id="{6C9BF364-EC91-4DB8-88DA-A8BAA6AD6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68806" y="150827"/>
            <a:ext cx="5390470" cy="634423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653A2B11-92D5-4F8F-8FB1-230B5439DB08}"/>
              </a:ext>
            </a:extLst>
          </p:cNvPr>
          <p:cNvSpPr/>
          <p:nvPr/>
        </p:nvSpPr>
        <p:spPr>
          <a:xfrm>
            <a:off x="4779170" y="790895"/>
            <a:ext cx="3476188" cy="7143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</a:rPr>
              <a:t>quạ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khoang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="" xmlns:a16="http://schemas.microsoft.com/office/drawing/2014/main" id="{072CCD25-444D-4668-A4F7-06202F00F693}"/>
              </a:ext>
            </a:extLst>
          </p:cNvPr>
          <p:cNvSpPr/>
          <p:nvPr/>
        </p:nvSpPr>
        <p:spPr>
          <a:xfrm>
            <a:off x="4779168" y="1810235"/>
            <a:ext cx="3179976" cy="7143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</a:rPr>
              <a:t>Khoác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lác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879F1865-B60A-4BF2-ABC0-F6E71368AEFD}"/>
              </a:ext>
            </a:extLst>
          </p:cNvPr>
          <p:cNvSpPr/>
          <p:nvPr/>
        </p:nvSpPr>
        <p:spPr>
          <a:xfrm>
            <a:off x="4759456" y="2741181"/>
            <a:ext cx="2993307" cy="7143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</a:rPr>
              <a:t>tẽn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tò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42D3190C-0850-4B45-9352-C17FC93103C8}"/>
              </a:ext>
            </a:extLst>
          </p:cNvPr>
          <p:cNvSpPr/>
          <p:nvPr/>
        </p:nvSpPr>
        <p:spPr>
          <a:xfrm>
            <a:off x="5255246" y="3738436"/>
            <a:ext cx="3360212" cy="7143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</a:rPr>
              <a:t>nhảy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lên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BB68E859-9811-4D78-A01A-A4CCADD58DB4}"/>
              </a:ext>
            </a:extLst>
          </p:cNvPr>
          <p:cNvSpPr/>
          <p:nvPr/>
        </p:nvSpPr>
        <p:spPr>
          <a:xfrm>
            <a:off x="5382486" y="4885953"/>
            <a:ext cx="5156682" cy="71437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</a:rPr>
              <a:t>nhanh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nh</a:t>
            </a:r>
            <a:r>
              <a:rPr lang="vi-VN" sz="4400" b="1" dirty="0">
                <a:solidFill>
                  <a:srgbClr val="FF0000"/>
                </a:solidFill>
              </a:rPr>
              <a:t>ư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cắt</a:t>
            </a: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2" y="-19397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3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D7517B8-4183-43A4-BD76-EBF8D6ABD8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 t="-1512" r="2195" b="1"/>
          <a:stretch/>
        </p:blipFill>
        <p:spPr>
          <a:xfrm>
            <a:off x="152401" y="453309"/>
            <a:ext cx="12001500" cy="6404691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61950" y="1238250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57925" y="1238249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48763" y="1168685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43363" y="1854485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7663" y="2627016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5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948863" y="2450651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234363" y="3199217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7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3163" y="3961217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5764" y="4602520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9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07881" y="4545992"/>
            <a:ext cx="73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10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541545" y="4500983"/>
            <a:ext cx="73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11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59770" y="5186352"/>
            <a:ext cx="73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12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7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0FB28380-6453-45D3-ABB8-D439887758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7" b="535"/>
          <a:stretch/>
        </p:blipFill>
        <p:spPr>
          <a:xfrm>
            <a:off x="400050" y="414564"/>
            <a:ext cx="11791950" cy="698971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2879"/>
            <a:ext cx="12192000" cy="401685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4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31f7217a017c2d9a8a7bcbd9844c1629">
            <a:extLst>
              <a:ext uri="{FF2B5EF4-FFF2-40B4-BE49-F238E27FC236}">
                <a16:creationId xmlns="" xmlns:a16="http://schemas.microsoft.com/office/drawing/2014/main" id="{00E6C891-6A0D-4FCE-940B-EA8F935376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434" y="1909251"/>
            <a:ext cx="9026433" cy="3693976"/>
          </a:xfrm>
          <a:prstGeom prst="rect">
            <a:avLst/>
          </a:prstGeom>
        </p:spPr>
      </p:pic>
      <p:pic>
        <p:nvPicPr>
          <p:cNvPr id="5" name="图片 8" descr="觅元素58b0fbac4bf92">
            <a:extLst>
              <a:ext uri="{FF2B5EF4-FFF2-40B4-BE49-F238E27FC236}">
                <a16:creationId xmlns="" xmlns:a16="http://schemas.microsoft.com/office/drawing/2014/main" id="{6E27D352-8AD7-4274-B29C-6B77B747FF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7359" y="5133168"/>
            <a:ext cx="7606580" cy="940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5760BD6-3AB5-4B2B-8B26-F36F4AE94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377" y="152758"/>
            <a:ext cx="8876545" cy="18777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6FE49E7-D8AB-4A77-AB77-000AA4171055}"/>
              </a:ext>
            </a:extLst>
          </p:cNvPr>
          <p:cNvSpPr/>
          <p:nvPr/>
        </p:nvSpPr>
        <p:spPr>
          <a:xfrm>
            <a:off x="3048000" y="2767280"/>
            <a:ext cx="73565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8000" b="1">
                <a:solidFill>
                  <a:prstClr val="white"/>
                </a:solidFill>
                <a:latin typeface="UTM Avo" panose="02040603050506020204" pitchFamily="18" charset="0"/>
              </a:rPr>
              <a:t>TÌM HIỂU BÀI </a:t>
            </a:r>
            <a:endParaRPr lang="en-US" sz="80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2" y="-45155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7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227762D-D01A-4863-94E9-817F0D4BA6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7" t="9647" r="21071"/>
          <a:stretch/>
        </p:blipFill>
        <p:spPr>
          <a:xfrm>
            <a:off x="543946" y="1592942"/>
            <a:ext cx="11086134" cy="443411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="" xmlns:a16="http://schemas.microsoft.com/office/drawing/2014/main" id="{026515A0-29D2-4921-B26D-02FADBF4874C}"/>
              </a:ext>
            </a:extLst>
          </p:cNvPr>
          <p:cNvSpPr/>
          <p:nvPr/>
        </p:nvSpPr>
        <p:spPr>
          <a:xfrm>
            <a:off x="3545115" y="3650342"/>
            <a:ext cx="653142" cy="72934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7FFEBA42-F9A6-4015-B8F4-EAEEA7999AB3}"/>
              </a:ext>
            </a:extLst>
          </p:cNvPr>
          <p:cNvSpPr/>
          <p:nvPr/>
        </p:nvSpPr>
        <p:spPr>
          <a:xfrm>
            <a:off x="3545115" y="4588329"/>
            <a:ext cx="653142" cy="72934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2" y="-45155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0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628" y="2975410"/>
            <a:ext cx="4247418" cy="344385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3275" y="3881735"/>
            <a:ext cx="5514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Giúp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Khỉ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Về</a:t>
            </a: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Nhà</a:t>
            </a:r>
            <a:endParaRPr kumimoji="0" lang="en-US" sz="54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+mn-ea"/>
              <a:cs typeface="+mn-cs"/>
            </a:endParaRPr>
          </a:p>
        </p:txBody>
      </p:sp>
      <p:pic>
        <p:nvPicPr>
          <p:cNvPr id="6" name="The_Wheels_On_The_Bu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1686.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02581" y="-10441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0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04 -0.30416 C 0.18399 -0.25115 0.18907 -0.17708 0.20704 -0.17824 C 0.23308 -0.17824 0.23503 -0.42615 0.26602 -0.42708 C 0.29401 -0.42708 0.27904 -0.21018 0.30599 -0.21111 C 0.33399 -0.21111 0.31901 -0.36805 0.34909 -0.36805 C 0.37605 -0.36805 0.36107 -0.26227 0.38503 -0.26227 C 0.40808 -0.26227 0.3961 -0.34305 0.41706 -0.34305 C 0.42904 -0.34305 0.43008 -0.32106 0.43099 -0.30416 " pathEditMode="relative" rAng="0" ptsTypes="AAAAAA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11" y="-122429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3797" y="3502992"/>
            <a:ext cx="3116706" cy="1496019"/>
          </a:xfrm>
          <a:prstGeom prst="rect">
            <a:avLst/>
          </a:prstGeom>
        </p:spPr>
      </p:pic>
      <p:sp>
        <p:nvSpPr>
          <p:cNvPr id="29" name="Pentagon 28"/>
          <p:cNvSpPr/>
          <p:nvPr/>
        </p:nvSpPr>
        <p:spPr>
          <a:xfrm>
            <a:off x="555961" y="1684354"/>
            <a:ext cx="1661954" cy="55787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Qua</a:t>
            </a:r>
          </a:p>
        </p:txBody>
      </p:sp>
      <p:pic>
        <p:nvPicPr>
          <p:cNvPr id="4" name="khỉ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9" y="709768"/>
            <a:ext cx="2264554" cy="183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343" flipH="1">
            <a:off x="-402736" y="-239566"/>
            <a:ext cx="2772386" cy="2287447"/>
          </a:xfrm>
          <a:prstGeom prst="rect">
            <a:avLst/>
          </a:prstGeom>
        </p:spPr>
      </p:pic>
      <p:pic>
        <p:nvPicPr>
          <p:cNvPr id="6" name="con xanh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7081" y="1086735"/>
            <a:ext cx="2024350" cy="2039290"/>
          </a:xfrm>
          <a:prstGeom prst="rect">
            <a:avLst/>
          </a:prstGeom>
        </p:spPr>
      </p:pic>
      <p:pic>
        <p:nvPicPr>
          <p:cNvPr id="14" name="đột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57" y="3594242"/>
            <a:ext cx="2750216" cy="2171223"/>
          </a:xfrm>
          <a:prstGeom prst="rect">
            <a:avLst/>
          </a:prstGeom>
        </p:spPr>
      </p:pic>
      <p:sp>
        <p:nvSpPr>
          <p:cNvPr id="22" name="Pentagon 21"/>
          <p:cNvSpPr/>
          <p:nvPr/>
        </p:nvSpPr>
        <p:spPr>
          <a:xfrm>
            <a:off x="555961" y="1684354"/>
            <a:ext cx="1661954" cy="55787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Qua</a:t>
            </a:r>
          </a:p>
        </p:txBody>
      </p:sp>
      <p:sp>
        <p:nvSpPr>
          <p:cNvPr id="23" name="Pentagon 22"/>
          <p:cNvSpPr/>
          <p:nvPr/>
        </p:nvSpPr>
        <p:spPr>
          <a:xfrm>
            <a:off x="555961" y="1684354"/>
            <a:ext cx="1661954" cy="55787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Qua</a:t>
            </a:r>
          </a:p>
        </p:txBody>
      </p:sp>
      <p:sp>
        <p:nvSpPr>
          <p:cNvPr id="24" name="Pentagon 23"/>
          <p:cNvSpPr/>
          <p:nvPr/>
        </p:nvSpPr>
        <p:spPr>
          <a:xfrm>
            <a:off x="555961" y="1684354"/>
            <a:ext cx="1661954" cy="55787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Qua</a:t>
            </a:r>
          </a:p>
        </p:txBody>
      </p:sp>
      <p:pic>
        <p:nvPicPr>
          <p:cNvPr id="16" name="chim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629" y="4585183"/>
            <a:ext cx="1699168" cy="2002409"/>
          </a:xfrm>
          <a:prstGeom prst="rect">
            <a:avLst/>
          </a:prstGeom>
        </p:spPr>
      </p:pic>
      <p:pic>
        <p:nvPicPr>
          <p:cNvPr id="30" name="The_Wheels_On_The_Bu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1686.1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117081" y="-847310"/>
            <a:ext cx="609600" cy="609600"/>
          </a:xfrm>
          <a:prstGeom prst="rect">
            <a:avLst/>
          </a:prstGeom>
        </p:spPr>
      </p:pic>
      <p:sp>
        <p:nvSpPr>
          <p:cNvPr id="2" name="Arrow: Right 1">
            <a:hlinkClick r:id="rId17" action="ppaction://hlinksldjump"/>
            <a:extLst>
              <a:ext uri="{FF2B5EF4-FFF2-40B4-BE49-F238E27FC236}">
                <a16:creationId xmlns="" xmlns:a16="http://schemas.microsoft.com/office/drawing/2014/main" id="{8133E6A8-0EB4-4250-B8BB-DF537B8BC733}"/>
              </a:ext>
            </a:extLst>
          </p:cNvPr>
          <p:cNvSpPr/>
          <p:nvPr/>
        </p:nvSpPr>
        <p:spPr>
          <a:xfrm>
            <a:off x="10232571" y="5932714"/>
            <a:ext cx="1959429" cy="925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8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0.20248 0.158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" y="7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48 0.15879 L 0.24258 0.5127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176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58 0.51273 L -0.05273 0.5682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6" y="27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73 0.56829 L -0.41679 0.1988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38" y="-187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 numSld="2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9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ut_On_Your_Dancing_Pan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5117.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5410" y="-937915"/>
            <a:ext cx="609600" cy="609600"/>
          </a:xfrm>
          <a:prstGeom prst="rect">
            <a:avLst/>
          </a:prstGeom>
        </p:spPr>
      </p:pic>
      <p:sp>
        <p:nvSpPr>
          <p:cNvPr id="10" name="Flowchart: Display 9"/>
          <p:cNvSpPr/>
          <p:nvPr/>
        </p:nvSpPr>
        <p:spPr>
          <a:xfrm>
            <a:off x="914400" y="229824"/>
            <a:ext cx="10687050" cy="5440849"/>
          </a:xfrm>
          <a:prstGeom prst="flowChartDisplay">
            <a:avLst/>
          </a:prstGeom>
          <a:solidFill>
            <a:schemeClr val="accent1">
              <a:lumMod val="20000"/>
              <a:lumOff val="80000"/>
              <a:alpha val="78000"/>
            </a:schemeClr>
          </a:solidFill>
          <a:ln w="76200">
            <a:solidFill>
              <a:srgbClr val="FFFF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an 12"/>
          <p:cNvSpPr/>
          <p:nvPr/>
        </p:nvSpPr>
        <p:spPr>
          <a:xfrm>
            <a:off x="647699" y="229824"/>
            <a:ext cx="266701" cy="5440849"/>
          </a:xfrm>
          <a:prstGeom prst="can">
            <a:avLst>
              <a:gd name="adj" fmla="val 60122"/>
            </a:avLst>
          </a:prstGeom>
          <a:solidFill>
            <a:srgbClr val="66FFFF"/>
          </a:solidFill>
          <a:ln w="38100"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655" y="-52813"/>
            <a:ext cx="720788" cy="56527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0136" y="5048250"/>
            <a:ext cx="607526" cy="81292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16" y="2000314"/>
            <a:ext cx="1885950" cy="189986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617519" y="2488583"/>
            <a:ext cx="821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Tìm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2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tiếng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có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vần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uyn</a:t>
            </a:r>
            <a:endParaRPr kumimoji="0" lang="en-US" sz="5400" b="1" i="0" u="none" strike="noStrike" kern="1200" cap="none" spc="0" normalizeH="0" baseline="0" noProof="0" dirty="0">
              <a:ln w="10160">
                <a:noFill/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8" name="Picture 17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36" b="80599" l="15154" r="63324"/>
                    </a14:imgEffect>
                  </a14:imgLayer>
                </a14:imgProps>
              </a:ext>
            </a:extLst>
          </a:blip>
          <a:srcRect l="14807" t="28545" r="36145" b="18756"/>
          <a:stretch/>
        </p:blipFill>
        <p:spPr>
          <a:xfrm>
            <a:off x="10435621" y="5295900"/>
            <a:ext cx="1620982" cy="173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ut_On_Your_Dancing_Pan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5117.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5410" y="-937915"/>
            <a:ext cx="609600" cy="609600"/>
          </a:xfrm>
          <a:prstGeom prst="rect">
            <a:avLst/>
          </a:prstGeom>
        </p:spPr>
      </p:pic>
      <p:sp>
        <p:nvSpPr>
          <p:cNvPr id="10" name="Flowchart: Display 9"/>
          <p:cNvSpPr/>
          <p:nvPr/>
        </p:nvSpPr>
        <p:spPr>
          <a:xfrm>
            <a:off x="914400" y="229824"/>
            <a:ext cx="10687050" cy="5440849"/>
          </a:xfrm>
          <a:prstGeom prst="flowChartDisplay">
            <a:avLst/>
          </a:prstGeom>
          <a:solidFill>
            <a:schemeClr val="accent1">
              <a:lumMod val="20000"/>
              <a:lumOff val="80000"/>
              <a:alpha val="78000"/>
            </a:schemeClr>
          </a:solidFill>
          <a:ln w="76200">
            <a:solidFill>
              <a:srgbClr val="FFFF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an 12"/>
          <p:cNvSpPr/>
          <p:nvPr/>
        </p:nvSpPr>
        <p:spPr>
          <a:xfrm>
            <a:off x="647699" y="229824"/>
            <a:ext cx="266701" cy="5440849"/>
          </a:xfrm>
          <a:prstGeom prst="can">
            <a:avLst>
              <a:gd name="adj" fmla="val 60122"/>
            </a:avLst>
          </a:prstGeom>
          <a:solidFill>
            <a:srgbClr val="66FFFF"/>
          </a:solidFill>
          <a:ln w="38100"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655" y="-52813"/>
            <a:ext cx="720788" cy="56527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0136" y="5048250"/>
            <a:ext cx="607526" cy="81292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81373" y="2318689"/>
            <a:ext cx="8717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Tìm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hai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tiếng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có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vần</a:t>
            </a:r>
            <a:r>
              <a:rPr kumimoji="0" lang="en-US" sz="5400" b="1" i="0" u="none" strike="noStrike" kern="1200" cap="none" spc="0" normalizeH="0" noProof="0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uyt</a:t>
            </a:r>
            <a:endParaRPr kumimoji="0" lang="en-US" sz="5400" b="1" i="0" u="none" strike="noStrike" kern="1200" cap="none" spc="0" normalizeH="0" baseline="0" noProof="0" dirty="0">
              <a:ln w="10160">
                <a:noFill/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8" name="Picture 1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036" b="80599" l="15154" r="63324"/>
                    </a14:imgEffect>
                  </a14:imgLayer>
                </a14:imgProps>
              </a:ext>
            </a:extLst>
          </a:blip>
          <a:srcRect l="14807" t="28545" r="36145" b="18756"/>
          <a:stretch/>
        </p:blipFill>
        <p:spPr>
          <a:xfrm>
            <a:off x="10435621" y="5295900"/>
            <a:ext cx="1620982" cy="17335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47" y="2032344"/>
            <a:ext cx="2039907" cy="149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ut_On_Your_Dancing_Pan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5117.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5410" y="-937915"/>
            <a:ext cx="609600" cy="609600"/>
          </a:xfrm>
          <a:prstGeom prst="rect">
            <a:avLst/>
          </a:prstGeom>
        </p:spPr>
      </p:pic>
      <p:sp>
        <p:nvSpPr>
          <p:cNvPr id="10" name="Flowchart: Display 9"/>
          <p:cNvSpPr/>
          <p:nvPr/>
        </p:nvSpPr>
        <p:spPr>
          <a:xfrm>
            <a:off x="914400" y="229824"/>
            <a:ext cx="10687050" cy="5440849"/>
          </a:xfrm>
          <a:prstGeom prst="flowChartDisplay">
            <a:avLst/>
          </a:prstGeom>
          <a:solidFill>
            <a:schemeClr val="accent1">
              <a:lumMod val="20000"/>
              <a:lumOff val="80000"/>
              <a:alpha val="78000"/>
            </a:schemeClr>
          </a:solidFill>
          <a:ln w="76200">
            <a:solidFill>
              <a:srgbClr val="FFFF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an 12"/>
          <p:cNvSpPr/>
          <p:nvPr/>
        </p:nvSpPr>
        <p:spPr>
          <a:xfrm>
            <a:off x="647699" y="229824"/>
            <a:ext cx="266701" cy="5440849"/>
          </a:xfrm>
          <a:prstGeom prst="can">
            <a:avLst>
              <a:gd name="adj" fmla="val 60122"/>
            </a:avLst>
          </a:prstGeom>
          <a:solidFill>
            <a:srgbClr val="66FFFF"/>
          </a:solidFill>
          <a:ln w="38100"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655" y="-52813"/>
            <a:ext cx="720788" cy="56527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0136" y="5048250"/>
            <a:ext cx="607526" cy="81292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52698" y="1913663"/>
            <a:ext cx="86276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Đọc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các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từ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sau</a:t>
            </a:r>
            <a:endParaRPr lang="en-US" sz="5400" b="1" dirty="0">
              <a:ln w="10160">
                <a:noFill/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UTM Avo" panose="0204060305050602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huýt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sáo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,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suýt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ngã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,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tuyn</a:t>
            </a:r>
            <a:endParaRPr kumimoji="0" lang="en-US" sz="5400" b="1" i="0" u="none" strike="noStrike" kern="1200" cap="none" spc="0" normalizeH="0" baseline="0" noProof="0" dirty="0">
              <a:ln w="10160">
                <a:noFill/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8" name="Picture 1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036" b="80599" l="15154" r="63324"/>
                    </a14:imgEffect>
                  </a14:imgLayer>
                </a14:imgProps>
              </a:ext>
            </a:extLst>
          </a:blip>
          <a:srcRect l="14807" t="28545" r="36145" b="18756"/>
          <a:stretch/>
        </p:blipFill>
        <p:spPr>
          <a:xfrm>
            <a:off x="10435621" y="5295900"/>
            <a:ext cx="1620982" cy="17335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19221" y="1981201"/>
            <a:ext cx="1133477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9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ut_On_Your_Dancing_Pan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5117.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5410" y="-937915"/>
            <a:ext cx="609600" cy="609600"/>
          </a:xfrm>
          <a:prstGeom prst="rect">
            <a:avLst/>
          </a:prstGeom>
        </p:spPr>
      </p:pic>
      <p:sp>
        <p:nvSpPr>
          <p:cNvPr id="10" name="Flowchart: Display 9"/>
          <p:cNvSpPr/>
          <p:nvPr/>
        </p:nvSpPr>
        <p:spPr>
          <a:xfrm>
            <a:off x="914400" y="229824"/>
            <a:ext cx="10687050" cy="5440849"/>
          </a:xfrm>
          <a:prstGeom prst="flowChartDisplay">
            <a:avLst/>
          </a:prstGeom>
          <a:solidFill>
            <a:schemeClr val="accent1">
              <a:lumMod val="20000"/>
              <a:lumOff val="80000"/>
              <a:alpha val="78000"/>
            </a:schemeClr>
          </a:solidFill>
          <a:ln w="76200">
            <a:solidFill>
              <a:srgbClr val="FFFF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an 12"/>
          <p:cNvSpPr/>
          <p:nvPr/>
        </p:nvSpPr>
        <p:spPr>
          <a:xfrm>
            <a:off x="647699" y="229824"/>
            <a:ext cx="266701" cy="5440849"/>
          </a:xfrm>
          <a:prstGeom prst="can">
            <a:avLst>
              <a:gd name="adj" fmla="val 60122"/>
            </a:avLst>
          </a:prstGeom>
          <a:solidFill>
            <a:srgbClr val="66FFFF"/>
          </a:solidFill>
          <a:ln w="38100"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655" y="-52813"/>
            <a:ext cx="720788" cy="56527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20136" y="5048250"/>
            <a:ext cx="607526" cy="812923"/>
          </a:xfrm>
          <a:prstGeom prst="ellipse">
            <a:avLst/>
          </a:prstGeom>
          <a:solidFill>
            <a:srgbClr val="FF0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036" b="80599" l="15154" r="63324"/>
                    </a14:imgEffect>
                  </a14:imgLayer>
                </a14:imgProps>
              </a:ext>
            </a:extLst>
          </a:blip>
          <a:srcRect l="14807" t="28545" r="36145" b="18756"/>
          <a:stretch/>
        </p:blipFill>
        <p:spPr>
          <a:xfrm>
            <a:off x="10435621" y="5295900"/>
            <a:ext cx="1620982" cy="17335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1" y="1721245"/>
            <a:ext cx="1575732" cy="1927150"/>
          </a:xfrm>
          <a:prstGeom prst="rect">
            <a:avLst/>
          </a:prstGeom>
        </p:spPr>
      </p:pic>
      <p:pic>
        <p:nvPicPr>
          <p:cNvPr id="11" name="Content Placeholder 4">
            <a:extLst>
              <a:ext uri="{FF2B5EF4-FFF2-40B4-BE49-F238E27FC236}">
                <a16:creationId xmlns="" xmlns:a16="http://schemas.microsoft.com/office/drawing/2014/main" id="{3DF210A0-13F5-4D1B-9640-FDC374D9C0C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9654" r="3749" b="39554"/>
          <a:stretch/>
        </p:blipFill>
        <p:spPr>
          <a:xfrm>
            <a:off x="2354473" y="718104"/>
            <a:ext cx="9112857" cy="425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1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33">
            <a:extLst>
              <a:ext uri="{FF2B5EF4-FFF2-40B4-BE49-F238E27FC236}">
                <a16:creationId xmlns="" xmlns:a16="http://schemas.microsoft.com/office/drawing/2014/main" id="{7DF390D5-FD81-4C0B-95D5-90A528D13082}"/>
              </a:ext>
            </a:extLst>
          </p:cNvPr>
          <p:cNvSpPr/>
          <p:nvPr/>
        </p:nvSpPr>
        <p:spPr>
          <a:xfrm>
            <a:off x="5685184" y="2913210"/>
            <a:ext cx="6016487" cy="1373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kumimoji="0" sz="6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pic>
        <p:nvPicPr>
          <p:cNvPr id="6" name="图片 2" descr="觅元素584a989cd6c5a">
            <a:extLst>
              <a:ext uri="{FF2B5EF4-FFF2-40B4-BE49-F238E27FC236}">
                <a16:creationId xmlns="" xmlns:a16="http://schemas.microsoft.com/office/drawing/2014/main" id="{127DCB61-9A0C-4FB9-95ED-5B1FBB562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468" y="0"/>
            <a:ext cx="8872989" cy="1879015"/>
          </a:xfrm>
          <a:prstGeom prst="rect">
            <a:avLst/>
          </a:prstGeom>
        </p:spPr>
      </p:pic>
      <p:pic>
        <p:nvPicPr>
          <p:cNvPr id="7" name="图片 1" descr="31f7217a017c2d9a8a7bcbd9844c1629">
            <a:extLst>
              <a:ext uri="{FF2B5EF4-FFF2-40B4-BE49-F238E27FC236}">
                <a16:creationId xmlns="" xmlns:a16="http://schemas.microsoft.com/office/drawing/2014/main" id="{1C5CEF42-4311-4998-8485-0119C41114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023" y="1563138"/>
            <a:ext cx="9450405" cy="3756791"/>
          </a:xfrm>
          <a:prstGeom prst="rect">
            <a:avLst/>
          </a:prstGeom>
        </p:spPr>
      </p:pic>
      <p:pic>
        <p:nvPicPr>
          <p:cNvPr id="9" name="图片 8" descr="觅元素58b0fbac4bf92">
            <a:extLst>
              <a:ext uri="{FF2B5EF4-FFF2-40B4-BE49-F238E27FC236}">
                <a16:creationId xmlns="" xmlns:a16="http://schemas.microsoft.com/office/drawing/2014/main" id="{E057B2E7-32FC-4AB0-AFD5-241703B431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655" y="4602651"/>
            <a:ext cx="11777345" cy="15747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54EF0E0-C422-44C5-A6EF-D2146A2CB4A1}"/>
              </a:ext>
            </a:extLst>
          </p:cNvPr>
          <p:cNvSpPr/>
          <p:nvPr/>
        </p:nvSpPr>
        <p:spPr>
          <a:xfrm>
            <a:off x="2833097" y="2425870"/>
            <a:ext cx="88685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6000" b="1" dirty="0">
                <a:solidFill>
                  <a:prstClr val="white"/>
                </a:solidFill>
                <a:latin typeface="UTM Avo" panose="02040603050506020204" pitchFamily="18" charset="0"/>
              </a:rPr>
              <a:t>Bài </a:t>
            </a:r>
            <a:r>
              <a:rPr lang="en-US" sz="6000" b="1" dirty="0">
                <a:solidFill>
                  <a:prstClr val="white"/>
                </a:solidFill>
                <a:latin typeface="UTM Avo" panose="02040603050506020204" pitchFamily="18" charset="0"/>
              </a:rPr>
              <a:t>127</a:t>
            </a:r>
            <a:r>
              <a:rPr lang="vi-VN" sz="6000" b="1" dirty="0">
                <a:solidFill>
                  <a:prstClr val="white"/>
                </a:solidFill>
                <a:latin typeface="UTM Avo" panose="02040603050506020204" pitchFamily="18" charset="0"/>
              </a:rPr>
              <a:t>: </a:t>
            </a:r>
            <a:r>
              <a:rPr lang="en-US" sz="60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oang</a:t>
            </a:r>
            <a:r>
              <a:rPr lang="en-US" sz="6000" b="1" dirty="0">
                <a:solidFill>
                  <a:prstClr val="white"/>
                </a:solidFill>
                <a:latin typeface="UTM Avo" panose="02040603050506020204" pitchFamily="18" charset="0"/>
              </a:rPr>
              <a:t> - </a:t>
            </a:r>
            <a:r>
              <a:rPr lang="en-US" sz="60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oac</a:t>
            </a:r>
            <a:endParaRPr lang="en-US" sz="6000" b="1" dirty="0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437" cy="126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8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1191</TotalTime>
  <Words>124</Words>
  <Application>Microsoft Office PowerPoint</Application>
  <PresentationFormat>Widescreen</PresentationFormat>
  <Paragraphs>57</Paragraphs>
  <Slides>30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Arial</vt:lpstr>
      <vt:lpstr>Algerian</vt:lpstr>
      <vt:lpstr>Times New Roman</vt:lpstr>
      <vt:lpstr>Calibri Light</vt:lpstr>
      <vt:lpstr>Arial Black</vt:lpstr>
      <vt:lpstr>等线</vt:lpstr>
      <vt:lpstr>UTM Avo</vt:lpstr>
      <vt:lpstr>Lato Regular</vt:lpstr>
      <vt:lpstr>字魂7号-温暖童稚体</vt:lpstr>
      <vt:lpstr>Calibri</vt:lpstr>
      <vt:lpstr>zihun35hao-jindianyahei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TT</cp:lastModifiedBy>
  <cp:revision>115</cp:revision>
  <dcterms:created xsi:type="dcterms:W3CDTF">2021-11-01T08:16:43Z</dcterms:created>
  <dcterms:modified xsi:type="dcterms:W3CDTF">2022-02-23T08:43:05Z</dcterms:modified>
</cp:coreProperties>
</file>