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56" r:id="rId3"/>
    <p:sldId id="261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</p:sldIdLst>
  <p:sldSz cx="12192000" cy="6858000"/>
  <p:notesSz cx="6858000" cy="9144000"/>
  <p:custDataLst>
    <p:tags r:id="rId1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5607"/>
    <a:srgbClr val="FFC000"/>
    <a:srgbClr val="141F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>
        <p:scale>
          <a:sx n="68" d="100"/>
          <a:sy n="68" d="100"/>
        </p:scale>
        <p:origin x="-822" y="-2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A01EA-C8E7-45FF-9226-B95193FE153F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52824-D1A8-4A19-A240-D364EBD3F09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A01EA-C8E7-45FF-9226-B95193FE153F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52824-D1A8-4A19-A240-D364EBD3F09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A01EA-C8E7-45FF-9226-B95193FE153F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52824-D1A8-4A19-A240-D364EBD3F09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A01EA-C8E7-45FF-9226-B95193FE153F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52824-D1A8-4A19-A240-D364EBD3F09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A01EA-C8E7-45FF-9226-B95193FE153F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52824-D1A8-4A19-A240-D364EBD3F09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A01EA-C8E7-45FF-9226-B95193FE153F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52824-D1A8-4A19-A240-D364EBD3F09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A01EA-C8E7-45FF-9226-B95193FE153F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52824-D1A8-4A19-A240-D364EBD3F09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A01EA-C8E7-45FF-9226-B95193FE153F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52824-D1A8-4A19-A240-D364EBD3F09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A01EA-C8E7-45FF-9226-B95193FE153F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52824-D1A8-4A19-A240-D364EBD3F09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A01EA-C8E7-45FF-9226-B95193FE153F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52824-D1A8-4A19-A240-D364EBD3F09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A01EA-C8E7-45FF-9226-B95193FE153F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52824-D1A8-4A19-A240-D364EBD3F09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A01EA-C8E7-45FF-9226-B95193FE153F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852824-D1A8-4A19-A240-D364EBD3F09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299720" y="1116965"/>
            <a:ext cx="12964160" cy="286131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6000" b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141FF4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CHÀO MỪNG CÁC THẦY CÔ GIÁO </a:t>
            </a:r>
          </a:p>
          <a:p>
            <a:pPr algn="ctr"/>
            <a:r>
              <a:rPr lang="en-US" altLang="zh-CN" sz="6000" b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141FF4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VỀ CHẤM THI </a:t>
            </a:r>
          </a:p>
          <a:p>
            <a:pPr algn="ctr"/>
            <a:r>
              <a:rPr lang="en-US" altLang="zh-CN" sz="6000" b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141FF4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GIÁO VIÊN DẠY GIỎI CẤP QUẬN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78105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35436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14332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50875" y="818707"/>
            <a:ext cx="11685181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Nêu những việc con đã làm trong tuần qua thể hiện sự kính trọng, biết ơn người lao động.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/>
          <p:cNvSpPr txBox="1"/>
          <p:nvPr/>
        </p:nvSpPr>
        <p:spPr>
          <a:xfrm>
            <a:off x="2916555" y="1462405"/>
            <a:ext cx="7271385" cy="3291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sym typeface="+mn-ea"/>
              </a:rPr>
              <a:t>TRÒ CHƠI</a:t>
            </a:r>
          </a:p>
          <a:p>
            <a:pPr algn="ctr"/>
            <a:endParaRPr lang="en-US" altLang="zh-CN" sz="32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sym typeface="+mn-ea"/>
            </a:endParaRPr>
          </a:p>
          <a:p>
            <a:pPr algn="ctr"/>
            <a:r>
              <a:rPr lang="en-US" altLang="zh-CN" sz="8800" b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sym typeface="+mn-ea"/>
              </a:rPr>
              <a:t>LỊCH SỰ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Box 5"/>
          <p:cNvSpPr txBox="1"/>
          <p:nvPr/>
        </p:nvSpPr>
        <p:spPr>
          <a:xfrm>
            <a:off x="1677035" y="1442085"/>
            <a:ext cx="727138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.VnKoala" panose="020B7200000000000000" charset="0"/>
                <a:ea typeface="Microsoft YaHei Light" panose="020B0502040204020203" charset="-122"/>
                <a:cs typeface=".VnKoala" panose="020B7200000000000000" charset="0"/>
                <a:sym typeface="+mn-ea"/>
              </a:rPr>
              <a:t>Ghi nhỚ</a:t>
            </a:r>
            <a:endParaRPr lang="en-US" altLang="zh-CN" sz="8800" b="1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.VnKoala" panose="020B7200000000000000" charset="0"/>
              <a:ea typeface="Microsoft YaHei Light" panose="020B0502040204020203" charset="-122"/>
              <a:cs typeface=".VnKoala" panose="020B7200000000000000" charset="0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7380" y="974558"/>
            <a:ext cx="9216188" cy="2485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Bài 3: </a:t>
            </a:r>
            <a:r>
              <a:rPr lang="en-US" sz="36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Em hãy cùng các bạn trong nhóm thảo luận để nêu ra một số biểu hiện của phép lịch sự khi ăn uống, nói năng, chảo hỏi,…….</a:t>
            </a:r>
            <a:endParaRPr lang="en-US" sz="360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28135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250360" y="1096332"/>
            <a:ext cx="9691306" cy="18283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en-US" sz="4000" b="1" cap="all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Chân thành cảm ơn quý thầy cô</a:t>
            </a:r>
          </a:p>
          <a:p>
            <a:pPr algn="ctr">
              <a:lnSpc>
                <a:spcPct val="150000"/>
              </a:lnSpc>
            </a:pPr>
            <a:r>
              <a:rPr lang="en-US" sz="4000" b="1" cap="all" spc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Và các em học sinh !</a:t>
            </a:r>
            <a:endParaRPr lang="en-US" sz="4000" b="1" cap="all" spc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49590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08675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00546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146523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62&quot;/&gt;&lt;/object&gt;&lt;object type=&quot;3&quot; unique_id=&quot;10005&quot;&gt;&lt;property id=&quot;20148&quot; value=&quot;5&quot;/&gt;&lt;property id=&quot;20300&quot; value=&quot;Slide 2&quot;/&gt;&lt;property id=&quot;20307&quot; value=&quot;256&quot;/&gt;&lt;/object&gt;&lt;object type=&quot;3&quot; unique_id=&quot;10006&quot;&gt;&lt;property id=&quot;20148&quot; value=&quot;5&quot;/&gt;&lt;property id=&quot;20300&quot; value=&quot;Slide 3&quot;/&gt;&lt;property id=&quot;20307&quot; value=&quot;261&quot;/&gt;&lt;/object&gt;&lt;object type=&quot;3&quot; unique_id=&quot;10007&quot;&gt;&lt;property id=&quot;20148&quot; value=&quot;5&quot;/&gt;&lt;property id=&quot;20300&quot; value=&quot;Slide 4&quot;/&gt;&lt;property id=&quot;20307&quot; value=&quot;269&quot;/&gt;&lt;/object&gt;&lt;object type=&quot;3&quot; unique_id=&quot;10008&quot;&gt;&lt;property id=&quot;20148&quot; value=&quot;5&quot;/&gt;&lt;property id=&quot;20300&quot; value=&quot;Slide 5&quot;/&gt;&lt;property id=&quot;20307&quot; value=&quot;270&quot;/&gt;&lt;/object&gt;&lt;object type=&quot;3&quot; unique_id=&quot;10009&quot;&gt;&lt;property id=&quot;20148&quot; value=&quot;5&quot;/&gt;&lt;property id=&quot;20300&quot; value=&quot;Slide 6&quot;/&gt;&lt;property id=&quot;20307&quot; value=&quot;271&quot;/&gt;&lt;/object&gt;&lt;object type=&quot;3&quot; unique_id=&quot;10010&quot;&gt;&lt;property id=&quot;20148&quot; value=&quot;5&quot;/&gt;&lt;property id=&quot;20300&quot; value=&quot;Slide 7&quot;/&gt;&lt;property id=&quot;20307&quot; value=&quot;272&quot;/&gt;&lt;/object&gt;&lt;object type=&quot;3&quot; unique_id=&quot;10011&quot;&gt;&lt;property id=&quot;20148&quot; value=&quot;5&quot;/&gt;&lt;property id=&quot;20300&quot; value=&quot;Slide 8&quot;/&gt;&lt;property id=&quot;20307&quot; value=&quot;273&quot;/&gt;&lt;/object&gt;&lt;object type=&quot;3&quot; unique_id=&quot;10012&quot;&gt;&lt;property id=&quot;20148&quot; value=&quot;5&quot;/&gt;&lt;property id=&quot;20300&quot; value=&quot;Slide 9&quot;/&gt;&lt;property id=&quot;20307&quot; value=&quot;274&quot;/&gt;&lt;/object&gt;&lt;object type=&quot;3&quot; unique_id=&quot;10013&quot;&gt;&lt;property id=&quot;20148&quot; value=&quot;5&quot;/&gt;&lt;property id=&quot;20300&quot; value=&quot;Slide 10&quot;/&gt;&lt;property id=&quot;20307&quot; value=&quot;275&quot;/&gt;&lt;/object&gt;&lt;object type=&quot;3&quot; unique_id=&quot;10014&quot;&gt;&lt;property id=&quot;20148&quot; value=&quot;5&quot;/&gt;&lt;property id=&quot;20300&quot; value=&quot;Slide 11&quot;/&gt;&lt;property id=&quot;20307&quot; value=&quot;276&quot;/&gt;&lt;/object&gt;&lt;object type=&quot;3&quot; unique_id=&quot;10015&quot;&gt;&lt;property id=&quot;20148&quot; value=&quot;5&quot;/&gt;&lt;property id=&quot;20300&quot; value=&quot;Slide 12&quot;/&gt;&lt;property id=&quot;20307&quot; value=&quot;277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89</Words>
  <Application>Microsoft Office PowerPoint</Application>
  <PresentationFormat>Custom</PresentationFormat>
  <Paragraphs>11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MTC</cp:lastModifiedBy>
  <cp:revision>15</cp:revision>
  <dcterms:created xsi:type="dcterms:W3CDTF">2019-01-07T15:41:00Z</dcterms:created>
  <dcterms:modified xsi:type="dcterms:W3CDTF">2019-01-12T05:54:05Z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1033-10.2.0.7617</vt:lpwstr>
  </property>
</Properties>
</file>