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9" r:id="rId3"/>
    <p:sldMasterId id="2147483701" r:id="rId4"/>
  </p:sldMasterIdLst>
  <p:notesMasterIdLst>
    <p:notesMasterId r:id="rId19"/>
  </p:notesMasterIdLst>
  <p:sldIdLst>
    <p:sldId id="2007577128" r:id="rId5"/>
    <p:sldId id="267" r:id="rId6"/>
    <p:sldId id="2007577122" r:id="rId7"/>
    <p:sldId id="2007577119" r:id="rId8"/>
    <p:sldId id="2007577124" r:id="rId9"/>
    <p:sldId id="2007577125" r:id="rId10"/>
    <p:sldId id="2007577120" r:id="rId11"/>
    <p:sldId id="355" r:id="rId12"/>
    <p:sldId id="2007577114" r:id="rId13"/>
    <p:sldId id="2007577117" r:id="rId14"/>
    <p:sldId id="2007577121" r:id="rId15"/>
    <p:sldId id="2007577127" r:id="rId16"/>
    <p:sldId id="2007577126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EACA1-C6A3-4D68-92B5-0245085102F7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85697-F30C-49E4-9FE5-828321265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52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05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38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31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79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939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594780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2424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364570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4176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646586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0026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803039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2106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752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1551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2887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730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9A823-F521-4E0C-AACE-70D50384C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758502-CE60-4371-9C15-9E1D9DD18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E16D9-FCE5-4386-96DA-390D95AAC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48E4-5387-46A6-B003-7178FC13880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31D5E-493B-40B3-AC67-8B4BFDD37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FA51C-56E4-4617-80FA-4E85B007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AFE3-A213-49F3-978B-46E939A94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3923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36664-9BCC-4ADE-B611-289C47237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8CFCB-C68A-4907-8F4F-D16A5240F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875AA-6F45-46E2-A5DF-E1C8439AA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48E4-5387-46A6-B003-7178FC13880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12240-6FA7-4AF0-B09D-71E465B7F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DBAAE-B1BD-4C60-8FCF-D6D63EB75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AFE3-A213-49F3-978B-46E939A94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3983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B43A3-E84B-4422-B4D1-2B0EA9EFB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D51D1-8C43-4189-B898-B9B746793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C338C-D328-4174-B5FA-620133B6C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48E4-5387-46A6-B003-7178FC13880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5AF31-3080-4728-A9F7-993527EDF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8DE4D-3EC4-440E-BFC1-01822192D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AFE3-A213-49F3-978B-46E939A94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17454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B3940-4577-4F32-B050-0E017334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75A7C-DDE7-430C-B385-40FC5A9478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9408B-963D-4354-8BD2-5A881D8755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72E18-D2B0-4EB0-ADAA-5C2A756C6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48E4-5387-46A6-B003-7178FC13880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CD14AA-CEC9-4437-834E-EF248C10E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957DE-96AD-4019-B1F4-9E5D84EA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AFE3-A213-49F3-978B-46E939A94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02153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688C7-D27F-4490-B18F-396A6DB42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03ECC-48CC-4D4E-9736-87673FD2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7ADAA-DBE8-41D9-A4C8-BD1014FBE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C7AEB4-273C-4918-AA2A-75C489F758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92F119-3A15-403D-9F9C-5AC8C85A68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4CD40F-8862-4EEC-B858-647ED204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48E4-5387-46A6-B003-7178FC13880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3ADF5A-21EB-436C-9EE0-5E3F68EA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8FE011-7774-4961-950B-DAB136B69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AFE3-A213-49F3-978B-46E939A94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83194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BA624-8B3A-49C4-BDD5-87AA73D54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C34723-AE7C-4688-BFC3-A3458202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48E4-5387-46A6-B003-7178FC13880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C9C46D-8B66-4F1A-92A7-7BEF253CB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D819BF-6DF1-47A4-9541-A02172DB2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AFE3-A213-49F3-978B-46E939A94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9437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441D60-A7D7-4A72-A7EE-8AAD2BA71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48E4-5387-46A6-B003-7178FC13880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00201-B3D1-4DD1-A0C2-2E6ADB8FA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4C4D1-2D65-4CE8-9E45-711817E37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AFE3-A213-49F3-978B-46E939A94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2997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166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2A5EF-187E-40E1-A023-20FEC6EE4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D9006-4506-4913-AB08-CBB179DF0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C7083-BBF8-460B-BB3D-E542ECBE7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9DB5AC-27F7-4FD3-981B-07DB994FB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48E4-5387-46A6-B003-7178FC13880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A3AAB-3BFE-49ED-9664-9FD57B376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276A1-D49E-489E-B45F-FCC95C7E8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AFE3-A213-49F3-978B-46E939A94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84798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BBBAE-6020-4E9C-B7FF-F4393207D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EA8921-B809-475D-A857-A05FB249FD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6979BE-8FDB-460C-B480-3B5C39FB5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80575E-6DC6-4652-B82C-D1F91FE6B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48E4-5387-46A6-B003-7178FC13880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DD2D33-9428-41E3-A616-1A3E1524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66BE5-DFDB-461E-93A6-51A9A8278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AFE3-A213-49F3-978B-46E939A94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99423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F39F6-EFFB-47B8-A7C6-F2D31A46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E7FA57-C5ED-4D5F-977C-21304C43B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5910-45B6-4947-B5B8-8C1D4621D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48E4-5387-46A6-B003-7178FC13880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31320-FA83-47C7-BBFD-812DFBB1E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7F1DD-65E8-4715-9AFE-BBCA0856E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AFE3-A213-49F3-978B-46E939A94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23075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A37A87-317E-4C18-8B24-F77FFEA40C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06B2E-F665-4F91-843A-2F2BF8F8D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33160-0060-4FCD-8736-AB99A5682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48E4-5387-46A6-B003-7178FC13880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7829E-1CB7-4612-B017-02783DFA1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53D0B-518F-4BD8-83FE-D6BD8E5F8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AFE3-A213-49F3-978B-46E939A94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29190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6" y="108236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1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667864006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178155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782042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774408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36087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767148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4665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393777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98246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10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13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37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4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62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03592" y="-904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950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F8C3E60C-7521-47CB-BCD7-6FEDF360A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3592" y="-904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93208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BC3B40-0FE9-4486-9C75-BFEBCC78B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98203-9A3E-4768-BA98-339E890B4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5C331-629F-4583-B194-B383869900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F48E4-5387-46A6-B003-7178FC13880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70019-27DE-423A-ACA2-AA2BBE151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ED5B2-B853-4EE2-8E4A-558B1FF68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EAFE3-A213-49F3-978B-46E939A94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0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10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18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</p:sldLayoutIdLst>
  <p:transition spd="slow">
    <p:fade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84" y="336007"/>
            <a:ext cx="1954243" cy="1954243"/>
          </a:xfrm>
          <a:prstGeom prst="rect">
            <a:avLst/>
          </a:prstGeom>
        </p:spPr>
      </p:pic>
      <p:sp>
        <p:nvSpPr>
          <p:cNvPr id="4" name="Text Box 194"/>
          <p:cNvSpPr txBox="1">
            <a:spLocks noChangeArrowheads="1"/>
          </p:cNvSpPr>
          <p:nvPr/>
        </p:nvSpPr>
        <p:spPr bwMode="auto">
          <a:xfrm>
            <a:off x="90425" y="2166501"/>
            <a:ext cx="12164640" cy="114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 VIỆT </a:t>
            </a:r>
            <a:r>
              <a:rPr lang="en-US" sz="4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4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endParaRPr lang="en-US" sz="4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91"/>
          <p:cNvSpPr txBox="1">
            <a:spLocks noChangeArrowheads="1"/>
          </p:cNvSpPr>
          <p:nvPr/>
        </p:nvSpPr>
        <p:spPr bwMode="auto">
          <a:xfrm>
            <a:off x="891218" y="621669"/>
            <a:ext cx="11363847" cy="95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PHÒNG GIÁO DỤC VÀ ĐÀO TẠO QUẬN LONG BIÊN</a:t>
            </a:r>
          </a:p>
          <a:p>
            <a:pPr algn="ctr" eaLnBrk="1" hangingPunct="1"/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</a:rPr>
              <a:t>TRƯỜNG TIỂU HỌC ĐOÀN KẾT</a:t>
            </a:r>
          </a:p>
        </p:txBody>
      </p:sp>
      <p:sp>
        <p:nvSpPr>
          <p:cNvPr id="6" name="Text Box 195"/>
          <p:cNvSpPr txBox="1">
            <a:spLocks noChangeArrowheads="1"/>
          </p:cNvSpPr>
          <p:nvPr/>
        </p:nvSpPr>
        <p:spPr bwMode="auto">
          <a:xfrm>
            <a:off x="4651130" y="5435103"/>
            <a:ext cx="6865695" cy="69249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700" b="1" i="1" dirty="0" err="1">
                <a:solidFill>
                  <a:srgbClr val="0000FF"/>
                </a:solidFill>
                <a:latin typeface="Times New Roman" pitchFamily="18" charset="0"/>
              </a:rPr>
              <a:t>Giáo</a:t>
            </a:r>
            <a:r>
              <a:rPr lang="en-US" sz="37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00" b="1" i="1" dirty="0" err="1">
                <a:solidFill>
                  <a:srgbClr val="0000FF"/>
                </a:solidFill>
                <a:latin typeface="Times New Roman" pitchFamily="18" charset="0"/>
              </a:rPr>
              <a:t>viên</a:t>
            </a:r>
            <a:r>
              <a:rPr lang="en-US" sz="3700" b="1" i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3700" b="1" i="1" dirty="0" err="1" smtClean="0">
                <a:solidFill>
                  <a:srgbClr val="0000FF"/>
                </a:solidFill>
                <a:latin typeface="Times New Roman" pitchFamily="18" charset="0"/>
              </a:rPr>
              <a:t>Nguyễn</a:t>
            </a:r>
            <a:r>
              <a:rPr lang="en-US" sz="37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00" b="1" i="1" dirty="0" err="1" smtClean="0">
                <a:solidFill>
                  <a:srgbClr val="0000FF"/>
                </a:solidFill>
                <a:latin typeface="Times New Roman" pitchFamily="18" charset="0"/>
              </a:rPr>
              <a:t>Hồng</a:t>
            </a:r>
            <a:r>
              <a:rPr lang="en-US" sz="37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700" b="1" i="1" dirty="0" err="1" smtClean="0">
                <a:solidFill>
                  <a:srgbClr val="0000FF"/>
                </a:solidFill>
                <a:latin typeface="Times New Roman" pitchFamily="18" charset="0"/>
              </a:rPr>
              <a:t>Nhung</a:t>
            </a:r>
            <a:endParaRPr lang="en-US" sz="37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67" y="4536284"/>
            <a:ext cx="3242521" cy="1749256"/>
          </a:xfrm>
          <a:prstGeom prst="rect">
            <a:avLst/>
          </a:prstGeom>
        </p:spPr>
      </p:pic>
      <p:sp>
        <p:nvSpPr>
          <p:cNvPr id="8" name="Text Box 194"/>
          <p:cNvSpPr txBox="1">
            <a:spLocks noChangeArrowheads="1"/>
          </p:cNvSpPr>
          <p:nvPr/>
        </p:nvSpPr>
        <p:spPr bwMode="auto">
          <a:xfrm>
            <a:off x="271284" y="3212849"/>
            <a:ext cx="12164640" cy="132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 LỜI XIN LỖI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76390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FA2FCE-71CE-0C4F-986B-29E4DDE07AEA}"/>
              </a:ext>
            </a:extLst>
          </p:cNvPr>
          <p:cNvSpPr txBox="1"/>
          <p:nvPr/>
        </p:nvSpPr>
        <p:spPr>
          <a:xfrm>
            <a:off x="825247" y="532581"/>
            <a:ext cx="109871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6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36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36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6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huống</a:t>
            </a:r>
            <a:r>
              <a:rPr lang="en-US" sz="36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600" b="1" dirty="0" smtClean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endParaRPr lang="en-US" sz="1200" b="1" dirty="0">
              <a:solidFill>
                <a:srgbClr val="0000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riêng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nhở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B38A9F7-ACFA-204A-8CE9-E621683C692F}"/>
              </a:ext>
            </a:extLst>
          </p:cNvPr>
          <p:cNvCxnSpPr>
            <a:cxnSpLocks/>
          </p:cNvCxnSpPr>
          <p:nvPr/>
        </p:nvCxnSpPr>
        <p:spPr>
          <a:xfrm>
            <a:off x="1423464" y="1084854"/>
            <a:ext cx="6608428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EB919EF-CF9F-9E49-BB34-752C5EFCA98C}"/>
              </a:ext>
            </a:extLst>
          </p:cNvPr>
          <p:cNvSpPr txBox="1"/>
          <p:nvPr/>
        </p:nvSpPr>
        <p:spPr>
          <a:xfrm>
            <a:off x="571768" y="2289904"/>
            <a:ext cx="10234178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</a:t>
            </a:r>
          </a:p>
        </p:txBody>
      </p:sp>
      <p:pic>
        <p:nvPicPr>
          <p:cNvPr id="1026" name="Picture 2" descr="Top 10 cách giảng bài hay tạo hứng thú học tập cho học sinh - Hachim">
            <a:extLst>
              <a:ext uri="{FF2B5EF4-FFF2-40B4-BE49-F238E27FC236}">
                <a16:creationId xmlns:a16="http://schemas.microsoft.com/office/drawing/2014/main" id="{B0D7452D-51B7-D447-B029-ECBD586ED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426" y="2289904"/>
            <a:ext cx="6502400" cy="433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5">
            <a:extLst>
              <a:ext uri="{FF2B5EF4-FFF2-40B4-BE49-F238E27FC236}">
                <a16:creationId xmlns:a16="http://schemas.microsoft.com/office/drawing/2014/main" id="{AB64F103-2B49-1344-9768-4F21E32B5888}"/>
              </a:ext>
            </a:extLst>
          </p:cNvPr>
          <p:cNvSpPr/>
          <p:nvPr/>
        </p:nvSpPr>
        <p:spPr>
          <a:xfrm>
            <a:off x="7299460" y="2419103"/>
            <a:ext cx="4438934" cy="1202001"/>
          </a:xfrm>
          <a:prstGeom prst="wedgeRoundRectCallout">
            <a:avLst>
              <a:gd name="adj1" fmla="val -39971"/>
              <a:gd name="adj2" fmla="val 81911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riêng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1431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5D4758-D505-4562-B353-CC387F70A964}"/>
              </a:ext>
            </a:extLst>
          </p:cNvPr>
          <p:cNvSpPr txBox="1"/>
          <p:nvPr/>
        </p:nvSpPr>
        <p:spPr>
          <a:xfrm>
            <a:off x="5969645" y="2190783"/>
            <a:ext cx="2497016" cy="110799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Nhiệm</a:t>
            </a:r>
            <a:r>
              <a:rPr lang="en-US" sz="4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vụ</a:t>
            </a:r>
            <a:endParaRPr lang="en-US" sz="4400" b="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C662CF-D089-46D7-8198-35814924D932}"/>
              </a:ext>
            </a:extLst>
          </p:cNvPr>
          <p:cNvSpPr txBox="1"/>
          <p:nvPr/>
        </p:nvSpPr>
        <p:spPr>
          <a:xfrm>
            <a:off x="2727296" y="975105"/>
            <a:ext cx="3273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 err="1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4400" b="1" dirty="0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4400" b="1" dirty="0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rgbClr val="2209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vở</a:t>
            </a:r>
            <a:endParaRPr lang="en-US" sz="4400" b="1" dirty="0">
              <a:solidFill>
                <a:srgbClr val="2209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75" b="9484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09" t="6565" r="16420" b="7758"/>
          <a:stretch/>
        </p:blipFill>
        <p:spPr>
          <a:xfrm>
            <a:off x="2080852" y="3088243"/>
            <a:ext cx="1950649" cy="2424439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629783" y="686593"/>
            <a:ext cx="3617720" cy="1504191"/>
          </a:xfrm>
          <a:prstGeom prst="cloudCallout">
            <a:avLst>
              <a:gd name="adj1" fmla="val -27808"/>
              <a:gd name="adj2" fmla="val 92231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1428" y="3339089"/>
            <a:ext cx="58571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44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lời</a:t>
            </a:r>
            <a:r>
              <a:rPr lang="en-US" sz="44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</a:t>
            </a:r>
            <a:r>
              <a:rPr lang="en-US" sz="44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lỗi</a:t>
            </a:r>
            <a:r>
              <a:rPr lang="en-US" sz="44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r>
              <a:rPr lang="en-US" sz="44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giáo</a:t>
            </a:r>
            <a:endParaRPr lang="zh-CN" altLang="en-US" sz="4400" b="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35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FA2FCE-71CE-0C4F-986B-29E4DDE07AEA}"/>
              </a:ext>
            </a:extLst>
          </p:cNvPr>
          <p:cNvSpPr txBox="1"/>
          <p:nvPr/>
        </p:nvSpPr>
        <p:spPr>
          <a:xfrm>
            <a:off x="825247" y="532581"/>
            <a:ext cx="109871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6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36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36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6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huống</a:t>
            </a:r>
            <a:r>
              <a:rPr lang="en-US" sz="36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600" b="1" dirty="0" smtClean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endParaRPr lang="en-US" sz="1200" b="1" dirty="0">
              <a:solidFill>
                <a:srgbClr val="0000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riêng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nhở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B919EF-CF9F-9E49-BB34-752C5EFCA98C}"/>
              </a:ext>
            </a:extLst>
          </p:cNvPr>
          <p:cNvSpPr txBox="1"/>
          <p:nvPr/>
        </p:nvSpPr>
        <p:spPr>
          <a:xfrm>
            <a:off x="571768" y="2289904"/>
            <a:ext cx="10234178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</a:t>
            </a:r>
          </a:p>
        </p:txBody>
      </p:sp>
      <p:pic>
        <p:nvPicPr>
          <p:cNvPr id="1026" name="Picture 2" descr="Top 10 cách giảng bài hay tạo hứng thú học tập cho học sinh - Hachim">
            <a:extLst>
              <a:ext uri="{FF2B5EF4-FFF2-40B4-BE49-F238E27FC236}">
                <a16:creationId xmlns:a16="http://schemas.microsoft.com/office/drawing/2014/main" id="{B0D7452D-51B7-D447-B029-ECBD586ED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426" y="2289904"/>
            <a:ext cx="6502400" cy="433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5">
            <a:extLst>
              <a:ext uri="{FF2B5EF4-FFF2-40B4-BE49-F238E27FC236}">
                <a16:creationId xmlns:a16="http://schemas.microsoft.com/office/drawing/2014/main" id="{AB64F103-2B49-1344-9768-4F21E32B5888}"/>
              </a:ext>
            </a:extLst>
          </p:cNvPr>
          <p:cNvSpPr/>
          <p:nvPr/>
        </p:nvSpPr>
        <p:spPr>
          <a:xfrm>
            <a:off x="7299460" y="2419103"/>
            <a:ext cx="4438934" cy="1202001"/>
          </a:xfrm>
          <a:prstGeom prst="wedgeRoundRectCallout">
            <a:avLst>
              <a:gd name="adj1" fmla="val -39971"/>
              <a:gd name="adj2" fmla="val 81911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riêng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475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6492" y="1556218"/>
            <a:ext cx="4159925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500"/>
              </a:spcBef>
            </a:pPr>
            <a:r>
              <a:rPr lang="en-US" sz="3300" b="1" dirty="0" err="1">
                <a:solidFill>
                  <a:srgbClr val="FF000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Yêu</a:t>
            </a:r>
            <a:r>
              <a:rPr lang="en-US" sz="3300" b="1" dirty="0">
                <a:solidFill>
                  <a:srgbClr val="FF000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cầu</a:t>
            </a:r>
            <a:r>
              <a:rPr lang="en-US" sz="3300" b="1" dirty="0">
                <a:solidFill>
                  <a:srgbClr val="FF000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cần</a:t>
            </a:r>
            <a:r>
              <a:rPr lang="en-US" sz="3300" b="1" dirty="0">
                <a:solidFill>
                  <a:srgbClr val="FF000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đạt</a:t>
            </a:r>
            <a:r>
              <a:rPr lang="en-US" sz="3300" b="1" dirty="0">
                <a:solidFill>
                  <a:srgbClr val="FF000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endParaRPr lang="vi-VN" sz="3300" b="1" dirty="0">
              <a:solidFill>
                <a:srgbClr val="FF000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990412" y="435337"/>
            <a:ext cx="2498656" cy="138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71"/>
          <p:cNvSpPr txBox="1"/>
          <p:nvPr/>
        </p:nvSpPr>
        <p:spPr>
          <a:xfrm>
            <a:off x="3187264" y="2322684"/>
            <a:ext cx="5712609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150000"/>
              </a:lnSpc>
            </a:pPr>
            <a:r>
              <a:rPr lang="en-US" altLang="zh-CN" sz="4000" b="1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1 - </a:t>
            </a:r>
            <a:r>
              <a:rPr lang="en-US" altLang="zh-CN" sz="4000" b="1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altLang="zh-CN" sz="4000" b="1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altLang="zh-CN" sz="4000" b="1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4000" b="1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altLang="zh-CN" sz="4000" b="1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altLang="zh-CN" sz="4000" b="1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4000" b="1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825064" y="3678361"/>
            <a:ext cx="2362200" cy="306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71"/>
          <p:cNvSpPr txBox="1"/>
          <p:nvPr/>
        </p:nvSpPr>
        <p:spPr>
          <a:xfrm>
            <a:off x="3187264" y="3369202"/>
            <a:ext cx="5712609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150000"/>
              </a:lnSpc>
            </a:pPr>
            <a:r>
              <a:rPr lang="en-US" altLang="zh-CN" sz="4000" b="1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2 - </a:t>
            </a:r>
            <a:r>
              <a:rPr lang="en-US" altLang="zh-CN" sz="4000" b="1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altLang="zh-CN" sz="4000" b="1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zh-CN" sz="4000" b="1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4000" b="1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altLang="zh-CN" sz="4000" b="1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altLang="zh-CN" sz="4000" b="1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4000" b="1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16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5" r="2299" b="24802"/>
          <a:stretch/>
        </p:blipFill>
        <p:spPr>
          <a:xfrm rot="20520875">
            <a:off x="1304477" y="673422"/>
            <a:ext cx="2439219" cy="2875935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0" r="28047" b="42989"/>
          <a:stretch/>
        </p:blipFill>
        <p:spPr>
          <a:xfrm rot="21395099">
            <a:off x="2126168" y="1925409"/>
            <a:ext cx="6528960" cy="3987959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 rot="21079812">
            <a:off x="525706" y="2910832"/>
            <a:ext cx="11401209" cy="5833713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/>
        </p:blipFill>
        <p:spPr>
          <a:xfrm>
            <a:off x="0" y="3083035"/>
            <a:ext cx="12192000" cy="3774965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t="6948" r="17586" b="9272"/>
          <a:stretch/>
        </p:blipFill>
        <p:spPr>
          <a:xfrm>
            <a:off x="1877849" y="476470"/>
            <a:ext cx="8170041" cy="5745655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132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98640" y="3621003"/>
            <a:ext cx="41284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400" b="1" i="0" u="none" strike="noStrike" kern="1200" cap="none" spc="-400" normalizeH="0" baseline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Tạm</a:t>
            </a:r>
            <a:r>
              <a:rPr kumimoji="0" lang="en-US" altLang="zh-CN" sz="6400" b="1" i="0" u="none" strike="noStrike" kern="1200" cap="none" spc="-400" normalizeH="0" baseline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kumimoji="0" lang="en-US" altLang="zh-CN" sz="6400" b="1" i="0" u="none" strike="noStrike" kern="1200" cap="none" spc="-400" normalizeH="0" baseline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biệt</a:t>
            </a:r>
            <a:r>
              <a:rPr kumimoji="0" lang="en-US" altLang="zh-CN" sz="6400" b="1" i="0" u="none" strike="noStrike" kern="1200" cap="none" spc="-400" normalizeH="0" baseline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kumimoji="0" lang="en-US" altLang="zh-CN" sz="6400" b="1" i="0" u="none" strike="noStrike" kern="1200" cap="none" spc="-400" normalizeH="0" baseline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các</a:t>
            </a:r>
            <a:r>
              <a:rPr kumimoji="0" lang="en-US" altLang="zh-CN" sz="6400" b="1" i="0" u="none" strike="noStrike" kern="1200" cap="none" spc="-400" normalizeH="0" baseline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con</a:t>
            </a:r>
            <a:endParaRPr kumimoji="0" lang="zh-CN" altLang="en-US" sz="6400" b="1" i="0" u="none" strike="noStrike" kern="1200" cap="none" spc="-400" normalizeH="0" baseline="0" noProof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Segoe UI Black" panose="020B0A02040204020203" pitchFamily="34" charset="0"/>
              <a:ea typeface="方正粗圆_GBK" panose="03000509000000000000" pitchFamily="65" charset="-122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6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84485" y="135599"/>
            <a:ext cx="7575296" cy="6453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9321" y="1946449"/>
            <a:ext cx="496126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t="52385" r="7734" b="5896"/>
          <a:stretch/>
        </p:blipFill>
        <p:spPr>
          <a:xfrm>
            <a:off x="6672064" y="3762717"/>
            <a:ext cx="5315712" cy="2861056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7574256" y="3159297"/>
            <a:ext cx="2665984" cy="3332480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9670272" y="3011045"/>
            <a:ext cx="2357120" cy="3348736"/>
          </a:xfrm>
          <a:prstGeom prst="rect">
            <a:avLst/>
          </a:prstGeom>
        </p:spPr>
      </p:pic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BC17B632-FE81-4C2B-8363-04069DF984B6}"/>
              </a:ext>
            </a:extLst>
          </p:cNvPr>
          <p:cNvSpPr txBox="1">
            <a:spLocks/>
          </p:cNvSpPr>
          <p:nvPr/>
        </p:nvSpPr>
        <p:spPr>
          <a:xfrm>
            <a:off x="9203592" y="-904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Design by: Hương Thảo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61900" y="3500926"/>
            <a:ext cx="496126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3978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6492" y="1556218"/>
            <a:ext cx="4159925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500"/>
              </a:spcBef>
            </a:pPr>
            <a:r>
              <a:rPr lang="en-US" sz="3300" b="1" dirty="0" err="1">
                <a:solidFill>
                  <a:srgbClr val="FF000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Yêu</a:t>
            </a:r>
            <a:r>
              <a:rPr lang="en-US" sz="3300" b="1" dirty="0">
                <a:solidFill>
                  <a:srgbClr val="FF000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cầu</a:t>
            </a:r>
            <a:r>
              <a:rPr lang="en-US" sz="3300" b="1" dirty="0">
                <a:solidFill>
                  <a:srgbClr val="FF000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cần</a:t>
            </a:r>
            <a:r>
              <a:rPr lang="en-US" sz="3300" b="1" dirty="0">
                <a:solidFill>
                  <a:srgbClr val="FF000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đạt</a:t>
            </a:r>
            <a:r>
              <a:rPr lang="en-US" sz="3300" b="1" dirty="0">
                <a:solidFill>
                  <a:srgbClr val="FF000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endParaRPr lang="vi-VN" sz="3300" b="1" dirty="0">
              <a:solidFill>
                <a:srgbClr val="FF000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990412" y="435337"/>
            <a:ext cx="2498656" cy="138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71"/>
          <p:cNvSpPr txBox="1"/>
          <p:nvPr/>
        </p:nvSpPr>
        <p:spPr>
          <a:xfrm>
            <a:off x="3187264" y="2322684"/>
            <a:ext cx="5712609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150000"/>
              </a:lnSpc>
            </a:pPr>
            <a:r>
              <a:rPr lang="en-US" altLang="zh-CN" sz="4000" b="1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1 - </a:t>
            </a:r>
            <a:r>
              <a:rPr lang="en-US" altLang="zh-CN" sz="4000" b="1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altLang="zh-CN" sz="4000" b="1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altLang="zh-CN" sz="4000" b="1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4000" b="1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altLang="zh-CN" sz="4000" b="1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altLang="zh-CN" sz="4000" b="1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4000" b="1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825064" y="3678361"/>
            <a:ext cx="2362200" cy="306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71"/>
          <p:cNvSpPr txBox="1"/>
          <p:nvPr/>
        </p:nvSpPr>
        <p:spPr>
          <a:xfrm>
            <a:off x="3187264" y="3369202"/>
            <a:ext cx="5712609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150000"/>
              </a:lnSpc>
            </a:pPr>
            <a:r>
              <a:rPr lang="en-US" altLang="zh-CN" sz="4000" b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2 - Biết</a:t>
            </a:r>
            <a:r>
              <a:rPr lang="en-US" altLang="zh-CN" sz="4000" b="1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zh-CN" sz="4000" b="1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4000" b="1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altLang="zh-CN" sz="4000" b="1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altLang="zh-CN" sz="4000" b="1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4000" b="1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20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04C73D-ED1A-410A-A751-F6CD79ABFB77}"/>
              </a:ext>
            </a:extLst>
          </p:cNvPr>
          <p:cNvSpPr txBox="1"/>
          <p:nvPr/>
        </p:nvSpPr>
        <p:spPr>
          <a:xfrm>
            <a:off x="852583" y="572040"/>
            <a:ext cx="108369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000" b="1" dirty="0" err="1" smtClean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000" b="1" dirty="0" smtClean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4000" b="1" dirty="0" smtClean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4000" b="1" dirty="0">
              <a:solidFill>
                <a:srgbClr val="0000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</a:t>
            </a:r>
            <a:r>
              <a:rPr lang="en-US" sz="4000" b="1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40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40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8486FF-5830-45AE-9F2E-86E212731B2F}"/>
              </a:ext>
            </a:extLst>
          </p:cNvPr>
          <p:cNvSpPr txBox="1"/>
          <p:nvPr/>
        </p:nvSpPr>
        <p:spPr>
          <a:xfrm>
            <a:off x="852583" y="3559256"/>
            <a:ext cx="105156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40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lang="en-US" sz="4000" b="1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40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14294" y="1192428"/>
            <a:ext cx="28588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32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15546" y="827960"/>
            <a:ext cx="1070095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 </a:t>
            </a:r>
            <a:r>
              <a:rPr lang="en-US" sz="40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40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khoe</a:t>
            </a:r>
            <a:r>
              <a:rPr lang="en-US" sz="40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sắc</a:t>
            </a:r>
            <a:endParaRPr lang="en-US" sz="4000" b="1" dirty="0" smtClean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4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Buổi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bước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vườn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hồng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40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bông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hồng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đỏ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thắm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sướng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reo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/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xinh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đáng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</a:t>
            </a:r>
          </a:p>
          <a:p>
            <a:pPr algn="just"/>
            <a:r>
              <a:rPr lang="en-US" sz="40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định</a:t>
            </a:r>
            <a:r>
              <a:rPr lang="en-US" sz="40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giơ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hái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bông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Bỗng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thầm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/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</a:t>
            </a:r>
            <a:r>
              <a:rPr lang="en-US" sz="40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đừng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hái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tôi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Tôi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sẽ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nếu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khoe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sắc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40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vi-VN" sz="4000" b="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5122452" y="163764"/>
            <a:ext cx="4406103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  <a:r>
              <a:rPr lang="en-US" sz="2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non </a:t>
            </a:r>
            <a:r>
              <a:rPr lang="en-US" sz="22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cười</a:t>
            </a:r>
            <a:r>
              <a:rPr lang="en-US" sz="22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endParaRPr lang="en-US" sz="2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08260" y="644000"/>
            <a:ext cx="11081236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xuân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công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viên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bừng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tỉnh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sau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giấc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Từng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đàn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én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phương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Nam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trở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Trẻ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đùa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dưới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ánh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mặt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ấm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áp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chị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én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nâu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sửa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soạn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khóc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thút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thít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khóc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én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nâu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công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viên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non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khóc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én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nâu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-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ốm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à?</a:t>
            </a:r>
          </a:p>
          <a:p>
            <a:pPr>
              <a:lnSpc>
                <a:spcPct val="110000"/>
              </a:lnSpc>
            </a:pP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non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khóc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nấc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-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Chị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đứng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thẳng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nữa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đùa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giẫm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Én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nâu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lặng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phút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bỗng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reo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-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Đừng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khóc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nữa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Chị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sẽ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giúp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én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nâu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2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thêm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nhiều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mình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Suốt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đêm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đàn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én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ra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sức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tết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thành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dòng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“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giẫm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chân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!”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đặt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cạnh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bãi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Xong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việc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én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nâu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tươi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cười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bảo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non:</a:t>
            </a:r>
          </a:p>
          <a:p>
            <a:pPr>
              <a:lnSpc>
                <a:spcPct val="110000"/>
              </a:lnSpc>
            </a:pP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-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nay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yên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tâm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ai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giẫm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nữa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non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nhoẻn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miệng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cười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cảm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ơn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chị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én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nâu</a:t>
            </a:r>
            <a:r>
              <a:rPr lang="en-US" sz="2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7789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queen&#10;&#10;Description automatically generated">
            <a:extLst>
              <a:ext uri="{FF2B5EF4-FFF2-40B4-BE49-F238E27FC236}">
                <a16:creationId xmlns:a16="http://schemas.microsoft.com/office/drawing/2014/main" id="{4CB63054-37A5-47F2-B9CD-C0CC3E950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83" b="92462" l="10000" r="90000">
                        <a14:foregroundMark x1="39767" y1="34171" x2="41977" y2="37688"/>
                        <a14:foregroundMark x1="60814" y1="72697" x2="61744" y2="74539"/>
                        <a14:foregroundMark x1="63256" y1="70854" x2="62558" y2="79062"/>
                        <a14:foregroundMark x1="65233" y1="69347" x2="65930" y2="76214"/>
                        <a14:foregroundMark x1="68023" y1="72529" x2="70698" y2="72529"/>
                        <a14:foregroundMark x1="16395" y1="91122" x2="16744" y2="91625"/>
                        <a14:foregroundMark x1="48372" y1="92462" x2="48372" y2="92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18" y="1610816"/>
            <a:ext cx="5020363" cy="34850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335C8E-7A63-4810-8838-CB1B350AA6E8}"/>
              </a:ext>
            </a:extLst>
          </p:cNvPr>
          <p:cNvSpPr txBox="1"/>
          <p:nvPr/>
        </p:nvSpPr>
        <p:spPr>
          <a:xfrm>
            <a:off x="3492996" y="807856"/>
            <a:ext cx="6482160" cy="85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068">
              <a:defRPr/>
            </a:pPr>
            <a:r>
              <a:rPr lang="en-US" sz="4937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THẢO</a:t>
            </a:r>
            <a:r>
              <a:rPr lang="en-US" sz="4937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937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LUẬN</a:t>
            </a:r>
            <a:r>
              <a:rPr lang="en-US" sz="4937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937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NHÓM</a:t>
            </a:r>
            <a:endParaRPr lang="en-US" sz="4937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5D4758-D505-4562-B353-CC387F70A964}"/>
              </a:ext>
            </a:extLst>
          </p:cNvPr>
          <p:cNvSpPr txBox="1"/>
          <p:nvPr/>
        </p:nvSpPr>
        <p:spPr>
          <a:xfrm>
            <a:off x="7160170" y="2430019"/>
            <a:ext cx="2619536" cy="9233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Nhiệm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vụ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r>
              <a:rPr lang="en-US" sz="36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58249" y="3693230"/>
            <a:ext cx="57335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2">
              <a:lnSpc>
                <a:spcPct val="150000"/>
              </a:lnSpc>
            </a:pPr>
            <a:r>
              <a:rPr lang="en-US" altLang="zh-CN" sz="36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Đóng</a:t>
            </a:r>
            <a:r>
              <a:rPr lang="en-US" altLang="zh-CN" sz="36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vai</a:t>
            </a:r>
            <a:r>
              <a:rPr lang="en-US" altLang="zh-CN" sz="36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altLang="zh-CN" sz="36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lời</a:t>
            </a:r>
            <a:r>
              <a:rPr lang="en-US" altLang="zh-CN" sz="36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</a:t>
            </a:r>
            <a:r>
              <a:rPr lang="en-US" altLang="zh-CN" sz="36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lỗi</a:t>
            </a:r>
            <a:r>
              <a:rPr lang="en-US" altLang="zh-CN" sz="36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altLang="zh-CN" sz="36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từng</a:t>
            </a:r>
            <a:r>
              <a:rPr lang="en-US" altLang="zh-CN" sz="36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tình</a:t>
            </a:r>
            <a:r>
              <a:rPr lang="en-US" altLang="zh-CN" sz="3600" b="1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huống</a:t>
            </a:r>
            <a:endParaRPr lang="zh-CN" altLang="en-US" sz="3600" b="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04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304C73D-ED1A-410A-A751-F6CD79ABFB77}"/>
              </a:ext>
            </a:extLst>
          </p:cNvPr>
          <p:cNvSpPr txBox="1"/>
          <p:nvPr/>
        </p:nvSpPr>
        <p:spPr>
          <a:xfrm>
            <a:off x="874823" y="453722"/>
            <a:ext cx="10373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</a:t>
            </a:r>
            <a:r>
              <a:rPr lang="en-US" sz="36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6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36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26" name="Picture 6" descr="Beautiful Red Rose Flower Ivy Plant Cartoon Stock Illustration - Download  Image Now - iStock">
            <a:extLst>
              <a:ext uri="{FF2B5EF4-FFF2-40B4-BE49-F238E27FC236}">
                <a16:creationId xmlns:a16="http://schemas.microsoft.com/office/drawing/2014/main" id="{12473669-20A1-4F10-80B8-E8049AC94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944" y="2846247"/>
            <a:ext cx="3538332" cy="3662948"/>
          </a:xfrm>
          <a:prstGeom prst="roundRect">
            <a:avLst>
              <a:gd name="adj" fmla="val 3748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FB95DFDA-1F15-4FB6-9D93-BCE86E6884A2}"/>
              </a:ext>
            </a:extLst>
          </p:cNvPr>
          <p:cNvGrpSpPr/>
          <p:nvPr/>
        </p:nvGrpSpPr>
        <p:grpSpPr>
          <a:xfrm>
            <a:off x="3815249" y="2752725"/>
            <a:ext cx="2939811" cy="3635710"/>
            <a:chOff x="789776" y="2592441"/>
            <a:chExt cx="1519084" cy="2149343"/>
          </a:xfrm>
        </p:grpSpPr>
        <p:pic>
          <p:nvPicPr>
            <p:cNvPr id="28" name="Picture 2" descr="Polite little girl apologizing to young guy Vector Image">
              <a:extLst>
                <a:ext uri="{FF2B5EF4-FFF2-40B4-BE49-F238E27FC236}">
                  <a16:creationId xmlns:a16="http://schemas.microsoft.com/office/drawing/2014/main" id="{239C807C-386D-4CD9-B231-EA8ABE9895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7" t="39966" r="54253" b="21898"/>
            <a:stretch/>
          </p:blipFill>
          <p:spPr bwMode="auto">
            <a:xfrm>
              <a:off x="789776" y="2592441"/>
              <a:ext cx="1519084" cy="2149343"/>
            </a:xfrm>
            <a:prstGeom prst="roundRect">
              <a:avLst>
                <a:gd name="adj" fmla="val 364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8446ACC-3216-470A-B06E-353D11C246B0}"/>
                </a:ext>
              </a:extLst>
            </p:cNvPr>
            <p:cNvSpPr/>
            <p:nvPr/>
          </p:nvSpPr>
          <p:spPr>
            <a:xfrm>
              <a:off x="1733550" y="4438650"/>
              <a:ext cx="552450" cy="3031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0" name="Rounded Rectangular Callout 5">
            <a:extLst>
              <a:ext uri="{FF2B5EF4-FFF2-40B4-BE49-F238E27FC236}">
                <a16:creationId xmlns:a16="http://schemas.microsoft.com/office/drawing/2014/main" id="{014CBD83-AA3F-4C88-86F4-EB03FBA0CFEC}"/>
              </a:ext>
            </a:extLst>
          </p:cNvPr>
          <p:cNvSpPr/>
          <p:nvPr/>
        </p:nvSpPr>
        <p:spPr>
          <a:xfrm>
            <a:off x="469557" y="2035906"/>
            <a:ext cx="3386848" cy="1127424"/>
          </a:xfrm>
          <a:prstGeom prst="wedgeRoundRectCallout">
            <a:avLst>
              <a:gd name="adj1" fmla="val -2510"/>
              <a:gd name="adj2" fmla="val 103791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ngắt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6009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F8486FF-5830-45AE-9F2E-86E212731B2F}"/>
              </a:ext>
            </a:extLst>
          </p:cNvPr>
          <p:cNvSpPr txBox="1"/>
          <p:nvPr/>
        </p:nvSpPr>
        <p:spPr>
          <a:xfrm>
            <a:off x="627535" y="557295"/>
            <a:ext cx="11160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6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lang="en-US" sz="36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36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non?</a:t>
            </a:r>
          </a:p>
        </p:txBody>
      </p:sp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5C401089-5BD9-41EC-BB22-3EE7AEBB5C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56" l="246" r="38821">
                        <a14:foregroundMark x1="16708" y1="44892" x2="22113" y2="47312"/>
                        <a14:foregroundMark x1="25799" y1="41398" x2="17199" y2="53763"/>
                        <a14:foregroundMark x1="13268" y1="50269" x2="32187" y2="57796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561"/>
          <a:stretch/>
        </p:blipFill>
        <p:spPr>
          <a:xfrm>
            <a:off x="3867272" y="2499661"/>
            <a:ext cx="1984557" cy="4175769"/>
          </a:xfrm>
          <a:prstGeom prst="rect">
            <a:avLst/>
          </a:prstGeom>
        </p:spPr>
      </p:pic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id="{81A98355-A98B-4DF3-9584-58217F807B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1351" r="99017">
                        <a14:foregroundMark x1="76413" y1="8602" x2="78870" y2="59409"/>
                        <a14:foregroundMark x1="67813" y1="39247" x2="71990" y2="54839"/>
                        <a14:foregroundMark x1="88943" y1="15591" x2="88943" y2="15591"/>
                        <a14:foregroundMark x1="84767" y1="17742" x2="89926" y2="27688"/>
                        <a14:foregroundMark x1="81081" y1="42204" x2="84767" y2="41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21" r="6540"/>
          <a:stretch/>
        </p:blipFill>
        <p:spPr>
          <a:xfrm>
            <a:off x="5851829" y="2499661"/>
            <a:ext cx="2033733" cy="4279243"/>
          </a:xfrm>
          <a:prstGeom prst="rect">
            <a:avLst/>
          </a:prstGeom>
        </p:spPr>
      </p:pic>
      <p:sp>
        <p:nvSpPr>
          <p:cNvPr id="11" name="Rounded Rectangular Callout 4">
            <a:extLst>
              <a:ext uri="{FF2B5EF4-FFF2-40B4-BE49-F238E27FC236}">
                <a16:creationId xmlns:a16="http://schemas.microsoft.com/office/drawing/2014/main" id="{0A75EE45-DE86-4585-BAB0-C8FFA715B25F}"/>
              </a:ext>
            </a:extLst>
          </p:cNvPr>
          <p:cNvSpPr/>
          <p:nvPr/>
        </p:nvSpPr>
        <p:spPr>
          <a:xfrm>
            <a:off x="1142137" y="2200113"/>
            <a:ext cx="2663744" cy="1828190"/>
          </a:xfrm>
          <a:prstGeom prst="wedgeRoundRectCallout">
            <a:avLst>
              <a:gd name="adj1" fmla="val -9150"/>
              <a:gd name="adj2" fmla="val 96558"/>
              <a:gd name="adj3" fmla="val 16667"/>
            </a:avLst>
          </a:prstGeom>
          <a:solidFill>
            <a:srgbClr val="CC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giẫm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6" name="Rounded Rectangular Callout 4">
            <a:extLst>
              <a:ext uri="{FF2B5EF4-FFF2-40B4-BE49-F238E27FC236}">
                <a16:creationId xmlns:a16="http://schemas.microsoft.com/office/drawing/2014/main" id="{0A75EE45-DE86-4585-BAB0-C8FFA715B25F}"/>
              </a:ext>
            </a:extLst>
          </p:cNvPr>
          <p:cNvSpPr/>
          <p:nvPr/>
        </p:nvSpPr>
        <p:spPr>
          <a:xfrm>
            <a:off x="8560310" y="2200113"/>
            <a:ext cx="2906760" cy="1828190"/>
          </a:xfrm>
          <a:prstGeom prst="wedgeRoundRectCallout">
            <a:avLst>
              <a:gd name="adj1" fmla="val -62961"/>
              <a:gd name="adj2" fmla="val 74929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Ừ, </a:t>
            </a:r>
            <a:r>
              <a:rPr lang="en-US" sz="32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32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lang="en-US" sz="32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32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endParaRPr lang="en-US" sz="32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7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651</Words>
  <Application>Microsoft Office PowerPoint</Application>
  <PresentationFormat>Widescreen</PresentationFormat>
  <Paragraphs>60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Microsoft YaHei</vt:lpstr>
      <vt:lpstr>宋体</vt:lpstr>
      <vt:lpstr>Arial</vt:lpstr>
      <vt:lpstr>Arial-Rounded</vt:lpstr>
      <vt:lpstr>Calibri</vt:lpstr>
      <vt:lpstr>Calibri Light</vt:lpstr>
      <vt:lpstr>Cambria</vt:lpstr>
      <vt:lpstr>等线</vt:lpstr>
      <vt:lpstr>iCiel Crocante</vt:lpstr>
      <vt:lpstr>Kalam</vt:lpstr>
      <vt:lpstr>Montserrat</vt:lpstr>
      <vt:lpstr>Segoe UI Black</vt:lpstr>
      <vt:lpstr>Times New Roman</vt:lpstr>
      <vt:lpstr>方正粗圆_GBK</vt:lpstr>
      <vt:lpstr>Office 主题​​</vt:lpstr>
      <vt:lpstr>1_Doodle Sketchbook by Slidesgo</vt:lpstr>
      <vt:lpstr>Office Theme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27</cp:revision>
  <dcterms:created xsi:type="dcterms:W3CDTF">2021-08-02T10:28:00Z</dcterms:created>
  <dcterms:modified xsi:type="dcterms:W3CDTF">2022-03-20T05:22:01Z</dcterms:modified>
</cp:coreProperties>
</file>