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21"/>
  </p:notesMasterIdLst>
  <p:sldIdLst>
    <p:sldId id="399" r:id="rId2"/>
    <p:sldId id="349" r:id="rId3"/>
    <p:sldId id="257" r:id="rId4"/>
    <p:sldId id="272" r:id="rId5"/>
    <p:sldId id="258" r:id="rId6"/>
    <p:sldId id="351" r:id="rId7"/>
    <p:sldId id="343" r:id="rId8"/>
    <p:sldId id="345" r:id="rId9"/>
    <p:sldId id="297" r:id="rId10"/>
    <p:sldId id="380" r:id="rId11"/>
    <p:sldId id="381" r:id="rId12"/>
    <p:sldId id="382" r:id="rId13"/>
    <p:sldId id="352" r:id="rId14"/>
    <p:sldId id="344" r:id="rId15"/>
    <p:sldId id="348" r:id="rId16"/>
    <p:sldId id="397" r:id="rId17"/>
    <p:sldId id="296" r:id="rId18"/>
    <p:sldId id="398" r:id="rId19"/>
    <p:sldId id="400" r:id="rId20"/>
  </p:sldIdLst>
  <p:sldSz cx="9144000" cy="5143500" type="screen16x9"/>
  <p:notesSz cx="6858000" cy="9144000"/>
  <p:embeddedFontLst>
    <p:embeddedFont>
      <p:font typeface="宋体" panose="02010600030101010101" pitchFamily="2" charset="-122"/>
      <p:regular r:id="rId22"/>
    </p:embeddedFont>
    <p:embeddedFont>
      <p:font typeface="UTM Avo" panose="02040603050506020204" pitchFamily="18" charset="0"/>
      <p:regular r:id="rId23"/>
      <p:bold r:id="rId24"/>
      <p:italic r:id="rId25"/>
      <p:boldItalic r:id="rId26"/>
    </p:embeddedFont>
    <p:embeddedFont>
      <p:font typeface="HP001 4 hàng" panose="020B0603050302020204" pitchFamily="34" charset="0"/>
      <p:regular r:id="rId27"/>
      <p:bold r:id="rId28"/>
    </p:embeddedFont>
    <p:embeddedFont>
      <p:font typeface="Arial-Rounded" panose="020B0500000000000000" pitchFamily="34" charset="0"/>
      <p:regular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iCiel Cadena" panose="02000503000000020004" pitchFamily="2" charset="0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HP001 5 hàng" panose="020B0603050302020204" pitchFamily="34" charset="0"/>
      <p:regular r:id="rId37"/>
      <p:bold r:id="rId38"/>
    </p:embeddedFont>
    <p:embeddedFont>
      <p:font typeface="等线" panose="020B0604020202020204" charset="-122"/>
      <p:regular r:id="rId39"/>
      <p:bold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98DF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305385A-E96A-47B9-987A-C939D41442C1}">
  <a:tblStyle styleId="{3305385A-E96A-47B9-987A-C939D41442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44" autoAdjust="0"/>
    <p:restoredTop sz="92819" autoAdjust="0"/>
  </p:normalViewPr>
  <p:slideViewPr>
    <p:cSldViewPr snapToGrid="0">
      <p:cViewPr varScale="1">
        <p:scale>
          <a:sx n="60" d="100"/>
          <a:sy n="60" d="100"/>
        </p:scale>
        <p:origin x="34" y="9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40506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3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cae539fd4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cae539fd4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7941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D71773-5A0B-472D-BACC-ADA20FE383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372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0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372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007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886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49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C88BF-527F-4598-B961-E5D0A0DE1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4046F-E2E0-44F2-A516-3D421FBA0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4B39D-22C5-408B-BA8C-8B350EF7B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807BF-B7C6-4235-903F-BB80F534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F8D09-E4F5-4EBC-9222-216A05C1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79908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E8FE5-810F-4077-98B1-ADE38C815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91D19A-C3C7-4A83-8EDD-E14A05E23E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B4F64-1EC7-40DB-84D8-4E1D2E7C4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35B46-BD34-4265-9434-736DB35F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4E739-AC07-4162-9E2A-72FCD9A7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2169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3518A1-1AE1-496E-BF3E-45E60E8CD3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C43C41-2973-40CC-BEBF-B8B2816E1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1002D-0A12-43B4-96D3-B1A2EACA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A4273-439A-4FF6-9B58-01A5EDA29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E3B13-2AF8-4E32-8687-4E196D86D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54506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618084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2041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48026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F5D5C-732A-49E9-A4BD-6BD19CBFE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9518A-7D81-4665-802C-5A962914B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58335-D25E-4B41-ABB3-0DE666C3A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2F3E6-F297-4AC5-B5D6-1BA3895B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3A235-A9D7-4883-9125-F7E576FC6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23069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82D6C-1BAB-4829-AEFF-0B7328A13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46925-8CC1-4A0E-B8BF-A4104204B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78BBD-549C-41C2-834D-4C6E37705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6E463F-B0D6-435B-827F-49F1A75E5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5F122-4A79-4DA0-84AB-BD0CE99B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5081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9748-0D0D-46E9-982B-996B39DE6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53E04-5DF6-4051-ACEE-35655BCCC0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215027-C3ED-4DDA-8160-05785DFA22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B06655-D5E7-4B55-BA66-0A0AEDA70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85CC1-B36E-477A-B3B0-9F5E10D99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387E41-E641-4500-B734-2411C5923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73452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7B661-F661-4770-A2D5-394C9F049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BAD2F-64E3-4D1B-B0DE-E927E0477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FC4D30-FEFB-46BC-BD0C-EFF8324F2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85FA33-28E4-4F9D-9930-9D09339881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9CE9ED-870B-4F2A-B2CE-0AA1BA3CE0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6CB91-3E6E-4B95-BADD-F9CC3D216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6781BE-FB8A-44B1-ABB7-F19D01B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42C74A-E96D-4DDE-9406-3AEA74F92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32964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84F57-509A-4E44-96C0-B764187CD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7197B2-464E-428A-8ACD-020F2F72C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879E4-852B-44BB-933A-5FA13AFAA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B317B8-11D3-4687-9D0F-F69FF37C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086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1F4569-CE73-4A43-AE10-8EB1DAD53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49D164-77E6-4E0E-9BE6-A505E513E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F0B91-EFAA-47BA-8E39-FA12A3DBB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23771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BB86A-A237-42AB-85AA-E7057E4CB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DBFAC-6650-4A48-AA91-FEB2C653F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ECE80-1A14-455C-9D5B-AC07C07236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474EE1-9E94-4F24-ADB4-85EA375C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EDF3F-BEF5-4E78-BA32-59B742E2E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FF834-6E22-483D-9C3B-44100FD71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9066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5BE9-0252-4C46-BB03-A0717AD13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598AB7-E448-499E-801B-840F6155E1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15A33B-8C07-4FFF-9BC5-199B67757C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FEA71B-B52F-4BF3-8054-230D648C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1925F-B2A3-40BB-AE70-0DA1756D3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9C64B-F913-4D4A-BD66-6E4651767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7988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3772BF-A6CC-41E2-B584-AD3DEFC76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D05BD-8AB4-4D16-94E5-6515E7DB1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D0BA1D-1823-43EA-B248-D5D20B097D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385A8-89C2-42CD-93AF-F98775183022}" type="datetimeFigureOut">
              <a:rPr lang="en-US" smtClean="0"/>
              <a:t>3/20/2022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50AA0-EFC3-4B3D-99EB-540CA18B7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8F8D6-FD40-4FE8-A19D-912F9B2624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E5947-604C-46A6-A61E-E6A3CF63D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2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33" y="262721"/>
            <a:ext cx="1465683" cy="1465682"/>
          </a:xfrm>
          <a:prstGeom prst="rect">
            <a:avLst/>
          </a:prstGeom>
        </p:spPr>
      </p:pic>
      <p:sp>
        <p:nvSpPr>
          <p:cNvPr id="8" name="Text Box 194"/>
          <p:cNvSpPr txBox="1">
            <a:spLocks noChangeArrowheads="1"/>
          </p:cNvSpPr>
          <p:nvPr/>
        </p:nvSpPr>
        <p:spPr bwMode="auto">
          <a:xfrm>
            <a:off x="236482" y="1874724"/>
            <a:ext cx="91234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VIỆT 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 2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91"/>
          <p:cNvSpPr txBox="1">
            <a:spLocks noChangeArrowheads="1"/>
          </p:cNvSpPr>
          <p:nvPr/>
        </p:nvSpPr>
        <p:spPr bwMode="auto">
          <a:xfrm>
            <a:off x="668414" y="723829"/>
            <a:ext cx="8522885" cy="71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10" name="Text Box 195"/>
          <p:cNvSpPr txBox="1">
            <a:spLocks noChangeArrowheads="1"/>
          </p:cNvSpPr>
          <p:nvPr/>
        </p:nvSpPr>
        <p:spPr bwMode="auto">
          <a:xfrm>
            <a:off x="236482" y="2539461"/>
            <a:ext cx="91234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CHỮ HOA Y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" name="Text Box 195"/>
          <p:cNvSpPr txBox="1">
            <a:spLocks noChangeArrowheads="1"/>
          </p:cNvSpPr>
          <p:nvPr/>
        </p:nvSpPr>
        <p:spPr bwMode="auto">
          <a:xfrm>
            <a:off x="4146341" y="4299943"/>
            <a:ext cx="3957145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</a:rPr>
              <a:t>Lê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</a:rPr>
              <a:t>Thùy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</a:rPr>
              <a:t>Linh</a:t>
            </a:r>
            <a:endParaRPr lang="en-US" sz="2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0" y="3402213"/>
            <a:ext cx="2431891" cy="131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97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62BD1A5-B9F3-42DA-A884-00B720347D19}"/>
              </a:ext>
            </a:extLst>
          </p:cNvPr>
          <p:cNvGrpSpPr/>
          <p:nvPr/>
        </p:nvGrpSpPr>
        <p:grpSpPr>
          <a:xfrm>
            <a:off x="1368744" y="554755"/>
            <a:ext cx="5832214" cy="876317"/>
            <a:chOff x="2007295" y="1048675"/>
            <a:chExt cx="6802934" cy="111626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47FE2E9-9370-4F09-A459-1BCC1EE02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5" r="29284" b="32972"/>
            <a:stretch/>
          </p:blipFill>
          <p:spPr>
            <a:xfrm>
              <a:off x="2090233" y="1048675"/>
              <a:ext cx="6222392" cy="1116261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BE1E60B-4857-4FE6-8645-632B0519A31F}"/>
                </a:ext>
              </a:extLst>
            </p:cNvPr>
            <p:cNvSpPr/>
            <p:nvPr/>
          </p:nvSpPr>
          <p:spPr>
            <a:xfrm>
              <a:off x="2007295" y="1287447"/>
              <a:ext cx="6802934" cy="548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Tổ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quốc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,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đồng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bào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.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349376B-8B14-4BEB-991E-256CD3E2D468}"/>
              </a:ext>
            </a:extLst>
          </p:cNvPr>
          <p:cNvSpPr txBox="1"/>
          <p:nvPr/>
        </p:nvSpPr>
        <p:spPr>
          <a:xfrm>
            <a:off x="1113061" y="1761038"/>
            <a:ext cx="63435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 </a:t>
            </a:r>
            <a:r>
              <a:rPr lang="en-US" sz="3200" b="1" dirty="0" err="1">
                <a:solidFill>
                  <a:srgbClr val="C00000"/>
                </a:solidFill>
                <a:latin typeface="HP001 4 hàng" panose="020B06030503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Chữ</a:t>
            </a:r>
            <a:r>
              <a:rPr lang="en-US" sz="3200" b="1" dirty="0">
                <a:solidFill>
                  <a:srgbClr val="C00000"/>
                </a:solidFill>
                <a:latin typeface="HP001 4 hàng" panose="020B06030503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HP001 4 hàng" panose="020B06030503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sz="3200" b="1" dirty="0">
                <a:solidFill>
                  <a:srgbClr val="C00000"/>
                </a:solidFill>
                <a:latin typeface="HP001 4 hàng" panose="020B06030503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, T</a:t>
            </a:r>
            <a:endParaRPr lang="vi-VN" sz="3200" b="1" dirty="0">
              <a:solidFill>
                <a:srgbClr val="C000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07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62BD1A5-B9F3-42DA-A884-00B720347D19}"/>
              </a:ext>
            </a:extLst>
          </p:cNvPr>
          <p:cNvGrpSpPr/>
          <p:nvPr/>
        </p:nvGrpSpPr>
        <p:grpSpPr>
          <a:xfrm>
            <a:off x="1368744" y="554755"/>
            <a:ext cx="5832214" cy="876317"/>
            <a:chOff x="2007295" y="1048675"/>
            <a:chExt cx="6802934" cy="111626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47FE2E9-9370-4F09-A459-1BCC1EE02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5" r="29284" b="32972"/>
            <a:stretch/>
          </p:blipFill>
          <p:spPr>
            <a:xfrm>
              <a:off x="2090233" y="1048675"/>
              <a:ext cx="6222392" cy="1116261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BE1E60B-4857-4FE6-8645-632B0519A31F}"/>
                </a:ext>
              </a:extLst>
            </p:cNvPr>
            <p:cNvSpPr/>
            <p:nvPr/>
          </p:nvSpPr>
          <p:spPr>
            <a:xfrm>
              <a:off x="2007295" y="1287447"/>
              <a:ext cx="6802934" cy="548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Tổ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quốc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,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đồng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bào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. </a:t>
              </a:r>
            </a:p>
          </p:txBody>
        </p:sp>
      </p:grpSp>
      <p:sp>
        <p:nvSpPr>
          <p:cNvPr id="8" name="Text Box 1725">
            <a:extLst>
              <a:ext uri="{FF2B5EF4-FFF2-40B4-BE49-F238E27FC236}">
                <a16:creationId xmlns:a16="http://schemas.microsoft.com/office/drawing/2014/main" id="{E2930ECB-2257-474C-806F-0C5EB7419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32" y="1671465"/>
            <a:ext cx="7497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Hãy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nêu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con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câu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Text Box 1727">
            <a:extLst>
              <a:ext uri="{FF2B5EF4-FFF2-40B4-BE49-F238E27FC236}">
                <a16:creationId xmlns:a16="http://schemas.microsoft.com/office/drawing/2014/main" id="{AA0793FC-CBFE-4CE0-986C-7DEB56B2A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626" y="3388032"/>
            <a:ext cx="4657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lại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1 li.</a:t>
            </a:r>
          </a:p>
        </p:txBody>
      </p:sp>
      <p:sp>
        <p:nvSpPr>
          <p:cNvPr id="10" name="Text Box 1727">
            <a:extLst>
              <a:ext uri="{FF2B5EF4-FFF2-40B4-BE49-F238E27FC236}">
                <a16:creationId xmlns:a16="http://schemas.microsoft.com/office/drawing/2014/main" id="{8CBA8A26-094E-4B45-BD9B-2E6905622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626" y="2191176"/>
            <a:ext cx="749723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Y, T, g, b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2 li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rưỡi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727">
            <a:extLst>
              <a:ext uri="{FF2B5EF4-FFF2-40B4-BE49-F238E27FC236}">
                <a16:creationId xmlns:a16="http://schemas.microsoft.com/office/drawing/2014/main" id="{E72A7725-E296-4117-81BF-CD28C2FC0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626" y="2866131"/>
            <a:ext cx="51657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q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2 li.</a:t>
            </a:r>
          </a:p>
        </p:txBody>
      </p:sp>
    </p:spTree>
    <p:extLst>
      <p:ext uri="{BB962C8B-B14F-4D97-AF65-F5344CB8AC3E}">
        <p14:creationId xmlns:p14="http://schemas.microsoft.com/office/powerpoint/2010/main" val="398716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62BD1A5-B9F3-42DA-A884-00B720347D19}"/>
              </a:ext>
            </a:extLst>
          </p:cNvPr>
          <p:cNvGrpSpPr/>
          <p:nvPr/>
        </p:nvGrpSpPr>
        <p:grpSpPr>
          <a:xfrm>
            <a:off x="1368744" y="554755"/>
            <a:ext cx="5832214" cy="876317"/>
            <a:chOff x="2007295" y="1048675"/>
            <a:chExt cx="6802934" cy="111626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47FE2E9-9370-4F09-A459-1BCC1EE02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5" r="29284" b="32972"/>
            <a:stretch/>
          </p:blipFill>
          <p:spPr>
            <a:xfrm>
              <a:off x="2090233" y="1048675"/>
              <a:ext cx="6222392" cy="1116261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BE1E60B-4857-4FE6-8645-632B0519A31F}"/>
                </a:ext>
              </a:extLst>
            </p:cNvPr>
            <p:cNvSpPr/>
            <p:nvPr/>
          </p:nvSpPr>
          <p:spPr>
            <a:xfrm>
              <a:off x="2007295" y="1287447"/>
              <a:ext cx="6802934" cy="548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Tổ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quốc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,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đồng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200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bào</a:t>
              </a:r>
              <a:r>
                <a:rPr lang="en-US" sz="2200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. </a:t>
              </a:r>
            </a:p>
          </p:txBody>
        </p:sp>
      </p:grpSp>
      <p:sp>
        <p:nvSpPr>
          <p:cNvPr id="12" name="Text Box 1736">
            <a:extLst>
              <a:ext uri="{FF2B5EF4-FFF2-40B4-BE49-F238E27FC236}">
                <a16:creationId xmlns:a16="http://schemas.microsoft.com/office/drawing/2014/main" id="{B30CB5CD-FA05-47CE-9B06-F28DC76B6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236" y="1731148"/>
            <a:ext cx="6977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Cách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thanh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Text Box 1737">
            <a:extLst>
              <a:ext uri="{FF2B5EF4-FFF2-40B4-BE49-F238E27FC236}">
                <a16:creationId xmlns:a16="http://schemas.microsoft.com/office/drawing/2014/main" id="{F9435B06-5051-40A5-8FA2-A3A92D35C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48" y="2254368"/>
            <a:ext cx="7722703" cy="19774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hỏi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ô (</a:t>
            </a:r>
            <a:r>
              <a:rPr lang="en-US" altLang="en-US" sz="28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),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sắc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ô</a:t>
            </a:r>
            <a:r>
              <a:rPr lang="vi-VN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(</a:t>
            </a:r>
            <a:r>
              <a:rPr lang="en-US" altLang="en-US" sz="28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lang="vi-VN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r>
              <a:rPr lang="en-US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huyền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ô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a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( </a:t>
            </a:r>
            <a:r>
              <a:rPr lang="en-US" altLang="en-US" sz="2800" b="1" dirty="0" err="1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bào</a:t>
            </a:r>
            <a:r>
              <a:rPr lang="en-US" altLang="en-US" sz="28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)</a:t>
            </a:r>
            <a:r>
              <a:rPr lang="en-US" altLang="en-US" sz="2800" b="1" dirty="0"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242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50">
            <a:extLst>
              <a:ext uri="{FF2B5EF4-FFF2-40B4-BE49-F238E27FC236}">
                <a16:creationId xmlns:a16="http://schemas.microsoft.com/office/drawing/2014/main" id="{CF757DD7-A4C8-42C1-A7B2-9C290AC12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689219"/>
              </p:ext>
            </p:extLst>
          </p:nvPr>
        </p:nvGraphicFramePr>
        <p:xfrm>
          <a:off x="1784476" y="660349"/>
          <a:ext cx="6047418" cy="685722"/>
        </p:xfrm>
        <a:graphic>
          <a:graphicData uri="http://schemas.openxmlformats.org/drawingml/2006/table">
            <a:tbl>
              <a:tblPr/>
              <a:tblGrid>
                <a:gridCol w="465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4270293533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943281585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912156666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2418286090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3260984895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826301582"/>
                    </a:ext>
                  </a:extLst>
                </a:gridCol>
                <a:gridCol w="465186">
                  <a:extLst>
                    <a:ext uri="{9D8B030D-6E8A-4147-A177-3AD203B41FA5}">
                      <a16:colId xmlns:a16="http://schemas.microsoft.com/office/drawing/2014/main" val="125730665"/>
                    </a:ext>
                  </a:extLst>
                </a:gridCol>
              </a:tblGrid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2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83" marB="342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Rectangle 115">
            <a:extLst>
              <a:ext uri="{FF2B5EF4-FFF2-40B4-BE49-F238E27FC236}">
                <a16:creationId xmlns:a16="http://schemas.microsoft.com/office/drawing/2014/main" id="{25C1A08C-5EA9-43FD-82BC-CAAE1EFFD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9576" y="358617"/>
            <a:ext cx="59467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7030A0"/>
                </a:solidFill>
                <a:latin typeface="HP001 5 hàng" panose="020B0603050302020204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Yêu</a:t>
            </a:r>
            <a:r>
              <a:rPr lang="en-US" sz="2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Tổ</a:t>
            </a:r>
            <a:r>
              <a:rPr lang="en-US" sz="2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quốc</a:t>
            </a:r>
            <a:r>
              <a:rPr lang="en-US" sz="2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,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yêu</a:t>
            </a:r>
            <a:r>
              <a:rPr lang="en-US" sz="2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đồng</a:t>
            </a:r>
            <a:r>
              <a:rPr lang="en-US" sz="2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bào</a:t>
            </a:r>
            <a:endParaRPr lang="en-US" altLang="en-US" sz="2400" b="1" dirty="0">
              <a:solidFill>
                <a:srgbClr val="7030A0"/>
              </a:solidFill>
              <a:latin typeface="HP001 5 hàng" panose="020B0603050302020204" pitchFamily="34" charset="0"/>
            </a:endParaRPr>
          </a:p>
        </p:txBody>
      </p:sp>
      <p:sp>
        <p:nvSpPr>
          <p:cNvPr id="8" name="Text Box 1737">
            <a:extLst>
              <a:ext uri="{FF2B5EF4-FFF2-40B4-BE49-F238E27FC236}">
                <a16:creationId xmlns:a16="http://schemas.microsoft.com/office/drawing/2014/main" id="{D977E47D-369C-42FF-8A20-3B4F9D802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23" y="1899812"/>
            <a:ext cx="7280272" cy="5799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K</a:t>
            </a:r>
            <a:r>
              <a:rPr lang="vi-VN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hoảng cách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bao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nhiêu</a:t>
            </a:r>
            <a:r>
              <a:rPr lang="en-US" sz="24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  <a:endParaRPr lang="en-US" altLang="en-US" sz="2550" b="1" dirty="0"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 Box 1737">
            <a:extLst>
              <a:ext uri="{FF2B5EF4-FFF2-40B4-BE49-F238E27FC236}">
                <a16:creationId xmlns:a16="http://schemas.microsoft.com/office/drawing/2014/main" id="{42990787-BD54-423B-B974-FD064821F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10" y="2454627"/>
            <a:ext cx="7500695" cy="12641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K</a:t>
            </a:r>
            <a:r>
              <a:rPr lang="vi-VN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hoảng cách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giữa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vi-VN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ghi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tiếng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bằng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khoảng</a:t>
            </a: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các</a:t>
            </a:r>
            <a:r>
              <a:rPr lang="vi-VN" sz="27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 1 con chữ o.</a:t>
            </a:r>
            <a:endParaRPr lang="en-US" altLang="en-US" sz="2700" b="1" dirty="0">
              <a:solidFill>
                <a:srgbClr val="00206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15">
            <a:extLst>
              <a:ext uri="{FF2B5EF4-FFF2-40B4-BE49-F238E27FC236}">
                <a16:creationId xmlns:a16="http://schemas.microsoft.com/office/drawing/2014/main" id="{FD8009CA-EBA0-48AF-83AF-AE5DB80E5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7418" y="340794"/>
            <a:ext cx="474467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FF0000"/>
                </a:solidFill>
                <a:latin typeface="HP001 5 hàng" panose="020B060305030202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</a:rPr>
              <a:t>o</a:t>
            </a:r>
          </a:p>
        </p:txBody>
      </p:sp>
      <p:sp>
        <p:nvSpPr>
          <p:cNvPr id="12" name="Rectangle 115">
            <a:extLst>
              <a:ext uri="{FF2B5EF4-FFF2-40B4-BE49-F238E27FC236}">
                <a16:creationId xmlns:a16="http://schemas.microsoft.com/office/drawing/2014/main" id="{E3272287-308A-429C-A543-47A63498C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271" y="348402"/>
            <a:ext cx="474467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FF0000"/>
                </a:solidFill>
                <a:latin typeface="HP001 5 hàng" panose="020B060305030202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</a:rPr>
              <a:t>o</a:t>
            </a:r>
          </a:p>
        </p:txBody>
      </p:sp>
      <p:sp>
        <p:nvSpPr>
          <p:cNvPr id="14" name="Rectangle 115">
            <a:extLst>
              <a:ext uri="{FF2B5EF4-FFF2-40B4-BE49-F238E27FC236}">
                <a16:creationId xmlns:a16="http://schemas.microsoft.com/office/drawing/2014/main" id="{35DCC45C-DC77-488D-8CE2-DEC1C6F7E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5513" y="350072"/>
            <a:ext cx="474467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FF0000"/>
                </a:solidFill>
                <a:latin typeface="HP001 5 hàng" panose="020B060305030202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</a:rPr>
              <a:t>o </a:t>
            </a:r>
          </a:p>
        </p:txBody>
      </p:sp>
      <p:sp>
        <p:nvSpPr>
          <p:cNvPr id="15" name="Rectangle 115">
            <a:extLst>
              <a:ext uri="{FF2B5EF4-FFF2-40B4-BE49-F238E27FC236}">
                <a16:creationId xmlns:a16="http://schemas.microsoft.com/office/drawing/2014/main" id="{CD9792AB-1A50-4459-B73B-57383C9FD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9158" y="349339"/>
            <a:ext cx="474467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FF0000"/>
                </a:solidFill>
                <a:latin typeface="HP001 5 hàng" panose="020B060305030202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</a:rPr>
              <a:t>o</a:t>
            </a:r>
          </a:p>
        </p:txBody>
      </p:sp>
      <p:sp>
        <p:nvSpPr>
          <p:cNvPr id="16" name="Rectangle 115">
            <a:extLst>
              <a:ext uri="{FF2B5EF4-FFF2-40B4-BE49-F238E27FC236}">
                <a16:creationId xmlns:a16="http://schemas.microsoft.com/office/drawing/2014/main" id="{8951A3D1-C273-4B4B-BE35-9523EAD6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812" y="340794"/>
            <a:ext cx="474467" cy="9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US" altLang="en-US" sz="3300" b="1" dirty="0">
                <a:solidFill>
                  <a:srgbClr val="FF0000"/>
                </a:solidFill>
                <a:latin typeface="HP001 5 hàng" panose="020B0603050302020204" pitchFamily="34" charset="0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HP001 5 hàng" panose="020B0603050302020204" pitchFamily="34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5920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2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591" y="289795"/>
            <a:ext cx="7032729" cy="452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60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am khảo các tư thế ngồi đúng cho trẻ khi học tập - Nội Thất Hòa Phát Miền 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1" r="49512" b="18071"/>
          <a:stretch/>
        </p:blipFill>
        <p:spPr bwMode="auto">
          <a:xfrm>
            <a:off x="831678" y="927542"/>
            <a:ext cx="3502327" cy="33145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395;p38"/>
          <p:cNvSpPr txBox="1">
            <a:spLocks noGrp="1"/>
          </p:cNvSpPr>
          <p:nvPr>
            <p:ph type="title"/>
          </p:nvPr>
        </p:nvSpPr>
        <p:spPr>
          <a:xfrm>
            <a:off x="739036" y="118079"/>
            <a:ext cx="2045480" cy="44559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endParaRPr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" name="Google Shape;415;p38"/>
          <p:cNvGrpSpPr/>
          <p:nvPr/>
        </p:nvGrpSpPr>
        <p:grpSpPr>
          <a:xfrm>
            <a:off x="283010" y="53344"/>
            <a:ext cx="718475" cy="704314"/>
            <a:chOff x="-3118700" y="2365900"/>
            <a:chExt cx="741250" cy="792000"/>
          </a:xfrm>
        </p:grpSpPr>
        <p:sp>
          <p:nvSpPr>
            <p:cNvPr id="8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" name="Picture 2" descr="Tham khảo các tư thế ngồi đúng cho trẻ khi học tập - Nội Thất Hòa Phát Miền  N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7" t="20851" r="219" b="15441"/>
          <a:stretch/>
        </p:blipFill>
        <p:spPr bwMode="auto">
          <a:xfrm>
            <a:off x="4844420" y="927542"/>
            <a:ext cx="3710857" cy="33145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55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1C3FC5-0423-4C10-8548-A073C0DFC3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4" r="4912"/>
          <a:stretch/>
        </p:blipFill>
        <p:spPr>
          <a:xfrm>
            <a:off x="6134033" y="2048381"/>
            <a:ext cx="1489667" cy="134687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1E3D841-DBCC-44CB-BC11-4D62E5D8A05E}"/>
              </a:ext>
            </a:extLst>
          </p:cNvPr>
          <p:cNvGrpSpPr/>
          <p:nvPr/>
        </p:nvGrpSpPr>
        <p:grpSpPr>
          <a:xfrm>
            <a:off x="6134033" y="370278"/>
            <a:ext cx="1489667" cy="1346875"/>
            <a:chOff x="179882" y="202717"/>
            <a:chExt cx="3326130" cy="300730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3AAC195-4D2E-4C3B-BD06-C28F805D13AB}"/>
                </a:ext>
              </a:extLst>
            </p:cNvPr>
            <p:cNvGrpSpPr/>
            <p:nvPr/>
          </p:nvGrpSpPr>
          <p:grpSpPr>
            <a:xfrm>
              <a:off x="179882" y="202717"/>
              <a:ext cx="3326130" cy="3007304"/>
              <a:chOff x="179882" y="202717"/>
              <a:chExt cx="3326130" cy="3007304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C8033D9-39CE-4535-B26E-0A064922B9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882" y="202717"/>
                <a:ext cx="3326130" cy="3007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AF628DD-8DEA-4D57-A602-D9F68BE3A0B8}"/>
                  </a:ext>
                </a:extLst>
              </p:cNvPr>
              <p:cNvSpPr/>
              <p:nvPr/>
            </p:nvSpPr>
            <p:spPr>
              <a:xfrm>
                <a:off x="434715" y="501587"/>
                <a:ext cx="479686" cy="5627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03E9F0-8C31-4087-BB81-E2DB086B6EA4}"/>
                </a:ext>
              </a:extLst>
            </p:cNvPr>
            <p:cNvSpPr/>
            <p:nvPr/>
          </p:nvSpPr>
          <p:spPr>
            <a:xfrm rot="4043041" flipV="1">
              <a:off x="2439650" y="1145408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28B310-B774-4264-A16E-972B2150AE63}"/>
                </a:ext>
              </a:extLst>
            </p:cNvPr>
            <p:cNvSpPr/>
            <p:nvPr/>
          </p:nvSpPr>
          <p:spPr>
            <a:xfrm rot="5400000" flipV="1">
              <a:off x="2469630" y="1483925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E2178B-2D7A-46D5-9A20-5779C712A48F}"/>
                </a:ext>
              </a:extLst>
            </p:cNvPr>
            <p:cNvSpPr/>
            <p:nvPr/>
          </p:nvSpPr>
          <p:spPr>
            <a:xfrm rot="4043041" flipV="1">
              <a:off x="2672773" y="1824508"/>
              <a:ext cx="184324" cy="116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9332FE1-F139-49CA-ABB3-FDA13B990C6C}"/>
              </a:ext>
            </a:extLst>
          </p:cNvPr>
          <p:cNvGrpSpPr/>
          <p:nvPr/>
        </p:nvGrpSpPr>
        <p:grpSpPr>
          <a:xfrm>
            <a:off x="1029351" y="3684887"/>
            <a:ext cx="5832214" cy="876317"/>
            <a:chOff x="1984109" y="1048675"/>
            <a:chExt cx="6802934" cy="111626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7F5F1FD-C007-49C2-B195-24E4E12AEE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5" r="29284" b="32972"/>
            <a:stretch/>
          </p:blipFill>
          <p:spPr>
            <a:xfrm>
              <a:off x="2090233" y="1048675"/>
              <a:ext cx="6222392" cy="1116261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E54BAE6-1CB8-4FB0-84F3-39D64DFF92C5}"/>
                </a:ext>
              </a:extLst>
            </p:cNvPr>
            <p:cNvSpPr/>
            <p:nvPr/>
          </p:nvSpPr>
          <p:spPr>
            <a:xfrm>
              <a:off x="1984109" y="1308732"/>
              <a:ext cx="6802934" cy="514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Tổ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quốc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,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yêu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đồng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2025" b="1" dirty="0" err="1">
                  <a:solidFill>
                    <a:srgbClr val="7030A0"/>
                  </a:solidFill>
                  <a:latin typeface="HP001 4 hàng" panose="020B0603050302020204" pitchFamily="34" charset="0"/>
                </a:rPr>
                <a:t>bào</a:t>
              </a:r>
              <a:r>
                <a:rPr lang="en-US" sz="2025" b="1" dirty="0">
                  <a:solidFill>
                    <a:srgbClr val="7030A0"/>
                  </a:solidFill>
                  <a:latin typeface="HP001 4 hàng" panose="020B0603050302020204" pitchFamily="34" charset="0"/>
                </a:rPr>
                <a:t>.</a:t>
              </a:r>
            </a:p>
          </p:txBody>
        </p:sp>
      </p:grpSp>
      <p:sp>
        <p:nvSpPr>
          <p:cNvPr id="19" name="Line 26">
            <a:extLst>
              <a:ext uri="{FF2B5EF4-FFF2-40B4-BE49-F238E27FC236}">
                <a16:creationId xmlns:a16="http://schemas.microsoft.com/office/drawing/2014/main" id="{2F486B2A-38D9-4B36-AD7E-ABA0043D9B2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80707" y="2223767"/>
            <a:ext cx="1131708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740966" y="1307471"/>
            <a:ext cx="1198687" cy="1730426"/>
            <a:chOff x="3754171" y="1514444"/>
            <a:chExt cx="1190165" cy="1798663"/>
          </a:xfrm>
        </p:grpSpPr>
        <p:pic>
          <p:nvPicPr>
            <p:cNvPr id="18" name="Picture 230">
              <a:extLst>
                <a:ext uri="{FF2B5EF4-FFF2-40B4-BE49-F238E27FC236}">
                  <a16:creationId xmlns:a16="http://schemas.microsoft.com/office/drawing/2014/main" id="{38358C21-07D5-4FDA-9820-A61855CC0F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3" t="49675" r="63365" b="20081"/>
            <a:stretch>
              <a:fillRect/>
            </a:stretch>
          </p:blipFill>
          <p:spPr bwMode="auto">
            <a:xfrm>
              <a:off x="3768807" y="1514444"/>
              <a:ext cx="1175529" cy="1798663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1" name="Group 722">
              <a:extLst>
                <a:ext uri="{FF2B5EF4-FFF2-40B4-BE49-F238E27FC236}">
                  <a16:creationId xmlns:a16="http://schemas.microsoft.com/office/drawing/2014/main" id="{18AFD918-2F96-47C1-BE66-16FE8773F2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171" y="1779339"/>
              <a:ext cx="845911" cy="1426347"/>
              <a:chOff x="3356936" y="-266281"/>
              <a:chExt cx="2882701" cy="5959972"/>
            </a:xfrm>
          </p:grpSpPr>
          <p:pic>
            <p:nvPicPr>
              <p:cNvPr id="22" name="Picture 231" descr="y hoa">
                <a:extLst>
                  <a:ext uri="{FF2B5EF4-FFF2-40B4-BE49-F238E27FC236}">
                    <a16:creationId xmlns:a16="http://schemas.microsoft.com/office/drawing/2014/main" id="{3D06CAD0-21AC-4EB6-AD35-1404776355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6936" y="-266281"/>
                <a:ext cx="2699955" cy="5959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3" name="Group 714">
                <a:extLst>
                  <a:ext uri="{FF2B5EF4-FFF2-40B4-BE49-F238E27FC236}">
                    <a16:creationId xmlns:a16="http://schemas.microsoft.com/office/drawing/2014/main" id="{4378BF02-CF9D-46B5-9A78-5B0E945564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92641" y="-16364"/>
                <a:ext cx="2646996" cy="5598796"/>
                <a:chOff x="-323194" y="16679"/>
                <a:chExt cx="2646996" cy="5598796"/>
              </a:xfrm>
            </p:grpSpPr>
            <p:sp>
              <p:nvSpPr>
                <p:cNvPr id="24" name="Arc 232">
                  <a:extLst>
                    <a:ext uri="{FF2B5EF4-FFF2-40B4-BE49-F238E27FC236}">
                      <a16:creationId xmlns:a16="http://schemas.microsoft.com/office/drawing/2014/main" id="{A91790BC-0F51-48A0-B799-D914C7BF83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4125663" flipH="1">
                  <a:off x="-385188" y="981265"/>
                  <a:ext cx="543941" cy="419953"/>
                </a:xfrm>
                <a:custGeom>
                  <a:avLst/>
                  <a:gdLst>
                    <a:gd name="T0" fmla="*/ 2147483647 w 21600"/>
                    <a:gd name="T1" fmla="*/ 2147483647 h 34419"/>
                    <a:gd name="T2" fmla="*/ 2147483647 w 21600"/>
                    <a:gd name="T3" fmla="*/ 0 h 34419"/>
                    <a:gd name="T4" fmla="*/ 2147483647 w 21600"/>
                    <a:gd name="T5" fmla="*/ 2147483647 h 3441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4419"/>
                    <a:gd name="T11" fmla="*/ 21600 w 21600"/>
                    <a:gd name="T12" fmla="*/ 34419 h 344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4419" fill="none" extrusionOk="0">
                      <a:moveTo>
                        <a:pt x="8873" y="34418"/>
                      </a:moveTo>
                      <a:cubicBezTo>
                        <a:pt x="3297" y="30352"/>
                        <a:pt x="0" y="23866"/>
                        <a:pt x="0" y="16966"/>
                      </a:cubicBezTo>
                      <a:cubicBezTo>
                        <a:pt x="-1" y="10348"/>
                        <a:pt x="3033" y="4096"/>
                        <a:pt x="8231" y="0"/>
                      </a:cubicBezTo>
                    </a:path>
                    <a:path w="21600" h="34419" stroke="0" extrusionOk="0">
                      <a:moveTo>
                        <a:pt x="8873" y="34418"/>
                      </a:moveTo>
                      <a:cubicBezTo>
                        <a:pt x="3297" y="30352"/>
                        <a:pt x="0" y="23866"/>
                        <a:pt x="0" y="16966"/>
                      </a:cubicBezTo>
                      <a:cubicBezTo>
                        <a:pt x="-1" y="10348"/>
                        <a:pt x="3033" y="4096"/>
                        <a:pt x="8231" y="0"/>
                      </a:cubicBezTo>
                      <a:lnTo>
                        <a:pt x="21600" y="16966"/>
                      </a:lnTo>
                      <a:lnTo>
                        <a:pt x="8873" y="34418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" name="Arc 233">
                  <a:extLst>
                    <a:ext uri="{FF2B5EF4-FFF2-40B4-BE49-F238E27FC236}">
                      <a16:creationId xmlns:a16="http://schemas.microsoft.com/office/drawing/2014/main" id="{4C264057-0DC7-48A7-B3A2-9835DD0CA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1752543" flipH="1">
                  <a:off x="730251" y="2887121"/>
                  <a:ext cx="489946" cy="520566"/>
                </a:xfrm>
                <a:custGeom>
                  <a:avLst/>
                  <a:gdLst>
                    <a:gd name="T0" fmla="*/ 0 w 29524"/>
                    <a:gd name="T1" fmla="*/ 2147483647 h 23801"/>
                    <a:gd name="T2" fmla="*/ 2147483647 w 29524"/>
                    <a:gd name="T3" fmla="*/ 2147483647 h 23801"/>
                    <a:gd name="T4" fmla="*/ 2147483647 w 29524"/>
                    <a:gd name="T5" fmla="*/ 2147483647 h 23801"/>
                    <a:gd name="T6" fmla="*/ 0 60000 65536"/>
                    <a:gd name="T7" fmla="*/ 0 60000 65536"/>
                    <a:gd name="T8" fmla="*/ 0 60000 65536"/>
                    <a:gd name="T9" fmla="*/ 0 w 29524"/>
                    <a:gd name="T10" fmla="*/ 0 h 23801"/>
                    <a:gd name="T11" fmla="*/ 29524 w 29524"/>
                    <a:gd name="T12" fmla="*/ 23801 h 2380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524" h="23801" fill="none" extrusionOk="0">
                      <a:moveTo>
                        <a:pt x="-1" y="1505"/>
                      </a:moveTo>
                      <a:cubicBezTo>
                        <a:pt x="2523" y="510"/>
                        <a:pt x="5211" y="-1"/>
                        <a:pt x="7924" y="0"/>
                      </a:cubicBezTo>
                      <a:cubicBezTo>
                        <a:pt x="19853" y="0"/>
                        <a:pt x="29524" y="9670"/>
                        <a:pt x="29524" y="21600"/>
                      </a:cubicBezTo>
                      <a:cubicBezTo>
                        <a:pt x="29524" y="22335"/>
                        <a:pt x="29486" y="23069"/>
                        <a:pt x="29411" y="23800"/>
                      </a:cubicBezTo>
                    </a:path>
                    <a:path w="29524" h="23801" stroke="0" extrusionOk="0">
                      <a:moveTo>
                        <a:pt x="-1" y="1505"/>
                      </a:moveTo>
                      <a:cubicBezTo>
                        <a:pt x="2523" y="510"/>
                        <a:pt x="5211" y="-1"/>
                        <a:pt x="7924" y="0"/>
                      </a:cubicBezTo>
                      <a:cubicBezTo>
                        <a:pt x="19853" y="0"/>
                        <a:pt x="29524" y="9670"/>
                        <a:pt x="29524" y="21600"/>
                      </a:cubicBezTo>
                      <a:cubicBezTo>
                        <a:pt x="29524" y="22335"/>
                        <a:pt x="29486" y="23069"/>
                        <a:pt x="29411" y="23800"/>
                      </a:cubicBezTo>
                      <a:lnTo>
                        <a:pt x="7924" y="21600"/>
                      </a:lnTo>
                      <a:lnTo>
                        <a:pt x="-1" y="1505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" name="Arc 234">
                  <a:extLst>
                    <a:ext uri="{FF2B5EF4-FFF2-40B4-BE49-F238E27FC236}">
                      <a16:creationId xmlns:a16="http://schemas.microsoft.com/office/drawing/2014/main" id="{CB51A164-FE0E-4173-8F31-7AE9DD04E0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6285110" flipH="1">
                  <a:off x="275109" y="820657"/>
                  <a:ext cx="818035" cy="383211"/>
                </a:xfrm>
                <a:custGeom>
                  <a:avLst/>
                  <a:gdLst>
                    <a:gd name="T0" fmla="*/ 2147483647 w 20988"/>
                    <a:gd name="T1" fmla="*/ 0 h 21394"/>
                    <a:gd name="T2" fmla="*/ 2147483647 w 20988"/>
                    <a:gd name="T3" fmla="*/ 2147483647 h 21394"/>
                    <a:gd name="T4" fmla="*/ 0 w 20988"/>
                    <a:gd name="T5" fmla="*/ 2147483647 h 21394"/>
                    <a:gd name="T6" fmla="*/ 0 60000 65536"/>
                    <a:gd name="T7" fmla="*/ 0 60000 65536"/>
                    <a:gd name="T8" fmla="*/ 0 60000 65536"/>
                    <a:gd name="T9" fmla="*/ 0 w 20988"/>
                    <a:gd name="T10" fmla="*/ 0 h 21394"/>
                    <a:gd name="T11" fmla="*/ 20988 w 20988"/>
                    <a:gd name="T12" fmla="*/ 21394 h 2139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988" h="21394" fill="none" extrusionOk="0">
                      <a:moveTo>
                        <a:pt x="2973" y="-1"/>
                      </a:moveTo>
                      <a:cubicBezTo>
                        <a:pt x="11750" y="1219"/>
                        <a:pt x="18892" y="7677"/>
                        <a:pt x="20987" y="16288"/>
                      </a:cubicBezTo>
                    </a:path>
                    <a:path w="20988" h="21394" stroke="0" extrusionOk="0">
                      <a:moveTo>
                        <a:pt x="2973" y="-1"/>
                      </a:moveTo>
                      <a:cubicBezTo>
                        <a:pt x="11750" y="1219"/>
                        <a:pt x="18892" y="7677"/>
                        <a:pt x="20987" y="16288"/>
                      </a:cubicBezTo>
                      <a:lnTo>
                        <a:pt x="0" y="21394"/>
                      </a:lnTo>
                      <a:lnTo>
                        <a:pt x="2973" y="-1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" name="Arc 235">
                  <a:extLst>
                    <a:ext uri="{FF2B5EF4-FFF2-40B4-BE49-F238E27FC236}">
                      <a16:creationId xmlns:a16="http://schemas.microsoft.com/office/drawing/2014/main" id="{7938BBD2-B166-4512-A5F2-EB8CE34C21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144375" flipH="1">
                  <a:off x="472467" y="5014854"/>
                  <a:ext cx="818035" cy="383207"/>
                </a:xfrm>
                <a:custGeom>
                  <a:avLst/>
                  <a:gdLst>
                    <a:gd name="T0" fmla="*/ 2147483647 w 20988"/>
                    <a:gd name="T1" fmla="*/ 0 h 21394"/>
                    <a:gd name="T2" fmla="*/ 2147483647 w 20988"/>
                    <a:gd name="T3" fmla="*/ 2147483647 h 21394"/>
                    <a:gd name="T4" fmla="*/ 0 w 20988"/>
                    <a:gd name="T5" fmla="*/ 2147483647 h 21394"/>
                    <a:gd name="T6" fmla="*/ 0 60000 65536"/>
                    <a:gd name="T7" fmla="*/ 0 60000 65536"/>
                    <a:gd name="T8" fmla="*/ 0 60000 65536"/>
                    <a:gd name="T9" fmla="*/ 0 w 20988"/>
                    <a:gd name="T10" fmla="*/ 0 h 21394"/>
                    <a:gd name="T11" fmla="*/ 20988 w 20988"/>
                    <a:gd name="T12" fmla="*/ 21394 h 2139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0988" h="21394" fill="none" extrusionOk="0">
                      <a:moveTo>
                        <a:pt x="2973" y="-1"/>
                      </a:moveTo>
                      <a:cubicBezTo>
                        <a:pt x="11750" y="1219"/>
                        <a:pt x="18892" y="7677"/>
                        <a:pt x="20987" y="16288"/>
                      </a:cubicBezTo>
                    </a:path>
                    <a:path w="20988" h="21394" stroke="0" extrusionOk="0">
                      <a:moveTo>
                        <a:pt x="2973" y="-1"/>
                      </a:moveTo>
                      <a:cubicBezTo>
                        <a:pt x="11750" y="1219"/>
                        <a:pt x="18892" y="7677"/>
                        <a:pt x="20987" y="16288"/>
                      </a:cubicBezTo>
                      <a:lnTo>
                        <a:pt x="0" y="21394"/>
                      </a:lnTo>
                      <a:lnTo>
                        <a:pt x="2973" y="-1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" name="Line 236">
                  <a:extLst>
                    <a:ext uri="{FF2B5EF4-FFF2-40B4-BE49-F238E27FC236}">
                      <a16:creationId xmlns:a16="http://schemas.microsoft.com/office/drawing/2014/main" id="{D4309878-9C46-49E4-BBB8-11C701B1A2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893123" y="579309"/>
                  <a:ext cx="0" cy="61193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Text Box 237">
                  <a:extLst>
                    <a:ext uri="{FF2B5EF4-FFF2-40B4-BE49-F238E27FC236}">
                      <a16:creationId xmlns:a16="http://schemas.microsoft.com/office/drawing/2014/main" id="{7F37089A-07F1-4CF5-BA16-B0043B31BC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flipH="1">
                  <a:off x="-278306" y="1121217"/>
                  <a:ext cx="1654529" cy="160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b="1" dirty="0">
                      <a:latin typeface="Calibri" panose="020F0502020204030204" pitchFamily="34" charset="0"/>
                    </a:rPr>
                    <a:t>1</a:t>
                  </a:r>
                </a:p>
              </p:txBody>
            </p:sp>
            <p:sp>
              <p:nvSpPr>
                <p:cNvPr id="30" name="Text Box 238">
                  <a:extLst>
                    <a:ext uri="{FF2B5EF4-FFF2-40B4-BE49-F238E27FC236}">
                      <a16:creationId xmlns:a16="http://schemas.microsoft.com/office/drawing/2014/main" id="{7EA1C7BD-4ADF-47DC-B0D1-430AB99404C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87840" y="16679"/>
                  <a:ext cx="335962" cy="7082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en-US" b="1" dirty="0">
                      <a:latin typeface="Calibri" panose="020F0502020204030204" pitchFamily="34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E0DC4FF-DB75-4FA9-AF3C-041372746919}"/>
              </a:ext>
            </a:extLst>
          </p:cNvPr>
          <p:cNvGrpSpPr/>
          <p:nvPr/>
        </p:nvGrpSpPr>
        <p:grpSpPr>
          <a:xfrm>
            <a:off x="1338094" y="611106"/>
            <a:ext cx="1742795" cy="2723322"/>
            <a:chOff x="1447800" y="668956"/>
            <a:chExt cx="3200400" cy="5959475"/>
          </a:xfrm>
        </p:grpSpPr>
        <p:pic>
          <p:nvPicPr>
            <p:cNvPr id="32" name="Picture 230">
              <a:extLst>
                <a:ext uri="{FF2B5EF4-FFF2-40B4-BE49-F238E27FC236}">
                  <a16:creationId xmlns:a16="http://schemas.microsoft.com/office/drawing/2014/main" id="{687D4DE4-2C2C-4CE3-AC73-6261E4494B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3" t="34346" r="54736" b="20081"/>
            <a:stretch>
              <a:fillRect/>
            </a:stretch>
          </p:blipFill>
          <p:spPr bwMode="auto">
            <a:xfrm>
              <a:off x="1460500" y="768350"/>
              <a:ext cx="3176588" cy="5813425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Group 703">
              <a:extLst>
                <a:ext uri="{FF2B5EF4-FFF2-40B4-BE49-F238E27FC236}">
                  <a16:creationId xmlns:a16="http://schemas.microsoft.com/office/drawing/2014/main" id="{75CB6B68-EC56-40A5-841F-5BA0F63A88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4963" y="735013"/>
              <a:ext cx="2254250" cy="5610225"/>
              <a:chOff x="1117379" y="482989"/>
              <a:chExt cx="2255502" cy="5609387"/>
            </a:xfrm>
          </p:grpSpPr>
          <p:sp>
            <p:nvSpPr>
              <p:cNvPr id="36" name="Arc 232">
                <a:extLst>
                  <a:ext uri="{FF2B5EF4-FFF2-40B4-BE49-F238E27FC236}">
                    <a16:creationId xmlns:a16="http://schemas.microsoft.com/office/drawing/2014/main" id="{16768EA7-2411-4792-8F46-D7261DFB4A9F}"/>
                  </a:ext>
                </a:extLst>
              </p:cNvPr>
              <p:cNvSpPr>
                <a:spLocks/>
              </p:cNvSpPr>
              <p:nvPr/>
            </p:nvSpPr>
            <p:spPr bwMode="auto">
              <a:xfrm rot="4125663" flipH="1">
                <a:off x="1055385" y="1730603"/>
                <a:ext cx="543941" cy="419954"/>
              </a:xfrm>
              <a:custGeom>
                <a:avLst/>
                <a:gdLst>
                  <a:gd name="T0" fmla="*/ 2147483647 w 21600"/>
                  <a:gd name="T1" fmla="*/ 2147483647 h 34419"/>
                  <a:gd name="T2" fmla="*/ 2147483647 w 21600"/>
                  <a:gd name="T3" fmla="*/ 0 h 34419"/>
                  <a:gd name="T4" fmla="*/ 2147483647 w 21600"/>
                  <a:gd name="T5" fmla="*/ 2147483647 h 3441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4419"/>
                  <a:gd name="T11" fmla="*/ 21600 w 21600"/>
                  <a:gd name="T12" fmla="*/ 34419 h 344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4419" fill="none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</a:path>
                  <a:path w="21600" h="34419" stroke="0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  <a:lnTo>
                      <a:pt x="21600" y="16966"/>
                    </a:lnTo>
                    <a:lnTo>
                      <a:pt x="8873" y="34418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Arc 233">
                <a:extLst>
                  <a:ext uri="{FF2B5EF4-FFF2-40B4-BE49-F238E27FC236}">
                    <a16:creationId xmlns:a16="http://schemas.microsoft.com/office/drawing/2014/main" id="{BF469DD9-53AB-4E29-B9F7-80243C114C89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543" flipH="1">
                <a:off x="2225006" y="3659517"/>
                <a:ext cx="489947" cy="520567"/>
              </a:xfrm>
              <a:custGeom>
                <a:avLst/>
                <a:gdLst>
                  <a:gd name="T0" fmla="*/ 0 w 29524"/>
                  <a:gd name="T1" fmla="*/ 2147483647 h 23801"/>
                  <a:gd name="T2" fmla="*/ 2147483647 w 29524"/>
                  <a:gd name="T3" fmla="*/ 2147483647 h 23801"/>
                  <a:gd name="T4" fmla="*/ 2147483647 w 29524"/>
                  <a:gd name="T5" fmla="*/ 2147483647 h 23801"/>
                  <a:gd name="T6" fmla="*/ 0 60000 65536"/>
                  <a:gd name="T7" fmla="*/ 0 60000 65536"/>
                  <a:gd name="T8" fmla="*/ 0 60000 65536"/>
                  <a:gd name="T9" fmla="*/ 0 w 29524"/>
                  <a:gd name="T10" fmla="*/ 0 h 23801"/>
                  <a:gd name="T11" fmla="*/ 29524 w 29524"/>
                  <a:gd name="T12" fmla="*/ 23801 h 238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524" h="23801" fill="none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</a:path>
                  <a:path w="29524" h="23801" stroke="0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  <a:lnTo>
                      <a:pt x="7924" y="21600"/>
                    </a:lnTo>
                    <a:lnTo>
                      <a:pt x="-1" y="1505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Arc 234">
                <a:extLst>
                  <a:ext uri="{FF2B5EF4-FFF2-40B4-BE49-F238E27FC236}">
                    <a16:creationId xmlns:a16="http://schemas.microsoft.com/office/drawing/2014/main" id="{B4B5B789-FEF6-4AD5-88A9-10049F3D47A4}"/>
                  </a:ext>
                </a:extLst>
              </p:cNvPr>
              <p:cNvSpPr>
                <a:spLocks/>
              </p:cNvSpPr>
              <p:nvPr/>
            </p:nvSpPr>
            <p:spPr bwMode="auto">
              <a:xfrm rot="6285110" flipH="1">
                <a:off x="1608637" y="1541810"/>
                <a:ext cx="818036" cy="383209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Arc 235">
                <a:extLst>
                  <a:ext uri="{FF2B5EF4-FFF2-40B4-BE49-F238E27FC236}">
                    <a16:creationId xmlns:a16="http://schemas.microsoft.com/office/drawing/2014/main" id="{606B4AAE-5474-4A6E-A922-B9B18F23A8DB}"/>
                  </a:ext>
                </a:extLst>
              </p:cNvPr>
              <p:cNvSpPr>
                <a:spLocks/>
              </p:cNvSpPr>
              <p:nvPr/>
            </p:nvSpPr>
            <p:spPr bwMode="auto">
              <a:xfrm rot="18144375" flipH="1">
                <a:off x="2079335" y="5491755"/>
                <a:ext cx="818035" cy="383208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Line 236">
                <a:extLst>
                  <a:ext uri="{FF2B5EF4-FFF2-40B4-BE49-F238E27FC236}">
                    <a16:creationId xmlns:a16="http://schemas.microsoft.com/office/drawing/2014/main" id="{4BD9742D-C31C-4154-A0EB-AB7877713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88890" y="1094922"/>
                <a:ext cx="0" cy="6119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Text Box 237">
                <a:extLst>
                  <a:ext uri="{FF2B5EF4-FFF2-40B4-BE49-F238E27FC236}">
                    <a16:creationId xmlns:a16="http://schemas.microsoft.com/office/drawing/2014/main" id="{A35719E2-7FDC-4DFA-B264-2232FBE913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1092" y="1196911"/>
                <a:ext cx="335963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42" name="Text Box 238">
                <a:extLst>
                  <a:ext uri="{FF2B5EF4-FFF2-40B4-BE49-F238E27FC236}">
                    <a16:creationId xmlns:a16="http://schemas.microsoft.com/office/drawing/2014/main" id="{B82BE973-FF5F-4EF5-A8AF-B1FE9987A8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36918" y="482989"/>
                <a:ext cx="335963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  <p:sp>
          <p:nvSpPr>
            <p:cNvPr id="34" name="Line 26">
              <a:extLst>
                <a:ext uri="{FF2B5EF4-FFF2-40B4-BE49-F238E27FC236}">
                  <a16:creationId xmlns:a16="http://schemas.microsoft.com/office/drawing/2014/main" id="{72B488F1-6074-493C-BEE4-CDF1064D31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800" y="4648200"/>
              <a:ext cx="320040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>
                <a:ln>
                  <a:solidFill>
                    <a:srgbClr val="0000FF"/>
                  </a:solidFill>
                </a:ln>
                <a:latin typeface="Arial" charset="0"/>
                <a:cs typeface="Arial" charset="0"/>
              </a:endParaRPr>
            </a:p>
          </p:txBody>
        </p:sp>
        <p:pic>
          <p:nvPicPr>
            <p:cNvPr id="35" name="Picture 231" descr="y hoa">
              <a:extLst>
                <a:ext uri="{FF2B5EF4-FFF2-40B4-BE49-F238E27FC236}">
                  <a16:creationId xmlns:a16="http://schemas.microsoft.com/office/drawing/2014/main" id="{B3B89D8D-D2FF-4BF8-B943-31643F22E9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668956"/>
              <a:ext cx="2698750" cy="595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2097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000">
        <p:push dir="r"/>
      </p:transition>
    </mc:Choice>
    <mc:Fallback xmlns="">
      <p:transition advTm="2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tudent Writing (#4) | Free SVG">
            <a:extLst>
              <a:ext uri="{FF2B5EF4-FFF2-40B4-BE49-F238E27FC236}">
                <a16:creationId xmlns:a16="http://schemas.microsoft.com/office/drawing/2014/main" id="{008A2DFE-B3DF-4634-A3F3-A8094D68F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262" y="727832"/>
            <a:ext cx="2783479" cy="278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3A5612-8186-4C6B-A9AB-D3114B59CE1E}"/>
              </a:ext>
            </a:extLst>
          </p:cNvPr>
          <p:cNvSpPr txBox="1"/>
          <p:nvPr/>
        </p:nvSpPr>
        <p:spPr>
          <a:xfrm>
            <a:off x="3609883" y="3511309"/>
            <a:ext cx="290133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en-US" sz="405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Viết</a:t>
            </a:r>
            <a:r>
              <a:rPr lang="en-US" sz="405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5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vào</a:t>
            </a:r>
            <a:r>
              <a:rPr lang="en-US" sz="4050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4050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vở</a:t>
            </a:r>
            <a:endParaRPr lang="en-US" sz="4050" dirty="0">
              <a:solidFill>
                <a:srgbClr val="FF0000"/>
              </a:solidFill>
              <a:latin typeface="Times New Roman" panose="02020603050405020304" pitchFamily="18" charset="0"/>
              <a:ea typeface="Arial-Rounded" panose="020B0500000000000000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254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">
            <a:extLst>
              <a:ext uri="{FF2B5EF4-FFF2-40B4-BE49-F238E27FC236}">
                <a16:creationId xmlns:a16="http://schemas.microsoft.com/office/drawing/2014/main" id="{7598163E-90F7-46C0-8A18-C19FD30FFE02}"/>
              </a:ext>
            </a:extLst>
          </p:cNvPr>
          <p:cNvSpPr/>
          <p:nvPr/>
        </p:nvSpPr>
        <p:spPr>
          <a:xfrm>
            <a:off x="1857068" y="1132662"/>
            <a:ext cx="58358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en-US" altLang="en-US" sz="2400" b="1" dirty="0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3" name="矩形 29">
            <a:extLst>
              <a:ext uri="{FF2B5EF4-FFF2-40B4-BE49-F238E27FC236}">
                <a16:creationId xmlns:a16="http://schemas.microsoft.com/office/drawing/2014/main" id="{AA61F1C9-5979-4FE0-A076-67A7B156B9DC}"/>
              </a:ext>
            </a:extLst>
          </p:cNvPr>
          <p:cNvSpPr/>
          <p:nvPr/>
        </p:nvSpPr>
        <p:spPr>
          <a:xfrm>
            <a:off x="1700341" y="2185369"/>
            <a:ext cx="6611765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</p:txBody>
      </p:sp>
      <p:sp>
        <p:nvSpPr>
          <p:cNvPr id="5" name="矩形 31">
            <a:extLst>
              <a:ext uri="{FF2B5EF4-FFF2-40B4-BE49-F238E27FC236}">
                <a16:creationId xmlns:a16="http://schemas.microsoft.com/office/drawing/2014/main" id="{3A0EE0AF-7B98-48C5-9D0B-64AB8A427DAB}"/>
              </a:ext>
            </a:extLst>
          </p:cNvPr>
          <p:cNvSpPr/>
          <p:nvPr/>
        </p:nvSpPr>
        <p:spPr>
          <a:xfrm>
            <a:off x="1920862" y="3600898"/>
            <a:ext cx="7146052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Rèn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tính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kiên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trì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cẩn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thận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 </a:t>
            </a:r>
          </a:p>
        </p:txBody>
      </p:sp>
      <p:grpSp>
        <p:nvGrpSpPr>
          <p:cNvPr id="6" name="组合 26">
            <a:extLst>
              <a:ext uri="{FF2B5EF4-FFF2-40B4-BE49-F238E27FC236}">
                <a16:creationId xmlns:a16="http://schemas.microsoft.com/office/drawing/2014/main" id="{7C218796-F790-44AE-A3D2-B5BE9DBEAF7B}"/>
              </a:ext>
            </a:extLst>
          </p:cNvPr>
          <p:cNvGrpSpPr/>
          <p:nvPr/>
        </p:nvGrpSpPr>
        <p:grpSpPr>
          <a:xfrm>
            <a:off x="429188" y="1020187"/>
            <a:ext cx="1092084" cy="896444"/>
            <a:chOff x="1809422" y="1855882"/>
            <a:chExt cx="1869788" cy="1746984"/>
          </a:xfrm>
        </p:grpSpPr>
        <p:pic>
          <p:nvPicPr>
            <p:cNvPr id="7" name="图片 27">
              <a:extLst>
                <a:ext uri="{FF2B5EF4-FFF2-40B4-BE49-F238E27FC236}">
                  <a16:creationId xmlns:a16="http://schemas.microsoft.com/office/drawing/2014/main" id="{7F095E84-7406-4F04-81B7-EFBB6383A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422" y="1855882"/>
              <a:ext cx="1869788" cy="1746984"/>
            </a:xfrm>
            <a:prstGeom prst="rect">
              <a:avLst/>
            </a:prstGeom>
          </p:spPr>
        </p:pic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id="{8944E1AF-18DC-4A1A-942F-EC342DBF38C3}"/>
                </a:ext>
              </a:extLst>
            </p:cNvPr>
            <p:cNvSpPr txBox="1"/>
            <p:nvPr/>
          </p:nvSpPr>
          <p:spPr>
            <a:xfrm>
              <a:off x="2241606" y="2269624"/>
              <a:ext cx="1097260" cy="1062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27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01</a:t>
              </a:r>
              <a:endParaRPr lang="zh-CN" altLang="en-US" sz="27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9" name="组合 29">
            <a:extLst>
              <a:ext uri="{FF2B5EF4-FFF2-40B4-BE49-F238E27FC236}">
                <a16:creationId xmlns:a16="http://schemas.microsoft.com/office/drawing/2014/main" id="{0D366896-48F7-40AD-8C4A-29BBCC4DDFCA}"/>
              </a:ext>
            </a:extLst>
          </p:cNvPr>
          <p:cNvGrpSpPr/>
          <p:nvPr/>
        </p:nvGrpSpPr>
        <p:grpSpPr>
          <a:xfrm>
            <a:off x="349079" y="2000849"/>
            <a:ext cx="1041006" cy="1056357"/>
            <a:chOff x="5110494" y="3656621"/>
            <a:chExt cx="1869788" cy="1746984"/>
          </a:xfrm>
        </p:grpSpPr>
        <p:pic>
          <p:nvPicPr>
            <p:cNvPr id="10" name="图片 30">
              <a:extLst>
                <a:ext uri="{FF2B5EF4-FFF2-40B4-BE49-F238E27FC236}">
                  <a16:creationId xmlns:a16="http://schemas.microsoft.com/office/drawing/2014/main" id="{A3BECD44-A797-4F53-B389-4610AC6DB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0494" y="3656621"/>
              <a:ext cx="1869788" cy="1746984"/>
            </a:xfrm>
            <a:prstGeom prst="rect">
              <a:avLst/>
            </a:prstGeom>
          </p:spPr>
        </p:pic>
        <p:sp>
          <p:nvSpPr>
            <p:cNvPr id="11" name="文本框 31">
              <a:extLst>
                <a:ext uri="{FF2B5EF4-FFF2-40B4-BE49-F238E27FC236}">
                  <a16:creationId xmlns:a16="http://schemas.microsoft.com/office/drawing/2014/main" id="{6FE35CC3-DF8E-49FA-B16F-E67996AC5D62}"/>
                </a:ext>
              </a:extLst>
            </p:cNvPr>
            <p:cNvSpPr txBox="1"/>
            <p:nvPr/>
          </p:nvSpPr>
          <p:spPr>
            <a:xfrm>
              <a:off x="5394930" y="4105476"/>
              <a:ext cx="1349011" cy="984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30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02</a:t>
              </a:r>
              <a:endParaRPr lang="zh-CN" altLang="en-US" sz="30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12" name="组合 32">
            <a:extLst>
              <a:ext uri="{FF2B5EF4-FFF2-40B4-BE49-F238E27FC236}">
                <a16:creationId xmlns:a16="http://schemas.microsoft.com/office/drawing/2014/main" id="{2491A8AC-8804-46DB-B53A-260AA782FBA7}"/>
              </a:ext>
            </a:extLst>
          </p:cNvPr>
          <p:cNvGrpSpPr/>
          <p:nvPr/>
        </p:nvGrpSpPr>
        <p:grpSpPr>
          <a:xfrm>
            <a:off x="417447" y="3462784"/>
            <a:ext cx="1092084" cy="896444"/>
            <a:chOff x="8324958" y="1824912"/>
            <a:chExt cx="1869788" cy="1746984"/>
          </a:xfrm>
        </p:grpSpPr>
        <p:pic>
          <p:nvPicPr>
            <p:cNvPr id="13" name="图片 33">
              <a:extLst>
                <a:ext uri="{FF2B5EF4-FFF2-40B4-BE49-F238E27FC236}">
                  <a16:creationId xmlns:a16="http://schemas.microsoft.com/office/drawing/2014/main" id="{0D801C3F-F9FB-48BE-9F9F-AF2F78E4B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958" y="1824912"/>
              <a:ext cx="1869788" cy="1746984"/>
            </a:xfrm>
            <a:prstGeom prst="rect">
              <a:avLst/>
            </a:prstGeom>
          </p:spPr>
        </p:pic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id="{C712F739-72CF-45DC-B6DA-1DF21680EEFE}"/>
                </a:ext>
              </a:extLst>
            </p:cNvPr>
            <p:cNvSpPr txBox="1"/>
            <p:nvPr/>
          </p:nvSpPr>
          <p:spPr>
            <a:xfrm>
              <a:off x="8678925" y="2118291"/>
              <a:ext cx="1336114" cy="1160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30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03</a:t>
              </a:r>
              <a:endParaRPr lang="zh-CN" altLang="en-US" sz="30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sp>
        <p:nvSpPr>
          <p:cNvPr id="15" name="矩形 28">
            <a:extLst>
              <a:ext uri="{FF2B5EF4-FFF2-40B4-BE49-F238E27FC236}">
                <a16:creationId xmlns:a16="http://schemas.microsoft.com/office/drawing/2014/main" id="{4AA503E0-751A-4AA4-A0A7-D962962E711F}"/>
              </a:ext>
            </a:extLst>
          </p:cNvPr>
          <p:cNvSpPr/>
          <p:nvPr/>
        </p:nvSpPr>
        <p:spPr>
          <a:xfrm>
            <a:off x="3233176" y="234194"/>
            <a:ext cx="3242736" cy="778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endParaRPr lang="en-US" altLang="en-US" sz="3375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644CAD-E244-46B8-9F16-28F79BA125FC}"/>
              </a:ext>
            </a:extLst>
          </p:cNvPr>
          <p:cNvSpPr txBox="1"/>
          <p:nvPr/>
        </p:nvSpPr>
        <p:spPr>
          <a:xfrm>
            <a:off x="1390085" y="2972988"/>
            <a:ext cx="499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8">
              <a:buClr>
                <a:srgbClr val="000000"/>
              </a:buClr>
            </a:pPr>
            <a:r>
              <a:rPr lang="en-US" sz="3200" b="1" kern="0" dirty="0">
                <a:solidFill>
                  <a:srgbClr val="FF00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vi-VN" sz="3200" b="0" i="1" u="none" strike="noStrike" spc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 Tổ quốc, yêu đồng bào.</a:t>
            </a:r>
            <a:endParaRPr lang="en-US" sz="3200" b="1" kern="0" dirty="0">
              <a:solidFill>
                <a:srgbClr val="FF00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9471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76021" y="124652"/>
            <a:ext cx="5591958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500" b="1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CHÀO</a:t>
            </a:r>
            <a:r>
              <a:rPr lang="en-US" sz="45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45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45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6536325" y="73927"/>
            <a:ext cx="2597728" cy="143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60580"/>
      </p:ext>
    </p:extLst>
  </p:cSld>
  <p:clrMapOvr>
    <a:masterClrMapping/>
  </p:clrMapOvr>
  <p:transition spd="slow">
    <p:random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7"/>
          <p:cNvSpPr/>
          <p:nvPr/>
        </p:nvSpPr>
        <p:spPr>
          <a:xfrm flipH="1">
            <a:off x="4846400" y="3275263"/>
            <a:ext cx="2781147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29" name="Google Shape;398;p38"/>
          <p:cNvGrpSpPr/>
          <p:nvPr/>
        </p:nvGrpSpPr>
        <p:grpSpPr>
          <a:xfrm flipH="1">
            <a:off x="6776535" y="246742"/>
            <a:ext cx="1702024" cy="1294426"/>
            <a:chOff x="6876425" y="1268933"/>
            <a:chExt cx="1653550" cy="1152165"/>
          </a:xfrm>
        </p:grpSpPr>
        <p:grpSp>
          <p:nvGrpSpPr>
            <p:cNvPr id="30" name="Google Shape;399;p38"/>
            <p:cNvGrpSpPr/>
            <p:nvPr/>
          </p:nvGrpSpPr>
          <p:grpSpPr>
            <a:xfrm rot="1400853">
              <a:off x="7531678" y="2028397"/>
              <a:ext cx="998956" cy="203068"/>
              <a:chOff x="10471811" y="1999263"/>
              <a:chExt cx="998976" cy="203072"/>
            </a:xfrm>
          </p:grpSpPr>
          <p:sp>
            <p:nvSpPr>
              <p:cNvPr id="40" name="Google Shape;400;p38"/>
              <p:cNvSpPr/>
              <p:nvPr/>
            </p:nvSpPr>
            <p:spPr>
              <a:xfrm rot="7998309">
                <a:off x="11406620" y="2017324"/>
                <a:ext cx="53741" cy="51851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93" extrusionOk="0">
                    <a:moveTo>
                      <a:pt x="649" y="1"/>
                    </a:moveTo>
                    <a:cubicBezTo>
                      <a:pt x="356" y="1"/>
                      <a:pt x="105" y="210"/>
                      <a:pt x="21" y="461"/>
                    </a:cubicBezTo>
                    <a:cubicBezTo>
                      <a:pt x="0" y="566"/>
                      <a:pt x="0" y="691"/>
                      <a:pt x="21" y="796"/>
                    </a:cubicBezTo>
                    <a:cubicBezTo>
                      <a:pt x="84" y="984"/>
                      <a:pt x="189" y="1089"/>
                      <a:pt x="314" y="1194"/>
                    </a:cubicBezTo>
                    <a:cubicBezTo>
                      <a:pt x="335" y="1194"/>
                      <a:pt x="335" y="1214"/>
                      <a:pt x="356" y="1214"/>
                    </a:cubicBezTo>
                    <a:cubicBezTo>
                      <a:pt x="440" y="1267"/>
                      <a:pt x="544" y="1293"/>
                      <a:pt x="649" y="1293"/>
                    </a:cubicBezTo>
                    <a:cubicBezTo>
                      <a:pt x="754" y="1293"/>
                      <a:pt x="858" y="1267"/>
                      <a:pt x="942" y="1214"/>
                    </a:cubicBezTo>
                    <a:cubicBezTo>
                      <a:pt x="963" y="1214"/>
                      <a:pt x="963" y="1194"/>
                      <a:pt x="984" y="1194"/>
                    </a:cubicBezTo>
                    <a:cubicBezTo>
                      <a:pt x="1088" y="1152"/>
                      <a:pt x="1172" y="1068"/>
                      <a:pt x="1214" y="963"/>
                    </a:cubicBezTo>
                    <a:cubicBezTo>
                      <a:pt x="1298" y="838"/>
                      <a:pt x="1339" y="649"/>
                      <a:pt x="1277" y="461"/>
                    </a:cubicBezTo>
                    <a:cubicBezTo>
                      <a:pt x="1193" y="168"/>
                      <a:pt x="942" y="1"/>
                      <a:pt x="6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01;p38"/>
              <p:cNvSpPr/>
              <p:nvPr/>
            </p:nvSpPr>
            <p:spPr>
              <a:xfrm rot="7998309">
                <a:off x="11247320" y="2010684"/>
                <a:ext cx="54583" cy="53736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340" extrusionOk="0">
                    <a:moveTo>
                      <a:pt x="670" y="0"/>
                    </a:moveTo>
                    <a:cubicBezTo>
                      <a:pt x="273" y="0"/>
                      <a:pt x="1" y="398"/>
                      <a:pt x="63" y="795"/>
                    </a:cubicBezTo>
                    <a:cubicBezTo>
                      <a:pt x="63" y="837"/>
                      <a:pt x="105" y="900"/>
                      <a:pt x="105" y="921"/>
                    </a:cubicBezTo>
                    <a:cubicBezTo>
                      <a:pt x="147" y="1151"/>
                      <a:pt x="377" y="1339"/>
                      <a:pt x="649" y="1339"/>
                    </a:cubicBezTo>
                    <a:cubicBezTo>
                      <a:pt x="900" y="1339"/>
                      <a:pt x="1151" y="1151"/>
                      <a:pt x="1193" y="921"/>
                    </a:cubicBezTo>
                    <a:cubicBezTo>
                      <a:pt x="1193" y="879"/>
                      <a:pt x="1214" y="816"/>
                      <a:pt x="1214" y="795"/>
                    </a:cubicBezTo>
                    <a:cubicBezTo>
                      <a:pt x="1361" y="398"/>
                      <a:pt x="1068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02;p38"/>
              <p:cNvSpPr/>
              <p:nvPr/>
            </p:nvSpPr>
            <p:spPr>
              <a:xfrm flipH="1">
                <a:off x="11055049" y="2028324"/>
                <a:ext cx="48687" cy="42749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066" extrusionOk="0">
                    <a:moveTo>
                      <a:pt x="501" y="1"/>
                    </a:moveTo>
                    <a:cubicBezTo>
                      <a:pt x="419" y="1"/>
                      <a:pt x="346" y="21"/>
                      <a:pt x="272" y="70"/>
                    </a:cubicBezTo>
                    <a:cubicBezTo>
                      <a:pt x="105" y="175"/>
                      <a:pt x="0" y="342"/>
                      <a:pt x="0" y="551"/>
                    </a:cubicBezTo>
                    <a:cubicBezTo>
                      <a:pt x="0" y="677"/>
                      <a:pt x="63" y="823"/>
                      <a:pt x="167" y="907"/>
                    </a:cubicBezTo>
                    <a:cubicBezTo>
                      <a:pt x="265" y="1019"/>
                      <a:pt x="372" y="1065"/>
                      <a:pt x="494" y="1065"/>
                    </a:cubicBezTo>
                    <a:cubicBezTo>
                      <a:pt x="556" y="1065"/>
                      <a:pt x="621" y="1054"/>
                      <a:pt x="691" y="1033"/>
                    </a:cubicBezTo>
                    <a:cubicBezTo>
                      <a:pt x="732" y="1033"/>
                      <a:pt x="795" y="1012"/>
                      <a:pt x="837" y="1012"/>
                    </a:cubicBezTo>
                    <a:cubicBezTo>
                      <a:pt x="1046" y="991"/>
                      <a:pt x="1214" y="719"/>
                      <a:pt x="1214" y="510"/>
                    </a:cubicBezTo>
                    <a:cubicBezTo>
                      <a:pt x="1214" y="300"/>
                      <a:pt x="1046" y="70"/>
                      <a:pt x="837" y="49"/>
                    </a:cubicBezTo>
                    <a:cubicBezTo>
                      <a:pt x="795" y="49"/>
                      <a:pt x="732" y="28"/>
                      <a:pt x="691" y="28"/>
                    </a:cubicBezTo>
                    <a:cubicBezTo>
                      <a:pt x="621" y="11"/>
                      <a:pt x="559" y="1"/>
                      <a:pt x="5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03;p38"/>
              <p:cNvSpPr/>
              <p:nvPr/>
            </p:nvSpPr>
            <p:spPr>
              <a:xfrm flipH="1">
                <a:off x="10860369" y="2063014"/>
                <a:ext cx="57912" cy="40303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005" extrusionOk="0">
                    <a:moveTo>
                      <a:pt x="586" y="0"/>
                    </a:moveTo>
                    <a:cubicBezTo>
                      <a:pt x="398" y="21"/>
                      <a:pt x="188" y="105"/>
                      <a:pt x="105" y="272"/>
                    </a:cubicBezTo>
                    <a:cubicBezTo>
                      <a:pt x="0" y="419"/>
                      <a:pt x="0" y="586"/>
                      <a:pt x="105" y="733"/>
                    </a:cubicBezTo>
                    <a:cubicBezTo>
                      <a:pt x="188" y="900"/>
                      <a:pt x="398" y="984"/>
                      <a:pt x="586" y="1005"/>
                    </a:cubicBezTo>
                    <a:cubicBezTo>
                      <a:pt x="712" y="1005"/>
                      <a:pt x="879" y="1005"/>
                      <a:pt x="1005" y="963"/>
                    </a:cubicBezTo>
                    <a:cubicBezTo>
                      <a:pt x="1444" y="774"/>
                      <a:pt x="1444" y="230"/>
                      <a:pt x="1005" y="42"/>
                    </a:cubicBezTo>
                    <a:cubicBezTo>
                      <a:pt x="879" y="0"/>
                      <a:pt x="712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04;p38"/>
              <p:cNvSpPr/>
              <p:nvPr/>
            </p:nvSpPr>
            <p:spPr>
              <a:xfrm flipH="1">
                <a:off x="10651412" y="2055435"/>
                <a:ext cx="78887" cy="55542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1385" extrusionOk="0">
                    <a:moveTo>
                      <a:pt x="1088" y="1"/>
                    </a:moveTo>
                    <a:cubicBezTo>
                      <a:pt x="1004" y="1"/>
                      <a:pt x="879" y="1"/>
                      <a:pt x="795" y="22"/>
                    </a:cubicBezTo>
                    <a:cubicBezTo>
                      <a:pt x="711" y="43"/>
                      <a:pt x="628" y="85"/>
                      <a:pt x="565" y="127"/>
                    </a:cubicBezTo>
                    <a:cubicBezTo>
                      <a:pt x="0" y="294"/>
                      <a:pt x="42" y="1089"/>
                      <a:pt x="586" y="1256"/>
                    </a:cubicBezTo>
                    <a:cubicBezTo>
                      <a:pt x="607" y="1256"/>
                      <a:pt x="607" y="1277"/>
                      <a:pt x="628" y="1277"/>
                    </a:cubicBezTo>
                    <a:cubicBezTo>
                      <a:pt x="774" y="1361"/>
                      <a:pt x="900" y="1361"/>
                      <a:pt x="1025" y="1382"/>
                    </a:cubicBezTo>
                    <a:cubicBezTo>
                      <a:pt x="1040" y="1384"/>
                      <a:pt x="1056" y="1385"/>
                      <a:pt x="1072" y="1385"/>
                    </a:cubicBezTo>
                    <a:cubicBezTo>
                      <a:pt x="1236" y="1385"/>
                      <a:pt x="1455" y="1293"/>
                      <a:pt x="1569" y="1235"/>
                    </a:cubicBezTo>
                    <a:cubicBezTo>
                      <a:pt x="1967" y="963"/>
                      <a:pt x="1967" y="419"/>
                      <a:pt x="1569" y="147"/>
                    </a:cubicBezTo>
                    <a:cubicBezTo>
                      <a:pt x="1444" y="43"/>
                      <a:pt x="1235" y="1"/>
                      <a:pt x="1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05;p38"/>
              <p:cNvSpPr/>
              <p:nvPr/>
            </p:nvSpPr>
            <p:spPr>
              <a:xfrm flipH="1">
                <a:off x="10471811" y="2149440"/>
                <a:ext cx="69702" cy="5289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1319" extrusionOk="0">
                    <a:moveTo>
                      <a:pt x="880" y="0"/>
                    </a:moveTo>
                    <a:cubicBezTo>
                      <a:pt x="1" y="0"/>
                      <a:pt x="1" y="1319"/>
                      <a:pt x="880" y="1319"/>
                    </a:cubicBezTo>
                    <a:cubicBezTo>
                      <a:pt x="886" y="1319"/>
                      <a:pt x="893" y="1319"/>
                      <a:pt x="899" y="1319"/>
                    </a:cubicBezTo>
                    <a:cubicBezTo>
                      <a:pt x="1737" y="1319"/>
                      <a:pt x="1731" y="0"/>
                      <a:pt x="8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406;p38"/>
            <p:cNvGrpSpPr/>
            <p:nvPr/>
          </p:nvGrpSpPr>
          <p:grpSpPr>
            <a:xfrm>
              <a:off x="6907063" y="1389007"/>
              <a:ext cx="626852" cy="654662"/>
              <a:chOff x="6907063" y="1389007"/>
              <a:chExt cx="626852" cy="654662"/>
            </a:xfrm>
          </p:grpSpPr>
          <p:sp>
            <p:nvSpPr>
              <p:cNvPr id="33" name="Google Shape;407;p38"/>
              <p:cNvSpPr/>
              <p:nvPr/>
            </p:nvSpPr>
            <p:spPr>
              <a:xfrm>
                <a:off x="7008200" y="1636200"/>
                <a:ext cx="336322" cy="287712"/>
              </a:xfrm>
              <a:custGeom>
                <a:avLst/>
                <a:gdLst/>
                <a:ahLst/>
                <a:cxnLst/>
                <a:rect l="l" t="t" r="r" b="b"/>
                <a:pathLst>
                  <a:path w="16907" h="14004" extrusionOk="0">
                    <a:moveTo>
                      <a:pt x="4184" y="1"/>
                    </a:moveTo>
                    <a:cubicBezTo>
                      <a:pt x="2780" y="1"/>
                      <a:pt x="1460" y="547"/>
                      <a:pt x="733" y="1960"/>
                    </a:cubicBezTo>
                    <a:cubicBezTo>
                      <a:pt x="440" y="2525"/>
                      <a:pt x="356" y="3278"/>
                      <a:pt x="419" y="4052"/>
                    </a:cubicBezTo>
                    <a:lnTo>
                      <a:pt x="335" y="4283"/>
                    </a:lnTo>
                    <a:cubicBezTo>
                      <a:pt x="126" y="4806"/>
                      <a:pt x="1" y="5371"/>
                      <a:pt x="1" y="5956"/>
                    </a:cubicBezTo>
                    <a:cubicBezTo>
                      <a:pt x="1" y="6375"/>
                      <a:pt x="168" y="6835"/>
                      <a:pt x="440" y="7170"/>
                    </a:cubicBezTo>
                    <a:cubicBezTo>
                      <a:pt x="524" y="7316"/>
                      <a:pt x="587" y="7505"/>
                      <a:pt x="670" y="7672"/>
                    </a:cubicBezTo>
                    <a:cubicBezTo>
                      <a:pt x="1214" y="8656"/>
                      <a:pt x="2470" y="9283"/>
                      <a:pt x="3495" y="9765"/>
                    </a:cubicBezTo>
                    <a:cubicBezTo>
                      <a:pt x="6069" y="11773"/>
                      <a:pt x="9730" y="12694"/>
                      <a:pt x="12806" y="13740"/>
                    </a:cubicBezTo>
                    <a:cubicBezTo>
                      <a:pt x="13274" y="13899"/>
                      <a:pt x="13794" y="14003"/>
                      <a:pt x="14300" y="14003"/>
                    </a:cubicBezTo>
                    <a:cubicBezTo>
                      <a:pt x="15127" y="14003"/>
                      <a:pt x="15916" y="13724"/>
                      <a:pt x="16384" y="12945"/>
                    </a:cubicBezTo>
                    <a:cubicBezTo>
                      <a:pt x="16907" y="12066"/>
                      <a:pt x="16698" y="11062"/>
                      <a:pt x="16258" y="10225"/>
                    </a:cubicBezTo>
                    <a:cubicBezTo>
                      <a:pt x="15965" y="9534"/>
                      <a:pt x="15484" y="8886"/>
                      <a:pt x="14856" y="8321"/>
                    </a:cubicBezTo>
                    <a:cubicBezTo>
                      <a:pt x="14229" y="7568"/>
                      <a:pt x="13601" y="6793"/>
                      <a:pt x="12931" y="6103"/>
                    </a:cubicBezTo>
                    <a:cubicBezTo>
                      <a:pt x="11927" y="4136"/>
                      <a:pt x="9835" y="2588"/>
                      <a:pt x="8182" y="1353"/>
                    </a:cubicBezTo>
                    <a:cubicBezTo>
                      <a:pt x="7118" y="563"/>
                      <a:pt x="5608" y="1"/>
                      <a:pt x="41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08;p38"/>
              <p:cNvSpPr/>
              <p:nvPr/>
            </p:nvSpPr>
            <p:spPr>
              <a:xfrm>
                <a:off x="7200974" y="1405675"/>
                <a:ext cx="305423" cy="400854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0151" extrusionOk="0">
                    <a:moveTo>
                      <a:pt x="2073" y="1"/>
                    </a:moveTo>
                    <a:cubicBezTo>
                      <a:pt x="1829" y="1"/>
                      <a:pt x="1581" y="149"/>
                      <a:pt x="1525" y="429"/>
                    </a:cubicBezTo>
                    <a:cubicBezTo>
                      <a:pt x="1127" y="2751"/>
                      <a:pt x="709" y="5116"/>
                      <a:pt x="374" y="7459"/>
                    </a:cubicBezTo>
                    <a:cubicBezTo>
                      <a:pt x="60" y="9677"/>
                      <a:pt x="39" y="11874"/>
                      <a:pt x="39" y="14113"/>
                    </a:cubicBezTo>
                    <a:cubicBezTo>
                      <a:pt x="1" y="14976"/>
                      <a:pt x="613" y="15400"/>
                      <a:pt x="1280" y="15400"/>
                    </a:cubicBezTo>
                    <a:cubicBezTo>
                      <a:pt x="1340" y="15400"/>
                      <a:pt x="1401" y="15396"/>
                      <a:pt x="1462" y="15389"/>
                    </a:cubicBezTo>
                    <a:cubicBezTo>
                      <a:pt x="1629" y="15536"/>
                      <a:pt x="1859" y="15682"/>
                      <a:pt x="2090" y="15724"/>
                    </a:cubicBezTo>
                    <a:cubicBezTo>
                      <a:pt x="2571" y="16247"/>
                      <a:pt x="3115" y="16645"/>
                      <a:pt x="3743" y="16979"/>
                    </a:cubicBezTo>
                    <a:cubicBezTo>
                      <a:pt x="4328" y="17314"/>
                      <a:pt x="4893" y="17712"/>
                      <a:pt x="5500" y="18005"/>
                    </a:cubicBezTo>
                    <a:cubicBezTo>
                      <a:pt x="5751" y="18298"/>
                      <a:pt x="6065" y="18570"/>
                      <a:pt x="6316" y="18842"/>
                    </a:cubicBezTo>
                    <a:cubicBezTo>
                      <a:pt x="6860" y="19490"/>
                      <a:pt x="7488" y="20034"/>
                      <a:pt x="8367" y="20139"/>
                    </a:cubicBezTo>
                    <a:cubicBezTo>
                      <a:pt x="8430" y="20147"/>
                      <a:pt x="8494" y="20151"/>
                      <a:pt x="8558" y="20151"/>
                    </a:cubicBezTo>
                    <a:cubicBezTo>
                      <a:pt x="9322" y="20151"/>
                      <a:pt x="10115" y="19587"/>
                      <a:pt x="9999" y="18737"/>
                    </a:cubicBezTo>
                    <a:cubicBezTo>
                      <a:pt x="9915" y="18130"/>
                      <a:pt x="9664" y="17795"/>
                      <a:pt x="9308" y="17314"/>
                    </a:cubicBezTo>
                    <a:cubicBezTo>
                      <a:pt x="9162" y="17147"/>
                      <a:pt x="8974" y="17063"/>
                      <a:pt x="8869" y="16854"/>
                    </a:cubicBezTo>
                    <a:lnTo>
                      <a:pt x="8869" y="16854"/>
                    </a:lnTo>
                    <a:cubicBezTo>
                      <a:pt x="9831" y="17377"/>
                      <a:pt x="10710" y="17942"/>
                      <a:pt x="11903" y="17984"/>
                    </a:cubicBezTo>
                    <a:cubicBezTo>
                      <a:pt x="11912" y="17984"/>
                      <a:pt x="11922" y="17984"/>
                      <a:pt x="11931" y="17984"/>
                    </a:cubicBezTo>
                    <a:cubicBezTo>
                      <a:pt x="12671" y="17984"/>
                      <a:pt x="13262" y="17180"/>
                      <a:pt x="13221" y="16477"/>
                    </a:cubicBezTo>
                    <a:cubicBezTo>
                      <a:pt x="13221" y="16415"/>
                      <a:pt x="13221" y="16331"/>
                      <a:pt x="13179" y="16226"/>
                    </a:cubicBezTo>
                    <a:cubicBezTo>
                      <a:pt x="13101" y="15368"/>
                      <a:pt x="12465" y="14952"/>
                      <a:pt x="11808" y="14952"/>
                    </a:cubicBezTo>
                    <a:cubicBezTo>
                      <a:pt x="11584" y="14952"/>
                      <a:pt x="11357" y="15001"/>
                      <a:pt x="11150" y="15096"/>
                    </a:cubicBezTo>
                    <a:cubicBezTo>
                      <a:pt x="10668" y="15013"/>
                      <a:pt x="10250" y="14845"/>
                      <a:pt x="9831" y="14741"/>
                    </a:cubicBezTo>
                    <a:cubicBezTo>
                      <a:pt x="10564" y="14280"/>
                      <a:pt x="11254" y="13841"/>
                      <a:pt x="11903" y="13234"/>
                    </a:cubicBezTo>
                    <a:cubicBezTo>
                      <a:pt x="12970" y="12230"/>
                      <a:pt x="14811" y="10137"/>
                      <a:pt x="13535" y="8631"/>
                    </a:cubicBezTo>
                    <a:cubicBezTo>
                      <a:pt x="13079" y="8096"/>
                      <a:pt x="12516" y="7892"/>
                      <a:pt x="11914" y="7892"/>
                    </a:cubicBezTo>
                    <a:cubicBezTo>
                      <a:pt x="10611" y="7892"/>
                      <a:pt x="9124" y="8846"/>
                      <a:pt x="8137" y="9447"/>
                    </a:cubicBezTo>
                    <a:cubicBezTo>
                      <a:pt x="7090" y="10096"/>
                      <a:pt x="6379" y="11309"/>
                      <a:pt x="5396" y="11979"/>
                    </a:cubicBezTo>
                    <a:cubicBezTo>
                      <a:pt x="5877" y="11016"/>
                      <a:pt x="6337" y="10033"/>
                      <a:pt x="6588" y="8987"/>
                    </a:cubicBezTo>
                    <a:cubicBezTo>
                      <a:pt x="6797" y="8108"/>
                      <a:pt x="6274" y="7543"/>
                      <a:pt x="5605" y="7355"/>
                    </a:cubicBezTo>
                    <a:cubicBezTo>
                      <a:pt x="5605" y="7334"/>
                      <a:pt x="5626" y="7271"/>
                      <a:pt x="5626" y="7250"/>
                    </a:cubicBezTo>
                    <a:cubicBezTo>
                      <a:pt x="5919" y="6162"/>
                      <a:pt x="6379" y="4446"/>
                      <a:pt x="5312" y="3609"/>
                    </a:cubicBezTo>
                    <a:cubicBezTo>
                      <a:pt x="5015" y="3389"/>
                      <a:pt x="4695" y="3282"/>
                      <a:pt x="4386" y="3282"/>
                    </a:cubicBezTo>
                    <a:cubicBezTo>
                      <a:pt x="4021" y="3282"/>
                      <a:pt x="3670" y="3431"/>
                      <a:pt x="3387" y="3714"/>
                    </a:cubicBezTo>
                    <a:lnTo>
                      <a:pt x="3387" y="3651"/>
                    </a:lnTo>
                    <a:cubicBezTo>
                      <a:pt x="3387" y="2438"/>
                      <a:pt x="2927" y="1475"/>
                      <a:pt x="2571" y="345"/>
                    </a:cubicBezTo>
                    <a:cubicBezTo>
                      <a:pt x="2493" y="112"/>
                      <a:pt x="2285" y="1"/>
                      <a:pt x="20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09;p38"/>
              <p:cNvSpPr/>
              <p:nvPr/>
            </p:nvSpPr>
            <p:spPr>
              <a:xfrm>
                <a:off x="7315391" y="1878639"/>
                <a:ext cx="193733" cy="151342"/>
              </a:xfrm>
              <a:custGeom>
                <a:avLst/>
                <a:gdLst/>
                <a:ahLst/>
                <a:cxnLst/>
                <a:rect l="l" t="t" r="r" b="b"/>
                <a:pathLst>
                  <a:path w="9739" h="7608" extrusionOk="0">
                    <a:moveTo>
                      <a:pt x="6299" y="1"/>
                    </a:moveTo>
                    <a:cubicBezTo>
                      <a:pt x="5625" y="1"/>
                      <a:pt x="4947" y="50"/>
                      <a:pt x="4269" y="130"/>
                    </a:cubicBezTo>
                    <a:cubicBezTo>
                      <a:pt x="3934" y="193"/>
                      <a:pt x="3662" y="298"/>
                      <a:pt x="3453" y="486"/>
                    </a:cubicBezTo>
                    <a:cubicBezTo>
                      <a:pt x="3243" y="486"/>
                      <a:pt x="3013" y="528"/>
                      <a:pt x="2804" y="611"/>
                    </a:cubicBezTo>
                    <a:cubicBezTo>
                      <a:pt x="2093" y="863"/>
                      <a:pt x="1758" y="1365"/>
                      <a:pt x="1632" y="1992"/>
                    </a:cubicBezTo>
                    <a:cubicBezTo>
                      <a:pt x="733" y="2013"/>
                      <a:pt x="0" y="2955"/>
                      <a:pt x="607" y="3959"/>
                    </a:cubicBezTo>
                    <a:cubicBezTo>
                      <a:pt x="1214" y="4901"/>
                      <a:pt x="1235" y="6052"/>
                      <a:pt x="1925" y="6993"/>
                    </a:cubicBezTo>
                    <a:cubicBezTo>
                      <a:pt x="2214" y="7405"/>
                      <a:pt x="2690" y="7607"/>
                      <a:pt x="3161" y="7607"/>
                    </a:cubicBezTo>
                    <a:cubicBezTo>
                      <a:pt x="3815" y="7607"/>
                      <a:pt x="4461" y="7216"/>
                      <a:pt x="4583" y="6449"/>
                    </a:cubicBezTo>
                    <a:cubicBezTo>
                      <a:pt x="4687" y="5717"/>
                      <a:pt x="4603" y="4984"/>
                      <a:pt x="4478" y="4252"/>
                    </a:cubicBezTo>
                    <a:lnTo>
                      <a:pt x="4478" y="4252"/>
                    </a:lnTo>
                    <a:cubicBezTo>
                      <a:pt x="4750" y="4500"/>
                      <a:pt x="5088" y="4617"/>
                      <a:pt x="5426" y="4617"/>
                    </a:cubicBezTo>
                    <a:cubicBezTo>
                      <a:pt x="5946" y="4617"/>
                      <a:pt x="6467" y="4340"/>
                      <a:pt x="6759" y="3834"/>
                    </a:cubicBezTo>
                    <a:cubicBezTo>
                      <a:pt x="6947" y="3520"/>
                      <a:pt x="6989" y="3227"/>
                      <a:pt x="6968" y="2913"/>
                    </a:cubicBezTo>
                    <a:cubicBezTo>
                      <a:pt x="7093" y="2913"/>
                      <a:pt x="7198" y="2934"/>
                      <a:pt x="7324" y="2955"/>
                    </a:cubicBezTo>
                    <a:cubicBezTo>
                      <a:pt x="7421" y="2971"/>
                      <a:pt x="7515" y="2978"/>
                      <a:pt x="7606" y="2978"/>
                    </a:cubicBezTo>
                    <a:cubicBezTo>
                      <a:pt x="9302" y="2978"/>
                      <a:pt x="9739" y="328"/>
                      <a:pt x="7951" y="109"/>
                    </a:cubicBezTo>
                    <a:cubicBezTo>
                      <a:pt x="7404" y="34"/>
                      <a:pt x="6853" y="1"/>
                      <a:pt x="62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410;p38"/>
              <p:cNvSpPr/>
              <p:nvPr/>
            </p:nvSpPr>
            <p:spPr>
              <a:xfrm>
                <a:off x="6941597" y="1650822"/>
                <a:ext cx="89835" cy="78695"/>
              </a:xfrm>
              <a:custGeom>
                <a:avLst/>
                <a:gdLst/>
                <a:ahLst/>
                <a:cxnLst/>
                <a:rect l="l" t="t" r="r" b="b"/>
                <a:pathLst>
                  <a:path w="4516" h="3956" extrusionOk="0">
                    <a:moveTo>
                      <a:pt x="3951" y="2157"/>
                    </a:moveTo>
                    <a:cubicBezTo>
                      <a:pt x="3952" y="2157"/>
                      <a:pt x="3943" y="2184"/>
                      <a:pt x="3932" y="2205"/>
                    </a:cubicBezTo>
                    <a:lnTo>
                      <a:pt x="3932" y="2205"/>
                    </a:lnTo>
                    <a:cubicBezTo>
                      <a:pt x="3945" y="2169"/>
                      <a:pt x="3951" y="2157"/>
                      <a:pt x="3951" y="2157"/>
                    </a:cubicBezTo>
                    <a:close/>
                    <a:moveTo>
                      <a:pt x="3920" y="2225"/>
                    </a:moveTo>
                    <a:lnTo>
                      <a:pt x="3920" y="2225"/>
                    </a:lnTo>
                    <a:cubicBezTo>
                      <a:pt x="3918" y="2228"/>
                      <a:pt x="3915" y="2229"/>
                      <a:pt x="3914" y="2229"/>
                    </a:cubicBezTo>
                    <a:cubicBezTo>
                      <a:pt x="3916" y="2228"/>
                      <a:pt x="3918" y="2226"/>
                      <a:pt x="3920" y="2225"/>
                    </a:cubicBezTo>
                    <a:close/>
                    <a:moveTo>
                      <a:pt x="1714" y="0"/>
                    </a:moveTo>
                    <a:cubicBezTo>
                      <a:pt x="1668" y="0"/>
                      <a:pt x="1620" y="4"/>
                      <a:pt x="1570" y="11"/>
                    </a:cubicBezTo>
                    <a:cubicBezTo>
                      <a:pt x="1382" y="11"/>
                      <a:pt x="1194" y="53"/>
                      <a:pt x="1005" y="74"/>
                    </a:cubicBezTo>
                    <a:cubicBezTo>
                      <a:pt x="231" y="179"/>
                      <a:pt x="1" y="890"/>
                      <a:pt x="189" y="1434"/>
                    </a:cubicBezTo>
                    <a:cubicBezTo>
                      <a:pt x="168" y="1434"/>
                      <a:pt x="168" y="1413"/>
                      <a:pt x="147" y="1413"/>
                    </a:cubicBezTo>
                    <a:cubicBezTo>
                      <a:pt x="189" y="1623"/>
                      <a:pt x="336" y="1769"/>
                      <a:pt x="482" y="1874"/>
                    </a:cubicBezTo>
                    <a:cubicBezTo>
                      <a:pt x="608" y="2146"/>
                      <a:pt x="754" y="2397"/>
                      <a:pt x="901" y="2669"/>
                    </a:cubicBezTo>
                    <a:cubicBezTo>
                      <a:pt x="1194" y="3171"/>
                      <a:pt x="1717" y="3694"/>
                      <a:pt x="2261" y="3882"/>
                    </a:cubicBezTo>
                    <a:cubicBezTo>
                      <a:pt x="2398" y="3930"/>
                      <a:pt x="2548" y="3956"/>
                      <a:pt x="2696" y="3956"/>
                    </a:cubicBezTo>
                    <a:cubicBezTo>
                      <a:pt x="3066" y="3956"/>
                      <a:pt x="3429" y="3796"/>
                      <a:pt x="3579" y="3422"/>
                    </a:cubicBezTo>
                    <a:cubicBezTo>
                      <a:pt x="3683" y="3150"/>
                      <a:pt x="3746" y="2878"/>
                      <a:pt x="3830" y="2564"/>
                    </a:cubicBezTo>
                    <a:cubicBezTo>
                      <a:pt x="3830" y="2565"/>
                      <a:pt x="3830" y="2565"/>
                      <a:pt x="3830" y="2565"/>
                    </a:cubicBezTo>
                    <a:cubicBezTo>
                      <a:pt x="3834" y="2565"/>
                      <a:pt x="3900" y="2305"/>
                      <a:pt x="3896" y="2305"/>
                    </a:cubicBezTo>
                    <a:lnTo>
                      <a:pt x="3896" y="2305"/>
                    </a:lnTo>
                    <a:cubicBezTo>
                      <a:pt x="3896" y="2305"/>
                      <a:pt x="3895" y="2306"/>
                      <a:pt x="3895" y="2307"/>
                    </a:cubicBezTo>
                    <a:lnTo>
                      <a:pt x="3895" y="2307"/>
                    </a:lnTo>
                    <a:cubicBezTo>
                      <a:pt x="3908" y="2271"/>
                      <a:pt x="3918" y="2242"/>
                      <a:pt x="3926" y="2221"/>
                    </a:cubicBezTo>
                    <a:lnTo>
                      <a:pt x="3926" y="2221"/>
                    </a:lnTo>
                    <a:cubicBezTo>
                      <a:pt x="4500" y="1817"/>
                      <a:pt x="4515" y="784"/>
                      <a:pt x="3788" y="535"/>
                    </a:cubicBezTo>
                    <a:cubicBezTo>
                      <a:pt x="3307" y="346"/>
                      <a:pt x="2846" y="242"/>
                      <a:pt x="2344" y="137"/>
                    </a:cubicBezTo>
                    <a:cubicBezTo>
                      <a:pt x="2105" y="69"/>
                      <a:pt x="1922" y="0"/>
                      <a:pt x="1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411;p38"/>
              <p:cNvSpPr/>
              <p:nvPr/>
            </p:nvSpPr>
            <p:spPr>
              <a:xfrm>
                <a:off x="7071480" y="1725083"/>
                <a:ext cx="66600" cy="70738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56" extrusionOk="0">
                    <a:moveTo>
                      <a:pt x="1642" y="1"/>
                    </a:moveTo>
                    <a:cubicBezTo>
                      <a:pt x="1611" y="1"/>
                      <a:pt x="1580" y="1"/>
                      <a:pt x="1548" y="3"/>
                    </a:cubicBezTo>
                    <a:cubicBezTo>
                      <a:pt x="1109" y="45"/>
                      <a:pt x="711" y="233"/>
                      <a:pt x="419" y="568"/>
                    </a:cubicBezTo>
                    <a:cubicBezTo>
                      <a:pt x="126" y="882"/>
                      <a:pt x="21" y="1237"/>
                      <a:pt x="21" y="1656"/>
                    </a:cubicBezTo>
                    <a:cubicBezTo>
                      <a:pt x="0" y="1760"/>
                      <a:pt x="0" y="1886"/>
                      <a:pt x="21" y="1991"/>
                    </a:cubicBezTo>
                    <a:cubicBezTo>
                      <a:pt x="84" y="2597"/>
                      <a:pt x="419" y="3100"/>
                      <a:pt x="942" y="3392"/>
                    </a:cubicBezTo>
                    <a:cubicBezTo>
                      <a:pt x="1169" y="3502"/>
                      <a:pt x="1429" y="3556"/>
                      <a:pt x="1687" y="3556"/>
                    </a:cubicBezTo>
                    <a:cubicBezTo>
                      <a:pt x="2022" y="3556"/>
                      <a:pt x="2356" y="3465"/>
                      <a:pt x="2615" y="3288"/>
                    </a:cubicBezTo>
                    <a:cubicBezTo>
                      <a:pt x="2971" y="3016"/>
                      <a:pt x="3222" y="2660"/>
                      <a:pt x="3327" y="2242"/>
                    </a:cubicBezTo>
                    <a:cubicBezTo>
                      <a:pt x="3348" y="1970"/>
                      <a:pt x="3348" y="1719"/>
                      <a:pt x="3306" y="1467"/>
                    </a:cubicBezTo>
                    <a:cubicBezTo>
                      <a:pt x="3222" y="1049"/>
                      <a:pt x="3097" y="693"/>
                      <a:pt x="2741" y="400"/>
                    </a:cubicBezTo>
                    <a:cubicBezTo>
                      <a:pt x="2449" y="128"/>
                      <a:pt x="2050" y="1"/>
                      <a:pt x="16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12;p38"/>
              <p:cNvSpPr/>
              <p:nvPr/>
            </p:nvSpPr>
            <p:spPr>
              <a:xfrm>
                <a:off x="6907063" y="1389007"/>
                <a:ext cx="626852" cy="654662"/>
              </a:xfrm>
              <a:custGeom>
                <a:avLst/>
                <a:gdLst/>
                <a:ahLst/>
                <a:cxnLst/>
                <a:rect l="l" t="t" r="r" b="b"/>
                <a:pathLst>
                  <a:path w="31512" h="32910" extrusionOk="0">
                    <a:moveTo>
                      <a:pt x="17370" y="1026"/>
                    </a:moveTo>
                    <a:cubicBezTo>
                      <a:pt x="17881" y="1026"/>
                      <a:pt x="18254" y="2077"/>
                      <a:pt x="18308" y="2460"/>
                    </a:cubicBezTo>
                    <a:cubicBezTo>
                      <a:pt x="18392" y="3192"/>
                      <a:pt x="18308" y="3924"/>
                      <a:pt x="18225" y="4657"/>
                    </a:cubicBezTo>
                    <a:cubicBezTo>
                      <a:pt x="18195" y="5026"/>
                      <a:pt x="18489" y="5343"/>
                      <a:pt x="18797" y="5343"/>
                    </a:cubicBezTo>
                    <a:cubicBezTo>
                      <a:pt x="18925" y="5343"/>
                      <a:pt x="19055" y="5288"/>
                      <a:pt x="19166" y="5159"/>
                    </a:cubicBezTo>
                    <a:cubicBezTo>
                      <a:pt x="19283" y="5029"/>
                      <a:pt x="19404" y="4976"/>
                      <a:pt x="19519" y="4976"/>
                    </a:cubicBezTo>
                    <a:cubicBezTo>
                      <a:pt x="19793" y="4976"/>
                      <a:pt x="20034" y="5282"/>
                      <a:pt x="20108" y="5577"/>
                    </a:cubicBezTo>
                    <a:cubicBezTo>
                      <a:pt x="20275" y="6079"/>
                      <a:pt x="20192" y="6477"/>
                      <a:pt x="19752" y="6812"/>
                    </a:cubicBezTo>
                    <a:cubicBezTo>
                      <a:pt x="19355" y="7126"/>
                      <a:pt x="19480" y="7628"/>
                      <a:pt x="19940" y="7774"/>
                    </a:cubicBezTo>
                    <a:cubicBezTo>
                      <a:pt x="20673" y="8025"/>
                      <a:pt x="21363" y="8716"/>
                      <a:pt x="20945" y="9553"/>
                    </a:cubicBezTo>
                    <a:cubicBezTo>
                      <a:pt x="20610" y="10243"/>
                      <a:pt x="20003" y="10724"/>
                      <a:pt x="19857" y="11478"/>
                    </a:cubicBezTo>
                    <a:cubicBezTo>
                      <a:pt x="19836" y="11645"/>
                      <a:pt x="19857" y="11750"/>
                      <a:pt x="19940" y="11854"/>
                    </a:cubicBezTo>
                    <a:cubicBezTo>
                      <a:pt x="18831" y="13110"/>
                      <a:pt x="17911" y="14512"/>
                      <a:pt x="16760" y="15725"/>
                    </a:cubicBezTo>
                    <a:cubicBezTo>
                      <a:pt x="16509" y="15495"/>
                      <a:pt x="16237" y="15244"/>
                      <a:pt x="15944" y="15014"/>
                    </a:cubicBezTo>
                    <a:cubicBezTo>
                      <a:pt x="16216" y="13633"/>
                      <a:pt x="16216" y="12189"/>
                      <a:pt x="16174" y="10787"/>
                    </a:cubicBezTo>
                    <a:cubicBezTo>
                      <a:pt x="16090" y="9030"/>
                      <a:pt x="16132" y="7230"/>
                      <a:pt x="16216" y="5473"/>
                    </a:cubicBezTo>
                    <a:cubicBezTo>
                      <a:pt x="16258" y="4573"/>
                      <a:pt x="16237" y="3673"/>
                      <a:pt x="16425" y="2794"/>
                    </a:cubicBezTo>
                    <a:cubicBezTo>
                      <a:pt x="16530" y="2313"/>
                      <a:pt x="16655" y="1392"/>
                      <a:pt x="17137" y="1100"/>
                    </a:cubicBezTo>
                    <a:cubicBezTo>
                      <a:pt x="17217" y="1048"/>
                      <a:pt x="17295" y="1026"/>
                      <a:pt x="17370" y="1026"/>
                    </a:cubicBezTo>
                    <a:close/>
                    <a:moveTo>
                      <a:pt x="2090" y="14127"/>
                    </a:moveTo>
                    <a:cubicBezTo>
                      <a:pt x="3094" y="14127"/>
                      <a:pt x="4137" y="14377"/>
                      <a:pt x="5106" y="14553"/>
                    </a:cubicBezTo>
                    <a:cubicBezTo>
                      <a:pt x="4478" y="15390"/>
                      <a:pt x="4038" y="16374"/>
                      <a:pt x="3850" y="17420"/>
                    </a:cubicBezTo>
                    <a:cubicBezTo>
                      <a:pt x="3348" y="16792"/>
                      <a:pt x="2825" y="16206"/>
                      <a:pt x="2323" y="15600"/>
                    </a:cubicBezTo>
                    <a:cubicBezTo>
                      <a:pt x="2072" y="15286"/>
                      <a:pt x="1800" y="14867"/>
                      <a:pt x="1486" y="14574"/>
                    </a:cubicBezTo>
                    <a:cubicBezTo>
                      <a:pt x="1256" y="14365"/>
                      <a:pt x="1130" y="14219"/>
                      <a:pt x="1528" y="14156"/>
                    </a:cubicBezTo>
                    <a:cubicBezTo>
                      <a:pt x="1713" y="14136"/>
                      <a:pt x="1901" y="14127"/>
                      <a:pt x="2090" y="14127"/>
                    </a:cubicBezTo>
                    <a:close/>
                    <a:moveTo>
                      <a:pt x="27722" y="9224"/>
                    </a:moveTo>
                    <a:cubicBezTo>
                      <a:pt x="28300" y="9224"/>
                      <a:pt x="28877" y="9308"/>
                      <a:pt x="29335" y="9574"/>
                    </a:cubicBezTo>
                    <a:cubicBezTo>
                      <a:pt x="30214" y="10076"/>
                      <a:pt x="29586" y="11080"/>
                      <a:pt x="29126" y="11666"/>
                    </a:cubicBezTo>
                    <a:cubicBezTo>
                      <a:pt x="27933" y="13298"/>
                      <a:pt x="26469" y="14763"/>
                      <a:pt x="24397" y="15118"/>
                    </a:cubicBezTo>
                    <a:cubicBezTo>
                      <a:pt x="23686" y="15265"/>
                      <a:pt x="23539" y="16227"/>
                      <a:pt x="24293" y="16437"/>
                    </a:cubicBezTo>
                    <a:cubicBezTo>
                      <a:pt x="25088" y="16646"/>
                      <a:pt x="26050" y="16771"/>
                      <a:pt x="26615" y="17399"/>
                    </a:cubicBezTo>
                    <a:cubicBezTo>
                      <a:pt x="26782" y="17566"/>
                      <a:pt x="27034" y="17817"/>
                      <a:pt x="27013" y="18089"/>
                    </a:cubicBezTo>
                    <a:cubicBezTo>
                      <a:pt x="26992" y="18257"/>
                      <a:pt x="26406" y="18257"/>
                      <a:pt x="26301" y="18257"/>
                    </a:cubicBezTo>
                    <a:cubicBezTo>
                      <a:pt x="26067" y="18257"/>
                      <a:pt x="25802" y="18239"/>
                      <a:pt x="25534" y="18239"/>
                    </a:cubicBezTo>
                    <a:cubicBezTo>
                      <a:pt x="25036" y="18239"/>
                      <a:pt x="24528" y="18301"/>
                      <a:pt x="24188" y="18654"/>
                    </a:cubicBezTo>
                    <a:cubicBezTo>
                      <a:pt x="23749" y="19136"/>
                      <a:pt x="23853" y="19742"/>
                      <a:pt x="24041" y="20328"/>
                    </a:cubicBezTo>
                    <a:cubicBezTo>
                      <a:pt x="24083" y="20517"/>
                      <a:pt x="24167" y="20684"/>
                      <a:pt x="24209" y="20872"/>
                    </a:cubicBezTo>
                    <a:cubicBezTo>
                      <a:pt x="23539" y="20663"/>
                      <a:pt x="22932" y="20245"/>
                      <a:pt x="22388" y="19868"/>
                    </a:cubicBezTo>
                    <a:cubicBezTo>
                      <a:pt x="21677" y="19282"/>
                      <a:pt x="20924" y="18780"/>
                      <a:pt x="20192" y="18236"/>
                    </a:cubicBezTo>
                    <a:cubicBezTo>
                      <a:pt x="19438" y="17692"/>
                      <a:pt x="18727" y="17064"/>
                      <a:pt x="17890" y="16667"/>
                    </a:cubicBezTo>
                    <a:cubicBezTo>
                      <a:pt x="17869" y="16646"/>
                      <a:pt x="17806" y="16646"/>
                      <a:pt x="17785" y="16646"/>
                    </a:cubicBezTo>
                    <a:lnTo>
                      <a:pt x="17534" y="16374"/>
                    </a:lnTo>
                    <a:cubicBezTo>
                      <a:pt x="18162" y="15892"/>
                      <a:pt x="18727" y="15328"/>
                      <a:pt x="19229" y="14700"/>
                    </a:cubicBezTo>
                    <a:cubicBezTo>
                      <a:pt x="19899" y="13905"/>
                      <a:pt x="20568" y="13068"/>
                      <a:pt x="21280" y="12273"/>
                    </a:cubicBezTo>
                    <a:cubicBezTo>
                      <a:pt x="22660" y="10871"/>
                      <a:pt x="24523" y="9615"/>
                      <a:pt x="26490" y="9322"/>
                    </a:cubicBezTo>
                    <a:cubicBezTo>
                      <a:pt x="26871" y="9269"/>
                      <a:pt x="27297" y="9224"/>
                      <a:pt x="27722" y="9224"/>
                    </a:cubicBezTo>
                    <a:close/>
                    <a:moveTo>
                      <a:pt x="9450" y="13192"/>
                    </a:moveTo>
                    <a:cubicBezTo>
                      <a:pt x="12032" y="13192"/>
                      <a:pt x="14387" y="14899"/>
                      <a:pt x="16237" y="16646"/>
                    </a:cubicBezTo>
                    <a:cubicBezTo>
                      <a:pt x="16300" y="16771"/>
                      <a:pt x="16404" y="16876"/>
                      <a:pt x="16530" y="16897"/>
                    </a:cubicBezTo>
                    <a:lnTo>
                      <a:pt x="16760" y="17127"/>
                    </a:lnTo>
                    <a:cubicBezTo>
                      <a:pt x="17974" y="18320"/>
                      <a:pt x="19083" y="19596"/>
                      <a:pt x="20066" y="21019"/>
                    </a:cubicBezTo>
                    <a:cubicBezTo>
                      <a:pt x="20945" y="22316"/>
                      <a:pt x="22075" y="23927"/>
                      <a:pt x="21740" y="25580"/>
                    </a:cubicBezTo>
                    <a:lnTo>
                      <a:pt x="21740" y="25727"/>
                    </a:lnTo>
                    <a:cubicBezTo>
                      <a:pt x="21426" y="25727"/>
                      <a:pt x="21091" y="25685"/>
                      <a:pt x="20756" y="25664"/>
                    </a:cubicBezTo>
                    <a:cubicBezTo>
                      <a:pt x="20736" y="25653"/>
                      <a:pt x="20709" y="25648"/>
                      <a:pt x="20683" y="25648"/>
                    </a:cubicBezTo>
                    <a:cubicBezTo>
                      <a:pt x="20657" y="25648"/>
                      <a:pt x="20631" y="25653"/>
                      <a:pt x="20610" y="25664"/>
                    </a:cubicBezTo>
                    <a:cubicBezTo>
                      <a:pt x="17974" y="25538"/>
                      <a:pt x="15295" y="25266"/>
                      <a:pt x="12764" y="24576"/>
                    </a:cubicBezTo>
                    <a:cubicBezTo>
                      <a:pt x="11320" y="24157"/>
                      <a:pt x="9918" y="23592"/>
                      <a:pt x="8600" y="22839"/>
                    </a:cubicBezTo>
                    <a:cubicBezTo>
                      <a:pt x="7344" y="22107"/>
                      <a:pt x="5963" y="21270"/>
                      <a:pt x="5252" y="19973"/>
                    </a:cubicBezTo>
                    <a:cubicBezTo>
                      <a:pt x="3850" y="17273"/>
                      <a:pt x="6298" y="13277"/>
                      <a:pt x="9311" y="13193"/>
                    </a:cubicBezTo>
                    <a:cubicBezTo>
                      <a:pt x="9358" y="13192"/>
                      <a:pt x="9404" y="13192"/>
                      <a:pt x="9450" y="13192"/>
                    </a:cubicBezTo>
                    <a:close/>
                    <a:moveTo>
                      <a:pt x="24188" y="26040"/>
                    </a:moveTo>
                    <a:cubicBezTo>
                      <a:pt x="24878" y="26040"/>
                      <a:pt x="25527" y="26061"/>
                      <a:pt x="26176" y="26103"/>
                    </a:cubicBezTo>
                    <a:cubicBezTo>
                      <a:pt x="26866" y="26166"/>
                      <a:pt x="27578" y="26145"/>
                      <a:pt x="28247" y="26166"/>
                    </a:cubicBezTo>
                    <a:lnTo>
                      <a:pt x="28310" y="26166"/>
                    </a:lnTo>
                    <a:cubicBezTo>
                      <a:pt x="27598" y="26877"/>
                      <a:pt x="26322" y="27108"/>
                      <a:pt x="26448" y="28363"/>
                    </a:cubicBezTo>
                    <a:cubicBezTo>
                      <a:pt x="26469" y="28656"/>
                      <a:pt x="26573" y="28907"/>
                      <a:pt x="26678" y="29137"/>
                    </a:cubicBezTo>
                    <a:cubicBezTo>
                      <a:pt x="26699" y="29179"/>
                      <a:pt x="26699" y="29221"/>
                      <a:pt x="26741" y="29263"/>
                    </a:cubicBezTo>
                    <a:cubicBezTo>
                      <a:pt x="26678" y="29263"/>
                      <a:pt x="26594" y="29242"/>
                      <a:pt x="26552" y="29242"/>
                    </a:cubicBezTo>
                    <a:lnTo>
                      <a:pt x="26448" y="29200"/>
                    </a:lnTo>
                    <a:cubicBezTo>
                      <a:pt x="26218" y="29116"/>
                      <a:pt x="25966" y="29012"/>
                      <a:pt x="25736" y="28991"/>
                    </a:cubicBezTo>
                    <a:cubicBezTo>
                      <a:pt x="25672" y="28985"/>
                      <a:pt x="25610" y="28982"/>
                      <a:pt x="25549" y="28982"/>
                    </a:cubicBezTo>
                    <a:cubicBezTo>
                      <a:pt x="24545" y="28982"/>
                      <a:pt x="24062" y="29782"/>
                      <a:pt x="24397" y="30769"/>
                    </a:cubicBezTo>
                    <a:cubicBezTo>
                      <a:pt x="24460" y="30916"/>
                      <a:pt x="24544" y="31104"/>
                      <a:pt x="24585" y="31250"/>
                    </a:cubicBezTo>
                    <a:cubicBezTo>
                      <a:pt x="24447" y="31236"/>
                      <a:pt x="24311" y="31226"/>
                      <a:pt x="24177" y="31226"/>
                    </a:cubicBezTo>
                    <a:cubicBezTo>
                      <a:pt x="23926" y="31226"/>
                      <a:pt x="23680" y="31260"/>
                      <a:pt x="23435" y="31355"/>
                    </a:cubicBezTo>
                    <a:cubicBezTo>
                      <a:pt x="23330" y="31418"/>
                      <a:pt x="23205" y="31460"/>
                      <a:pt x="23100" y="31522"/>
                    </a:cubicBezTo>
                    <a:cubicBezTo>
                      <a:pt x="23026" y="31555"/>
                      <a:pt x="23000" y="31579"/>
                      <a:pt x="22993" y="31588"/>
                    </a:cubicBezTo>
                    <a:lnTo>
                      <a:pt x="22993" y="31588"/>
                    </a:lnTo>
                    <a:cubicBezTo>
                      <a:pt x="22995" y="31579"/>
                      <a:pt x="22996" y="31558"/>
                      <a:pt x="22974" y="31522"/>
                    </a:cubicBezTo>
                    <a:cubicBezTo>
                      <a:pt x="22786" y="31292"/>
                      <a:pt x="22619" y="31083"/>
                      <a:pt x="22493" y="30811"/>
                    </a:cubicBezTo>
                    <a:cubicBezTo>
                      <a:pt x="22179" y="30267"/>
                      <a:pt x="21928" y="29681"/>
                      <a:pt x="21719" y="29116"/>
                    </a:cubicBezTo>
                    <a:cubicBezTo>
                      <a:pt x="21468" y="28551"/>
                      <a:pt x="21300" y="27944"/>
                      <a:pt x="21112" y="27338"/>
                    </a:cubicBezTo>
                    <a:cubicBezTo>
                      <a:pt x="21091" y="27233"/>
                      <a:pt x="21049" y="27149"/>
                      <a:pt x="21028" y="27045"/>
                    </a:cubicBezTo>
                    <a:lnTo>
                      <a:pt x="21028" y="27045"/>
                    </a:lnTo>
                    <a:cubicBezTo>
                      <a:pt x="21245" y="27062"/>
                      <a:pt x="21458" y="27072"/>
                      <a:pt x="21671" y="27072"/>
                    </a:cubicBezTo>
                    <a:cubicBezTo>
                      <a:pt x="21971" y="27072"/>
                      <a:pt x="22270" y="27052"/>
                      <a:pt x="22577" y="27003"/>
                    </a:cubicBezTo>
                    <a:cubicBezTo>
                      <a:pt x="23079" y="26919"/>
                      <a:pt x="23246" y="26480"/>
                      <a:pt x="23121" y="26124"/>
                    </a:cubicBezTo>
                    <a:cubicBezTo>
                      <a:pt x="23497" y="26103"/>
                      <a:pt x="23853" y="26040"/>
                      <a:pt x="24188" y="26040"/>
                    </a:cubicBezTo>
                    <a:close/>
                    <a:moveTo>
                      <a:pt x="17332" y="1"/>
                    </a:moveTo>
                    <a:cubicBezTo>
                      <a:pt x="16052" y="1"/>
                      <a:pt x="15467" y="2188"/>
                      <a:pt x="15358" y="3171"/>
                    </a:cubicBezTo>
                    <a:cubicBezTo>
                      <a:pt x="15086" y="5305"/>
                      <a:pt x="15191" y="7460"/>
                      <a:pt x="15128" y="9636"/>
                    </a:cubicBezTo>
                    <a:cubicBezTo>
                      <a:pt x="15086" y="10703"/>
                      <a:pt x="15233" y="11791"/>
                      <a:pt x="15274" y="12900"/>
                    </a:cubicBezTo>
                    <a:cubicBezTo>
                      <a:pt x="15295" y="13444"/>
                      <a:pt x="15358" y="14030"/>
                      <a:pt x="15400" y="14595"/>
                    </a:cubicBezTo>
                    <a:cubicBezTo>
                      <a:pt x="14626" y="13988"/>
                      <a:pt x="13789" y="13465"/>
                      <a:pt x="12868" y="13047"/>
                    </a:cubicBezTo>
                    <a:cubicBezTo>
                      <a:pt x="11885" y="12590"/>
                      <a:pt x="10710" y="12207"/>
                      <a:pt x="9591" y="12207"/>
                    </a:cubicBezTo>
                    <a:cubicBezTo>
                      <a:pt x="9376" y="12207"/>
                      <a:pt x="9164" y="12222"/>
                      <a:pt x="8956" y="12252"/>
                    </a:cubicBezTo>
                    <a:cubicBezTo>
                      <a:pt x="7595" y="12461"/>
                      <a:pt x="6340" y="13131"/>
                      <a:pt x="5440" y="14177"/>
                    </a:cubicBezTo>
                    <a:cubicBezTo>
                      <a:pt x="4771" y="13612"/>
                      <a:pt x="3787" y="13612"/>
                      <a:pt x="2950" y="13507"/>
                    </a:cubicBezTo>
                    <a:cubicBezTo>
                      <a:pt x="2623" y="13464"/>
                      <a:pt x="2232" y="13397"/>
                      <a:pt x="1857" y="13397"/>
                    </a:cubicBezTo>
                    <a:cubicBezTo>
                      <a:pt x="1513" y="13397"/>
                      <a:pt x="1181" y="13453"/>
                      <a:pt x="921" y="13633"/>
                    </a:cubicBezTo>
                    <a:cubicBezTo>
                      <a:pt x="0" y="14177"/>
                      <a:pt x="733" y="14993"/>
                      <a:pt x="1172" y="15600"/>
                    </a:cubicBezTo>
                    <a:cubicBezTo>
                      <a:pt x="1904" y="16604"/>
                      <a:pt x="2616" y="17629"/>
                      <a:pt x="3453" y="18613"/>
                    </a:cubicBezTo>
                    <a:cubicBezTo>
                      <a:pt x="3557" y="18696"/>
                      <a:pt x="3662" y="18759"/>
                      <a:pt x="3766" y="18759"/>
                    </a:cubicBezTo>
                    <a:cubicBezTo>
                      <a:pt x="3850" y="20077"/>
                      <a:pt x="4499" y="21228"/>
                      <a:pt x="5461" y="22128"/>
                    </a:cubicBezTo>
                    <a:cubicBezTo>
                      <a:pt x="7616" y="24178"/>
                      <a:pt x="10525" y="25434"/>
                      <a:pt x="13370" y="26103"/>
                    </a:cubicBezTo>
                    <a:cubicBezTo>
                      <a:pt x="14835" y="26480"/>
                      <a:pt x="16321" y="26668"/>
                      <a:pt x="17806" y="26815"/>
                    </a:cubicBezTo>
                    <a:cubicBezTo>
                      <a:pt x="18518" y="26898"/>
                      <a:pt x="19229" y="26940"/>
                      <a:pt x="19940" y="27003"/>
                    </a:cubicBezTo>
                    <a:cubicBezTo>
                      <a:pt x="19857" y="28154"/>
                      <a:pt x="20401" y="29388"/>
                      <a:pt x="20819" y="30393"/>
                    </a:cubicBezTo>
                    <a:cubicBezTo>
                      <a:pt x="21185" y="31235"/>
                      <a:pt x="21888" y="32909"/>
                      <a:pt x="23010" y="32909"/>
                    </a:cubicBezTo>
                    <a:cubicBezTo>
                      <a:pt x="23171" y="32909"/>
                      <a:pt x="23340" y="32875"/>
                      <a:pt x="23518" y="32799"/>
                    </a:cubicBezTo>
                    <a:cubicBezTo>
                      <a:pt x="23734" y="32701"/>
                      <a:pt x="23967" y="32567"/>
                      <a:pt x="24219" y="32567"/>
                    </a:cubicBezTo>
                    <a:cubicBezTo>
                      <a:pt x="24236" y="32567"/>
                      <a:pt x="24254" y="32567"/>
                      <a:pt x="24272" y="32569"/>
                    </a:cubicBezTo>
                    <a:cubicBezTo>
                      <a:pt x="24523" y="32631"/>
                      <a:pt x="24816" y="32652"/>
                      <a:pt x="25109" y="32652"/>
                    </a:cubicBezTo>
                    <a:cubicBezTo>
                      <a:pt x="25736" y="32631"/>
                      <a:pt x="26134" y="32066"/>
                      <a:pt x="26071" y="31481"/>
                    </a:cubicBezTo>
                    <a:cubicBezTo>
                      <a:pt x="26050" y="31104"/>
                      <a:pt x="25799" y="30748"/>
                      <a:pt x="25715" y="30372"/>
                    </a:cubicBezTo>
                    <a:lnTo>
                      <a:pt x="25715" y="30372"/>
                    </a:lnTo>
                    <a:cubicBezTo>
                      <a:pt x="25820" y="30393"/>
                      <a:pt x="25925" y="30434"/>
                      <a:pt x="26008" y="30476"/>
                    </a:cubicBezTo>
                    <a:cubicBezTo>
                      <a:pt x="26238" y="30581"/>
                      <a:pt x="26531" y="30644"/>
                      <a:pt x="26782" y="30665"/>
                    </a:cubicBezTo>
                    <a:cubicBezTo>
                      <a:pt x="26830" y="30667"/>
                      <a:pt x="26878" y="30669"/>
                      <a:pt x="26926" y="30669"/>
                    </a:cubicBezTo>
                    <a:cubicBezTo>
                      <a:pt x="27571" y="30669"/>
                      <a:pt x="28205" y="30399"/>
                      <a:pt x="28205" y="29639"/>
                    </a:cubicBezTo>
                    <a:cubicBezTo>
                      <a:pt x="28205" y="29346"/>
                      <a:pt x="28122" y="29033"/>
                      <a:pt x="28017" y="28781"/>
                    </a:cubicBezTo>
                    <a:cubicBezTo>
                      <a:pt x="27954" y="28677"/>
                      <a:pt x="27808" y="28300"/>
                      <a:pt x="27829" y="28258"/>
                    </a:cubicBezTo>
                    <a:cubicBezTo>
                      <a:pt x="28017" y="27965"/>
                      <a:pt x="28582" y="27819"/>
                      <a:pt x="28854" y="27610"/>
                    </a:cubicBezTo>
                    <a:cubicBezTo>
                      <a:pt x="29021" y="27463"/>
                      <a:pt x="29231" y="27296"/>
                      <a:pt x="29398" y="27108"/>
                    </a:cubicBezTo>
                    <a:cubicBezTo>
                      <a:pt x="29712" y="26773"/>
                      <a:pt x="30109" y="26166"/>
                      <a:pt x="29900" y="25664"/>
                    </a:cubicBezTo>
                    <a:cubicBezTo>
                      <a:pt x="29628" y="25057"/>
                      <a:pt x="29189" y="24890"/>
                      <a:pt x="28561" y="24848"/>
                    </a:cubicBezTo>
                    <a:cubicBezTo>
                      <a:pt x="28129" y="24848"/>
                      <a:pt x="27687" y="24866"/>
                      <a:pt x="27248" y="24866"/>
                    </a:cubicBezTo>
                    <a:cubicBezTo>
                      <a:pt x="27029" y="24866"/>
                      <a:pt x="26810" y="24862"/>
                      <a:pt x="26594" y="24848"/>
                    </a:cubicBezTo>
                    <a:cubicBezTo>
                      <a:pt x="26136" y="24837"/>
                      <a:pt x="25678" y="24814"/>
                      <a:pt x="25217" y="24814"/>
                    </a:cubicBezTo>
                    <a:cubicBezTo>
                      <a:pt x="24814" y="24814"/>
                      <a:pt x="24409" y="24831"/>
                      <a:pt x="24000" y="24890"/>
                    </a:cubicBezTo>
                    <a:cubicBezTo>
                      <a:pt x="23644" y="24931"/>
                      <a:pt x="23205" y="24973"/>
                      <a:pt x="22807" y="25120"/>
                    </a:cubicBezTo>
                    <a:cubicBezTo>
                      <a:pt x="22849" y="23927"/>
                      <a:pt x="22409" y="22839"/>
                      <a:pt x="21803" y="21814"/>
                    </a:cubicBezTo>
                    <a:cubicBezTo>
                      <a:pt x="21552" y="21374"/>
                      <a:pt x="21280" y="20956"/>
                      <a:pt x="21008" y="20538"/>
                    </a:cubicBezTo>
                    <a:lnTo>
                      <a:pt x="21008" y="20538"/>
                    </a:lnTo>
                    <a:cubicBezTo>
                      <a:pt x="21552" y="20935"/>
                      <a:pt x="22116" y="21312"/>
                      <a:pt x="22702" y="21626"/>
                    </a:cubicBezTo>
                    <a:cubicBezTo>
                      <a:pt x="23179" y="21902"/>
                      <a:pt x="23927" y="22315"/>
                      <a:pt x="24580" y="22315"/>
                    </a:cubicBezTo>
                    <a:cubicBezTo>
                      <a:pt x="24816" y="22315"/>
                      <a:pt x="25040" y="22261"/>
                      <a:pt x="25234" y="22128"/>
                    </a:cubicBezTo>
                    <a:cubicBezTo>
                      <a:pt x="25841" y="21730"/>
                      <a:pt x="25694" y="20935"/>
                      <a:pt x="25506" y="20349"/>
                    </a:cubicBezTo>
                    <a:cubicBezTo>
                      <a:pt x="25422" y="20119"/>
                      <a:pt x="25297" y="19826"/>
                      <a:pt x="25276" y="19575"/>
                    </a:cubicBezTo>
                    <a:lnTo>
                      <a:pt x="25297" y="19575"/>
                    </a:lnTo>
                    <a:cubicBezTo>
                      <a:pt x="25360" y="19575"/>
                      <a:pt x="25443" y="19533"/>
                      <a:pt x="25548" y="19533"/>
                    </a:cubicBezTo>
                    <a:lnTo>
                      <a:pt x="26134" y="19533"/>
                    </a:lnTo>
                    <a:cubicBezTo>
                      <a:pt x="26204" y="19537"/>
                      <a:pt x="26277" y="19539"/>
                      <a:pt x="26350" y="19539"/>
                    </a:cubicBezTo>
                    <a:cubicBezTo>
                      <a:pt x="27168" y="19539"/>
                      <a:pt x="28121" y="19304"/>
                      <a:pt x="28352" y="18382"/>
                    </a:cubicBezTo>
                    <a:cubicBezTo>
                      <a:pt x="28561" y="17525"/>
                      <a:pt x="27996" y="16750"/>
                      <a:pt x="27389" y="16227"/>
                    </a:cubicBezTo>
                    <a:cubicBezTo>
                      <a:pt x="27159" y="16018"/>
                      <a:pt x="26908" y="15851"/>
                      <a:pt x="26636" y="15746"/>
                    </a:cubicBezTo>
                    <a:cubicBezTo>
                      <a:pt x="28142" y="14993"/>
                      <a:pt x="29377" y="13758"/>
                      <a:pt x="30339" y="12294"/>
                    </a:cubicBezTo>
                    <a:cubicBezTo>
                      <a:pt x="30883" y="11457"/>
                      <a:pt x="31511" y="10201"/>
                      <a:pt x="30863" y="9260"/>
                    </a:cubicBezTo>
                    <a:cubicBezTo>
                      <a:pt x="30256" y="8339"/>
                      <a:pt x="29168" y="8067"/>
                      <a:pt x="28142" y="7983"/>
                    </a:cubicBezTo>
                    <a:cubicBezTo>
                      <a:pt x="27935" y="7966"/>
                      <a:pt x="27729" y="7957"/>
                      <a:pt x="27523" y="7957"/>
                    </a:cubicBezTo>
                    <a:cubicBezTo>
                      <a:pt x="25554" y="7957"/>
                      <a:pt x="23687" y="8752"/>
                      <a:pt x="22096" y="9908"/>
                    </a:cubicBezTo>
                    <a:cubicBezTo>
                      <a:pt x="22242" y="9594"/>
                      <a:pt x="22284" y="9260"/>
                      <a:pt x="22263" y="8946"/>
                    </a:cubicBezTo>
                    <a:cubicBezTo>
                      <a:pt x="22158" y="8088"/>
                      <a:pt x="21656" y="7460"/>
                      <a:pt x="20945" y="7063"/>
                    </a:cubicBezTo>
                    <a:cubicBezTo>
                      <a:pt x="21363" y="6393"/>
                      <a:pt x="21447" y="5556"/>
                      <a:pt x="20987" y="4824"/>
                    </a:cubicBezTo>
                    <a:cubicBezTo>
                      <a:pt x="20610" y="4259"/>
                      <a:pt x="20045" y="3903"/>
                      <a:pt x="19459" y="3903"/>
                    </a:cubicBezTo>
                    <a:cubicBezTo>
                      <a:pt x="19543" y="2439"/>
                      <a:pt x="19375" y="869"/>
                      <a:pt x="17953" y="158"/>
                    </a:cubicBezTo>
                    <a:cubicBezTo>
                      <a:pt x="17730" y="49"/>
                      <a:pt x="17523" y="1"/>
                      <a:pt x="1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13;p38"/>
              <p:cNvSpPr/>
              <p:nvPr/>
            </p:nvSpPr>
            <p:spPr>
              <a:xfrm>
                <a:off x="7063980" y="1667910"/>
                <a:ext cx="67853" cy="75631"/>
              </a:xfrm>
              <a:custGeom>
                <a:avLst/>
                <a:gdLst/>
                <a:ahLst/>
                <a:cxnLst/>
                <a:rect l="l" t="t" r="r" b="b"/>
                <a:pathLst>
                  <a:path w="3411" h="3802" extrusionOk="0">
                    <a:moveTo>
                      <a:pt x="1899" y="1"/>
                    </a:moveTo>
                    <a:cubicBezTo>
                      <a:pt x="1390" y="1"/>
                      <a:pt x="887" y="245"/>
                      <a:pt x="586" y="659"/>
                    </a:cubicBezTo>
                    <a:cubicBezTo>
                      <a:pt x="461" y="868"/>
                      <a:pt x="293" y="1056"/>
                      <a:pt x="189" y="1266"/>
                    </a:cubicBezTo>
                    <a:cubicBezTo>
                      <a:pt x="126" y="1454"/>
                      <a:pt x="126" y="1684"/>
                      <a:pt x="63" y="1872"/>
                    </a:cubicBezTo>
                    <a:cubicBezTo>
                      <a:pt x="0" y="2087"/>
                      <a:pt x="172" y="2233"/>
                      <a:pt x="356" y="2233"/>
                    </a:cubicBezTo>
                    <a:cubicBezTo>
                      <a:pt x="477" y="2233"/>
                      <a:pt x="603" y="2169"/>
                      <a:pt x="670" y="2019"/>
                    </a:cubicBezTo>
                    <a:cubicBezTo>
                      <a:pt x="816" y="1726"/>
                      <a:pt x="921" y="1517"/>
                      <a:pt x="1214" y="1328"/>
                    </a:cubicBezTo>
                    <a:cubicBezTo>
                      <a:pt x="1324" y="1266"/>
                      <a:pt x="1565" y="1096"/>
                      <a:pt x="1757" y="1096"/>
                    </a:cubicBezTo>
                    <a:cubicBezTo>
                      <a:pt x="1820" y="1096"/>
                      <a:pt x="1879" y="1114"/>
                      <a:pt x="1925" y="1161"/>
                    </a:cubicBezTo>
                    <a:cubicBezTo>
                      <a:pt x="2365" y="1600"/>
                      <a:pt x="1946" y="2312"/>
                      <a:pt x="1737" y="2751"/>
                    </a:cubicBezTo>
                    <a:cubicBezTo>
                      <a:pt x="1549" y="3107"/>
                      <a:pt x="1528" y="3756"/>
                      <a:pt x="2051" y="3797"/>
                    </a:cubicBezTo>
                    <a:cubicBezTo>
                      <a:pt x="2071" y="3800"/>
                      <a:pt x="2091" y="3801"/>
                      <a:pt x="2111" y="3801"/>
                    </a:cubicBezTo>
                    <a:cubicBezTo>
                      <a:pt x="2598" y="3801"/>
                      <a:pt x="2894" y="3072"/>
                      <a:pt x="3055" y="2709"/>
                    </a:cubicBezTo>
                    <a:cubicBezTo>
                      <a:pt x="3411" y="1831"/>
                      <a:pt x="3327" y="136"/>
                      <a:pt x="2072" y="10"/>
                    </a:cubicBezTo>
                    <a:cubicBezTo>
                      <a:pt x="2014" y="4"/>
                      <a:pt x="1957" y="1"/>
                      <a:pt x="18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" name="Google Shape;414;p38"/>
            <p:cNvSpPr/>
            <p:nvPr/>
          </p:nvSpPr>
          <p:spPr>
            <a:xfrm flipH="1">
              <a:off x="6876425" y="1268933"/>
              <a:ext cx="119223" cy="209809"/>
            </a:xfrm>
            <a:custGeom>
              <a:avLst/>
              <a:gdLst/>
              <a:ahLst/>
              <a:cxnLst/>
              <a:rect l="l" t="t" r="r" b="b"/>
              <a:pathLst>
                <a:path w="7931" h="13957" extrusionOk="0">
                  <a:moveTo>
                    <a:pt x="7868" y="4185"/>
                  </a:moveTo>
                  <a:cubicBezTo>
                    <a:pt x="7826" y="3913"/>
                    <a:pt x="7742" y="3662"/>
                    <a:pt x="7721" y="3390"/>
                  </a:cubicBezTo>
                  <a:cubicBezTo>
                    <a:pt x="7575" y="2700"/>
                    <a:pt x="7219" y="2323"/>
                    <a:pt x="6487" y="2281"/>
                  </a:cubicBezTo>
                  <a:cubicBezTo>
                    <a:pt x="6047" y="2239"/>
                    <a:pt x="5587" y="2302"/>
                    <a:pt x="5169" y="2281"/>
                  </a:cubicBezTo>
                  <a:cubicBezTo>
                    <a:pt x="3746" y="2114"/>
                    <a:pt x="3034" y="1821"/>
                    <a:pt x="2930" y="607"/>
                  </a:cubicBezTo>
                  <a:cubicBezTo>
                    <a:pt x="2930" y="566"/>
                    <a:pt x="2909" y="524"/>
                    <a:pt x="2909" y="503"/>
                  </a:cubicBezTo>
                  <a:cubicBezTo>
                    <a:pt x="2742" y="22"/>
                    <a:pt x="2511" y="1"/>
                    <a:pt x="1967" y="335"/>
                  </a:cubicBezTo>
                  <a:cubicBezTo>
                    <a:pt x="2072" y="942"/>
                    <a:pt x="1905" y="1591"/>
                    <a:pt x="2218" y="2198"/>
                  </a:cubicBezTo>
                  <a:cubicBezTo>
                    <a:pt x="2281" y="2302"/>
                    <a:pt x="2281" y="2449"/>
                    <a:pt x="2281" y="2595"/>
                  </a:cubicBezTo>
                  <a:cubicBezTo>
                    <a:pt x="2218" y="3139"/>
                    <a:pt x="2407" y="3662"/>
                    <a:pt x="2532" y="4185"/>
                  </a:cubicBezTo>
                  <a:cubicBezTo>
                    <a:pt x="2658" y="4708"/>
                    <a:pt x="2804" y="5231"/>
                    <a:pt x="2825" y="5776"/>
                  </a:cubicBezTo>
                  <a:cubicBezTo>
                    <a:pt x="2846" y="6466"/>
                    <a:pt x="3014" y="7115"/>
                    <a:pt x="3223" y="7763"/>
                  </a:cubicBezTo>
                  <a:cubicBezTo>
                    <a:pt x="3265" y="7952"/>
                    <a:pt x="3453" y="8098"/>
                    <a:pt x="3265" y="8391"/>
                  </a:cubicBezTo>
                  <a:cubicBezTo>
                    <a:pt x="2616" y="8265"/>
                    <a:pt x="2030" y="8475"/>
                    <a:pt x="1695" y="9123"/>
                  </a:cubicBezTo>
                  <a:cubicBezTo>
                    <a:pt x="1674" y="9144"/>
                    <a:pt x="1654" y="9186"/>
                    <a:pt x="1612" y="9186"/>
                  </a:cubicBezTo>
                  <a:cubicBezTo>
                    <a:pt x="1089" y="9416"/>
                    <a:pt x="858" y="9939"/>
                    <a:pt x="565" y="10379"/>
                  </a:cubicBezTo>
                  <a:cubicBezTo>
                    <a:pt x="126" y="11111"/>
                    <a:pt x="1" y="11948"/>
                    <a:pt x="42" y="12806"/>
                  </a:cubicBezTo>
                  <a:cubicBezTo>
                    <a:pt x="84" y="13099"/>
                    <a:pt x="210" y="13308"/>
                    <a:pt x="461" y="13475"/>
                  </a:cubicBezTo>
                  <a:cubicBezTo>
                    <a:pt x="1256" y="13957"/>
                    <a:pt x="1779" y="13957"/>
                    <a:pt x="2511" y="13413"/>
                  </a:cubicBezTo>
                  <a:cubicBezTo>
                    <a:pt x="3265" y="12848"/>
                    <a:pt x="4102" y="12262"/>
                    <a:pt x="4395" y="11278"/>
                  </a:cubicBezTo>
                  <a:cubicBezTo>
                    <a:pt x="4395" y="11237"/>
                    <a:pt x="4436" y="11216"/>
                    <a:pt x="4436" y="11195"/>
                  </a:cubicBezTo>
                  <a:cubicBezTo>
                    <a:pt x="4499" y="10923"/>
                    <a:pt x="4625" y="10672"/>
                    <a:pt x="4583" y="10400"/>
                  </a:cubicBezTo>
                  <a:cubicBezTo>
                    <a:pt x="4520" y="9981"/>
                    <a:pt x="4520" y="9625"/>
                    <a:pt x="4750" y="9249"/>
                  </a:cubicBezTo>
                  <a:cubicBezTo>
                    <a:pt x="4939" y="8998"/>
                    <a:pt x="4897" y="8663"/>
                    <a:pt x="4792" y="8370"/>
                  </a:cubicBezTo>
                  <a:cubicBezTo>
                    <a:pt x="4687" y="8098"/>
                    <a:pt x="4520" y="7889"/>
                    <a:pt x="4436" y="7638"/>
                  </a:cubicBezTo>
                  <a:cubicBezTo>
                    <a:pt x="4290" y="7115"/>
                    <a:pt x="4060" y="6612"/>
                    <a:pt x="4018" y="6089"/>
                  </a:cubicBezTo>
                  <a:cubicBezTo>
                    <a:pt x="3976" y="5273"/>
                    <a:pt x="3788" y="4499"/>
                    <a:pt x="3558" y="3704"/>
                  </a:cubicBezTo>
                  <a:cubicBezTo>
                    <a:pt x="3537" y="3599"/>
                    <a:pt x="3495" y="3474"/>
                    <a:pt x="3474" y="3327"/>
                  </a:cubicBezTo>
                  <a:cubicBezTo>
                    <a:pt x="3997" y="3369"/>
                    <a:pt x="4436" y="3453"/>
                    <a:pt x="4897" y="3495"/>
                  </a:cubicBezTo>
                  <a:cubicBezTo>
                    <a:pt x="5378" y="3558"/>
                    <a:pt x="5901" y="3432"/>
                    <a:pt x="6382" y="3641"/>
                  </a:cubicBezTo>
                  <a:cubicBezTo>
                    <a:pt x="6403" y="3788"/>
                    <a:pt x="6424" y="3913"/>
                    <a:pt x="6424" y="4060"/>
                  </a:cubicBezTo>
                  <a:cubicBezTo>
                    <a:pt x="6466" y="4478"/>
                    <a:pt x="6717" y="4729"/>
                    <a:pt x="7031" y="4939"/>
                  </a:cubicBezTo>
                  <a:cubicBezTo>
                    <a:pt x="7366" y="5148"/>
                    <a:pt x="7826" y="4918"/>
                    <a:pt x="7847" y="4520"/>
                  </a:cubicBezTo>
                  <a:cubicBezTo>
                    <a:pt x="7931" y="4374"/>
                    <a:pt x="7889" y="4269"/>
                    <a:pt x="7868" y="41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" name="Google Shape;415;p38"/>
          <p:cNvGrpSpPr/>
          <p:nvPr/>
        </p:nvGrpSpPr>
        <p:grpSpPr>
          <a:xfrm>
            <a:off x="385641" y="232414"/>
            <a:ext cx="995941" cy="973021"/>
            <a:chOff x="-3118700" y="2365900"/>
            <a:chExt cx="741250" cy="792000"/>
          </a:xfrm>
        </p:grpSpPr>
        <p:sp>
          <p:nvSpPr>
            <p:cNvPr id="47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组合 23"/>
          <p:cNvGrpSpPr/>
          <p:nvPr/>
        </p:nvGrpSpPr>
        <p:grpSpPr>
          <a:xfrm>
            <a:off x="1728406" y="87733"/>
            <a:ext cx="5155335" cy="4896929"/>
            <a:chOff x="3084810" y="-335112"/>
            <a:chExt cx="5809496" cy="5760000"/>
          </a:xfrm>
        </p:grpSpPr>
        <p:grpSp>
          <p:nvGrpSpPr>
            <p:cNvPr id="58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60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图片 12"/>
              <p:cNvPicPr>
                <a:picLocks noChangeAspect="1"/>
              </p:cNvPicPr>
              <p:nvPr/>
            </p:nvPicPr>
            <p:blipFill rotWithShape="1">
              <a:blip r:embed="rId4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59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2973229" y="2629987"/>
            <a:ext cx="3204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5291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6" t="43141" r="16000" b="18696"/>
          <a:stretch/>
        </p:blipFill>
        <p:spPr>
          <a:xfrm>
            <a:off x="6702105" y="2499742"/>
            <a:ext cx="1450504" cy="1717140"/>
          </a:xfrm>
          <a:prstGeom prst="rect">
            <a:avLst/>
          </a:prstGeom>
        </p:spPr>
      </p:pic>
      <p:pic>
        <p:nvPicPr>
          <p:cNvPr id="7" name="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0" t="72533" r="8533"/>
          <a:stretch/>
        </p:blipFill>
        <p:spPr>
          <a:xfrm>
            <a:off x="5292080" y="3730752"/>
            <a:ext cx="3352800" cy="1412748"/>
          </a:xfrm>
          <a:prstGeom prst="rect">
            <a:avLst/>
          </a:prstGeom>
        </p:spPr>
      </p:pic>
      <p:pic>
        <p:nvPicPr>
          <p:cNvPr id="4" name="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546712" y="0"/>
            <a:ext cx="5681472" cy="4840224"/>
          </a:xfrm>
          <a:prstGeom prst="rect">
            <a:avLst/>
          </a:prstGeom>
        </p:spPr>
      </p:pic>
      <p:pic>
        <p:nvPicPr>
          <p:cNvPr id="9" name="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7" t="20385" r="6933" b="5896"/>
          <a:stretch/>
        </p:blipFill>
        <p:spPr>
          <a:xfrm>
            <a:off x="7949936" y="1146844"/>
            <a:ext cx="1389888" cy="3791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74463" y="2257870"/>
            <a:ext cx="3402554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14378"/>
            <a:r>
              <a:rPr lang="en-US" altLang="zh-CN" sz="45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altLang="zh-CN" sz="45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45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altLang="zh-CN" sz="4500" b="1" dirty="0">
                <a:solidFill>
                  <a:srgbClr val="00206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4500" b="1" dirty="0">
                <a:solidFill>
                  <a:srgbClr val="00206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</a:t>
            </a:r>
          </a:p>
        </p:txBody>
      </p:sp>
      <p:pic>
        <p:nvPicPr>
          <p:cNvPr id="6" name="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1" t="24563" r="40933" b="26282"/>
          <a:stretch/>
        </p:blipFill>
        <p:spPr>
          <a:xfrm flipH="1">
            <a:off x="179512" y="2311948"/>
            <a:ext cx="1873172" cy="2528276"/>
          </a:xfrm>
          <a:prstGeom prst="rect">
            <a:avLst/>
          </a:prstGeom>
        </p:spPr>
      </p:pic>
      <p:pic>
        <p:nvPicPr>
          <p:cNvPr id="10" name="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3" t="18963" r="21600" b="52948"/>
          <a:stretch/>
        </p:blipFill>
        <p:spPr>
          <a:xfrm>
            <a:off x="6234624" y="1082836"/>
            <a:ext cx="1487424" cy="1444752"/>
          </a:xfrm>
          <a:prstGeom prst="rect">
            <a:avLst/>
          </a:prstGeom>
        </p:spPr>
      </p:pic>
      <p:pic>
        <p:nvPicPr>
          <p:cNvPr id="11" name="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7" t="4030" r="30313" b="70607"/>
          <a:stretch/>
        </p:blipFill>
        <p:spPr>
          <a:xfrm>
            <a:off x="5255473" y="494572"/>
            <a:ext cx="1446632" cy="1304544"/>
          </a:xfrm>
          <a:prstGeom prst="rect">
            <a:avLst/>
          </a:prstGeom>
        </p:spPr>
      </p:pic>
      <p:sp>
        <p:nvSpPr>
          <p:cNvPr id="13" name="文本框 22">
            <a:extLst>
              <a:ext uri="{FF2B5EF4-FFF2-40B4-BE49-F238E27FC236}">
                <a16:creationId xmlns:a16="http://schemas.microsoft.com/office/drawing/2014/main" id="{A3EAD8E8-D9A2-4C84-AD48-DB84F5405AB4}"/>
              </a:ext>
            </a:extLst>
          </p:cNvPr>
          <p:cNvSpPr txBox="1"/>
          <p:nvPr/>
        </p:nvSpPr>
        <p:spPr>
          <a:xfrm>
            <a:off x="3012367" y="1375563"/>
            <a:ext cx="1429004" cy="559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38" dirty="0">
                <a:solidFill>
                  <a:srgbClr val="FF0000"/>
                </a:solidFill>
                <a:latin typeface="iCiel Cadena" panose="02000503000000020004" pitchFamily="2" charset="0"/>
                <a:ea typeface="思源黑体 CN Bold" panose="020B0800000000000000" pitchFamily="34" charset="-122"/>
              </a:rPr>
              <a:t>VIẾT</a:t>
            </a:r>
            <a:endParaRPr lang="zh-CN" altLang="en-US" sz="3038" dirty="0">
              <a:solidFill>
                <a:srgbClr val="FF0000"/>
              </a:solidFill>
              <a:latin typeface="iCiel Cadena" panose="02000503000000020004" pitchFamily="2" charset="0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49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">
            <a:extLst>
              <a:ext uri="{FF2B5EF4-FFF2-40B4-BE49-F238E27FC236}">
                <a16:creationId xmlns:a16="http://schemas.microsoft.com/office/drawing/2014/main" id="{7598163E-90F7-46C0-8A18-C19FD30FFE02}"/>
              </a:ext>
            </a:extLst>
          </p:cNvPr>
          <p:cNvSpPr/>
          <p:nvPr/>
        </p:nvSpPr>
        <p:spPr>
          <a:xfrm>
            <a:off x="1857068" y="1132662"/>
            <a:ext cx="58358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en-US" altLang="en-US" sz="2400" b="1" dirty="0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3" name="矩形 29">
            <a:extLst>
              <a:ext uri="{FF2B5EF4-FFF2-40B4-BE49-F238E27FC236}">
                <a16:creationId xmlns:a16="http://schemas.microsoft.com/office/drawing/2014/main" id="{AA61F1C9-5979-4FE0-A076-67A7B156B9DC}"/>
              </a:ext>
            </a:extLst>
          </p:cNvPr>
          <p:cNvSpPr/>
          <p:nvPr/>
        </p:nvSpPr>
        <p:spPr>
          <a:xfrm>
            <a:off x="1700341" y="2185369"/>
            <a:ext cx="6611765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</p:txBody>
      </p:sp>
      <p:sp>
        <p:nvSpPr>
          <p:cNvPr id="5" name="矩形 31">
            <a:extLst>
              <a:ext uri="{FF2B5EF4-FFF2-40B4-BE49-F238E27FC236}">
                <a16:creationId xmlns:a16="http://schemas.microsoft.com/office/drawing/2014/main" id="{3A0EE0AF-7B98-48C5-9D0B-64AB8A427DAB}"/>
              </a:ext>
            </a:extLst>
          </p:cNvPr>
          <p:cNvSpPr/>
          <p:nvPr/>
        </p:nvSpPr>
        <p:spPr>
          <a:xfrm>
            <a:off x="1920862" y="3600898"/>
            <a:ext cx="7146052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Rèn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tính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kiên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trì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cẩn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thận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24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 </a:t>
            </a:r>
          </a:p>
        </p:txBody>
      </p:sp>
      <p:grpSp>
        <p:nvGrpSpPr>
          <p:cNvPr id="6" name="组合 26">
            <a:extLst>
              <a:ext uri="{FF2B5EF4-FFF2-40B4-BE49-F238E27FC236}">
                <a16:creationId xmlns:a16="http://schemas.microsoft.com/office/drawing/2014/main" id="{7C218796-F790-44AE-A3D2-B5BE9DBEAF7B}"/>
              </a:ext>
            </a:extLst>
          </p:cNvPr>
          <p:cNvGrpSpPr/>
          <p:nvPr/>
        </p:nvGrpSpPr>
        <p:grpSpPr>
          <a:xfrm>
            <a:off x="429188" y="1020187"/>
            <a:ext cx="1092084" cy="896444"/>
            <a:chOff x="1809422" y="1855882"/>
            <a:chExt cx="1869788" cy="1746984"/>
          </a:xfrm>
        </p:grpSpPr>
        <p:pic>
          <p:nvPicPr>
            <p:cNvPr id="7" name="图片 27">
              <a:extLst>
                <a:ext uri="{FF2B5EF4-FFF2-40B4-BE49-F238E27FC236}">
                  <a16:creationId xmlns:a16="http://schemas.microsoft.com/office/drawing/2014/main" id="{7F095E84-7406-4F04-81B7-EFBB6383A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422" y="1855882"/>
              <a:ext cx="1869788" cy="1746984"/>
            </a:xfrm>
            <a:prstGeom prst="rect">
              <a:avLst/>
            </a:prstGeom>
          </p:spPr>
        </p:pic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id="{8944E1AF-18DC-4A1A-942F-EC342DBF38C3}"/>
                </a:ext>
              </a:extLst>
            </p:cNvPr>
            <p:cNvSpPr txBox="1"/>
            <p:nvPr/>
          </p:nvSpPr>
          <p:spPr>
            <a:xfrm>
              <a:off x="2241606" y="2269624"/>
              <a:ext cx="1097260" cy="1062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27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01</a:t>
              </a:r>
              <a:endParaRPr lang="zh-CN" altLang="en-US" sz="27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9" name="组合 29">
            <a:extLst>
              <a:ext uri="{FF2B5EF4-FFF2-40B4-BE49-F238E27FC236}">
                <a16:creationId xmlns:a16="http://schemas.microsoft.com/office/drawing/2014/main" id="{0D366896-48F7-40AD-8C4A-29BBCC4DDFCA}"/>
              </a:ext>
            </a:extLst>
          </p:cNvPr>
          <p:cNvGrpSpPr/>
          <p:nvPr/>
        </p:nvGrpSpPr>
        <p:grpSpPr>
          <a:xfrm>
            <a:off x="349079" y="2000849"/>
            <a:ext cx="1041006" cy="1056357"/>
            <a:chOff x="5110494" y="3656621"/>
            <a:chExt cx="1869788" cy="1746984"/>
          </a:xfrm>
        </p:grpSpPr>
        <p:pic>
          <p:nvPicPr>
            <p:cNvPr id="10" name="图片 30">
              <a:extLst>
                <a:ext uri="{FF2B5EF4-FFF2-40B4-BE49-F238E27FC236}">
                  <a16:creationId xmlns:a16="http://schemas.microsoft.com/office/drawing/2014/main" id="{A3BECD44-A797-4F53-B389-4610AC6DB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0494" y="3656621"/>
              <a:ext cx="1869788" cy="1746984"/>
            </a:xfrm>
            <a:prstGeom prst="rect">
              <a:avLst/>
            </a:prstGeom>
          </p:spPr>
        </p:pic>
        <p:sp>
          <p:nvSpPr>
            <p:cNvPr id="11" name="文本框 31">
              <a:extLst>
                <a:ext uri="{FF2B5EF4-FFF2-40B4-BE49-F238E27FC236}">
                  <a16:creationId xmlns:a16="http://schemas.microsoft.com/office/drawing/2014/main" id="{6FE35CC3-DF8E-49FA-B16F-E67996AC5D62}"/>
                </a:ext>
              </a:extLst>
            </p:cNvPr>
            <p:cNvSpPr txBox="1"/>
            <p:nvPr/>
          </p:nvSpPr>
          <p:spPr>
            <a:xfrm>
              <a:off x="5394930" y="4105476"/>
              <a:ext cx="1349011" cy="984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30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02</a:t>
              </a:r>
              <a:endParaRPr lang="zh-CN" altLang="en-US" sz="30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12" name="组合 32">
            <a:extLst>
              <a:ext uri="{FF2B5EF4-FFF2-40B4-BE49-F238E27FC236}">
                <a16:creationId xmlns:a16="http://schemas.microsoft.com/office/drawing/2014/main" id="{2491A8AC-8804-46DB-B53A-260AA782FBA7}"/>
              </a:ext>
            </a:extLst>
          </p:cNvPr>
          <p:cNvGrpSpPr/>
          <p:nvPr/>
        </p:nvGrpSpPr>
        <p:grpSpPr>
          <a:xfrm>
            <a:off x="417447" y="3462784"/>
            <a:ext cx="1092084" cy="896444"/>
            <a:chOff x="8324958" y="1824912"/>
            <a:chExt cx="1869788" cy="1746984"/>
          </a:xfrm>
        </p:grpSpPr>
        <p:pic>
          <p:nvPicPr>
            <p:cNvPr id="13" name="图片 33">
              <a:extLst>
                <a:ext uri="{FF2B5EF4-FFF2-40B4-BE49-F238E27FC236}">
                  <a16:creationId xmlns:a16="http://schemas.microsoft.com/office/drawing/2014/main" id="{0D801C3F-F9FB-48BE-9F9F-AF2F78E4B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958" y="1824912"/>
              <a:ext cx="1869788" cy="1746984"/>
            </a:xfrm>
            <a:prstGeom prst="rect">
              <a:avLst/>
            </a:prstGeom>
          </p:spPr>
        </p:pic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id="{C712F739-72CF-45DC-B6DA-1DF21680EEFE}"/>
                </a:ext>
              </a:extLst>
            </p:cNvPr>
            <p:cNvSpPr txBox="1"/>
            <p:nvPr/>
          </p:nvSpPr>
          <p:spPr>
            <a:xfrm>
              <a:off x="8678925" y="2118291"/>
              <a:ext cx="1336114" cy="1160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lnSpc>
                  <a:spcPct val="120000"/>
                </a:lnSpc>
                <a:defRPr/>
              </a:pPr>
              <a:r>
                <a:rPr lang="en-US" altLang="zh-CN" sz="30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03</a:t>
              </a:r>
              <a:endParaRPr lang="zh-CN" altLang="en-US" sz="30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sp>
        <p:nvSpPr>
          <p:cNvPr id="15" name="矩形 28">
            <a:extLst>
              <a:ext uri="{FF2B5EF4-FFF2-40B4-BE49-F238E27FC236}">
                <a16:creationId xmlns:a16="http://schemas.microsoft.com/office/drawing/2014/main" id="{4AA503E0-751A-4AA4-A0A7-D962962E711F}"/>
              </a:ext>
            </a:extLst>
          </p:cNvPr>
          <p:cNvSpPr/>
          <p:nvPr/>
        </p:nvSpPr>
        <p:spPr>
          <a:xfrm>
            <a:off x="3233176" y="234194"/>
            <a:ext cx="3242736" cy="778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altLang="en-US" sz="3375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375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endParaRPr lang="en-US" altLang="en-US" sz="3375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644CAD-E244-46B8-9F16-28F79BA125FC}"/>
              </a:ext>
            </a:extLst>
          </p:cNvPr>
          <p:cNvSpPr txBox="1"/>
          <p:nvPr/>
        </p:nvSpPr>
        <p:spPr>
          <a:xfrm>
            <a:off x="1390085" y="2972988"/>
            <a:ext cx="499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8">
              <a:buClr>
                <a:srgbClr val="000000"/>
              </a:buClr>
            </a:pPr>
            <a:r>
              <a:rPr lang="en-US" sz="3200" b="1" kern="0" dirty="0">
                <a:solidFill>
                  <a:srgbClr val="FF00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vi-VN" sz="3200" b="0" i="1" u="none" strike="noStrike" spc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 Tổ quốc, yêu đồng bào.</a:t>
            </a:r>
            <a:endParaRPr lang="en-US" sz="3200" b="1" kern="0" dirty="0">
              <a:solidFill>
                <a:srgbClr val="FF00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970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40153" y="756341"/>
            <a:ext cx="3318537" cy="1021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Quan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sát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nêu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chiều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cao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, </a:t>
            </a:r>
          </a:p>
          <a:p>
            <a:pPr lvl="0">
              <a:lnSpc>
                <a:spcPct val="150000"/>
              </a:lnSpc>
              <a:defRPr/>
            </a:pP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độ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rộng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 </a:t>
            </a:r>
            <a:r>
              <a:rPr lang="en-US" sz="21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185425" y="1350718"/>
            <a:ext cx="152272" cy="2953791"/>
            <a:chOff x="1042416" y="804672"/>
            <a:chExt cx="210312" cy="4361688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143000" y="804672"/>
              <a:ext cx="0" cy="43616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042416" y="804672"/>
              <a:ext cx="210312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42416" y="5166360"/>
              <a:ext cx="210312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1422256" y="795375"/>
            <a:ext cx="1937416" cy="143408"/>
            <a:chOff x="5440680" y="1322832"/>
            <a:chExt cx="3017520" cy="195072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440680" y="1426464"/>
              <a:ext cx="301752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440680" y="1335024"/>
              <a:ext cx="0" cy="18288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458200" y="1322832"/>
              <a:ext cx="0" cy="18288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132847" y="2391687"/>
            <a:ext cx="1051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8 ô li</a:t>
            </a: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675186" y="365586"/>
            <a:ext cx="15117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5 ô li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AC08CA-0477-4096-8C00-9D21E89FDA12}"/>
              </a:ext>
            </a:extLst>
          </p:cNvPr>
          <p:cNvSpPr txBox="1"/>
          <p:nvPr/>
        </p:nvSpPr>
        <p:spPr>
          <a:xfrm>
            <a:off x="4840153" y="2430589"/>
            <a:ext cx="3552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1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Chữ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hoa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latin typeface="HP001 4 hàng" panose="020B060305030202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Y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gồm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mấy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nét</a:t>
            </a:r>
            <a:r>
              <a:rPr lang="en-US" sz="2100" b="1" dirty="0"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17" name="Group 22">
            <a:extLst>
              <a:ext uri="{FF2B5EF4-FFF2-40B4-BE49-F238E27FC236}">
                <a16:creationId xmlns:a16="http://schemas.microsoft.com/office/drawing/2014/main" id="{D51A9D28-6B61-4F8E-BD13-5422CCA3F352}"/>
              </a:ext>
            </a:extLst>
          </p:cNvPr>
          <p:cNvGrpSpPr>
            <a:grpSpLocks/>
          </p:cNvGrpSpPr>
          <p:nvPr/>
        </p:nvGrpSpPr>
        <p:grpSpPr bwMode="auto">
          <a:xfrm>
            <a:off x="1438167" y="967019"/>
            <a:ext cx="2318824" cy="3342637"/>
            <a:chOff x="5268913" y="914400"/>
            <a:chExt cx="2960687" cy="5578475"/>
          </a:xfrm>
        </p:grpSpPr>
        <p:grpSp>
          <p:nvGrpSpPr>
            <p:cNvPr id="18" name="Group 229">
              <a:extLst>
                <a:ext uri="{FF2B5EF4-FFF2-40B4-BE49-F238E27FC236}">
                  <a16:creationId xmlns:a16="http://schemas.microsoft.com/office/drawing/2014/main" id="{2EBDBC26-5C8A-4272-89A1-DE5AFC89BC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68913" y="914400"/>
              <a:ext cx="2960687" cy="5578475"/>
              <a:chOff x="3257" y="864"/>
              <a:chExt cx="1823" cy="2805"/>
            </a:xfrm>
          </p:grpSpPr>
          <p:pic>
            <p:nvPicPr>
              <p:cNvPr id="27" name="Picture 230">
                <a:extLst>
                  <a:ext uri="{FF2B5EF4-FFF2-40B4-BE49-F238E27FC236}">
                    <a16:creationId xmlns:a16="http://schemas.microsoft.com/office/drawing/2014/main" id="{99862658-75D9-4431-981B-C9887CAF5E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53" t="34346" r="54736" b="20081"/>
              <a:stretch>
                <a:fillRect/>
              </a:stretch>
            </p:blipFill>
            <p:spPr bwMode="auto">
              <a:xfrm>
                <a:off x="3264" y="912"/>
                <a:ext cx="1816" cy="2736"/>
              </a:xfrm>
              <a:prstGeom prst="rect">
                <a:avLst/>
              </a:prstGeom>
              <a:noFill/>
              <a:ln w="28575">
                <a:solidFill>
                  <a:srgbClr val="0000C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231" descr="y hoa">
                <a:extLst>
                  <a:ext uri="{FF2B5EF4-FFF2-40B4-BE49-F238E27FC236}">
                    <a16:creationId xmlns:a16="http://schemas.microsoft.com/office/drawing/2014/main" id="{C5AB7D1C-F317-4DF5-ADC5-ED04D09C74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7" y="864"/>
                <a:ext cx="1543" cy="2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" name="Group 703">
              <a:extLst>
                <a:ext uri="{FF2B5EF4-FFF2-40B4-BE49-F238E27FC236}">
                  <a16:creationId xmlns:a16="http://schemas.microsoft.com/office/drawing/2014/main" id="{DB949890-30C8-4339-8226-401399CFA6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26075" y="981496"/>
              <a:ext cx="2117725" cy="5306592"/>
              <a:chOff x="1117379" y="786578"/>
              <a:chExt cx="2118902" cy="5305798"/>
            </a:xfrm>
          </p:grpSpPr>
          <p:sp>
            <p:nvSpPr>
              <p:cNvPr id="20" name="Arc 232">
                <a:extLst>
                  <a:ext uri="{FF2B5EF4-FFF2-40B4-BE49-F238E27FC236}">
                    <a16:creationId xmlns:a16="http://schemas.microsoft.com/office/drawing/2014/main" id="{FFC04D8F-3AD4-42B2-A0B7-F9E2D941D0C8}"/>
                  </a:ext>
                </a:extLst>
              </p:cNvPr>
              <p:cNvSpPr>
                <a:spLocks/>
              </p:cNvSpPr>
              <p:nvPr/>
            </p:nvSpPr>
            <p:spPr bwMode="auto">
              <a:xfrm rot="4125663" flipH="1">
                <a:off x="1055385" y="1730603"/>
                <a:ext cx="543941" cy="419954"/>
              </a:xfrm>
              <a:custGeom>
                <a:avLst/>
                <a:gdLst>
                  <a:gd name="T0" fmla="*/ 2147483647 w 21600"/>
                  <a:gd name="T1" fmla="*/ 2147483647 h 34419"/>
                  <a:gd name="T2" fmla="*/ 2147483647 w 21600"/>
                  <a:gd name="T3" fmla="*/ 0 h 34419"/>
                  <a:gd name="T4" fmla="*/ 2147483647 w 21600"/>
                  <a:gd name="T5" fmla="*/ 2147483647 h 3441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4419"/>
                  <a:gd name="T11" fmla="*/ 21600 w 21600"/>
                  <a:gd name="T12" fmla="*/ 34419 h 344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4419" fill="none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</a:path>
                  <a:path w="21600" h="34419" stroke="0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  <a:lnTo>
                      <a:pt x="21600" y="16966"/>
                    </a:lnTo>
                    <a:lnTo>
                      <a:pt x="8873" y="34418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rc 233">
                <a:extLst>
                  <a:ext uri="{FF2B5EF4-FFF2-40B4-BE49-F238E27FC236}">
                    <a16:creationId xmlns:a16="http://schemas.microsoft.com/office/drawing/2014/main" id="{BABBE6ED-A8A1-417C-BAD8-71476BE0D42E}"/>
                  </a:ext>
                </a:extLst>
              </p:cNvPr>
              <p:cNvSpPr>
                <a:spLocks/>
              </p:cNvSpPr>
              <p:nvPr/>
            </p:nvSpPr>
            <p:spPr bwMode="auto">
              <a:xfrm rot="11752543" flipH="1">
                <a:off x="2154553" y="3659518"/>
                <a:ext cx="489947" cy="520567"/>
              </a:xfrm>
              <a:custGeom>
                <a:avLst/>
                <a:gdLst>
                  <a:gd name="T0" fmla="*/ 0 w 29524"/>
                  <a:gd name="T1" fmla="*/ 2147483647 h 23801"/>
                  <a:gd name="T2" fmla="*/ 2147483647 w 29524"/>
                  <a:gd name="T3" fmla="*/ 2147483647 h 23801"/>
                  <a:gd name="T4" fmla="*/ 2147483647 w 29524"/>
                  <a:gd name="T5" fmla="*/ 2147483647 h 23801"/>
                  <a:gd name="T6" fmla="*/ 0 60000 65536"/>
                  <a:gd name="T7" fmla="*/ 0 60000 65536"/>
                  <a:gd name="T8" fmla="*/ 0 60000 65536"/>
                  <a:gd name="T9" fmla="*/ 0 w 29524"/>
                  <a:gd name="T10" fmla="*/ 0 h 23801"/>
                  <a:gd name="T11" fmla="*/ 29524 w 29524"/>
                  <a:gd name="T12" fmla="*/ 23801 h 238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524" h="23801" fill="none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</a:path>
                  <a:path w="29524" h="23801" stroke="0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  <a:lnTo>
                      <a:pt x="7924" y="21600"/>
                    </a:lnTo>
                    <a:lnTo>
                      <a:pt x="-1" y="1505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Arc 234">
                <a:extLst>
                  <a:ext uri="{FF2B5EF4-FFF2-40B4-BE49-F238E27FC236}">
                    <a16:creationId xmlns:a16="http://schemas.microsoft.com/office/drawing/2014/main" id="{47436E13-84F2-4D17-92C6-D14644316372}"/>
                  </a:ext>
                </a:extLst>
              </p:cNvPr>
              <p:cNvSpPr>
                <a:spLocks/>
              </p:cNvSpPr>
              <p:nvPr/>
            </p:nvSpPr>
            <p:spPr bwMode="auto">
              <a:xfrm rot="5766179" flipH="1">
                <a:off x="1536451" y="1541811"/>
                <a:ext cx="818036" cy="383209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rc 235">
                <a:extLst>
                  <a:ext uri="{FF2B5EF4-FFF2-40B4-BE49-F238E27FC236}">
                    <a16:creationId xmlns:a16="http://schemas.microsoft.com/office/drawing/2014/main" id="{17661613-42B2-430B-A7CA-3E08FEF683C8}"/>
                  </a:ext>
                </a:extLst>
              </p:cNvPr>
              <p:cNvSpPr>
                <a:spLocks/>
              </p:cNvSpPr>
              <p:nvPr/>
            </p:nvSpPr>
            <p:spPr bwMode="auto">
              <a:xfrm rot="18144375" flipH="1">
                <a:off x="1988506" y="5491755"/>
                <a:ext cx="818035" cy="383208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Line 236">
                <a:extLst>
                  <a:ext uri="{FF2B5EF4-FFF2-40B4-BE49-F238E27FC236}">
                    <a16:creationId xmlns:a16="http://schemas.microsoft.com/office/drawing/2014/main" id="{4F5AAE6F-F48E-41EF-A8A0-A7FA204A9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0039" y="1326577"/>
                <a:ext cx="0" cy="6119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Text Box 237">
                <a:extLst>
                  <a:ext uri="{FF2B5EF4-FFF2-40B4-BE49-F238E27FC236}">
                    <a16:creationId xmlns:a16="http://schemas.microsoft.com/office/drawing/2014/main" id="{D2478FC1-422E-4179-ACF0-9AB9F2D098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1092" y="1472274"/>
                <a:ext cx="335963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6" name="Text Box 238">
                <a:extLst>
                  <a:ext uri="{FF2B5EF4-FFF2-40B4-BE49-F238E27FC236}">
                    <a16:creationId xmlns:a16="http://schemas.microsoft.com/office/drawing/2014/main" id="{7B71D35E-3435-4420-B91E-5C4FD19ADB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00317" y="786578"/>
                <a:ext cx="335964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012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4EF2D27-0932-4147-8FC1-1FEFC79658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36936" y="-1849260"/>
            <a:ext cx="4900773" cy="8825324"/>
          </a:xfrm>
          <a:prstGeom prst="rect">
            <a:avLst/>
          </a:prstGeom>
        </p:spPr>
      </p:pic>
      <p:pic>
        <p:nvPicPr>
          <p:cNvPr id="6" name="videoplayback (1)">
            <a:hlinkClick r:id="" action="ppaction://media"/>
            <a:extLst>
              <a:ext uri="{FF2B5EF4-FFF2-40B4-BE49-F238E27FC236}">
                <a16:creationId xmlns:a16="http://schemas.microsoft.com/office/drawing/2014/main" id="{77299FB0-5874-41FF-A2EB-966F909975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b="5942"/>
          <a:stretch/>
        </p:blipFill>
        <p:spPr>
          <a:xfrm>
            <a:off x="2065998" y="1206490"/>
            <a:ext cx="4871515" cy="2954223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847ED3-377F-4693-873B-927556D0D298}"/>
              </a:ext>
            </a:extLst>
          </p:cNvPr>
          <p:cNvSpPr txBox="1"/>
          <p:nvPr/>
        </p:nvSpPr>
        <p:spPr>
          <a:xfrm>
            <a:off x="1868299" y="317351"/>
            <a:ext cx="543804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Viết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chữ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hoa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 </a:t>
            </a:r>
            <a:r>
              <a:rPr lang="en-US" sz="2800" b="1" kern="0" dirty="0">
                <a:solidFill>
                  <a:srgbClr val="FFAB40">
                    <a:lumMod val="50000"/>
                  </a:srgbClr>
                </a:solidFill>
                <a:latin typeface="HP001 4 hàng" panose="020B0603050302020204" pitchFamily="34" charset="0"/>
                <a:cs typeface="Arial"/>
                <a:sym typeface="Arial"/>
              </a:rPr>
              <a:t>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Arial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(</a:t>
            </a: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srgbClr val="FFAB40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/>
                <a:sym typeface="Arial"/>
              </a:rPr>
              <a:t>cỡ vừa)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AB40">
                  <a:lumMod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4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415;p38"/>
          <p:cNvGrpSpPr/>
          <p:nvPr/>
        </p:nvGrpSpPr>
        <p:grpSpPr>
          <a:xfrm>
            <a:off x="283010" y="53344"/>
            <a:ext cx="718475" cy="704314"/>
            <a:chOff x="-3118700" y="2365900"/>
            <a:chExt cx="741250" cy="792000"/>
          </a:xfrm>
        </p:grpSpPr>
        <p:sp>
          <p:nvSpPr>
            <p:cNvPr id="24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8" name="Picture 2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3" t="49675" r="63365" b="20081"/>
          <a:stretch>
            <a:fillRect/>
          </a:stretch>
        </p:blipFill>
        <p:spPr bwMode="auto">
          <a:xfrm>
            <a:off x="5425771" y="1555707"/>
            <a:ext cx="1845826" cy="2824276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Line 26"/>
          <p:cNvSpPr>
            <a:spLocks noChangeShapeType="1"/>
          </p:cNvSpPr>
          <p:nvPr/>
        </p:nvSpPr>
        <p:spPr bwMode="auto">
          <a:xfrm>
            <a:off x="5414694" y="2250694"/>
            <a:ext cx="188459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70" name="Line 26"/>
          <p:cNvSpPr>
            <a:spLocks noChangeShapeType="1"/>
          </p:cNvSpPr>
          <p:nvPr/>
        </p:nvSpPr>
        <p:spPr bwMode="auto">
          <a:xfrm>
            <a:off x="5427259" y="3406474"/>
            <a:ext cx="19708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71" name="Group 722"/>
          <p:cNvGrpSpPr>
            <a:grpSpLocks/>
          </p:cNvGrpSpPr>
          <p:nvPr/>
        </p:nvGrpSpPr>
        <p:grpSpPr bwMode="auto">
          <a:xfrm>
            <a:off x="5857131" y="1959428"/>
            <a:ext cx="1251814" cy="2233573"/>
            <a:chOff x="4876800" y="381000"/>
            <a:chExt cx="2699955" cy="5959974"/>
          </a:xfrm>
        </p:grpSpPr>
        <p:pic>
          <p:nvPicPr>
            <p:cNvPr id="72" name="Picture 231" descr="y ho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381000"/>
              <a:ext cx="2699955" cy="5959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3" name="Group 714"/>
            <p:cNvGrpSpPr>
              <a:grpSpLocks/>
            </p:cNvGrpSpPr>
            <p:nvPr/>
          </p:nvGrpSpPr>
          <p:grpSpPr bwMode="auto">
            <a:xfrm>
              <a:off x="5033214" y="449946"/>
              <a:ext cx="2255502" cy="5609387"/>
              <a:chOff x="1117379" y="482989"/>
              <a:chExt cx="2255502" cy="5609387"/>
            </a:xfrm>
          </p:grpSpPr>
          <p:sp>
            <p:nvSpPr>
              <p:cNvPr id="74" name="Arc 232"/>
              <p:cNvSpPr>
                <a:spLocks/>
              </p:cNvSpPr>
              <p:nvPr/>
            </p:nvSpPr>
            <p:spPr bwMode="auto">
              <a:xfrm rot="4125663" flipH="1">
                <a:off x="1055385" y="1730603"/>
                <a:ext cx="543941" cy="419954"/>
              </a:xfrm>
              <a:custGeom>
                <a:avLst/>
                <a:gdLst>
                  <a:gd name="T0" fmla="*/ 2147483647 w 21600"/>
                  <a:gd name="T1" fmla="*/ 2147483647 h 34419"/>
                  <a:gd name="T2" fmla="*/ 2147483647 w 21600"/>
                  <a:gd name="T3" fmla="*/ 0 h 34419"/>
                  <a:gd name="T4" fmla="*/ 2147483647 w 21600"/>
                  <a:gd name="T5" fmla="*/ 2147483647 h 3441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4419"/>
                  <a:gd name="T11" fmla="*/ 21600 w 21600"/>
                  <a:gd name="T12" fmla="*/ 34419 h 344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4419" fill="none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</a:path>
                  <a:path w="21600" h="34419" stroke="0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  <a:lnTo>
                      <a:pt x="21600" y="16966"/>
                    </a:lnTo>
                    <a:lnTo>
                      <a:pt x="8873" y="34418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Arc 233"/>
              <p:cNvSpPr>
                <a:spLocks/>
              </p:cNvSpPr>
              <p:nvPr/>
            </p:nvSpPr>
            <p:spPr bwMode="auto">
              <a:xfrm rot="11752543" flipH="1">
                <a:off x="2225006" y="3659517"/>
                <a:ext cx="489947" cy="520567"/>
              </a:xfrm>
              <a:custGeom>
                <a:avLst/>
                <a:gdLst>
                  <a:gd name="T0" fmla="*/ 0 w 29524"/>
                  <a:gd name="T1" fmla="*/ 2147483647 h 23801"/>
                  <a:gd name="T2" fmla="*/ 2147483647 w 29524"/>
                  <a:gd name="T3" fmla="*/ 2147483647 h 23801"/>
                  <a:gd name="T4" fmla="*/ 2147483647 w 29524"/>
                  <a:gd name="T5" fmla="*/ 2147483647 h 23801"/>
                  <a:gd name="T6" fmla="*/ 0 60000 65536"/>
                  <a:gd name="T7" fmla="*/ 0 60000 65536"/>
                  <a:gd name="T8" fmla="*/ 0 60000 65536"/>
                  <a:gd name="T9" fmla="*/ 0 w 29524"/>
                  <a:gd name="T10" fmla="*/ 0 h 23801"/>
                  <a:gd name="T11" fmla="*/ 29524 w 29524"/>
                  <a:gd name="T12" fmla="*/ 23801 h 238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524" h="23801" fill="none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</a:path>
                  <a:path w="29524" h="23801" stroke="0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  <a:lnTo>
                      <a:pt x="7924" y="21600"/>
                    </a:lnTo>
                    <a:lnTo>
                      <a:pt x="-1" y="1505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6" name="Arc 234"/>
              <p:cNvSpPr>
                <a:spLocks/>
              </p:cNvSpPr>
              <p:nvPr/>
            </p:nvSpPr>
            <p:spPr bwMode="auto">
              <a:xfrm rot="6285110" flipH="1">
                <a:off x="1608637" y="1541810"/>
                <a:ext cx="818036" cy="383209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Arc 235"/>
              <p:cNvSpPr>
                <a:spLocks/>
              </p:cNvSpPr>
              <p:nvPr/>
            </p:nvSpPr>
            <p:spPr bwMode="auto">
              <a:xfrm rot="18144375" flipH="1">
                <a:off x="2079335" y="5491755"/>
                <a:ext cx="818035" cy="383208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Line 236"/>
              <p:cNvSpPr>
                <a:spLocks noChangeShapeType="1"/>
              </p:cNvSpPr>
              <p:nvPr/>
            </p:nvSpPr>
            <p:spPr bwMode="auto">
              <a:xfrm>
                <a:off x="3288890" y="1094922"/>
                <a:ext cx="0" cy="6119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Text Box 237"/>
              <p:cNvSpPr txBox="1">
                <a:spLocks noChangeArrowheads="1"/>
              </p:cNvSpPr>
              <p:nvPr/>
            </p:nvSpPr>
            <p:spPr bwMode="auto">
              <a:xfrm>
                <a:off x="1441092" y="1196911"/>
                <a:ext cx="335963" cy="708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b="1">
                    <a:latin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80" name="Text Box 238"/>
              <p:cNvSpPr txBox="1">
                <a:spLocks noChangeArrowheads="1"/>
              </p:cNvSpPr>
              <p:nvPr/>
            </p:nvSpPr>
            <p:spPr bwMode="auto">
              <a:xfrm>
                <a:off x="3036918" y="482989"/>
                <a:ext cx="335963" cy="708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b="1"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1914805" y="457200"/>
            <a:ext cx="2902214" cy="4438357"/>
            <a:chOff x="1447800" y="668956"/>
            <a:chExt cx="3200400" cy="5959475"/>
          </a:xfrm>
        </p:grpSpPr>
        <p:pic>
          <p:nvPicPr>
            <p:cNvPr id="59" name="Picture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3" t="34346" r="54736" b="20081"/>
            <a:stretch>
              <a:fillRect/>
            </a:stretch>
          </p:blipFill>
          <p:spPr bwMode="auto">
            <a:xfrm>
              <a:off x="1460500" y="768350"/>
              <a:ext cx="3176588" cy="5813425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Group 703"/>
            <p:cNvGrpSpPr>
              <a:grpSpLocks/>
            </p:cNvGrpSpPr>
            <p:nvPr/>
          </p:nvGrpSpPr>
          <p:grpSpPr bwMode="auto">
            <a:xfrm>
              <a:off x="1604963" y="735013"/>
              <a:ext cx="2254250" cy="5610225"/>
              <a:chOff x="1117379" y="482989"/>
              <a:chExt cx="2255502" cy="5609387"/>
            </a:xfrm>
          </p:grpSpPr>
          <p:sp>
            <p:nvSpPr>
              <p:cNvPr id="61" name="Arc 232"/>
              <p:cNvSpPr>
                <a:spLocks/>
              </p:cNvSpPr>
              <p:nvPr/>
            </p:nvSpPr>
            <p:spPr bwMode="auto">
              <a:xfrm rot="4125663" flipH="1">
                <a:off x="1055385" y="1730603"/>
                <a:ext cx="543941" cy="419954"/>
              </a:xfrm>
              <a:custGeom>
                <a:avLst/>
                <a:gdLst>
                  <a:gd name="T0" fmla="*/ 2147483647 w 21600"/>
                  <a:gd name="T1" fmla="*/ 2147483647 h 34419"/>
                  <a:gd name="T2" fmla="*/ 2147483647 w 21600"/>
                  <a:gd name="T3" fmla="*/ 0 h 34419"/>
                  <a:gd name="T4" fmla="*/ 2147483647 w 21600"/>
                  <a:gd name="T5" fmla="*/ 2147483647 h 3441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4419"/>
                  <a:gd name="T11" fmla="*/ 21600 w 21600"/>
                  <a:gd name="T12" fmla="*/ 34419 h 344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4419" fill="none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</a:path>
                  <a:path w="21600" h="34419" stroke="0" extrusionOk="0">
                    <a:moveTo>
                      <a:pt x="8873" y="34418"/>
                    </a:moveTo>
                    <a:cubicBezTo>
                      <a:pt x="3297" y="30352"/>
                      <a:pt x="0" y="23866"/>
                      <a:pt x="0" y="16966"/>
                    </a:cubicBezTo>
                    <a:cubicBezTo>
                      <a:pt x="-1" y="10348"/>
                      <a:pt x="3033" y="4096"/>
                      <a:pt x="8231" y="0"/>
                    </a:cubicBezTo>
                    <a:lnTo>
                      <a:pt x="21600" y="16966"/>
                    </a:lnTo>
                    <a:lnTo>
                      <a:pt x="8873" y="34418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Arc 233"/>
              <p:cNvSpPr>
                <a:spLocks/>
              </p:cNvSpPr>
              <p:nvPr/>
            </p:nvSpPr>
            <p:spPr bwMode="auto">
              <a:xfrm rot="11752543" flipH="1">
                <a:off x="2225006" y="3659517"/>
                <a:ext cx="489947" cy="520567"/>
              </a:xfrm>
              <a:custGeom>
                <a:avLst/>
                <a:gdLst>
                  <a:gd name="T0" fmla="*/ 0 w 29524"/>
                  <a:gd name="T1" fmla="*/ 2147483647 h 23801"/>
                  <a:gd name="T2" fmla="*/ 2147483647 w 29524"/>
                  <a:gd name="T3" fmla="*/ 2147483647 h 23801"/>
                  <a:gd name="T4" fmla="*/ 2147483647 w 29524"/>
                  <a:gd name="T5" fmla="*/ 2147483647 h 23801"/>
                  <a:gd name="T6" fmla="*/ 0 60000 65536"/>
                  <a:gd name="T7" fmla="*/ 0 60000 65536"/>
                  <a:gd name="T8" fmla="*/ 0 60000 65536"/>
                  <a:gd name="T9" fmla="*/ 0 w 29524"/>
                  <a:gd name="T10" fmla="*/ 0 h 23801"/>
                  <a:gd name="T11" fmla="*/ 29524 w 29524"/>
                  <a:gd name="T12" fmla="*/ 23801 h 238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524" h="23801" fill="none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</a:path>
                  <a:path w="29524" h="23801" stroke="0" extrusionOk="0">
                    <a:moveTo>
                      <a:pt x="-1" y="1505"/>
                    </a:moveTo>
                    <a:cubicBezTo>
                      <a:pt x="2523" y="510"/>
                      <a:pt x="5211" y="-1"/>
                      <a:pt x="7924" y="0"/>
                    </a:cubicBezTo>
                    <a:cubicBezTo>
                      <a:pt x="19853" y="0"/>
                      <a:pt x="29524" y="9670"/>
                      <a:pt x="29524" y="21600"/>
                    </a:cubicBezTo>
                    <a:cubicBezTo>
                      <a:pt x="29524" y="22335"/>
                      <a:pt x="29486" y="23069"/>
                      <a:pt x="29411" y="23800"/>
                    </a:cubicBezTo>
                    <a:lnTo>
                      <a:pt x="7924" y="21600"/>
                    </a:lnTo>
                    <a:lnTo>
                      <a:pt x="-1" y="1505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Arc 234"/>
              <p:cNvSpPr>
                <a:spLocks/>
              </p:cNvSpPr>
              <p:nvPr/>
            </p:nvSpPr>
            <p:spPr bwMode="auto">
              <a:xfrm rot="6285110" flipH="1">
                <a:off x="1608637" y="1541810"/>
                <a:ext cx="818036" cy="383209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Arc 235"/>
              <p:cNvSpPr>
                <a:spLocks/>
              </p:cNvSpPr>
              <p:nvPr/>
            </p:nvSpPr>
            <p:spPr bwMode="auto">
              <a:xfrm rot="18144375" flipH="1">
                <a:off x="2079335" y="5491755"/>
                <a:ext cx="818035" cy="383208"/>
              </a:xfrm>
              <a:custGeom>
                <a:avLst/>
                <a:gdLst>
                  <a:gd name="T0" fmla="*/ 2147483647 w 20988"/>
                  <a:gd name="T1" fmla="*/ 0 h 21394"/>
                  <a:gd name="T2" fmla="*/ 2147483647 w 20988"/>
                  <a:gd name="T3" fmla="*/ 2147483647 h 21394"/>
                  <a:gd name="T4" fmla="*/ 0 w 20988"/>
                  <a:gd name="T5" fmla="*/ 2147483647 h 21394"/>
                  <a:gd name="T6" fmla="*/ 0 60000 65536"/>
                  <a:gd name="T7" fmla="*/ 0 60000 65536"/>
                  <a:gd name="T8" fmla="*/ 0 60000 65536"/>
                  <a:gd name="T9" fmla="*/ 0 w 20988"/>
                  <a:gd name="T10" fmla="*/ 0 h 21394"/>
                  <a:gd name="T11" fmla="*/ 20988 w 20988"/>
                  <a:gd name="T12" fmla="*/ 21394 h 2139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88" h="21394" fill="none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</a:path>
                  <a:path w="20988" h="21394" stroke="0" extrusionOk="0">
                    <a:moveTo>
                      <a:pt x="2973" y="-1"/>
                    </a:moveTo>
                    <a:cubicBezTo>
                      <a:pt x="11750" y="1219"/>
                      <a:pt x="18892" y="7677"/>
                      <a:pt x="20987" y="16288"/>
                    </a:cubicBezTo>
                    <a:lnTo>
                      <a:pt x="0" y="21394"/>
                    </a:lnTo>
                    <a:lnTo>
                      <a:pt x="2973" y="-1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Line 236"/>
              <p:cNvSpPr>
                <a:spLocks noChangeShapeType="1"/>
              </p:cNvSpPr>
              <p:nvPr/>
            </p:nvSpPr>
            <p:spPr bwMode="auto">
              <a:xfrm>
                <a:off x="3288890" y="1094922"/>
                <a:ext cx="0" cy="6119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Text Box 237"/>
              <p:cNvSpPr txBox="1">
                <a:spLocks noChangeArrowheads="1"/>
              </p:cNvSpPr>
              <p:nvPr/>
            </p:nvSpPr>
            <p:spPr bwMode="auto">
              <a:xfrm>
                <a:off x="1441092" y="1196911"/>
                <a:ext cx="335963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67" name="Text Box 238"/>
              <p:cNvSpPr txBox="1">
                <a:spLocks noChangeArrowheads="1"/>
              </p:cNvSpPr>
              <p:nvPr/>
            </p:nvSpPr>
            <p:spPr bwMode="auto">
              <a:xfrm>
                <a:off x="3036918" y="482989"/>
                <a:ext cx="335963" cy="69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  <p:sp>
          <p:nvSpPr>
            <p:cNvPr id="81" name="Line 26"/>
            <p:cNvSpPr>
              <a:spLocks noChangeShapeType="1"/>
            </p:cNvSpPr>
            <p:nvPr/>
          </p:nvSpPr>
          <p:spPr bwMode="auto">
            <a:xfrm>
              <a:off x="1447800" y="4648200"/>
              <a:ext cx="320040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>
                <a:ln>
                  <a:solidFill>
                    <a:srgbClr val="0000FF"/>
                  </a:solidFill>
                </a:ln>
                <a:latin typeface="Arial" charset="0"/>
                <a:cs typeface="Arial" charset="0"/>
              </a:endParaRPr>
            </a:p>
          </p:txBody>
        </p:sp>
        <p:pic>
          <p:nvPicPr>
            <p:cNvPr id="82" name="Picture 231" descr="y ho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668956"/>
              <a:ext cx="2698750" cy="595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2481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hu 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37153" y="389449"/>
            <a:ext cx="3917806" cy="4629354"/>
          </a:xfrm>
          <a:prstGeom prst="rect">
            <a:avLst/>
          </a:prstGeom>
        </p:spPr>
      </p:pic>
      <p:grpSp>
        <p:nvGrpSpPr>
          <p:cNvPr id="8" name="Google Shape;415;p38"/>
          <p:cNvGrpSpPr/>
          <p:nvPr/>
        </p:nvGrpSpPr>
        <p:grpSpPr>
          <a:xfrm>
            <a:off x="283010" y="53344"/>
            <a:ext cx="718475" cy="704314"/>
            <a:chOff x="-3118700" y="2365900"/>
            <a:chExt cx="741250" cy="792000"/>
          </a:xfrm>
        </p:grpSpPr>
        <p:sp>
          <p:nvSpPr>
            <p:cNvPr id="9" name="Google Shape;416;p38"/>
            <p:cNvSpPr/>
            <p:nvPr/>
          </p:nvSpPr>
          <p:spPr>
            <a:xfrm>
              <a:off x="-2848250" y="2598675"/>
              <a:ext cx="266800" cy="290350"/>
            </a:xfrm>
            <a:custGeom>
              <a:avLst/>
              <a:gdLst/>
              <a:ahLst/>
              <a:cxnLst/>
              <a:rect l="l" t="t" r="r" b="b"/>
              <a:pathLst>
                <a:path w="10672" h="11614" extrusionOk="0">
                  <a:moveTo>
                    <a:pt x="3139" y="1005"/>
                  </a:moveTo>
                  <a:cubicBezTo>
                    <a:pt x="3013" y="775"/>
                    <a:pt x="2929" y="628"/>
                    <a:pt x="2846" y="503"/>
                  </a:cubicBezTo>
                  <a:cubicBezTo>
                    <a:pt x="2950" y="419"/>
                    <a:pt x="3034" y="315"/>
                    <a:pt x="3139" y="294"/>
                  </a:cubicBezTo>
                  <a:cubicBezTo>
                    <a:pt x="4394" y="105"/>
                    <a:pt x="5649" y="1"/>
                    <a:pt x="6779" y="817"/>
                  </a:cubicBezTo>
                  <a:cubicBezTo>
                    <a:pt x="7030" y="1005"/>
                    <a:pt x="7302" y="1193"/>
                    <a:pt x="7553" y="1340"/>
                  </a:cubicBezTo>
                  <a:cubicBezTo>
                    <a:pt x="8118" y="1675"/>
                    <a:pt x="8516" y="2135"/>
                    <a:pt x="8872" y="2679"/>
                  </a:cubicBezTo>
                  <a:cubicBezTo>
                    <a:pt x="9227" y="3286"/>
                    <a:pt x="9625" y="3872"/>
                    <a:pt x="10022" y="4457"/>
                  </a:cubicBezTo>
                  <a:cubicBezTo>
                    <a:pt x="10441" y="5106"/>
                    <a:pt x="10671" y="5797"/>
                    <a:pt x="10650" y="6571"/>
                  </a:cubicBezTo>
                  <a:cubicBezTo>
                    <a:pt x="10608" y="7115"/>
                    <a:pt x="10650" y="7680"/>
                    <a:pt x="10587" y="8224"/>
                  </a:cubicBezTo>
                  <a:cubicBezTo>
                    <a:pt x="10546" y="8872"/>
                    <a:pt x="10294" y="9416"/>
                    <a:pt x="9813" y="9898"/>
                  </a:cubicBezTo>
                  <a:cubicBezTo>
                    <a:pt x="9123" y="10525"/>
                    <a:pt x="8390" y="11048"/>
                    <a:pt x="7470" y="11237"/>
                  </a:cubicBezTo>
                  <a:cubicBezTo>
                    <a:pt x="6926" y="11362"/>
                    <a:pt x="6403" y="11488"/>
                    <a:pt x="5859" y="11551"/>
                  </a:cubicBezTo>
                  <a:cubicBezTo>
                    <a:pt x="5147" y="11613"/>
                    <a:pt x="4478" y="11509"/>
                    <a:pt x="3787" y="11258"/>
                  </a:cubicBezTo>
                  <a:cubicBezTo>
                    <a:pt x="2636" y="10818"/>
                    <a:pt x="1758" y="10107"/>
                    <a:pt x="942" y="9207"/>
                  </a:cubicBezTo>
                  <a:cubicBezTo>
                    <a:pt x="628" y="8872"/>
                    <a:pt x="419" y="8538"/>
                    <a:pt x="439" y="8056"/>
                  </a:cubicBezTo>
                  <a:cubicBezTo>
                    <a:pt x="439" y="7805"/>
                    <a:pt x="439" y="7491"/>
                    <a:pt x="377" y="7261"/>
                  </a:cubicBezTo>
                  <a:cubicBezTo>
                    <a:pt x="0" y="6257"/>
                    <a:pt x="230" y="5294"/>
                    <a:pt x="544" y="4353"/>
                  </a:cubicBezTo>
                  <a:cubicBezTo>
                    <a:pt x="1046" y="2888"/>
                    <a:pt x="1067" y="2888"/>
                    <a:pt x="2323" y="1758"/>
                  </a:cubicBezTo>
                  <a:cubicBezTo>
                    <a:pt x="2574" y="1549"/>
                    <a:pt x="2825" y="1298"/>
                    <a:pt x="3139" y="1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17;p38"/>
            <p:cNvSpPr/>
            <p:nvPr/>
          </p:nvSpPr>
          <p:spPr>
            <a:xfrm>
              <a:off x="-2877550" y="2577750"/>
              <a:ext cx="325375" cy="344750"/>
            </a:xfrm>
            <a:custGeom>
              <a:avLst/>
              <a:gdLst/>
              <a:ahLst/>
              <a:cxnLst/>
              <a:rect l="l" t="t" r="r" b="b"/>
              <a:pathLst>
                <a:path w="13015" h="13790" extrusionOk="0">
                  <a:moveTo>
                    <a:pt x="12868" y="7889"/>
                  </a:moveTo>
                  <a:cubicBezTo>
                    <a:pt x="12910" y="8789"/>
                    <a:pt x="13015" y="9563"/>
                    <a:pt x="12701" y="10253"/>
                  </a:cubicBezTo>
                  <a:cubicBezTo>
                    <a:pt x="12575" y="10546"/>
                    <a:pt x="12471" y="10860"/>
                    <a:pt x="12262" y="11090"/>
                  </a:cubicBezTo>
                  <a:cubicBezTo>
                    <a:pt x="11404" y="12095"/>
                    <a:pt x="10399" y="12932"/>
                    <a:pt x="9081" y="13245"/>
                  </a:cubicBezTo>
                  <a:cubicBezTo>
                    <a:pt x="8495" y="13371"/>
                    <a:pt x="7930" y="13559"/>
                    <a:pt x="7345" y="13643"/>
                  </a:cubicBezTo>
                  <a:cubicBezTo>
                    <a:pt x="6277" y="13789"/>
                    <a:pt x="5252" y="13643"/>
                    <a:pt x="4227" y="13245"/>
                  </a:cubicBezTo>
                  <a:cubicBezTo>
                    <a:pt x="2867" y="12722"/>
                    <a:pt x="1904" y="11802"/>
                    <a:pt x="963" y="10776"/>
                  </a:cubicBezTo>
                  <a:cubicBezTo>
                    <a:pt x="775" y="10567"/>
                    <a:pt x="607" y="10337"/>
                    <a:pt x="523" y="10086"/>
                  </a:cubicBezTo>
                  <a:cubicBezTo>
                    <a:pt x="231" y="9061"/>
                    <a:pt x="0" y="8015"/>
                    <a:pt x="21" y="6947"/>
                  </a:cubicBezTo>
                  <a:cubicBezTo>
                    <a:pt x="42" y="5650"/>
                    <a:pt x="544" y="4478"/>
                    <a:pt x="1047" y="3307"/>
                  </a:cubicBezTo>
                  <a:cubicBezTo>
                    <a:pt x="1088" y="3181"/>
                    <a:pt x="1193" y="3014"/>
                    <a:pt x="1298" y="2909"/>
                  </a:cubicBezTo>
                  <a:cubicBezTo>
                    <a:pt x="1695" y="2553"/>
                    <a:pt x="2218" y="2240"/>
                    <a:pt x="2511" y="1779"/>
                  </a:cubicBezTo>
                  <a:cubicBezTo>
                    <a:pt x="2804" y="1340"/>
                    <a:pt x="3181" y="1026"/>
                    <a:pt x="3578" y="712"/>
                  </a:cubicBezTo>
                  <a:cubicBezTo>
                    <a:pt x="3976" y="377"/>
                    <a:pt x="4478" y="210"/>
                    <a:pt x="5001" y="168"/>
                  </a:cubicBezTo>
                  <a:cubicBezTo>
                    <a:pt x="6424" y="1"/>
                    <a:pt x="7721" y="315"/>
                    <a:pt x="8914" y="1152"/>
                  </a:cubicBezTo>
                  <a:cubicBezTo>
                    <a:pt x="9772" y="1758"/>
                    <a:pt x="10546" y="2386"/>
                    <a:pt x="11090" y="3307"/>
                  </a:cubicBezTo>
                  <a:cubicBezTo>
                    <a:pt x="11383" y="3767"/>
                    <a:pt x="11697" y="4227"/>
                    <a:pt x="12031" y="4667"/>
                  </a:cubicBezTo>
                  <a:cubicBezTo>
                    <a:pt x="12638" y="5504"/>
                    <a:pt x="12952" y="6424"/>
                    <a:pt x="12889" y="7429"/>
                  </a:cubicBezTo>
                  <a:cubicBezTo>
                    <a:pt x="12868" y="7638"/>
                    <a:pt x="12868" y="7847"/>
                    <a:pt x="12868" y="7889"/>
                  </a:cubicBezTo>
                  <a:close/>
                  <a:moveTo>
                    <a:pt x="4311" y="1842"/>
                  </a:moveTo>
                  <a:cubicBezTo>
                    <a:pt x="3997" y="2156"/>
                    <a:pt x="3746" y="2386"/>
                    <a:pt x="3474" y="2616"/>
                  </a:cubicBezTo>
                  <a:cubicBezTo>
                    <a:pt x="2239" y="3746"/>
                    <a:pt x="2218" y="3725"/>
                    <a:pt x="1695" y="5211"/>
                  </a:cubicBezTo>
                  <a:cubicBezTo>
                    <a:pt x="1381" y="6152"/>
                    <a:pt x="1151" y="7094"/>
                    <a:pt x="1507" y="8119"/>
                  </a:cubicBezTo>
                  <a:cubicBezTo>
                    <a:pt x="1611" y="8370"/>
                    <a:pt x="1611" y="8663"/>
                    <a:pt x="1591" y="8935"/>
                  </a:cubicBezTo>
                  <a:cubicBezTo>
                    <a:pt x="1591" y="9396"/>
                    <a:pt x="1800" y="9730"/>
                    <a:pt x="2093" y="10086"/>
                  </a:cubicBezTo>
                  <a:cubicBezTo>
                    <a:pt x="2909" y="10965"/>
                    <a:pt x="3788" y="11697"/>
                    <a:pt x="4938" y="12116"/>
                  </a:cubicBezTo>
                  <a:cubicBezTo>
                    <a:pt x="5650" y="12388"/>
                    <a:pt x="6298" y="12492"/>
                    <a:pt x="7010" y="12409"/>
                  </a:cubicBezTo>
                  <a:cubicBezTo>
                    <a:pt x="7554" y="12325"/>
                    <a:pt x="8098" y="12199"/>
                    <a:pt x="8621" y="12095"/>
                  </a:cubicBezTo>
                  <a:cubicBezTo>
                    <a:pt x="9542" y="11885"/>
                    <a:pt x="10274" y="11383"/>
                    <a:pt x="10943" y="10756"/>
                  </a:cubicBezTo>
                  <a:cubicBezTo>
                    <a:pt x="11446" y="10295"/>
                    <a:pt x="11676" y="9730"/>
                    <a:pt x="11738" y="9082"/>
                  </a:cubicBezTo>
                  <a:cubicBezTo>
                    <a:pt x="11759" y="8538"/>
                    <a:pt x="11759" y="7994"/>
                    <a:pt x="11780" y="7429"/>
                  </a:cubicBezTo>
                  <a:cubicBezTo>
                    <a:pt x="11822" y="6655"/>
                    <a:pt x="11571" y="5964"/>
                    <a:pt x="11153" y="5315"/>
                  </a:cubicBezTo>
                  <a:cubicBezTo>
                    <a:pt x="10776" y="4709"/>
                    <a:pt x="10378" y="4144"/>
                    <a:pt x="10002" y="3537"/>
                  </a:cubicBezTo>
                  <a:cubicBezTo>
                    <a:pt x="9667" y="2993"/>
                    <a:pt x="9249" y="2512"/>
                    <a:pt x="8705" y="2198"/>
                  </a:cubicBezTo>
                  <a:cubicBezTo>
                    <a:pt x="8433" y="2051"/>
                    <a:pt x="8181" y="1863"/>
                    <a:pt x="7909" y="1675"/>
                  </a:cubicBezTo>
                  <a:cubicBezTo>
                    <a:pt x="6801" y="859"/>
                    <a:pt x="5545" y="984"/>
                    <a:pt x="4290" y="1152"/>
                  </a:cubicBezTo>
                  <a:cubicBezTo>
                    <a:pt x="4185" y="1193"/>
                    <a:pt x="4101" y="1298"/>
                    <a:pt x="3997" y="1361"/>
                  </a:cubicBezTo>
                  <a:cubicBezTo>
                    <a:pt x="4101" y="1465"/>
                    <a:pt x="4185" y="1612"/>
                    <a:pt x="4311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18;p38"/>
            <p:cNvSpPr/>
            <p:nvPr/>
          </p:nvSpPr>
          <p:spPr>
            <a:xfrm>
              <a:off x="-3102475" y="2877500"/>
              <a:ext cx="144400" cy="69050"/>
            </a:xfrm>
            <a:custGeom>
              <a:avLst/>
              <a:gdLst/>
              <a:ahLst/>
              <a:cxnLst/>
              <a:rect l="l" t="t" r="r" b="b"/>
              <a:pathLst>
                <a:path w="5776" h="2762" extrusionOk="0">
                  <a:moveTo>
                    <a:pt x="1256" y="2762"/>
                  </a:moveTo>
                  <a:cubicBezTo>
                    <a:pt x="1025" y="2720"/>
                    <a:pt x="816" y="2699"/>
                    <a:pt x="628" y="2636"/>
                  </a:cubicBezTo>
                  <a:cubicBezTo>
                    <a:pt x="209" y="2511"/>
                    <a:pt x="0" y="1946"/>
                    <a:pt x="293" y="1569"/>
                  </a:cubicBezTo>
                  <a:cubicBezTo>
                    <a:pt x="398" y="1423"/>
                    <a:pt x="649" y="1297"/>
                    <a:pt x="774" y="1339"/>
                  </a:cubicBezTo>
                  <a:cubicBezTo>
                    <a:pt x="1716" y="1653"/>
                    <a:pt x="2490" y="1276"/>
                    <a:pt x="3181" y="732"/>
                  </a:cubicBezTo>
                  <a:cubicBezTo>
                    <a:pt x="3766" y="293"/>
                    <a:pt x="4436" y="84"/>
                    <a:pt x="5147" y="21"/>
                  </a:cubicBezTo>
                  <a:cubicBezTo>
                    <a:pt x="5545" y="0"/>
                    <a:pt x="5775" y="356"/>
                    <a:pt x="5629" y="732"/>
                  </a:cubicBezTo>
                  <a:cubicBezTo>
                    <a:pt x="5482" y="983"/>
                    <a:pt x="5315" y="1193"/>
                    <a:pt x="5022" y="1255"/>
                  </a:cubicBezTo>
                  <a:cubicBezTo>
                    <a:pt x="4436" y="1360"/>
                    <a:pt x="3976" y="1653"/>
                    <a:pt x="3557" y="1988"/>
                  </a:cubicBezTo>
                  <a:cubicBezTo>
                    <a:pt x="2825" y="2553"/>
                    <a:pt x="1988" y="2553"/>
                    <a:pt x="1256" y="2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19;p38"/>
            <p:cNvSpPr/>
            <p:nvPr/>
          </p:nvSpPr>
          <p:spPr>
            <a:xfrm>
              <a:off x="-2830475" y="2365900"/>
              <a:ext cx="54950" cy="134475"/>
            </a:xfrm>
            <a:custGeom>
              <a:avLst/>
              <a:gdLst/>
              <a:ahLst/>
              <a:cxnLst/>
              <a:rect l="l" t="t" r="r" b="b"/>
              <a:pathLst>
                <a:path w="2198" h="5379" extrusionOk="0">
                  <a:moveTo>
                    <a:pt x="837" y="5127"/>
                  </a:moveTo>
                  <a:cubicBezTo>
                    <a:pt x="314" y="4165"/>
                    <a:pt x="189" y="3118"/>
                    <a:pt x="231" y="2051"/>
                  </a:cubicBezTo>
                  <a:cubicBezTo>
                    <a:pt x="252" y="1716"/>
                    <a:pt x="147" y="1340"/>
                    <a:pt x="105" y="1005"/>
                  </a:cubicBezTo>
                  <a:cubicBezTo>
                    <a:pt x="84" y="838"/>
                    <a:pt x="21" y="691"/>
                    <a:pt x="0" y="566"/>
                  </a:cubicBezTo>
                  <a:cubicBezTo>
                    <a:pt x="0" y="294"/>
                    <a:pt x="105" y="64"/>
                    <a:pt x="356" y="43"/>
                  </a:cubicBezTo>
                  <a:cubicBezTo>
                    <a:pt x="524" y="1"/>
                    <a:pt x="775" y="84"/>
                    <a:pt x="879" y="189"/>
                  </a:cubicBezTo>
                  <a:cubicBezTo>
                    <a:pt x="1172" y="503"/>
                    <a:pt x="1381" y="900"/>
                    <a:pt x="1402" y="1340"/>
                  </a:cubicBezTo>
                  <a:cubicBezTo>
                    <a:pt x="1402" y="1549"/>
                    <a:pt x="1444" y="1737"/>
                    <a:pt x="1444" y="1947"/>
                  </a:cubicBezTo>
                  <a:cubicBezTo>
                    <a:pt x="1361" y="2867"/>
                    <a:pt x="1549" y="3725"/>
                    <a:pt x="2009" y="4541"/>
                  </a:cubicBezTo>
                  <a:cubicBezTo>
                    <a:pt x="2197" y="4876"/>
                    <a:pt x="2072" y="5127"/>
                    <a:pt x="1695" y="5273"/>
                  </a:cubicBezTo>
                  <a:cubicBezTo>
                    <a:pt x="1381" y="5378"/>
                    <a:pt x="1068" y="5336"/>
                    <a:pt x="837" y="51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20;p38"/>
            <p:cNvSpPr/>
            <p:nvPr/>
          </p:nvSpPr>
          <p:spPr>
            <a:xfrm>
              <a:off x="-3118700" y="2615950"/>
              <a:ext cx="139700" cy="50750"/>
            </a:xfrm>
            <a:custGeom>
              <a:avLst/>
              <a:gdLst/>
              <a:ahLst/>
              <a:cxnLst/>
              <a:rect l="l" t="t" r="r" b="b"/>
              <a:pathLst>
                <a:path w="5588" h="2030" extrusionOk="0">
                  <a:moveTo>
                    <a:pt x="3662" y="1862"/>
                  </a:moveTo>
                  <a:cubicBezTo>
                    <a:pt x="2407" y="2030"/>
                    <a:pt x="1382" y="1339"/>
                    <a:pt x="273" y="879"/>
                  </a:cubicBezTo>
                  <a:cubicBezTo>
                    <a:pt x="147" y="837"/>
                    <a:pt x="1" y="565"/>
                    <a:pt x="21" y="440"/>
                  </a:cubicBezTo>
                  <a:cubicBezTo>
                    <a:pt x="42" y="293"/>
                    <a:pt x="231" y="126"/>
                    <a:pt x="419" y="42"/>
                  </a:cubicBezTo>
                  <a:cubicBezTo>
                    <a:pt x="545" y="0"/>
                    <a:pt x="733" y="0"/>
                    <a:pt x="879" y="21"/>
                  </a:cubicBezTo>
                  <a:cubicBezTo>
                    <a:pt x="1151" y="84"/>
                    <a:pt x="1423" y="126"/>
                    <a:pt x="1674" y="251"/>
                  </a:cubicBezTo>
                  <a:cubicBezTo>
                    <a:pt x="2428" y="670"/>
                    <a:pt x="3265" y="649"/>
                    <a:pt x="4081" y="649"/>
                  </a:cubicBezTo>
                  <a:cubicBezTo>
                    <a:pt x="4415" y="649"/>
                    <a:pt x="4771" y="670"/>
                    <a:pt x="5127" y="733"/>
                  </a:cubicBezTo>
                  <a:cubicBezTo>
                    <a:pt x="5357" y="753"/>
                    <a:pt x="5587" y="1067"/>
                    <a:pt x="5503" y="1214"/>
                  </a:cubicBezTo>
                  <a:cubicBezTo>
                    <a:pt x="5441" y="1381"/>
                    <a:pt x="5294" y="1611"/>
                    <a:pt x="5148" y="1653"/>
                  </a:cubicBezTo>
                  <a:cubicBezTo>
                    <a:pt x="4667" y="1758"/>
                    <a:pt x="4143" y="1779"/>
                    <a:pt x="3662" y="18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21;p38"/>
            <p:cNvSpPr/>
            <p:nvPr/>
          </p:nvSpPr>
          <p:spPr>
            <a:xfrm>
              <a:off x="-2646875" y="2412450"/>
              <a:ext cx="59150" cy="106225"/>
            </a:xfrm>
            <a:custGeom>
              <a:avLst/>
              <a:gdLst/>
              <a:ahLst/>
              <a:cxnLst/>
              <a:rect l="l" t="t" r="r" b="b"/>
              <a:pathLst>
                <a:path w="2366" h="4249" extrusionOk="0">
                  <a:moveTo>
                    <a:pt x="2365" y="1256"/>
                  </a:moveTo>
                  <a:cubicBezTo>
                    <a:pt x="2051" y="2282"/>
                    <a:pt x="1633" y="3223"/>
                    <a:pt x="942" y="3997"/>
                  </a:cubicBezTo>
                  <a:cubicBezTo>
                    <a:pt x="733" y="4248"/>
                    <a:pt x="273" y="4102"/>
                    <a:pt x="126" y="3830"/>
                  </a:cubicBezTo>
                  <a:cubicBezTo>
                    <a:pt x="63" y="3621"/>
                    <a:pt x="1" y="3349"/>
                    <a:pt x="63" y="3139"/>
                  </a:cubicBezTo>
                  <a:cubicBezTo>
                    <a:pt x="126" y="2847"/>
                    <a:pt x="294" y="2575"/>
                    <a:pt x="419" y="2282"/>
                  </a:cubicBezTo>
                  <a:cubicBezTo>
                    <a:pt x="712" y="1675"/>
                    <a:pt x="1068" y="1131"/>
                    <a:pt x="1172" y="440"/>
                  </a:cubicBezTo>
                  <a:cubicBezTo>
                    <a:pt x="1193" y="189"/>
                    <a:pt x="1403" y="1"/>
                    <a:pt x="1675" y="64"/>
                  </a:cubicBezTo>
                  <a:cubicBezTo>
                    <a:pt x="1821" y="85"/>
                    <a:pt x="2030" y="231"/>
                    <a:pt x="2093" y="398"/>
                  </a:cubicBezTo>
                  <a:cubicBezTo>
                    <a:pt x="2281" y="691"/>
                    <a:pt x="2302" y="1005"/>
                    <a:pt x="2365" y="125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22;p38"/>
            <p:cNvSpPr/>
            <p:nvPr/>
          </p:nvSpPr>
          <p:spPr>
            <a:xfrm>
              <a:off x="-2480525" y="2633725"/>
              <a:ext cx="103075" cy="53375"/>
            </a:xfrm>
            <a:custGeom>
              <a:avLst/>
              <a:gdLst/>
              <a:ahLst/>
              <a:cxnLst/>
              <a:rect l="l" t="t" r="r" b="b"/>
              <a:pathLst>
                <a:path w="4123" h="2135" extrusionOk="0">
                  <a:moveTo>
                    <a:pt x="1151" y="2135"/>
                  </a:moveTo>
                  <a:cubicBezTo>
                    <a:pt x="858" y="2093"/>
                    <a:pt x="586" y="2051"/>
                    <a:pt x="335" y="1947"/>
                  </a:cubicBezTo>
                  <a:cubicBezTo>
                    <a:pt x="147" y="1905"/>
                    <a:pt x="0" y="1716"/>
                    <a:pt x="42" y="1507"/>
                  </a:cubicBezTo>
                  <a:cubicBezTo>
                    <a:pt x="63" y="1382"/>
                    <a:pt x="210" y="1193"/>
                    <a:pt x="335" y="1172"/>
                  </a:cubicBezTo>
                  <a:cubicBezTo>
                    <a:pt x="1277" y="1005"/>
                    <a:pt x="2093" y="482"/>
                    <a:pt x="2909" y="105"/>
                  </a:cubicBezTo>
                  <a:cubicBezTo>
                    <a:pt x="3160" y="1"/>
                    <a:pt x="3432" y="1"/>
                    <a:pt x="3704" y="42"/>
                  </a:cubicBezTo>
                  <a:cubicBezTo>
                    <a:pt x="4018" y="105"/>
                    <a:pt x="4122" y="628"/>
                    <a:pt x="3871" y="796"/>
                  </a:cubicBezTo>
                  <a:cubicBezTo>
                    <a:pt x="3683" y="963"/>
                    <a:pt x="3474" y="1068"/>
                    <a:pt x="3264" y="1193"/>
                  </a:cubicBezTo>
                  <a:cubicBezTo>
                    <a:pt x="2762" y="1465"/>
                    <a:pt x="2302" y="1695"/>
                    <a:pt x="1800" y="1926"/>
                  </a:cubicBezTo>
                  <a:cubicBezTo>
                    <a:pt x="1611" y="2030"/>
                    <a:pt x="1381" y="2093"/>
                    <a:pt x="1151" y="21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23;p38"/>
            <p:cNvSpPr/>
            <p:nvPr/>
          </p:nvSpPr>
          <p:spPr>
            <a:xfrm>
              <a:off x="-2797525" y="3065275"/>
              <a:ext cx="46050" cy="92625"/>
            </a:xfrm>
            <a:custGeom>
              <a:avLst/>
              <a:gdLst/>
              <a:ahLst/>
              <a:cxnLst/>
              <a:rect l="l" t="t" r="r" b="b"/>
              <a:pathLst>
                <a:path w="1842" h="3705" extrusionOk="0">
                  <a:moveTo>
                    <a:pt x="1842" y="963"/>
                  </a:moveTo>
                  <a:cubicBezTo>
                    <a:pt x="1842" y="1089"/>
                    <a:pt x="1842" y="1172"/>
                    <a:pt x="1821" y="1256"/>
                  </a:cubicBezTo>
                  <a:cubicBezTo>
                    <a:pt x="1716" y="1905"/>
                    <a:pt x="1633" y="2574"/>
                    <a:pt x="1528" y="3244"/>
                  </a:cubicBezTo>
                  <a:cubicBezTo>
                    <a:pt x="1465" y="3495"/>
                    <a:pt x="1319" y="3704"/>
                    <a:pt x="1047" y="3683"/>
                  </a:cubicBezTo>
                  <a:cubicBezTo>
                    <a:pt x="838" y="3683"/>
                    <a:pt x="566" y="3599"/>
                    <a:pt x="419" y="3453"/>
                  </a:cubicBezTo>
                  <a:cubicBezTo>
                    <a:pt x="168" y="3160"/>
                    <a:pt x="1" y="2783"/>
                    <a:pt x="189" y="2344"/>
                  </a:cubicBezTo>
                  <a:cubicBezTo>
                    <a:pt x="461" y="1695"/>
                    <a:pt x="649" y="1005"/>
                    <a:pt x="900" y="335"/>
                  </a:cubicBezTo>
                  <a:cubicBezTo>
                    <a:pt x="942" y="210"/>
                    <a:pt x="1172" y="42"/>
                    <a:pt x="1340" y="22"/>
                  </a:cubicBezTo>
                  <a:cubicBezTo>
                    <a:pt x="1549" y="1"/>
                    <a:pt x="1695" y="168"/>
                    <a:pt x="1737" y="377"/>
                  </a:cubicBezTo>
                  <a:cubicBezTo>
                    <a:pt x="1800" y="628"/>
                    <a:pt x="1821" y="796"/>
                    <a:pt x="1842" y="9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4;p38"/>
            <p:cNvSpPr/>
            <p:nvPr/>
          </p:nvSpPr>
          <p:spPr>
            <a:xfrm>
              <a:off x="-2633800" y="3047500"/>
              <a:ext cx="65950" cy="71675"/>
            </a:xfrm>
            <a:custGeom>
              <a:avLst/>
              <a:gdLst/>
              <a:ahLst/>
              <a:cxnLst/>
              <a:rect l="l" t="t" r="r" b="b"/>
              <a:pathLst>
                <a:path w="2638" h="2867" extrusionOk="0">
                  <a:moveTo>
                    <a:pt x="1" y="670"/>
                  </a:moveTo>
                  <a:cubicBezTo>
                    <a:pt x="608" y="42"/>
                    <a:pt x="1131" y="0"/>
                    <a:pt x="1528" y="628"/>
                  </a:cubicBezTo>
                  <a:cubicBezTo>
                    <a:pt x="1800" y="1088"/>
                    <a:pt x="2114" y="1549"/>
                    <a:pt x="2491" y="1967"/>
                  </a:cubicBezTo>
                  <a:cubicBezTo>
                    <a:pt x="2574" y="2030"/>
                    <a:pt x="2637" y="2176"/>
                    <a:pt x="2616" y="2281"/>
                  </a:cubicBezTo>
                  <a:cubicBezTo>
                    <a:pt x="2595" y="2448"/>
                    <a:pt x="2512" y="2658"/>
                    <a:pt x="2407" y="2762"/>
                  </a:cubicBezTo>
                  <a:cubicBezTo>
                    <a:pt x="2323" y="2846"/>
                    <a:pt x="2072" y="2867"/>
                    <a:pt x="1968" y="2804"/>
                  </a:cubicBezTo>
                  <a:cubicBezTo>
                    <a:pt x="1591" y="2511"/>
                    <a:pt x="1214" y="2218"/>
                    <a:pt x="900" y="1862"/>
                  </a:cubicBezTo>
                  <a:cubicBezTo>
                    <a:pt x="587" y="1507"/>
                    <a:pt x="294" y="1067"/>
                    <a:pt x="1" y="6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25;p38"/>
            <p:cNvSpPr/>
            <p:nvPr/>
          </p:nvSpPr>
          <p:spPr>
            <a:xfrm>
              <a:off x="-2507725" y="2909400"/>
              <a:ext cx="75350" cy="59650"/>
            </a:xfrm>
            <a:custGeom>
              <a:avLst/>
              <a:gdLst/>
              <a:ahLst/>
              <a:cxnLst/>
              <a:rect l="l" t="t" r="r" b="b"/>
              <a:pathLst>
                <a:path w="3014" h="2386" extrusionOk="0">
                  <a:moveTo>
                    <a:pt x="2992" y="1842"/>
                  </a:moveTo>
                  <a:cubicBezTo>
                    <a:pt x="3013" y="2093"/>
                    <a:pt x="2720" y="2386"/>
                    <a:pt x="2469" y="2323"/>
                  </a:cubicBezTo>
                  <a:cubicBezTo>
                    <a:pt x="2302" y="2302"/>
                    <a:pt x="2135" y="2281"/>
                    <a:pt x="2051" y="2176"/>
                  </a:cubicBezTo>
                  <a:cubicBezTo>
                    <a:pt x="1611" y="1674"/>
                    <a:pt x="1005" y="1360"/>
                    <a:pt x="440" y="984"/>
                  </a:cubicBezTo>
                  <a:cubicBezTo>
                    <a:pt x="314" y="921"/>
                    <a:pt x="210" y="775"/>
                    <a:pt x="105" y="670"/>
                  </a:cubicBezTo>
                  <a:cubicBezTo>
                    <a:pt x="0" y="544"/>
                    <a:pt x="84" y="231"/>
                    <a:pt x="231" y="147"/>
                  </a:cubicBezTo>
                  <a:cubicBezTo>
                    <a:pt x="377" y="105"/>
                    <a:pt x="544" y="0"/>
                    <a:pt x="691" y="21"/>
                  </a:cubicBezTo>
                  <a:cubicBezTo>
                    <a:pt x="1653" y="231"/>
                    <a:pt x="2365" y="775"/>
                    <a:pt x="2909" y="1591"/>
                  </a:cubicBezTo>
                  <a:cubicBezTo>
                    <a:pt x="2971" y="1674"/>
                    <a:pt x="2971" y="1758"/>
                    <a:pt x="2992" y="18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573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EA15710-049F-4371-89E7-E1C0227F4F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660128">
            <a:off x="7270016" y="-881901"/>
            <a:ext cx="2265087" cy="235988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214D01F-9936-4ED3-BBE3-1BCC83970511}"/>
              </a:ext>
            </a:extLst>
          </p:cNvPr>
          <p:cNvGrpSpPr/>
          <p:nvPr/>
        </p:nvGrpSpPr>
        <p:grpSpPr>
          <a:xfrm>
            <a:off x="8469577" y="1490658"/>
            <a:ext cx="818567" cy="924136"/>
            <a:chOff x="115079" y="968971"/>
            <a:chExt cx="1091423" cy="123218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9C1C85E-1A25-467C-86B4-67770556C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74652">
              <a:off x="115079" y="968971"/>
              <a:ext cx="419196" cy="123218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354413E-068F-4C56-AF2E-F8EF92D85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872" y="1274025"/>
              <a:ext cx="571630" cy="78757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E0CCCC3-E577-46FE-871C-98704EFD4779}"/>
              </a:ext>
            </a:extLst>
          </p:cNvPr>
          <p:cNvGrpSpPr/>
          <p:nvPr/>
        </p:nvGrpSpPr>
        <p:grpSpPr>
          <a:xfrm>
            <a:off x="4036671" y="2014790"/>
            <a:ext cx="4744832" cy="3575505"/>
            <a:chOff x="-591423" y="1707337"/>
            <a:chExt cx="7679682" cy="578708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C32A5A1-1E0A-4A47-929C-3A49BD536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8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50EC59C-C702-495B-A7E7-3EF265D26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3A43D98-DDF0-4FA5-B0CE-C004F3A58571}"/>
              </a:ext>
            </a:extLst>
          </p:cNvPr>
          <p:cNvSpPr/>
          <p:nvPr/>
        </p:nvSpPr>
        <p:spPr>
          <a:xfrm>
            <a:off x="1764156" y="1187329"/>
            <a:ext cx="4190827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5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Viết</a:t>
            </a:r>
            <a:r>
              <a:rPr lang="en-US" sz="5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bảng</a:t>
            </a:r>
            <a:r>
              <a:rPr lang="en-US" sz="5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269180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r"/>
      </p:transition>
    </mc:Choice>
    <mc:Fallback xmlns=""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370</Words>
  <Application>Microsoft Office PowerPoint</Application>
  <PresentationFormat>On-screen Show (16:9)</PresentationFormat>
  <Paragraphs>72</Paragraphs>
  <Slides>19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4" baseType="lpstr">
      <vt:lpstr>宋体</vt:lpstr>
      <vt:lpstr>UTM Avo</vt:lpstr>
      <vt:lpstr>HP001 4 hàng</vt:lpstr>
      <vt:lpstr>Arial-Rounded</vt:lpstr>
      <vt:lpstr>思源黑体 CN Bold</vt:lpstr>
      <vt:lpstr>Calibri Light</vt:lpstr>
      <vt:lpstr>Times New Roman</vt:lpstr>
      <vt:lpstr>iCiel Cadena</vt:lpstr>
      <vt:lpstr>Wingdings</vt:lpstr>
      <vt:lpstr>Calibri</vt:lpstr>
      <vt:lpstr>HP001 5 hàng</vt:lpstr>
      <vt:lpstr>等线</vt:lpstr>
      <vt:lpstr>Arial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Tập viết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Language Grammar Rules</dc:title>
  <dc:creator>Adminstrator</dc:creator>
  <cp:lastModifiedBy>Admin</cp:lastModifiedBy>
  <cp:revision>65</cp:revision>
  <dcterms:modified xsi:type="dcterms:W3CDTF">2022-03-20T07:53:46Z</dcterms:modified>
</cp:coreProperties>
</file>