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68" r:id="rId4"/>
    <p:sldId id="269" r:id="rId5"/>
    <p:sldId id="270" r:id="rId6"/>
    <p:sldId id="271" r:id="rId7"/>
    <p:sldId id="277" r:id="rId8"/>
    <p:sldId id="259" r:id="rId9"/>
    <p:sldId id="260" r:id="rId10"/>
    <p:sldId id="281" r:id="rId11"/>
    <p:sldId id="283" r:id="rId12"/>
    <p:sldId id="284" r:id="rId13"/>
    <p:sldId id="273" r:id="rId14"/>
    <p:sldId id="278" r:id="rId15"/>
    <p:sldId id="286" r:id="rId16"/>
    <p:sldId id="263" r:id="rId17"/>
    <p:sldId id="282" r:id="rId18"/>
    <p:sldId id="261" r:id="rId19"/>
    <p:sldId id="262" r:id="rId20"/>
    <p:sldId id="287" r:id="rId21"/>
    <p:sldId id="285" r:id="rId22"/>
    <p:sldId id="280" r:id="rId23"/>
    <p:sldId id="274" r:id="rId24"/>
    <p:sldId id="275" r:id="rId25"/>
    <p:sldId id="276" r:id="rId26"/>
    <p:sldId id="279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60"/>
  </p:normalViewPr>
  <p:slideViewPr>
    <p:cSldViewPr>
      <p:cViewPr varScale="1">
        <p:scale>
          <a:sx n="81" d="100"/>
          <a:sy n="81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D:\Đang Cập Nhật – -        Hát Mừng-    .mp3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0"/>
  <ax:ocxPr ax:name="currentMarker" ax:value="0"/>
  <ax:ocxPr ax:name="invokeURLs" ax:value="-1"/>
  <ax:ocxPr ax:name="baseURL" ax:value=""/>
  <ax:ocxPr ax:name="volume" ax:value="10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11218"/>
  <ax:ocxPr ax:name="_cy" ax:value="1058"/>
</ax:ocx>
</file>

<file path=ppt/activeX/activeX2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D:\Tốp Ca –  Năm Cánh Sao Vui.mp3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0"/>
  <ax:ocxPr ax:name="currentMarker" ax:value="0"/>
  <ax:ocxPr ax:name="invokeURLs" ax:value="-1"/>
  <ax:ocxPr ax:name="baseURL" ax:value=""/>
  <ax:ocxPr ax:name="volume" ax:value="10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9525"/>
  <ax:ocxPr ax:name="_cy" ax:value="1270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62096-6099-4A7E-90F7-B21E1FA3D6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7B644-A8F1-4D0B-9969-FBC3981715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8D8BC-4D16-4CAA-A3A7-B8166069B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9274B-7F39-4DC1-8F14-4EAC9D42EF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9FACC-7CCC-4B1E-A3D1-2D2AF0B943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D735C-FACA-4FA1-B512-A2C75D8348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99146-2488-4D3F-955F-0F488A2B66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05559-3B8A-457B-8788-DD91538C3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D7BA8-F9B6-445A-9450-79B1842582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985B8-83AB-4D1A-868D-FA3AA7C477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252F7-8570-4A1B-BD82-3ECFB190BC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2A3B8-E8CF-43FE-9718-B58179CEE1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5A454D6-2A4E-455F-B9A9-5031496A9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file:///C:\Documents%20and%20Settings\TnHcom\Desktop\Tiet%2019%20lop%202\Tuoi%20hong%20(nhac%20dem).mp3" TargetMode="External"/><Relationship Id="rId1" Type="http://schemas.openxmlformats.org/officeDocument/2006/relationships/audio" Target="file:///D:\huong\GADT\lop8\lop8_t13\canhen3.mid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Giao%20an%20Ly\Giao%20an%20dien%20tu%201,%202,%203\Tiet%2019%20lop%202\14%20Track%2014.wav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12.gif"/><Relationship Id="rId4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jpeg"/><Relationship Id="rId12" Type="http://schemas.openxmlformats.org/officeDocument/2006/relationships/image" Target="../media/image28.png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18.gif"/><Relationship Id="rId9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Giao%20an%20Ly\Giao%20an%20dien%20tu%201,%202,%203\Tiet%2019%20lop%202\13%20Track%2013.wav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12.gif"/><Relationship Id="rId4" Type="http://schemas.openxmlformats.org/officeDocument/2006/relationships/image" Target="../media/image1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audio" Target="../media/audio4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BIEN\Desktop\Mua%20vui%20-%20Nhac%20Beat.mp3" TargetMode="Externa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Giao%20an%20Ly\Giao%20an%20dien%20tu%201,%202,%203\Tiet%2019%20lop%202\Sleeping%20Child%20.wav" TargetMode="External"/><Relationship Id="rId6" Type="http://schemas.openxmlformats.org/officeDocument/2006/relationships/image" Target="../media/image37.gif"/><Relationship Id="rId5" Type="http://schemas.openxmlformats.org/officeDocument/2006/relationships/image" Target="../media/image36.gif"/><Relationship Id="rId4" Type="http://schemas.openxmlformats.org/officeDocument/2006/relationships/image" Target="../media/image3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Giao%20an%20Ly\Giao%20an%20dien%20tu%201,%202,%203\Tiet%2019%20lop%202\13%20Track%2013.wav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12.gif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gray">
          <a:xfrm>
            <a:off x="1676400" y="5715000"/>
            <a:ext cx="76200" cy="2286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FF66"/>
              </a:solidFill>
            </a:endParaRPr>
          </a:p>
        </p:txBody>
      </p:sp>
      <p:sp>
        <p:nvSpPr>
          <p:cNvPr id="2051" name="Rectangle 4"/>
          <p:cNvSpPr>
            <a:spLocks noChangeArrowheads="1"/>
          </p:cNvSpPr>
          <p:nvPr/>
        </p:nvSpPr>
        <p:spPr bwMode="gray">
          <a:xfrm>
            <a:off x="228600" y="6400800"/>
            <a:ext cx="76200" cy="2286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FF66"/>
              </a:solidFill>
            </a:endParaRPr>
          </a:p>
        </p:txBody>
      </p:sp>
      <p:pic>
        <p:nvPicPr>
          <p:cNvPr id="2052" name="Picture 20" descr="519812454067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1054100" y="304800"/>
            <a:ext cx="7391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endParaRPr lang="en-US" sz="26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WordArt 4"/>
          <p:cNvSpPr>
            <a:spLocks noChangeArrowheads="1" noChangeShapeType="1" noTextEdit="1"/>
          </p:cNvSpPr>
          <p:nvPr/>
        </p:nvSpPr>
        <p:spPr bwMode="auto">
          <a:xfrm>
            <a:off x="2667000" y="3200400"/>
            <a:ext cx="5351463" cy="1295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856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miter lim="800000"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91581" dir="18221404" algn="ctr" rotWithShape="0">
                    <a:schemeClr val="tx2"/>
                  </a:outerShdw>
                </a:effectLst>
                <a:latin typeface="Times New Roman"/>
                <a:cs typeface="Times New Roman"/>
              </a:rPr>
              <a:t>Môn: Âm nhạc lớp 5</a:t>
            </a:r>
          </a:p>
        </p:txBody>
      </p:sp>
      <p:pic>
        <p:nvPicPr>
          <p:cNvPr id="20" name="Picture 7" descr="solclef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9925" y="1447800"/>
            <a:ext cx="176847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canhen3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777875" y="6994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WordArt 9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20900" y="-2514600"/>
            <a:ext cx="6340475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WordArt 10"/>
          <p:cNvSpPr>
            <a:spLocks noChangeArrowheads="1" noChangeShapeType="1" noTextEdit="1"/>
          </p:cNvSpPr>
          <p:nvPr/>
        </p:nvSpPr>
        <p:spPr bwMode="auto">
          <a:xfrm>
            <a:off x="3733800" y="1828800"/>
            <a:ext cx="3048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Đến dự giờ</a:t>
            </a:r>
          </a:p>
        </p:txBody>
      </p:sp>
      <p:sp>
        <p:nvSpPr>
          <p:cNvPr id="2059" name="WordArt 13"/>
          <p:cNvSpPr>
            <a:spLocks noChangeArrowheads="1" noChangeShapeType="1" noTextEdit="1"/>
          </p:cNvSpPr>
          <p:nvPr/>
        </p:nvSpPr>
        <p:spPr bwMode="auto">
          <a:xfrm>
            <a:off x="685800" y="5562600"/>
            <a:ext cx="43434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19050">
                <a:solidFill>
                  <a:schemeClr val="hlink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5" name="WordArt 19"/>
          <p:cNvSpPr>
            <a:spLocks noChangeArrowheads="1" noChangeShapeType="1" noTextEdit="1"/>
          </p:cNvSpPr>
          <p:nvPr/>
        </p:nvSpPr>
        <p:spPr bwMode="auto">
          <a:xfrm>
            <a:off x="1905000" y="838200"/>
            <a:ext cx="6324600" cy="3962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17020"/>
              </a:avLst>
            </a:prstTxWarp>
          </a:bodyPr>
          <a:lstStyle/>
          <a:p>
            <a:pPr algn="ctr">
              <a:defRPr/>
            </a:pPr>
            <a:r>
              <a:rPr lang="en-US" sz="3200" kern="10" dirty="0" err="1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FF">
                        <a:alpha val="89000"/>
                      </a:srgbClr>
                    </a:gs>
                    <a:gs pos="50000">
                      <a:schemeClr val="tx2"/>
                    </a:gs>
                    <a:gs pos="100000">
                      <a:srgbClr val="0000FF">
                        <a:alpha val="89000"/>
                      </a:srgbClr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Chào</a:t>
            </a:r>
            <a:r>
              <a:rPr lang="en-US" sz="32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FF">
                        <a:alpha val="89000"/>
                      </a:srgbClr>
                    </a:gs>
                    <a:gs pos="50000">
                      <a:schemeClr val="tx2"/>
                    </a:gs>
                    <a:gs pos="100000">
                      <a:srgbClr val="0000FF">
                        <a:alpha val="89000"/>
                      </a:srgbClr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en-US" sz="3200" kern="10" dirty="0" err="1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FF">
                        <a:alpha val="89000"/>
                      </a:srgbClr>
                    </a:gs>
                    <a:gs pos="50000">
                      <a:schemeClr val="tx2"/>
                    </a:gs>
                    <a:gs pos="100000">
                      <a:srgbClr val="0000FF">
                        <a:alpha val="89000"/>
                      </a:srgbClr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mừng</a:t>
            </a:r>
            <a:r>
              <a:rPr lang="en-US" sz="32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FF">
                        <a:alpha val="89000"/>
                      </a:srgbClr>
                    </a:gs>
                    <a:gs pos="50000">
                      <a:schemeClr val="tx2"/>
                    </a:gs>
                    <a:gs pos="100000">
                      <a:srgbClr val="0000FF">
                        <a:alpha val="89000"/>
                      </a:srgbClr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en-US" sz="3200" kern="10" dirty="0" err="1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FF">
                        <a:alpha val="89000"/>
                      </a:srgbClr>
                    </a:gs>
                    <a:gs pos="50000">
                      <a:schemeClr val="tx2"/>
                    </a:gs>
                    <a:gs pos="100000">
                      <a:srgbClr val="0000FF">
                        <a:alpha val="89000"/>
                      </a:srgbClr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quý</a:t>
            </a:r>
            <a:r>
              <a:rPr lang="en-US" sz="32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FF">
                        <a:alpha val="89000"/>
                      </a:srgbClr>
                    </a:gs>
                    <a:gs pos="50000">
                      <a:schemeClr val="tx2"/>
                    </a:gs>
                    <a:gs pos="100000">
                      <a:srgbClr val="0000FF">
                        <a:alpha val="89000"/>
                      </a:srgbClr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en-US" sz="3200" kern="10" dirty="0" err="1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FF">
                        <a:alpha val="89000"/>
                      </a:srgbClr>
                    </a:gs>
                    <a:gs pos="50000">
                      <a:schemeClr val="tx2"/>
                    </a:gs>
                    <a:gs pos="100000">
                      <a:srgbClr val="0000FF">
                        <a:alpha val="89000"/>
                      </a:srgbClr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thầy</a:t>
            </a:r>
            <a:r>
              <a:rPr lang="en-US" sz="32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FF">
                        <a:alpha val="89000"/>
                      </a:srgbClr>
                    </a:gs>
                    <a:gs pos="50000">
                      <a:schemeClr val="tx2"/>
                    </a:gs>
                    <a:gs pos="100000">
                      <a:srgbClr val="0000FF">
                        <a:alpha val="89000"/>
                      </a:srgbClr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en-US" sz="3200" kern="10" dirty="0" err="1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FF">
                        <a:alpha val="89000"/>
                      </a:srgbClr>
                    </a:gs>
                    <a:gs pos="50000">
                      <a:schemeClr val="tx2"/>
                    </a:gs>
                    <a:gs pos="100000">
                      <a:srgbClr val="0000FF">
                        <a:alpha val="89000"/>
                      </a:srgbClr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cô</a:t>
            </a:r>
            <a:r>
              <a:rPr lang="en-US" sz="32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FF">
                        <a:alpha val="89000"/>
                      </a:srgbClr>
                    </a:gs>
                    <a:gs pos="50000">
                      <a:schemeClr val="tx2"/>
                    </a:gs>
                    <a:gs pos="100000">
                      <a:srgbClr val="0000FF">
                        <a:alpha val="89000"/>
                      </a:srgbClr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en-US" sz="3200" kern="10" dirty="0" err="1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FF">
                        <a:alpha val="89000"/>
                      </a:srgbClr>
                    </a:gs>
                    <a:gs pos="50000">
                      <a:schemeClr val="tx2"/>
                    </a:gs>
                    <a:gs pos="100000">
                      <a:srgbClr val="0000FF">
                        <a:alpha val="89000"/>
                      </a:srgbClr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giáo</a:t>
            </a:r>
            <a:endParaRPr lang="en-US" sz="32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0000FF">
                      <a:alpha val="89000"/>
                    </a:srgbClr>
                  </a:gs>
                  <a:gs pos="50000">
                    <a:schemeClr val="tx2"/>
                  </a:gs>
                  <a:gs pos="100000">
                    <a:srgbClr val="0000FF">
                      <a:alpha val="89000"/>
                    </a:srgbClr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pic>
        <p:nvPicPr>
          <p:cNvPr id="26" name="Tuoi hong (nhac dem)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76200" y="228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988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8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6" presetClass="entr" presetSubtype="2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18" grpId="0" autoUpdateAnimBg="0"/>
      <p:bldP spid="19" grpId="0" animBg="1"/>
      <p:bldP spid="19" grpId="1" animBg="1"/>
      <p:bldP spid="2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gray">
          <a:xfrm>
            <a:off x="990600" y="11430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91426" tIns="45713" rIns="91426" bIns="45713" anchor="ctr"/>
          <a:lstStyle/>
          <a:p>
            <a:pPr algn="ctr">
              <a:defRPr/>
            </a:pPr>
            <a:endParaRPr lang="en-US" sz="4000">
              <a:solidFill>
                <a:srgbClr val="00AC00"/>
              </a:solidFill>
              <a:latin typeface="Script MT Bold" pitchFamily="66" charset="0"/>
            </a:endParaRPr>
          </a:p>
        </p:txBody>
      </p:sp>
      <p:sp>
        <p:nvSpPr>
          <p:cNvPr id="11268" name="Rectangle 8"/>
          <p:cNvSpPr>
            <a:spLocks noChangeArrowheads="1"/>
          </p:cNvSpPr>
          <p:nvPr/>
        </p:nvSpPr>
        <p:spPr bwMode="auto">
          <a:xfrm>
            <a:off x="0" y="2057400"/>
            <a:ext cx="8382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/>
          <a:lstStyle/>
          <a:p>
            <a:pPr marL="742950" lvl="1" indent="-285750">
              <a:spcBef>
                <a:spcPct val="20000"/>
              </a:spcBef>
            </a:pPr>
            <a:r>
              <a:rPr lang="en-US" sz="3200" b="1" dirty="0">
                <a:solidFill>
                  <a:srgbClr val="00AC00"/>
                </a:solidFill>
              </a:rPr>
              <a:t>                        </a:t>
            </a:r>
            <a:r>
              <a:rPr lang="en-US" sz="2800" b="1" dirty="0" err="1">
                <a:solidFill>
                  <a:srgbClr val="00AC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>
                <a:solidFill>
                  <a:srgbClr val="00A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AC0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endParaRPr lang="en-US" sz="28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spcBef>
                <a:spcPct val="20000"/>
              </a:spcBef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xướng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sz="2800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spcBef>
                <a:spcPct val="20000"/>
              </a:spcBef>
            </a:pPr>
            <a:endParaRPr lang="en-US" sz="2600" dirty="0">
              <a:solidFill>
                <a:srgbClr val="00CC00"/>
              </a:solidFill>
            </a:endParaRPr>
          </a:p>
          <a:p>
            <a:pPr marL="742950" lvl="1" indent="-285750">
              <a:spcBef>
                <a:spcPct val="20000"/>
              </a:spcBef>
            </a:pPr>
            <a:r>
              <a:rPr lang="en-US" sz="2800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ca :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no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chiêng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lvl="1" indent="-285750">
              <a:spcBef>
                <a:spcPct val="20000"/>
              </a:spcBef>
            </a:pPr>
            <a:endParaRPr lang="en-US" sz="2600" dirty="0">
              <a:solidFill>
                <a:srgbClr val="00CC00"/>
              </a:solidFill>
            </a:endParaRPr>
          </a:p>
          <a:p>
            <a:pPr marL="742950" lvl="1" indent="-285750">
              <a:spcBef>
                <a:spcPct val="20000"/>
              </a:spcBef>
            </a:pPr>
            <a:r>
              <a:rPr lang="en-US" sz="3200" dirty="0">
                <a:solidFill>
                  <a:schemeClr val="accent1"/>
                </a:solidFill>
              </a:rPr>
              <a:t>  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14400" y="0"/>
            <a:ext cx="7848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defRPr/>
            </a:pP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endParaRPr lang="en-US" sz="28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TĐN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4" descr="519812454067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8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3956050"/>
            <a:ext cx="4800600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3657600" y="450850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♫</a:t>
            </a:r>
            <a:endParaRPr lang="en-US" sz="4400">
              <a:solidFill>
                <a:srgbClr val="FF9900"/>
              </a:solidFill>
              <a:latin typeface="Times New Roman" pitchFamily="18" charset="0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7772400" y="1212850"/>
            <a:ext cx="45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>
                <a:solidFill>
                  <a:srgbClr val="990099"/>
                </a:solidFill>
                <a:latin typeface="Times New Roman" pitchFamily="18" charset="0"/>
              </a:rPr>
              <a:t>♪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3733800" y="5251450"/>
            <a:ext cx="91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♫</a:t>
            </a:r>
            <a:endParaRPr lang="en-US" sz="4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1752600" y="892175"/>
            <a:ext cx="45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>
                <a:solidFill>
                  <a:srgbClr val="FF00FF"/>
                </a:solidFill>
                <a:latin typeface="Times New Roman" pitchFamily="18" charset="0"/>
              </a:rPr>
              <a:t>♪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 flipH="1">
            <a:off x="1371600" y="5235575"/>
            <a:ext cx="45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>
                <a:solidFill>
                  <a:srgbClr val="FFFF00"/>
                </a:solidFill>
                <a:latin typeface="Times New Roman" pitchFamily="18" charset="0"/>
              </a:rPr>
              <a:t>♪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5029200" y="1136650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>
                <a:solidFill>
                  <a:srgbClr val="CC66FF"/>
                </a:solidFill>
                <a:latin typeface="Times New Roman" pitchFamily="18" charset="0"/>
                <a:cs typeface="Times New Roman" pitchFamily="18" charset="0"/>
              </a:rPr>
              <a:t>♫</a:t>
            </a:r>
            <a:endParaRPr lang="en-US" sz="4400">
              <a:solidFill>
                <a:srgbClr val="CC66FF"/>
              </a:solidFill>
              <a:latin typeface="Times New Roman" pitchFamily="18" charset="0"/>
            </a:endParaRPr>
          </a:p>
        </p:txBody>
      </p:sp>
      <p:sp>
        <p:nvSpPr>
          <p:cNvPr id="12" name="PubPieSlice"/>
          <p:cNvSpPr>
            <a:spLocks noEditPoints="1" noChangeArrowheads="1"/>
          </p:cNvSpPr>
          <p:nvPr/>
        </p:nvSpPr>
        <p:spPr bwMode="auto">
          <a:xfrm rot="1623262">
            <a:off x="698500" y="1920875"/>
            <a:ext cx="2593975" cy="30480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10799" y="0"/>
                </a:moveTo>
                <a:cubicBezTo>
                  <a:pt x="4834" y="0"/>
                  <a:pt x="0" y="48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lnTo>
                  <a:pt x="10800" y="10800"/>
                </a:lnTo>
                <a:close/>
              </a:path>
            </a:pathLst>
          </a:cu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Front">
              <a:rot lat="1500000" lon="1500000" rev="0"/>
            </a:camera>
            <a:lightRig rig="legacyFlat2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13" name="Cloud"/>
          <p:cNvSpPr>
            <a:spLocks noChangeAspect="1" noEditPoints="1" noChangeArrowheads="1"/>
          </p:cNvSpPr>
          <p:nvPr/>
        </p:nvSpPr>
        <p:spPr bwMode="auto">
          <a:xfrm>
            <a:off x="1447800" y="2051050"/>
            <a:ext cx="6553200" cy="25146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algn="ctr" eaLnBrk="0" hangingPunct="0">
              <a:defRPr/>
            </a:pPr>
            <a:endParaRPr lang="en-US">
              <a:solidFill>
                <a:srgbClr val="FF00FF"/>
              </a:solidFill>
              <a:latin typeface="Times New Roman" pitchFamily="18" charset="0"/>
            </a:endParaRPr>
          </a:p>
        </p:txBody>
      </p:sp>
      <p:sp>
        <p:nvSpPr>
          <p:cNvPr id="14" name="WordArt 31"/>
          <p:cNvSpPr>
            <a:spLocks noChangeArrowheads="1" noChangeShapeType="1" noTextEdit="1"/>
          </p:cNvSpPr>
          <p:nvPr/>
        </p:nvSpPr>
        <p:spPr bwMode="auto">
          <a:xfrm>
            <a:off x="1828800" y="2362200"/>
            <a:ext cx="5562600" cy="13716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Hát</a:t>
            </a:r>
            <a:r>
              <a:rPr lang="en-US" sz="3600" kern="10" dirty="0" smtClean="0">
                <a:ln w="9525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kết</a:t>
            </a:r>
            <a:r>
              <a:rPr lang="en-US" sz="3600" kern="10" dirty="0" smtClean="0">
                <a:ln w="9525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hợp</a:t>
            </a:r>
            <a:r>
              <a:rPr lang="en-US" sz="3600" kern="10" dirty="0" smtClean="0">
                <a:ln w="9525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gõ</a:t>
            </a:r>
            <a:r>
              <a:rPr lang="en-US" sz="3600" kern="10" dirty="0" smtClean="0">
                <a:ln w="9525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đệm</a:t>
            </a:r>
            <a:r>
              <a:rPr lang="en-US" sz="3600" kern="10" dirty="0" smtClean="0">
                <a:ln w="9525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theo</a:t>
            </a:r>
            <a:r>
              <a:rPr lang="en-US" sz="3600" kern="10" dirty="0" smtClean="0">
                <a:ln w="9525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phách</a:t>
            </a:r>
            <a:r>
              <a:rPr lang="en-US" sz="3600" kern="10" dirty="0" smtClean="0">
                <a:ln w="9525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, </a:t>
            </a:r>
            <a:r>
              <a:rPr lang="en-US" sz="3600" kern="10" dirty="0" err="1" smtClean="0">
                <a:ln w="9525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nhịp</a:t>
            </a:r>
            <a:endParaRPr lang="en-US" sz="3600" kern="10" dirty="0">
              <a:ln w="9525">
                <a:solidFill>
                  <a:srgbClr val="0066FF"/>
                </a:solidFill>
                <a:round/>
                <a:headEnd/>
                <a:tailEnd/>
              </a:ln>
              <a:solidFill>
                <a:srgbClr val="FF3300"/>
              </a:solidFill>
              <a:latin typeface="Times New Roman"/>
              <a:cs typeface="Times New Roman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2438400" y="4641850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>
                <a:solidFill>
                  <a:srgbClr val="CC66FF"/>
                </a:solidFill>
                <a:latin typeface="Times New Roman" pitchFamily="18" charset="0"/>
                <a:cs typeface="Times New Roman" pitchFamily="18" charset="0"/>
              </a:rPr>
              <a:t>♫</a:t>
            </a:r>
            <a:endParaRPr lang="en-US" sz="4400">
              <a:solidFill>
                <a:srgbClr val="CC66FF"/>
              </a:solidFill>
              <a:latin typeface="Times New Roman" pitchFamily="18" charset="0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2971800" y="1289050"/>
            <a:ext cx="91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♫</a:t>
            </a:r>
            <a:endParaRPr lang="en-US" sz="4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914400" y="0"/>
            <a:ext cx="7848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defRPr/>
            </a:pP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endParaRPr lang="en-US" sz="28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TĐN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0416 0.06667 L -3.33333E-6 0 " pathEditMode="relative" rAng="0" ptsTypes="AA">
                                      <p:cBhvr>
                                        <p:cTn id="3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33"/>
                                    </p:animMotion>
                                    <p:animRot by="1500000">
                                      <p:cBhvr>
                                        <p:cTn id="3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.55112E-17 0.07176 L 5.55112E-17 -0.00023 " pathEditMode="relative" rAng="0" ptsTypes="AA">
                                      <p:cBhvr>
                                        <p:cTn id="4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"/>
                                    </p:animMotion>
                                    <p:animRot by="1500000">
                                      <p:cBhvr>
                                        <p:cTn id="4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0.07616 L -3.33333E-6 -0.00023 " pathEditMode="relative" rAng="0" ptsTypes="AA">
                                      <p:cBhvr>
                                        <p:cTn id="48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"/>
                                    </p:animMotion>
                                    <p:animRot by="1500000">
                                      <p:cBhvr>
                                        <p:cTn id="4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-0.00023 L -0.00417 -0.07245 " pathEditMode="relative" rAng="0" ptsTypes="AA">
                                      <p:cBhvr>
                                        <p:cTn id="5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36"/>
                                    </p:animMotion>
                                    <p:animRot by="1500000">
                                      <p:cBhvr>
                                        <p:cTn id="5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0.00023 L 0 -0.07246 " pathEditMode="relative" rAng="0" ptsTypes="AA">
                                      <p:cBhvr>
                                        <p:cTn id="60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"/>
                                    </p:animMotion>
                                    <p:animRot by="1500000">
                                      <p:cBhvr>
                                        <p:cTn id="6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1.11111E-6 L 0 -0.07778 " pathEditMode="relative" rAng="0" ptsTypes="AA">
                                      <p:cBhvr>
                                        <p:cTn id="6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"/>
                                    </p:animMotion>
                                    <p:animRot by="1500000">
                                      <p:cBhvr>
                                        <p:cTn id="6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0.00023 L 0 -0.07246 " pathEditMode="relative" rAng="0" ptsTypes="AA">
                                      <p:cBhvr>
                                        <p:cTn id="77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"/>
                                    </p:animMotion>
                                    <p:animRot by="1500000">
                                      <p:cBhvr>
                                        <p:cTn id="7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0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1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0416 0.06667 L -3.33333E-6 0 " pathEditMode="relative" rAng="0" ptsTypes="AA">
                                      <p:cBhvr>
                                        <p:cTn id="88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33"/>
                                    </p:animMotion>
                                    <p:animRot by="1500000">
                                      <p:cBhvr>
                                        <p:cTn id="8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3" grpId="0" animBg="1"/>
      <p:bldP spid="15" grpId="0"/>
      <p:bldP spid="15" grpId="1"/>
      <p:bldP spid="16" grpId="0"/>
      <p:bldP spid="1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4" descr="519812454067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8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3956050"/>
            <a:ext cx="4800600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3657600" y="450850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♫</a:t>
            </a:r>
            <a:endParaRPr lang="en-US" sz="4400">
              <a:solidFill>
                <a:srgbClr val="FF9900"/>
              </a:solidFill>
              <a:latin typeface="Times New Roman" pitchFamily="18" charset="0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7772400" y="1212850"/>
            <a:ext cx="45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>
                <a:solidFill>
                  <a:srgbClr val="990099"/>
                </a:solidFill>
                <a:latin typeface="Times New Roman" pitchFamily="18" charset="0"/>
              </a:rPr>
              <a:t>♪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3733800" y="5251450"/>
            <a:ext cx="91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♫</a:t>
            </a:r>
            <a:endParaRPr lang="en-US" sz="4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1752600" y="892175"/>
            <a:ext cx="45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>
                <a:solidFill>
                  <a:srgbClr val="FF00FF"/>
                </a:solidFill>
                <a:latin typeface="Times New Roman" pitchFamily="18" charset="0"/>
              </a:rPr>
              <a:t>♪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 flipH="1">
            <a:off x="1371600" y="5235575"/>
            <a:ext cx="45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>
                <a:solidFill>
                  <a:srgbClr val="FFFF00"/>
                </a:solidFill>
                <a:latin typeface="Times New Roman" pitchFamily="18" charset="0"/>
              </a:rPr>
              <a:t>♪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5029200" y="1136650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>
                <a:solidFill>
                  <a:srgbClr val="CC66FF"/>
                </a:solidFill>
                <a:latin typeface="Times New Roman" pitchFamily="18" charset="0"/>
                <a:cs typeface="Times New Roman" pitchFamily="18" charset="0"/>
              </a:rPr>
              <a:t>♫</a:t>
            </a:r>
            <a:endParaRPr lang="en-US" sz="4400">
              <a:solidFill>
                <a:srgbClr val="CC66FF"/>
              </a:solidFill>
              <a:latin typeface="Times New Roman" pitchFamily="18" charset="0"/>
            </a:endParaRPr>
          </a:p>
        </p:txBody>
      </p:sp>
      <p:sp>
        <p:nvSpPr>
          <p:cNvPr id="12" name="PubPieSlice"/>
          <p:cNvSpPr>
            <a:spLocks noEditPoints="1" noChangeArrowheads="1"/>
          </p:cNvSpPr>
          <p:nvPr/>
        </p:nvSpPr>
        <p:spPr bwMode="auto">
          <a:xfrm rot="1623262">
            <a:off x="698500" y="1920875"/>
            <a:ext cx="2593975" cy="30480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10799" y="0"/>
                </a:moveTo>
                <a:cubicBezTo>
                  <a:pt x="4834" y="0"/>
                  <a:pt x="0" y="48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lnTo>
                  <a:pt x="10800" y="10800"/>
                </a:lnTo>
                <a:close/>
              </a:path>
            </a:pathLst>
          </a:cu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Front">
              <a:rot lat="1500000" lon="1500000" rev="0"/>
            </a:camera>
            <a:lightRig rig="legacyFlat2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13" name="Cloud"/>
          <p:cNvSpPr>
            <a:spLocks noChangeAspect="1" noEditPoints="1" noChangeArrowheads="1"/>
          </p:cNvSpPr>
          <p:nvPr/>
        </p:nvSpPr>
        <p:spPr bwMode="auto">
          <a:xfrm>
            <a:off x="1371600" y="2057400"/>
            <a:ext cx="6553200" cy="25146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algn="ctr" eaLnBrk="0" hangingPunct="0">
              <a:defRPr/>
            </a:pPr>
            <a:endParaRPr lang="en-US">
              <a:solidFill>
                <a:srgbClr val="FF00FF"/>
              </a:solidFill>
              <a:latin typeface="Times New Roman" pitchFamily="18" charset="0"/>
            </a:endParaRPr>
          </a:p>
        </p:txBody>
      </p:sp>
      <p:sp>
        <p:nvSpPr>
          <p:cNvPr id="14" name="WordArt 31"/>
          <p:cNvSpPr>
            <a:spLocks noChangeArrowheads="1" noChangeShapeType="1" noTextEdit="1"/>
          </p:cNvSpPr>
          <p:nvPr/>
        </p:nvSpPr>
        <p:spPr bwMode="auto">
          <a:xfrm>
            <a:off x="1828800" y="2362200"/>
            <a:ext cx="5562600" cy="13716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Hát</a:t>
            </a:r>
            <a:r>
              <a:rPr lang="en-US" sz="3600" kern="10" dirty="0" smtClean="0">
                <a:ln w="9525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kết</a:t>
            </a:r>
            <a:r>
              <a:rPr lang="en-US" sz="3600" kern="10" dirty="0" smtClean="0">
                <a:ln w="9525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hợp</a:t>
            </a:r>
            <a:r>
              <a:rPr lang="en-US" sz="3600" kern="10" dirty="0" smtClean="0">
                <a:ln w="9525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gõ</a:t>
            </a:r>
            <a:r>
              <a:rPr lang="en-US" sz="3600" kern="10" dirty="0" smtClean="0">
                <a:ln w="9525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đệm</a:t>
            </a:r>
            <a:r>
              <a:rPr lang="en-US" sz="3600" kern="10" dirty="0" smtClean="0">
                <a:ln w="9525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theo</a:t>
            </a:r>
            <a:r>
              <a:rPr lang="en-US" sz="3600" kern="10" dirty="0" smtClean="0">
                <a:ln w="9525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tiết</a:t>
            </a:r>
            <a:r>
              <a:rPr lang="en-US" sz="3600" kern="10" dirty="0" smtClean="0">
                <a:ln w="9525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tấu</a:t>
            </a:r>
            <a:endParaRPr lang="en-US" sz="3600" kern="10" dirty="0">
              <a:ln w="9525">
                <a:solidFill>
                  <a:srgbClr val="0066FF"/>
                </a:solidFill>
                <a:round/>
                <a:headEnd/>
                <a:tailEnd/>
              </a:ln>
              <a:solidFill>
                <a:srgbClr val="FF3300"/>
              </a:solidFill>
              <a:latin typeface="Times New Roman"/>
              <a:cs typeface="Times New Roman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2438400" y="4641850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>
                <a:solidFill>
                  <a:srgbClr val="CC66FF"/>
                </a:solidFill>
                <a:latin typeface="Times New Roman" pitchFamily="18" charset="0"/>
                <a:cs typeface="Times New Roman" pitchFamily="18" charset="0"/>
              </a:rPr>
              <a:t>♫</a:t>
            </a:r>
            <a:endParaRPr lang="en-US" sz="4400">
              <a:solidFill>
                <a:srgbClr val="CC66FF"/>
              </a:solidFill>
              <a:latin typeface="Times New Roman" pitchFamily="18" charset="0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2971800" y="1289050"/>
            <a:ext cx="91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♫</a:t>
            </a:r>
            <a:endParaRPr lang="en-US" sz="4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914400" y="0"/>
            <a:ext cx="7848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defRPr/>
            </a:pP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endParaRPr lang="en-US" sz="28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TĐN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0416 0.06667 L -3.33333E-6 0 " pathEditMode="relative" rAng="0" ptsTypes="AA">
                                      <p:cBhvr>
                                        <p:cTn id="3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33"/>
                                    </p:animMotion>
                                    <p:animRot by="1500000">
                                      <p:cBhvr>
                                        <p:cTn id="3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.55112E-17 0.07176 L 5.55112E-17 -0.00023 " pathEditMode="relative" rAng="0" ptsTypes="AA">
                                      <p:cBhvr>
                                        <p:cTn id="4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"/>
                                    </p:animMotion>
                                    <p:animRot by="1500000">
                                      <p:cBhvr>
                                        <p:cTn id="4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0.07616 L -3.33333E-6 -0.00023 " pathEditMode="relative" rAng="0" ptsTypes="AA">
                                      <p:cBhvr>
                                        <p:cTn id="48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"/>
                                    </p:animMotion>
                                    <p:animRot by="1500000">
                                      <p:cBhvr>
                                        <p:cTn id="4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-0.00023 L -0.00417 -0.07245 " pathEditMode="relative" rAng="0" ptsTypes="AA">
                                      <p:cBhvr>
                                        <p:cTn id="5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36"/>
                                    </p:animMotion>
                                    <p:animRot by="1500000">
                                      <p:cBhvr>
                                        <p:cTn id="5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0.00023 L 0 -0.07246 " pathEditMode="relative" rAng="0" ptsTypes="AA">
                                      <p:cBhvr>
                                        <p:cTn id="60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"/>
                                    </p:animMotion>
                                    <p:animRot by="1500000">
                                      <p:cBhvr>
                                        <p:cTn id="6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1.11111E-6 L 0 -0.07778 " pathEditMode="relative" rAng="0" ptsTypes="AA">
                                      <p:cBhvr>
                                        <p:cTn id="6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"/>
                                    </p:animMotion>
                                    <p:animRot by="1500000">
                                      <p:cBhvr>
                                        <p:cTn id="6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0.00023 L 0 -0.07246 " pathEditMode="relative" rAng="0" ptsTypes="AA">
                                      <p:cBhvr>
                                        <p:cTn id="77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"/>
                                    </p:animMotion>
                                    <p:animRot by="1500000">
                                      <p:cBhvr>
                                        <p:cTn id="7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0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1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0416 0.06667 L -3.33333E-6 0 " pathEditMode="relative" rAng="0" ptsTypes="AA">
                                      <p:cBhvr>
                                        <p:cTn id="88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33"/>
                                    </p:animMotion>
                                    <p:animRot by="1500000">
                                      <p:cBhvr>
                                        <p:cTn id="8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3" grpId="0" animBg="1"/>
      <p:bldP spid="15" grpId="0"/>
      <p:bldP spid="15" grpId="1"/>
      <p:bldP spid="16" grpId="0"/>
      <p:bldP spid="1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519812454067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BD18223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609600"/>
            <a:ext cx="1000125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3" descr="bird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1676400"/>
            <a:ext cx="14097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3" descr="bird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4114800"/>
            <a:ext cx="14097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14 Track 14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505200" y="6324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4"/>
          <p:cNvSpPr>
            <a:spLocks noChangeArrowheads="1"/>
          </p:cNvSpPr>
          <p:nvPr/>
        </p:nvSpPr>
        <p:spPr bwMode="auto">
          <a:xfrm>
            <a:off x="2514600" y="2209800"/>
            <a:ext cx="3505200" cy="4419600"/>
          </a:xfrm>
          <a:prstGeom prst="ellipse">
            <a:avLst/>
          </a:prstGeom>
          <a:gradFill rotWithShape="1">
            <a:gsLst>
              <a:gs pos="0">
                <a:srgbClr val="00FF00">
                  <a:alpha val="71001"/>
                </a:srgb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Picture 5" descr="BALERIN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3657600" y="3152775"/>
            <a:ext cx="155575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reeform 14"/>
          <p:cNvSpPr>
            <a:spLocks/>
          </p:cNvSpPr>
          <p:nvPr/>
        </p:nvSpPr>
        <p:spPr bwMode="auto">
          <a:xfrm>
            <a:off x="5105400" y="2514600"/>
            <a:ext cx="287338" cy="290513"/>
          </a:xfrm>
          <a:custGeom>
            <a:avLst/>
            <a:gdLst>
              <a:gd name="T0" fmla="*/ 2147483647 w 211"/>
              <a:gd name="T1" fmla="*/ 2147483647 h 212"/>
              <a:gd name="T2" fmla="*/ 2147483647 w 211"/>
              <a:gd name="T3" fmla="*/ 0 h 212"/>
              <a:gd name="T4" fmla="*/ 2147483647 w 211"/>
              <a:gd name="T5" fmla="*/ 2147483647 h 212"/>
              <a:gd name="T6" fmla="*/ 2147483647 w 211"/>
              <a:gd name="T7" fmla="*/ 2147483647 h 212"/>
              <a:gd name="T8" fmla="*/ 2147483647 w 211"/>
              <a:gd name="T9" fmla="*/ 2147483647 h 212"/>
              <a:gd name="T10" fmla="*/ 2147483647 w 211"/>
              <a:gd name="T11" fmla="*/ 2147483647 h 212"/>
              <a:gd name="T12" fmla="*/ 2147483647 w 211"/>
              <a:gd name="T13" fmla="*/ 2147483647 h 212"/>
              <a:gd name="T14" fmla="*/ 2147483647 w 211"/>
              <a:gd name="T15" fmla="*/ 2147483647 h 212"/>
              <a:gd name="T16" fmla="*/ 2147483647 w 211"/>
              <a:gd name="T17" fmla="*/ 2147483647 h 212"/>
              <a:gd name="T18" fmla="*/ 2147483647 w 211"/>
              <a:gd name="T19" fmla="*/ 2147483647 h 212"/>
              <a:gd name="T20" fmla="*/ 2147483647 w 211"/>
              <a:gd name="T21" fmla="*/ 2147483647 h 212"/>
              <a:gd name="T22" fmla="*/ 2147483647 w 211"/>
              <a:gd name="T23" fmla="*/ 2147483647 h 212"/>
              <a:gd name="T24" fmla="*/ 2147483647 w 211"/>
              <a:gd name="T25" fmla="*/ 2147483647 h 212"/>
              <a:gd name="T26" fmla="*/ 2147483647 w 211"/>
              <a:gd name="T27" fmla="*/ 2147483647 h 212"/>
              <a:gd name="T28" fmla="*/ 0 w 211"/>
              <a:gd name="T29" fmla="*/ 2147483647 h 212"/>
              <a:gd name="T30" fmla="*/ 0 w 211"/>
              <a:gd name="T31" fmla="*/ 2147483647 h 212"/>
              <a:gd name="T32" fmla="*/ 2147483647 w 211"/>
              <a:gd name="T33" fmla="*/ 2147483647 h 212"/>
              <a:gd name="T34" fmla="*/ 2147483647 w 211"/>
              <a:gd name="T35" fmla="*/ 2147483647 h 212"/>
              <a:gd name="T36" fmla="*/ 2147483647 w 211"/>
              <a:gd name="T37" fmla="*/ 2147483647 h 212"/>
              <a:gd name="T38" fmla="*/ 2147483647 w 211"/>
              <a:gd name="T39" fmla="*/ 2147483647 h 212"/>
              <a:gd name="T40" fmla="*/ 2147483647 w 211"/>
              <a:gd name="T41" fmla="*/ 2147483647 h 212"/>
              <a:gd name="T42" fmla="*/ 2147483647 w 211"/>
              <a:gd name="T43" fmla="*/ 2147483647 h 212"/>
              <a:gd name="T44" fmla="*/ 2147483647 w 211"/>
              <a:gd name="T45" fmla="*/ 2147483647 h 212"/>
              <a:gd name="T46" fmla="*/ 2147483647 w 211"/>
              <a:gd name="T47" fmla="*/ 2147483647 h 212"/>
              <a:gd name="T48" fmla="*/ 2147483647 w 211"/>
              <a:gd name="T49" fmla="*/ 2147483647 h 212"/>
              <a:gd name="T50" fmla="*/ 2147483647 w 211"/>
              <a:gd name="T51" fmla="*/ 2147483647 h 212"/>
              <a:gd name="T52" fmla="*/ 2147483647 w 211"/>
              <a:gd name="T53" fmla="*/ 2147483647 h 212"/>
              <a:gd name="T54" fmla="*/ 2147483647 w 211"/>
              <a:gd name="T55" fmla="*/ 2147483647 h 212"/>
              <a:gd name="T56" fmla="*/ 2147483647 w 211"/>
              <a:gd name="T57" fmla="*/ 2147483647 h 212"/>
              <a:gd name="T58" fmla="*/ 2147483647 w 211"/>
              <a:gd name="T59" fmla="*/ 2147483647 h 212"/>
              <a:gd name="T60" fmla="*/ 2147483647 w 211"/>
              <a:gd name="T61" fmla="*/ 2147483647 h 212"/>
              <a:gd name="T62" fmla="*/ 2147483647 w 211"/>
              <a:gd name="T63" fmla="*/ 2147483647 h 212"/>
              <a:gd name="T64" fmla="*/ 2147483647 w 211"/>
              <a:gd name="T65" fmla="*/ 2147483647 h 212"/>
              <a:gd name="T66" fmla="*/ 2147483647 w 211"/>
              <a:gd name="T67" fmla="*/ 2147483647 h 212"/>
              <a:gd name="T68" fmla="*/ 2147483647 w 211"/>
              <a:gd name="T69" fmla="*/ 2147483647 h 212"/>
              <a:gd name="T70" fmla="*/ 2147483647 w 211"/>
              <a:gd name="T71" fmla="*/ 2147483647 h 212"/>
              <a:gd name="T72" fmla="*/ 2147483647 w 211"/>
              <a:gd name="T73" fmla="*/ 2147483647 h 212"/>
              <a:gd name="T74" fmla="*/ 2147483647 w 211"/>
              <a:gd name="T75" fmla="*/ 2147483647 h 212"/>
              <a:gd name="T76" fmla="*/ 2147483647 w 211"/>
              <a:gd name="T77" fmla="*/ 2147483647 h 212"/>
              <a:gd name="T78" fmla="*/ 2147483647 w 211"/>
              <a:gd name="T79" fmla="*/ 2147483647 h 212"/>
              <a:gd name="T80" fmla="*/ 2147483647 w 211"/>
              <a:gd name="T81" fmla="*/ 2147483647 h 212"/>
              <a:gd name="T82" fmla="*/ 2147483647 w 211"/>
              <a:gd name="T83" fmla="*/ 2147483647 h 212"/>
              <a:gd name="T84" fmla="*/ 2147483647 w 211"/>
              <a:gd name="T85" fmla="*/ 2147483647 h 212"/>
              <a:gd name="T86" fmla="*/ 2147483647 w 211"/>
              <a:gd name="T87" fmla="*/ 2147483647 h 212"/>
              <a:gd name="T88" fmla="*/ 2147483647 w 211"/>
              <a:gd name="T89" fmla="*/ 2147483647 h 212"/>
              <a:gd name="T90" fmla="*/ 2147483647 w 211"/>
              <a:gd name="T91" fmla="*/ 2147483647 h 212"/>
              <a:gd name="T92" fmla="*/ 2147483647 w 211"/>
              <a:gd name="T93" fmla="*/ 2147483647 h 212"/>
              <a:gd name="T94" fmla="*/ 2147483647 w 211"/>
              <a:gd name="T95" fmla="*/ 2147483647 h 212"/>
              <a:gd name="T96" fmla="*/ 2147483647 w 211"/>
              <a:gd name="T97" fmla="*/ 2147483647 h 212"/>
              <a:gd name="T98" fmla="*/ 2147483647 w 211"/>
              <a:gd name="T99" fmla="*/ 2147483647 h 212"/>
              <a:gd name="T100" fmla="*/ 2147483647 w 211"/>
              <a:gd name="T101" fmla="*/ 2147483647 h 212"/>
              <a:gd name="T102" fmla="*/ 2147483647 w 211"/>
              <a:gd name="T103" fmla="*/ 2147483647 h 212"/>
              <a:gd name="T104" fmla="*/ 2147483647 w 211"/>
              <a:gd name="T105" fmla="*/ 2147483647 h 212"/>
              <a:gd name="T106" fmla="*/ 2147483647 w 211"/>
              <a:gd name="T107" fmla="*/ 2147483647 h 212"/>
              <a:gd name="T108" fmla="*/ 2147483647 w 211"/>
              <a:gd name="T109" fmla="*/ 2147483647 h 212"/>
              <a:gd name="T110" fmla="*/ 2147483647 w 211"/>
              <a:gd name="T111" fmla="*/ 2147483647 h 212"/>
              <a:gd name="T112" fmla="*/ 2147483647 w 211"/>
              <a:gd name="T113" fmla="*/ 2147483647 h 212"/>
              <a:gd name="T114" fmla="*/ 2147483647 w 211"/>
              <a:gd name="T115" fmla="*/ 2147483647 h 212"/>
              <a:gd name="T116" fmla="*/ 2147483647 w 211"/>
              <a:gd name="T117" fmla="*/ 2147483647 h 212"/>
              <a:gd name="T118" fmla="*/ 2147483647 w 211"/>
              <a:gd name="T119" fmla="*/ 2147483647 h 212"/>
              <a:gd name="T120" fmla="*/ 2147483647 w 211"/>
              <a:gd name="T121" fmla="*/ 2147483647 h 212"/>
              <a:gd name="T122" fmla="*/ 2147483647 w 211"/>
              <a:gd name="T123" fmla="*/ 2147483647 h 212"/>
              <a:gd name="T124" fmla="*/ 2147483647 w 211"/>
              <a:gd name="T125" fmla="*/ 2147483647 h 21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11"/>
              <a:gd name="T190" fmla="*/ 0 h 212"/>
              <a:gd name="T191" fmla="*/ 211 w 211"/>
              <a:gd name="T192" fmla="*/ 212 h 21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11" h="212">
                <a:moveTo>
                  <a:pt x="211" y="18"/>
                </a:moveTo>
                <a:lnTo>
                  <a:pt x="90" y="0"/>
                </a:lnTo>
                <a:lnTo>
                  <a:pt x="70" y="148"/>
                </a:lnTo>
                <a:lnTo>
                  <a:pt x="67" y="145"/>
                </a:lnTo>
                <a:lnTo>
                  <a:pt x="62" y="143"/>
                </a:lnTo>
                <a:lnTo>
                  <a:pt x="57" y="142"/>
                </a:lnTo>
                <a:lnTo>
                  <a:pt x="51" y="140"/>
                </a:lnTo>
                <a:lnTo>
                  <a:pt x="44" y="140"/>
                </a:lnTo>
                <a:lnTo>
                  <a:pt x="36" y="142"/>
                </a:lnTo>
                <a:lnTo>
                  <a:pt x="27" y="145"/>
                </a:lnTo>
                <a:lnTo>
                  <a:pt x="20" y="148"/>
                </a:lnTo>
                <a:lnTo>
                  <a:pt x="13" y="153"/>
                </a:lnTo>
                <a:lnTo>
                  <a:pt x="7" y="159"/>
                </a:lnTo>
                <a:lnTo>
                  <a:pt x="2" y="165"/>
                </a:lnTo>
                <a:lnTo>
                  <a:pt x="0" y="171"/>
                </a:lnTo>
                <a:lnTo>
                  <a:pt x="0" y="176"/>
                </a:lnTo>
                <a:lnTo>
                  <a:pt x="1" y="181"/>
                </a:lnTo>
                <a:lnTo>
                  <a:pt x="2" y="184"/>
                </a:lnTo>
                <a:lnTo>
                  <a:pt x="5" y="188"/>
                </a:lnTo>
                <a:lnTo>
                  <a:pt x="8" y="191"/>
                </a:lnTo>
                <a:lnTo>
                  <a:pt x="12" y="193"/>
                </a:lnTo>
                <a:lnTo>
                  <a:pt x="16" y="194"/>
                </a:lnTo>
                <a:lnTo>
                  <a:pt x="21" y="196"/>
                </a:lnTo>
                <a:lnTo>
                  <a:pt x="29" y="197"/>
                </a:lnTo>
                <a:lnTo>
                  <a:pt x="37" y="196"/>
                </a:lnTo>
                <a:lnTo>
                  <a:pt x="46" y="192"/>
                </a:lnTo>
                <a:lnTo>
                  <a:pt x="53" y="189"/>
                </a:lnTo>
                <a:lnTo>
                  <a:pt x="60" y="184"/>
                </a:lnTo>
                <a:lnTo>
                  <a:pt x="67" y="178"/>
                </a:lnTo>
                <a:lnTo>
                  <a:pt x="70" y="173"/>
                </a:lnTo>
                <a:lnTo>
                  <a:pt x="73" y="165"/>
                </a:lnTo>
                <a:lnTo>
                  <a:pt x="91" y="36"/>
                </a:lnTo>
                <a:lnTo>
                  <a:pt x="201" y="53"/>
                </a:lnTo>
                <a:lnTo>
                  <a:pt x="185" y="166"/>
                </a:lnTo>
                <a:lnTo>
                  <a:pt x="181" y="162"/>
                </a:lnTo>
                <a:lnTo>
                  <a:pt x="178" y="160"/>
                </a:lnTo>
                <a:lnTo>
                  <a:pt x="172" y="159"/>
                </a:lnTo>
                <a:lnTo>
                  <a:pt x="166" y="158"/>
                </a:lnTo>
                <a:lnTo>
                  <a:pt x="159" y="158"/>
                </a:lnTo>
                <a:lnTo>
                  <a:pt x="151" y="159"/>
                </a:lnTo>
                <a:lnTo>
                  <a:pt x="143" y="162"/>
                </a:lnTo>
                <a:lnTo>
                  <a:pt x="135" y="166"/>
                </a:lnTo>
                <a:lnTo>
                  <a:pt x="128" y="170"/>
                </a:lnTo>
                <a:lnTo>
                  <a:pt x="122" y="176"/>
                </a:lnTo>
                <a:lnTo>
                  <a:pt x="118" y="182"/>
                </a:lnTo>
                <a:lnTo>
                  <a:pt x="115" y="189"/>
                </a:lnTo>
                <a:lnTo>
                  <a:pt x="115" y="193"/>
                </a:lnTo>
                <a:lnTo>
                  <a:pt x="117" y="198"/>
                </a:lnTo>
                <a:lnTo>
                  <a:pt x="119" y="201"/>
                </a:lnTo>
                <a:lnTo>
                  <a:pt x="121" y="205"/>
                </a:lnTo>
                <a:lnTo>
                  <a:pt x="125" y="207"/>
                </a:lnTo>
                <a:lnTo>
                  <a:pt x="128" y="209"/>
                </a:lnTo>
                <a:lnTo>
                  <a:pt x="132" y="211"/>
                </a:lnTo>
                <a:lnTo>
                  <a:pt x="136" y="212"/>
                </a:lnTo>
                <a:lnTo>
                  <a:pt x="144" y="212"/>
                </a:lnTo>
                <a:lnTo>
                  <a:pt x="153" y="211"/>
                </a:lnTo>
                <a:lnTo>
                  <a:pt x="161" y="209"/>
                </a:lnTo>
                <a:lnTo>
                  <a:pt x="170" y="206"/>
                </a:lnTo>
                <a:lnTo>
                  <a:pt x="176" y="201"/>
                </a:lnTo>
                <a:lnTo>
                  <a:pt x="182" y="196"/>
                </a:lnTo>
                <a:lnTo>
                  <a:pt x="187" y="190"/>
                </a:lnTo>
                <a:lnTo>
                  <a:pt x="189" y="182"/>
                </a:lnTo>
                <a:lnTo>
                  <a:pt x="211" y="18"/>
                </a:lnTo>
                <a:close/>
              </a:path>
            </a:pathLst>
          </a:custGeom>
          <a:solidFill>
            <a:srgbClr val="3333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16"/>
          <p:cNvSpPr>
            <a:spLocks/>
          </p:cNvSpPr>
          <p:nvPr/>
        </p:nvSpPr>
        <p:spPr bwMode="auto">
          <a:xfrm>
            <a:off x="5791200" y="3933825"/>
            <a:ext cx="250825" cy="333375"/>
          </a:xfrm>
          <a:custGeom>
            <a:avLst/>
            <a:gdLst>
              <a:gd name="T0" fmla="*/ 2147483647 w 316"/>
              <a:gd name="T1" fmla="*/ 2147483647 h 419"/>
              <a:gd name="T2" fmla="*/ 2147483647 w 316"/>
              <a:gd name="T3" fmla="*/ 2147483647 h 419"/>
              <a:gd name="T4" fmla="*/ 2147483647 w 316"/>
              <a:gd name="T5" fmla="*/ 0 h 419"/>
              <a:gd name="T6" fmla="*/ 2147483647 w 316"/>
              <a:gd name="T7" fmla="*/ 2147483647 h 419"/>
              <a:gd name="T8" fmla="*/ 2147483647 w 316"/>
              <a:gd name="T9" fmla="*/ 2147483647 h 419"/>
              <a:gd name="T10" fmla="*/ 2147483647 w 316"/>
              <a:gd name="T11" fmla="*/ 2147483647 h 419"/>
              <a:gd name="T12" fmla="*/ 2147483647 w 316"/>
              <a:gd name="T13" fmla="*/ 2147483647 h 419"/>
              <a:gd name="T14" fmla="*/ 2147483647 w 316"/>
              <a:gd name="T15" fmla="*/ 2147483647 h 419"/>
              <a:gd name="T16" fmla="*/ 2147483647 w 316"/>
              <a:gd name="T17" fmla="*/ 2147483647 h 419"/>
              <a:gd name="T18" fmla="*/ 2147483647 w 316"/>
              <a:gd name="T19" fmla="*/ 2147483647 h 419"/>
              <a:gd name="T20" fmla="*/ 2147483647 w 316"/>
              <a:gd name="T21" fmla="*/ 2147483647 h 419"/>
              <a:gd name="T22" fmla="*/ 2147483647 w 316"/>
              <a:gd name="T23" fmla="*/ 2147483647 h 419"/>
              <a:gd name="T24" fmla="*/ 2147483647 w 316"/>
              <a:gd name="T25" fmla="*/ 2147483647 h 419"/>
              <a:gd name="T26" fmla="*/ 2147483647 w 316"/>
              <a:gd name="T27" fmla="*/ 2147483647 h 419"/>
              <a:gd name="T28" fmla="*/ 2147483647 w 316"/>
              <a:gd name="T29" fmla="*/ 2147483647 h 419"/>
              <a:gd name="T30" fmla="*/ 2147483647 w 316"/>
              <a:gd name="T31" fmla="*/ 2147483647 h 419"/>
              <a:gd name="T32" fmla="*/ 2147483647 w 316"/>
              <a:gd name="T33" fmla="*/ 2147483647 h 419"/>
              <a:gd name="T34" fmla="*/ 2147483647 w 316"/>
              <a:gd name="T35" fmla="*/ 2147483647 h 419"/>
              <a:gd name="T36" fmla="*/ 2147483647 w 316"/>
              <a:gd name="T37" fmla="*/ 2147483647 h 419"/>
              <a:gd name="T38" fmla="*/ 2147483647 w 316"/>
              <a:gd name="T39" fmla="*/ 2147483647 h 419"/>
              <a:gd name="T40" fmla="*/ 2147483647 w 316"/>
              <a:gd name="T41" fmla="*/ 2147483647 h 419"/>
              <a:gd name="T42" fmla="*/ 2147483647 w 316"/>
              <a:gd name="T43" fmla="*/ 2147483647 h 419"/>
              <a:gd name="T44" fmla="*/ 2147483647 w 316"/>
              <a:gd name="T45" fmla="*/ 2147483647 h 419"/>
              <a:gd name="T46" fmla="*/ 2147483647 w 316"/>
              <a:gd name="T47" fmla="*/ 2147483647 h 419"/>
              <a:gd name="T48" fmla="*/ 2147483647 w 316"/>
              <a:gd name="T49" fmla="*/ 2147483647 h 419"/>
              <a:gd name="T50" fmla="*/ 2147483647 w 316"/>
              <a:gd name="T51" fmla="*/ 2147483647 h 419"/>
              <a:gd name="T52" fmla="*/ 2147483647 w 316"/>
              <a:gd name="T53" fmla="*/ 2147483647 h 419"/>
              <a:gd name="T54" fmla="*/ 2147483647 w 316"/>
              <a:gd name="T55" fmla="*/ 2147483647 h 419"/>
              <a:gd name="T56" fmla="*/ 2147483647 w 316"/>
              <a:gd name="T57" fmla="*/ 2147483647 h 419"/>
              <a:gd name="T58" fmla="*/ 2147483647 w 316"/>
              <a:gd name="T59" fmla="*/ 2147483647 h 419"/>
              <a:gd name="T60" fmla="*/ 2147483647 w 316"/>
              <a:gd name="T61" fmla="*/ 2147483647 h 419"/>
              <a:gd name="T62" fmla="*/ 2147483647 w 316"/>
              <a:gd name="T63" fmla="*/ 2147483647 h 419"/>
              <a:gd name="T64" fmla="*/ 2147483647 w 316"/>
              <a:gd name="T65" fmla="*/ 2147483647 h 419"/>
              <a:gd name="T66" fmla="*/ 2147483647 w 316"/>
              <a:gd name="T67" fmla="*/ 2147483647 h 419"/>
              <a:gd name="T68" fmla="*/ 0 w 316"/>
              <a:gd name="T69" fmla="*/ 2147483647 h 419"/>
              <a:gd name="T70" fmla="*/ 2147483647 w 316"/>
              <a:gd name="T71" fmla="*/ 2147483647 h 419"/>
              <a:gd name="T72" fmla="*/ 2147483647 w 316"/>
              <a:gd name="T73" fmla="*/ 2147483647 h 419"/>
              <a:gd name="T74" fmla="*/ 2147483647 w 316"/>
              <a:gd name="T75" fmla="*/ 2147483647 h 419"/>
              <a:gd name="T76" fmla="*/ 2147483647 w 316"/>
              <a:gd name="T77" fmla="*/ 2147483647 h 419"/>
              <a:gd name="T78" fmla="*/ 2147483647 w 316"/>
              <a:gd name="T79" fmla="*/ 2147483647 h 419"/>
              <a:gd name="T80" fmla="*/ 2147483647 w 316"/>
              <a:gd name="T81" fmla="*/ 2147483647 h 419"/>
              <a:gd name="T82" fmla="*/ 2147483647 w 316"/>
              <a:gd name="T83" fmla="*/ 2147483647 h 419"/>
              <a:gd name="T84" fmla="*/ 2147483647 w 316"/>
              <a:gd name="T85" fmla="*/ 2147483647 h 419"/>
              <a:gd name="T86" fmla="*/ 2147483647 w 316"/>
              <a:gd name="T87" fmla="*/ 2147483647 h 419"/>
              <a:gd name="T88" fmla="*/ 2147483647 w 316"/>
              <a:gd name="T89" fmla="*/ 2147483647 h 419"/>
              <a:gd name="T90" fmla="*/ 2147483647 w 316"/>
              <a:gd name="T91" fmla="*/ 2147483647 h 41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16"/>
              <a:gd name="T139" fmla="*/ 0 h 419"/>
              <a:gd name="T140" fmla="*/ 316 w 316"/>
              <a:gd name="T141" fmla="*/ 419 h 41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16" h="419">
                <a:moveTo>
                  <a:pt x="167" y="335"/>
                </a:moveTo>
                <a:lnTo>
                  <a:pt x="200" y="3"/>
                </a:lnTo>
                <a:lnTo>
                  <a:pt x="252" y="0"/>
                </a:lnTo>
                <a:lnTo>
                  <a:pt x="243" y="62"/>
                </a:lnTo>
                <a:lnTo>
                  <a:pt x="265" y="81"/>
                </a:lnTo>
                <a:lnTo>
                  <a:pt x="286" y="105"/>
                </a:lnTo>
                <a:lnTo>
                  <a:pt x="305" y="134"/>
                </a:lnTo>
                <a:lnTo>
                  <a:pt x="316" y="167"/>
                </a:lnTo>
                <a:lnTo>
                  <a:pt x="316" y="205"/>
                </a:lnTo>
                <a:lnTo>
                  <a:pt x="304" y="245"/>
                </a:lnTo>
                <a:lnTo>
                  <a:pt x="274" y="289"/>
                </a:lnTo>
                <a:lnTo>
                  <a:pt x="223" y="334"/>
                </a:lnTo>
                <a:lnTo>
                  <a:pt x="214" y="326"/>
                </a:lnTo>
                <a:lnTo>
                  <a:pt x="229" y="307"/>
                </a:lnTo>
                <a:lnTo>
                  <a:pt x="246" y="283"/>
                </a:lnTo>
                <a:lnTo>
                  <a:pt x="262" y="256"/>
                </a:lnTo>
                <a:lnTo>
                  <a:pt x="275" y="225"/>
                </a:lnTo>
                <a:lnTo>
                  <a:pt x="281" y="192"/>
                </a:lnTo>
                <a:lnTo>
                  <a:pt x="277" y="159"/>
                </a:lnTo>
                <a:lnTo>
                  <a:pt x="261" y="128"/>
                </a:lnTo>
                <a:lnTo>
                  <a:pt x="230" y="98"/>
                </a:lnTo>
                <a:lnTo>
                  <a:pt x="184" y="345"/>
                </a:lnTo>
                <a:lnTo>
                  <a:pt x="183" y="349"/>
                </a:lnTo>
                <a:lnTo>
                  <a:pt x="178" y="358"/>
                </a:lnTo>
                <a:lnTo>
                  <a:pt x="170" y="372"/>
                </a:lnTo>
                <a:lnTo>
                  <a:pt x="159" y="387"/>
                </a:lnTo>
                <a:lnTo>
                  <a:pt x="142" y="401"/>
                </a:lnTo>
                <a:lnTo>
                  <a:pt x="124" y="412"/>
                </a:lnTo>
                <a:lnTo>
                  <a:pt x="100" y="419"/>
                </a:lnTo>
                <a:lnTo>
                  <a:pt x="72" y="419"/>
                </a:lnTo>
                <a:lnTo>
                  <a:pt x="44" y="412"/>
                </a:lnTo>
                <a:lnTo>
                  <a:pt x="25" y="398"/>
                </a:lnTo>
                <a:lnTo>
                  <a:pt x="11" y="382"/>
                </a:lnTo>
                <a:lnTo>
                  <a:pt x="3" y="364"/>
                </a:lnTo>
                <a:lnTo>
                  <a:pt x="0" y="345"/>
                </a:lnTo>
                <a:lnTo>
                  <a:pt x="1" y="327"/>
                </a:lnTo>
                <a:lnTo>
                  <a:pt x="6" y="312"/>
                </a:lnTo>
                <a:lnTo>
                  <a:pt x="16" y="301"/>
                </a:lnTo>
                <a:lnTo>
                  <a:pt x="29" y="291"/>
                </a:lnTo>
                <a:lnTo>
                  <a:pt x="47" y="283"/>
                </a:lnTo>
                <a:lnTo>
                  <a:pt x="68" y="278"/>
                </a:lnTo>
                <a:lnTo>
                  <a:pt x="91" y="275"/>
                </a:lnTo>
                <a:lnTo>
                  <a:pt x="112" y="279"/>
                </a:lnTo>
                <a:lnTo>
                  <a:pt x="134" y="289"/>
                </a:lnTo>
                <a:lnTo>
                  <a:pt x="153" y="307"/>
                </a:lnTo>
                <a:lnTo>
                  <a:pt x="167" y="335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667000" y="3962400"/>
            <a:ext cx="260350" cy="347663"/>
            <a:chOff x="2832" y="663"/>
            <a:chExt cx="310" cy="415"/>
          </a:xfrm>
        </p:grpSpPr>
        <p:sp>
          <p:nvSpPr>
            <p:cNvPr id="12309" name="Freeform 9"/>
            <p:cNvSpPr>
              <a:spLocks/>
            </p:cNvSpPr>
            <p:nvPr/>
          </p:nvSpPr>
          <p:spPr bwMode="auto">
            <a:xfrm>
              <a:off x="2839" y="663"/>
              <a:ext cx="209" cy="111"/>
            </a:xfrm>
            <a:custGeom>
              <a:avLst/>
              <a:gdLst>
                <a:gd name="T0" fmla="*/ 0 w 126"/>
                <a:gd name="T1" fmla="*/ 0 h 68"/>
                <a:gd name="T2" fmla="*/ 55 w 126"/>
                <a:gd name="T3" fmla="*/ 47 h 68"/>
                <a:gd name="T4" fmla="*/ 138 w 126"/>
                <a:gd name="T5" fmla="*/ 104 h 68"/>
                <a:gd name="T6" fmla="*/ 242 w 126"/>
                <a:gd name="T7" fmla="*/ 165 h 68"/>
                <a:gd name="T8" fmla="*/ 347 w 126"/>
                <a:gd name="T9" fmla="*/ 184 h 68"/>
                <a:gd name="T10" fmla="*/ 423 w 126"/>
                <a:gd name="T11" fmla="*/ 184 h 68"/>
                <a:gd name="T12" fmla="*/ 498 w 126"/>
                <a:gd name="T13" fmla="*/ 184 h 68"/>
                <a:gd name="T14" fmla="*/ 576 w 126"/>
                <a:gd name="T15" fmla="*/ 184 h 68"/>
                <a:gd name="T16" fmla="*/ 644 w 126"/>
                <a:gd name="T17" fmla="*/ 199 h 68"/>
                <a:gd name="T18" fmla="*/ 722 w 126"/>
                <a:gd name="T19" fmla="*/ 199 h 68"/>
                <a:gd name="T20" fmla="*/ 781 w 126"/>
                <a:gd name="T21" fmla="*/ 206 h 68"/>
                <a:gd name="T22" fmla="*/ 826 w 126"/>
                <a:gd name="T23" fmla="*/ 220 h 68"/>
                <a:gd name="T24" fmla="*/ 894 w 126"/>
                <a:gd name="T25" fmla="*/ 235 h 68"/>
                <a:gd name="T26" fmla="*/ 969 w 126"/>
                <a:gd name="T27" fmla="*/ 256 h 68"/>
                <a:gd name="T28" fmla="*/ 1045 w 126"/>
                <a:gd name="T29" fmla="*/ 277 h 68"/>
                <a:gd name="T30" fmla="*/ 1103 w 126"/>
                <a:gd name="T31" fmla="*/ 300 h 68"/>
                <a:gd name="T32" fmla="*/ 1183 w 126"/>
                <a:gd name="T33" fmla="*/ 336 h 68"/>
                <a:gd name="T34" fmla="*/ 1241 w 126"/>
                <a:gd name="T35" fmla="*/ 371 h 68"/>
                <a:gd name="T36" fmla="*/ 1310 w 126"/>
                <a:gd name="T37" fmla="*/ 405 h 68"/>
                <a:gd name="T38" fmla="*/ 1357 w 126"/>
                <a:gd name="T39" fmla="*/ 452 h 68"/>
                <a:gd name="T40" fmla="*/ 1415 w 126"/>
                <a:gd name="T41" fmla="*/ 496 h 68"/>
                <a:gd name="T42" fmla="*/ 1470 w 126"/>
                <a:gd name="T43" fmla="*/ 570 h 68"/>
                <a:gd name="T44" fmla="*/ 1519 w 126"/>
                <a:gd name="T45" fmla="*/ 640 h 68"/>
                <a:gd name="T46" fmla="*/ 1561 w 126"/>
                <a:gd name="T47" fmla="*/ 717 h 68"/>
                <a:gd name="T48" fmla="*/ 1584 w 126"/>
                <a:gd name="T49" fmla="*/ 787 h 68"/>
                <a:gd name="T50" fmla="*/ 1529 w 126"/>
                <a:gd name="T51" fmla="*/ 775 h 68"/>
                <a:gd name="T52" fmla="*/ 1483 w 126"/>
                <a:gd name="T53" fmla="*/ 730 h 68"/>
                <a:gd name="T54" fmla="*/ 1450 w 126"/>
                <a:gd name="T55" fmla="*/ 661 h 68"/>
                <a:gd name="T56" fmla="*/ 1415 w 126"/>
                <a:gd name="T57" fmla="*/ 619 h 68"/>
                <a:gd name="T58" fmla="*/ 1370 w 126"/>
                <a:gd name="T59" fmla="*/ 570 h 68"/>
                <a:gd name="T60" fmla="*/ 1277 w 126"/>
                <a:gd name="T61" fmla="*/ 496 h 68"/>
                <a:gd name="T62" fmla="*/ 1183 w 126"/>
                <a:gd name="T63" fmla="*/ 452 h 68"/>
                <a:gd name="T64" fmla="*/ 1081 w 126"/>
                <a:gd name="T65" fmla="*/ 405 h 68"/>
                <a:gd name="T66" fmla="*/ 969 w 126"/>
                <a:gd name="T67" fmla="*/ 384 h 68"/>
                <a:gd name="T68" fmla="*/ 894 w 126"/>
                <a:gd name="T69" fmla="*/ 371 h 68"/>
                <a:gd name="T70" fmla="*/ 818 w 126"/>
                <a:gd name="T71" fmla="*/ 371 h 68"/>
                <a:gd name="T72" fmla="*/ 727 w 126"/>
                <a:gd name="T73" fmla="*/ 359 h 68"/>
                <a:gd name="T74" fmla="*/ 665 w 126"/>
                <a:gd name="T75" fmla="*/ 371 h 68"/>
                <a:gd name="T76" fmla="*/ 589 w 126"/>
                <a:gd name="T77" fmla="*/ 371 h 68"/>
                <a:gd name="T78" fmla="*/ 498 w 126"/>
                <a:gd name="T79" fmla="*/ 384 h 68"/>
                <a:gd name="T80" fmla="*/ 423 w 126"/>
                <a:gd name="T81" fmla="*/ 384 h 68"/>
                <a:gd name="T82" fmla="*/ 347 w 126"/>
                <a:gd name="T83" fmla="*/ 397 h 68"/>
                <a:gd name="T84" fmla="*/ 0 w 126"/>
                <a:gd name="T85" fmla="*/ 0 h 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6"/>
                <a:gd name="T130" fmla="*/ 0 h 68"/>
                <a:gd name="T131" fmla="*/ 126 w 126"/>
                <a:gd name="T132" fmla="*/ 68 h 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6" h="68">
                  <a:moveTo>
                    <a:pt x="0" y="0"/>
                  </a:moveTo>
                  <a:lnTo>
                    <a:pt x="4" y="4"/>
                  </a:lnTo>
                  <a:lnTo>
                    <a:pt x="11" y="9"/>
                  </a:lnTo>
                  <a:lnTo>
                    <a:pt x="19" y="14"/>
                  </a:lnTo>
                  <a:lnTo>
                    <a:pt x="28" y="16"/>
                  </a:lnTo>
                  <a:lnTo>
                    <a:pt x="34" y="16"/>
                  </a:lnTo>
                  <a:lnTo>
                    <a:pt x="40" y="16"/>
                  </a:lnTo>
                  <a:lnTo>
                    <a:pt x="46" y="16"/>
                  </a:lnTo>
                  <a:lnTo>
                    <a:pt x="51" y="17"/>
                  </a:lnTo>
                  <a:lnTo>
                    <a:pt x="57" y="17"/>
                  </a:lnTo>
                  <a:lnTo>
                    <a:pt x="62" y="18"/>
                  </a:lnTo>
                  <a:lnTo>
                    <a:pt x="66" y="19"/>
                  </a:lnTo>
                  <a:lnTo>
                    <a:pt x="71" y="20"/>
                  </a:lnTo>
                  <a:lnTo>
                    <a:pt x="77" y="22"/>
                  </a:lnTo>
                  <a:lnTo>
                    <a:pt x="83" y="24"/>
                  </a:lnTo>
                  <a:lnTo>
                    <a:pt x="88" y="26"/>
                  </a:lnTo>
                  <a:lnTo>
                    <a:pt x="94" y="29"/>
                  </a:lnTo>
                  <a:lnTo>
                    <a:pt x="99" y="32"/>
                  </a:lnTo>
                  <a:lnTo>
                    <a:pt x="104" y="35"/>
                  </a:lnTo>
                  <a:lnTo>
                    <a:pt x="108" y="39"/>
                  </a:lnTo>
                  <a:lnTo>
                    <a:pt x="113" y="43"/>
                  </a:lnTo>
                  <a:lnTo>
                    <a:pt x="117" y="49"/>
                  </a:lnTo>
                  <a:lnTo>
                    <a:pt x="121" y="55"/>
                  </a:lnTo>
                  <a:lnTo>
                    <a:pt x="124" y="62"/>
                  </a:lnTo>
                  <a:lnTo>
                    <a:pt x="126" y="68"/>
                  </a:lnTo>
                  <a:lnTo>
                    <a:pt x="122" y="67"/>
                  </a:lnTo>
                  <a:lnTo>
                    <a:pt x="118" y="63"/>
                  </a:lnTo>
                  <a:lnTo>
                    <a:pt x="116" y="57"/>
                  </a:lnTo>
                  <a:lnTo>
                    <a:pt x="113" y="53"/>
                  </a:lnTo>
                  <a:lnTo>
                    <a:pt x="109" y="49"/>
                  </a:lnTo>
                  <a:lnTo>
                    <a:pt x="102" y="43"/>
                  </a:lnTo>
                  <a:lnTo>
                    <a:pt x="94" y="39"/>
                  </a:lnTo>
                  <a:lnTo>
                    <a:pt x="86" y="35"/>
                  </a:lnTo>
                  <a:lnTo>
                    <a:pt x="77" y="33"/>
                  </a:lnTo>
                  <a:lnTo>
                    <a:pt x="71" y="32"/>
                  </a:lnTo>
                  <a:lnTo>
                    <a:pt x="65" y="32"/>
                  </a:lnTo>
                  <a:lnTo>
                    <a:pt x="58" y="31"/>
                  </a:lnTo>
                  <a:lnTo>
                    <a:pt x="53" y="32"/>
                  </a:lnTo>
                  <a:lnTo>
                    <a:pt x="47" y="32"/>
                  </a:lnTo>
                  <a:lnTo>
                    <a:pt x="40" y="33"/>
                  </a:lnTo>
                  <a:lnTo>
                    <a:pt x="34" y="33"/>
                  </a:lnTo>
                  <a:lnTo>
                    <a:pt x="28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0" name="Freeform 10"/>
            <p:cNvSpPr>
              <a:spLocks/>
            </p:cNvSpPr>
            <p:nvPr/>
          </p:nvSpPr>
          <p:spPr bwMode="auto">
            <a:xfrm>
              <a:off x="2888" y="719"/>
              <a:ext cx="202" cy="111"/>
            </a:xfrm>
            <a:custGeom>
              <a:avLst/>
              <a:gdLst>
                <a:gd name="T0" fmla="*/ 0 w 125"/>
                <a:gd name="T1" fmla="*/ 0 h 67"/>
                <a:gd name="T2" fmla="*/ 42 w 125"/>
                <a:gd name="T3" fmla="*/ 60 h 67"/>
                <a:gd name="T4" fmla="*/ 110 w 125"/>
                <a:gd name="T5" fmla="*/ 99 h 67"/>
                <a:gd name="T6" fmla="*/ 199 w 125"/>
                <a:gd name="T7" fmla="*/ 164 h 67"/>
                <a:gd name="T8" fmla="*/ 301 w 125"/>
                <a:gd name="T9" fmla="*/ 172 h 67"/>
                <a:gd name="T10" fmla="*/ 364 w 125"/>
                <a:gd name="T11" fmla="*/ 172 h 67"/>
                <a:gd name="T12" fmla="*/ 419 w 125"/>
                <a:gd name="T13" fmla="*/ 187 h 67"/>
                <a:gd name="T14" fmla="*/ 486 w 125"/>
                <a:gd name="T15" fmla="*/ 187 h 67"/>
                <a:gd name="T16" fmla="*/ 554 w 125"/>
                <a:gd name="T17" fmla="*/ 205 h 67"/>
                <a:gd name="T18" fmla="*/ 611 w 125"/>
                <a:gd name="T19" fmla="*/ 205 h 67"/>
                <a:gd name="T20" fmla="*/ 663 w 125"/>
                <a:gd name="T21" fmla="*/ 229 h 67"/>
                <a:gd name="T22" fmla="*/ 718 w 125"/>
                <a:gd name="T23" fmla="*/ 230 h 67"/>
                <a:gd name="T24" fmla="*/ 772 w 125"/>
                <a:gd name="T25" fmla="*/ 250 h 67"/>
                <a:gd name="T26" fmla="*/ 827 w 125"/>
                <a:gd name="T27" fmla="*/ 263 h 67"/>
                <a:gd name="T28" fmla="*/ 895 w 125"/>
                <a:gd name="T29" fmla="*/ 285 h 67"/>
                <a:gd name="T30" fmla="*/ 962 w 125"/>
                <a:gd name="T31" fmla="*/ 323 h 67"/>
                <a:gd name="T32" fmla="*/ 1021 w 125"/>
                <a:gd name="T33" fmla="*/ 346 h 67"/>
                <a:gd name="T34" fmla="*/ 1071 w 125"/>
                <a:gd name="T35" fmla="*/ 381 h 67"/>
                <a:gd name="T36" fmla="*/ 1131 w 125"/>
                <a:gd name="T37" fmla="*/ 436 h 67"/>
                <a:gd name="T38" fmla="*/ 1165 w 125"/>
                <a:gd name="T39" fmla="*/ 472 h 67"/>
                <a:gd name="T40" fmla="*/ 1220 w 125"/>
                <a:gd name="T41" fmla="*/ 535 h 67"/>
                <a:gd name="T42" fmla="*/ 1275 w 125"/>
                <a:gd name="T43" fmla="*/ 610 h 67"/>
                <a:gd name="T44" fmla="*/ 1309 w 125"/>
                <a:gd name="T45" fmla="*/ 669 h 67"/>
                <a:gd name="T46" fmla="*/ 1357 w 125"/>
                <a:gd name="T47" fmla="*/ 760 h 67"/>
                <a:gd name="T48" fmla="*/ 1377 w 125"/>
                <a:gd name="T49" fmla="*/ 837 h 67"/>
                <a:gd name="T50" fmla="*/ 1324 w 125"/>
                <a:gd name="T51" fmla="*/ 823 h 67"/>
                <a:gd name="T52" fmla="*/ 1288 w 125"/>
                <a:gd name="T53" fmla="*/ 777 h 67"/>
                <a:gd name="T54" fmla="*/ 1254 w 125"/>
                <a:gd name="T55" fmla="*/ 707 h 67"/>
                <a:gd name="T56" fmla="*/ 1220 w 125"/>
                <a:gd name="T57" fmla="*/ 644 h 67"/>
                <a:gd name="T58" fmla="*/ 1194 w 125"/>
                <a:gd name="T59" fmla="*/ 610 h 67"/>
                <a:gd name="T60" fmla="*/ 1110 w 125"/>
                <a:gd name="T61" fmla="*/ 535 h 67"/>
                <a:gd name="T62" fmla="*/ 1021 w 125"/>
                <a:gd name="T63" fmla="*/ 472 h 67"/>
                <a:gd name="T64" fmla="*/ 916 w 125"/>
                <a:gd name="T65" fmla="*/ 436 h 67"/>
                <a:gd name="T66" fmla="*/ 819 w 125"/>
                <a:gd name="T67" fmla="*/ 414 h 67"/>
                <a:gd name="T68" fmla="*/ 751 w 125"/>
                <a:gd name="T69" fmla="*/ 381 h 67"/>
                <a:gd name="T70" fmla="*/ 696 w 125"/>
                <a:gd name="T71" fmla="*/ 381 h 67"/>
                <a:gd name="T72" fmla="*/ 629 w 125"/>
                <a:gd name="T73" fmla="*/ 379 h 67"/>
                <a:gd name="T74" fmla="*/ 561 w 125"/>
                <a:gd name="T75" fmla="*/ 381 h 67"/>
                <a:gd name="T76" fmla="*/ 486 w 125"/>
                <a:gd name="T77" fmla="*/ 381 h 67"/>
                <a:gd name="T78" fmla="*/ 419 w 125"/>
                <a:gd name="T79" fmla="*/ 414 h 67"/>
                <a:gd name="T80" fmla="*/ 356 w 125"/>
                <a:gd name="T81" fmla="*/ 414 h 67"/>
                <a:gd name="T82" fmla="*/ 288 w 125"/>
                <a:gd name="T83" fmla="*/ 422 h 67"/>
                <a:gd name="T84" fmla="*/ 0 w 125"/>
                <a:gd name="T85" fmla="*/ 0 h 6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5"/>
                <a:gd name="T130" fmla="*/ 0 h 67"/>
                <a:gd name="T131" fmla="*/ 125 w 125"/>
                <a:gd name="T132" fmla="*/ 67 h 6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5" h="67">
                  <a:moveTo>
                    <a:pt x="0" y="0"/>
                  </a:moveTo>
                  <a:lnTo>
                    <a:pt x="4" y="5"/>
                  </a:lnTo>
                  <a:lnTo>
                    <a:pt x="10" y="8"/>
                  </a:lnTo>
                  <a:lnTo>
                    <a:pt x="18" y="13"/>
                  </a:lnTo>
                  <a:lnTo>
                    <a:pt x="27" y="14"/>
                  </a:lnTo>
                  <a:lnTo>
                    <a:pt x="33" y="14"/>
                  </a:lnTo>
                  <a:lnTo>
                    <a:pt x="38" y="15"/>
                  </a:lnTo>
                  <a:lnTo>
                    <a:pt x="44" y="15"/>
                  </a:lnTo>
                  <a:lnTo>
                    <a:pt x="50" y="16"/>
                  </a:lnTo>
                  <a:lnTo>
                    <a:pt x="56" y="16"/>
                  </a:lnTo>
                  <a:lnTo>
                    <a:pt x="60" y="18"/>
                  </a:lnTo>
                  <a:lnTo>
                    <a:pt x="65" y="19"/>
                  </a:lnTo>
                  <a:lnTo>
                    <a:pt x="70" y="20"/>
                  </a:lnTo>
                  <a:lnTo>
                    <a:pt x="75" y="21"/>
                  </a:lnTo>
                  <a:lnTo>
                    <a:pt x="81" y="23"/>
                  </a:lnTo>
                  <a:lnTo>
                    <a:pt x="87" y="26"/>
                  </a:lnTo>
                  <a:lnTo>
                    <a:pt x="93" y="28"/>
                  </a:lnTo>
                  <a:lnTo>
                    <a:pt x="97" y="31"/>
                  </a:lnTo>
                  <a:lnTo>
                    <a:pt x="103" y="35"/>
                  </a:lnTo>
                  <a:lnTo>
                    <a:pt x="106" y="38"/>
                  </a:lnTo>
                  <a:lnTo>
                    <a:pt x="111" y="43"/>
                  </a:lnTo>
                  <a:lnTo>
                    <a:pt x="116" y="49"/>
                  </a:lnTo>
                  <a:lnTo>
                    <a:pt x="119" y="54"/>
                  </a:lnTo>
                  <a:lnTo>
                    <a:pt x="123" y="61"/>
                  </a:lnTo>
                  <a:lnTo>
                    <a:pt x="125" y="67"/>
                  </a:lnTo>
                  <a:lnTo>
                    <a:pt x="120" y="66"/>
                  </a:lnTo>
                  <a:lnTo>
                    <a:pt x="117" y="62"/>
                  </a:lnTo>
                  <a:lnTo>
                    <a:pt x="114" y="57"/>
                  </a:lnTo>
                  <a:lnTo>
                    <a:pt x="111" y="52"/>
                  </a:lnTo>
                  <a:lnTo>
                    <a:pt x="108" y="49"/>
                  </a:lnTo>
                  <a:lnTo>
                    <a:pt x="101" y="43"/>
                  </a:lnTo>
                  <a:lnTo>
                    <a:pt x="93" y="38"/>
                  </a:lnTo>
                  <a:lnTo>
                    <a:pt x="83" y="35"/>
                  </a:lnTo>
                  <a:lnTo>
                    <a:pt x="74" y="33"/>
                  </a:lnTo>
                  <a:lnTo>
                    <a:pt x="68" y="31"/>
                  </a:lnTo>
                  <a:lnTo>
                    <a:pt x="63" y="31"/>
                  </a:lnTo>
                  <a:lnTo>
                    <a:pt x="57" y="30"/>
                  </a:lnTo>
                  <a:lnTo>
                    <a:pt x="51" y="31"/>
                  </a:lnTo>
                  <a:lnTo>
                    <a:pt x="44" y="31"/>
                  </a:lnTo>
                  <a:lnTo>
                    <a:pt x="38" y="33"/>
                  </a:lnTo>
                  <a:lnTo>
                    <a:pt x="32" y="33"/>
                  </a:lnTo>
                  <a:lnTo>
                    <a:pt x="26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1" name="Freeform 11"/>
            <p:cNvSpPr>
              <a:spLocks/>
            </p:cNvSpPr>
            <p:nvPr/>
          </p:nvSpPr>
          <p:spPr bwMode="auto">
            <a:xfrm>
              <a:off x="2927" y="774"/>
              <a:ext cx="215" cy="138"/>
            </a:xfrm>
            <a:custGeom>
              <a:avLst/>
              <a:gdLst>
                <a:gd name="T0" fmla="*/ 0 w 131"/>
                <a:gd name="T1" fmla="*/ 0 h 85"/>
                <a:gd name="T2" fmla="*/ 34 w 131"/>
                <a:gd name="T3" fmla="*/ 34 h 85"/>
                <a:gd name="T4" fmla="*/ 80 w 131"/>
                <a:gd name="T5" fmla="*/ 55 h 85"/>
                <a:gd name="T6" fmla="*/ 131 w 131"/>
                <a:gd name="T7" fmla="*/ 89 h 85"/>
                <a:gd name="T8" fmla="*/ 192 w 131"/>
                <a:gd name="T9" fmla="*/ 110 h 85"/>
                <a:gd name="T10" fmla="*/ 240 w 131"/>
                <a:gd name="T11" fmla="*/ 132 h 85"/>
                <a:gd name="T12" fmla="*/ 297 w 131"/>
                <a:gd name="T13" fmla="*/ 144 h 85"/>
                <a:gd name="T14" fmla="*/ 353 w 131"/>
                <a:gd name="T15" fmla="*/ 166 h 85"/>
                <a:gd name="T16" fmla="*/ 407 w 131"/>
                <a:gd name="T17" fmla="*/ 179 h 85"/>
                <a:gd name="T18" fmla="*/ 476 w 131"/>
                <a:gd name="T19" fmla="*/ 179 h 85"/>
                <a:gd name="T20" fmla="*/ 545 w 131"/>
                <a:gd name="T21" fmla="*/ 179 h 85"/>
                <a:gd name="T22" fmla="*/ 634 w 131"/>
                <a:gd name="T23" fmla="*/ 193 h 85"/>
                <a:gd name="T24" fmla="*/ 702 w 131"/>
                <a:gd name="T25" fmla="*/ 193 h 85"/>
                <a:gd name="T26" fmla="*/ 760 w 131"/>
                <a:gd name="T27" fmla="*/ 200 h 85"/>
                <a:gd name="T28" fmla="*/ 835 w 131"/>
                <a:gd name="T29" fmla="*/ 214 h 85"/>
                <a:gd name="T30" fmla="*/ 904 w 131"/>
                <a:gd name="T31" fmla="*/ 214 h 85"/>
                <a:gd name="T32" fmla="*/ 980 w 131"/>
                <a:gd name="T33" fmla="*/ 221 h 85"/>
                <a:gd name="T34" fmla="*/ 1096 w 131"/>
                <a:gd name="T35" fmla="*/ 270 h 85"/>
                <a:gd name="T36" fmla="*/ 1188 w 131"/>
                <a:gd name="T37" fmla="*/ 304 h 85"/>
                <a:gd name="T38" fmla="*/ 1282 w 131"/>
                <a:gd name="T39" fmla="*/ 377 h 85"/>
                <a:gd name="T40" fmla="*/ 1370 w 131"/>
                <a:gd name="T41" fmla="*/ 466 h 85"/>
                <a:gd name="T42" fmla="*/ 1449 w 131"/>
                <a:gd name="T43" fmla="*/ 578 h 85"/>
                <a:gd name="T44" fmla="*/ 1503 w 131"/>
                <a:gd name="T45" fmla="*/ 701 h 85"/>
                <a:gd name="T46" fmla="*/ 1546 w 131"/>
                <a:gd name="T47" fmla="*/ 812 h 85"/>
                <a:gd name="T48" fmla="*/ 1559 w 131"/>
                <a:gd name="T49" fmla="*/ 938 h 85"/>
                <a:gd name="T50" fmla="*/ 1538 w 131"/>
                <a:gd name="T51" fmla="*/ 960 h 85"/>
                <a:gd name="T52" fmla="*/ 1503 w 131"/>
                <a:gd name="T53" fmla="*/ 870 h 85"/>
                <a:gd name="T54" fmla="*/ 1467 w 131"/>
                <a:gd name="T55" fmla="*/ 744 h 85"/>
                <a:gd name="T56" fmla="*/ 1407 w 131"/>
                <a:gd name="T57" fmla="*/ 646 h 85"/>
                <a:gd name="T58" fmla="*/ 1357 w 131"/>
                <a:gd name="T59" fmla="*/ 557 h 85"/>
                <a:gd name="T60" fmla="*/ 1282 w 131"/>
                <a:gd name="T61" fmla="*/ 472 h 85"/>
                <a:gd name="T62" fmla="*/ 1213 w 131"/>
                <a:gd name="T63" fmla="*/ 432 h 85"/>
                <a:gd name="T64" fmla="*/ 1131 w 131"/>
                <a:gd name="T65" fmla="*/ 377 h 85"/>
                <a:gd name="T66" fmla="*/ 1041 w 131"/>
                <a:gd name="T67" fmla="*/ 347 h 85"/>
                <a:gd name="T68" fmla="*/ 980 w 131"/>
                <a:gd name="T69" fmla="*/ 343 h 85"/>
                <a:gd name="T70" fmla="*/ 894 w 131"/>
                <a:gd name="T71" fmla="*/ 343 h 85"/>
                <a:gd name="T72" fmla="*/ 799 w 131"/>
                <a:gd name="T73" fmla="*/ 343 h 85"/>
                <a:gd name="T74" fmla="*/ 702 w 131"/>
                <a:gd name="T75" fmla="*/ 347 h 85"/>
                <a:gd name="T76" fmla="*/ 597 w 131"/>
                <a:gd name="T77" fmla="*/ 347 h 85"/>
                <a:gd name="T78" fmla="*/ 487 w 131"/>
                <a:gd name="T79" fmla="*/ 359 h 85"/>
                <a:gd name="T80" fmla="*/ 394 w 131"/>
                <a:gd name="T81" fmla="*/ 359 h 85"/>
                <a:gd name="T82" fmla="*/ 315 w 131"/>
                <a:gd name="T83" fmla="*/ 377 h 85"/>
                <a:gd name="T84" fmla="*/ 0 w 131"/>
                <a:gd name="T85" fmla="*/ 0 h 8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1"/>
                <a:gd name="T130" fmla="*/ 0 h 85"/>
                <a:gd name="T131" fmla="*/ 131 w 131"/>
                <a:gd name="T132" fmla="*/ 85 h 8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1" h="85">
                  <a:moveTo>
                    <a:pt x="0" y="0"/>
                  </a:moveTo>
                  <a:lnTo>
                    <a:pt x="3" y="3"/>
                  </a:lnTo>
                  <a:lnTo>
                    <a:pt x="7" y="5"/>
                  </a:lnTo>
                  <a:lnTo>
                    <a:pt x="11" y="8"/>
                  </a:lnTo>
                  <a:lnTo>
                    <a:pt x="16" y="10"/>
                  </a:lnTo>
                  <a:lnTo>
                    <a:pt x="20" y="12"/>
                  </a:lnTo>
                  <a:lnTo>
                    <a:pt x="25" y="13"/>
                  </a:lnTo>
                  <a:lnTo>
                    <a:pt x="30" y="15"/>
                  </a:lnTo>
                  <a:lnTo>
                    <a:pt x="34" y="16"/>
                  </a:lnTo>
                  <a:lnTo>
                    <a:pt x="40" y="16"/>
                  </a:lnTo>
                  <a:lnTo>
                    <a:pt x="46" y="16"/>
                  </a:lnTo>
                  <a:lnTo>
                    <a:pt x="53" y="17"/>
                  </a:lnTo>
                  <a:lnTo>
                    <a:pt x="59" y="17"/>
                  </a:lnTo>
                  <a:lnTo>
                    <a:pt x="64" y="18"/>
                  </a:lnTo>
                  <a:lnTo>
                    <a:pt x="70" y="19"/>
                  </a:lnTo>
                  <a:lnTo>
                    <a:pt x="76" y="19"/>
                  </a:lnTo>
                  <a:lnTo>
                    <a:pt x="82" y="20"/>
                  </a:lnTo>
                  <a:lnTo>
                    <a:pt x="92" y="24"/>
                  </a:lnTo>
                  <a:lnTo>
                    <a:pt x="100" y="27"/>
                  </a:lnTo>
                  <a:lnTo>
                    <a:pt x="108" y="33"/>
                  </a:lnTo>
                  <a:lnTo>
                    <a:pt x="115" y="41"/>
                  </a:lnTo>
                  <a:lnTo>
                    <a:pt x="122" y="51"/>
                  </a:lnTo>
                  <a:lnTo>
                    <a:pt x="126" y="62"/>
                  </a:lnTo>
                  <a:lnTo>
                    <a:pt x="130" y="72"/>
                  </a:lnTo>
                  <a:lnTo>
                    <a:pt x="131" y="83"/>
                  </a:lnTo>
                  <a:lnTo>
                    <a:pt x="129" y="85"/>
                  </a:lnTo>
                  <a:lnTo>
                    <a:pt x="126" y="77"/>
                  </a:lnTo>
                  <a:lnTo>
                    <a:pt x="123" y="66"/>
                  </a:lnTo>
                  <a:lnTo>
                    <a:pt x="118" y="57"/>
                  </a:lnTo>
                  <a:lnTo>
                    <a:pt x="114" y="49"/>
                  </a:lnTo>
                  <a:lnTo>
                    <a:pt x="108" y="42"/>
                  </a:lnTo>
                  <a:lnTo>
                    <a:pt x="102" y="38"/>
                  </a:lnTo>
                  <a:lnTo>
                    <a:pt x="95" y="33"/>
                  </a:lnTo>
                  <a:lnTo>
                    <a:pt x="87" y="31"/>
                  </a:lnTo>
                  <a:lnTo>
                    <a:pt x="82" y="30"/>
                  </a:lnTo>
                  <a:lnTo>
                    <a:pt x="75" y="30"/>
                  </a:lnTo>
                  <a:lnTo>
                    <a:pt x="67" y="30"/>
                  </a:lnTo>
                  <a:lnTo>
                    <a:pt x="59" y="31"/>
                  </a:lnTo>
                  <a:lnTo>
                    <a:pt x="50" y="31"/>
                  </a:lnTo>
                  <a:lnTo>
                    <a:pt x="41" y="32"/>
                  </a:lnTo>
                  <a:lnTo>
                    <a:pt x="33" y="32"/>
                  </a:lnTo>
                  <a:lnTo>
                    <a:pt x="26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2" name="Freeform 12"/>
            <p:cNvSpPr>
              <a:spLocks/>
            </p:cNvSpPr>
            <p:nvPr/>
          </p:nvSpPr>
          <p:spPr bwMode="auto">
            <a:xfrm>
              <a:off x="2832" y="663"/>
              <a:ext cx="261" cy="415"/>
            </a:xfrm>
            <a:custGeom>
              <a:avLst/>
              <a:gdLst>
                <a:gd name="T0" fmla="*/ 985 w 160"/>
                <a:gd name="T1" fmla="*/ 1178 h 254"/>
                <a:gd name="T2" fmla="*/ 1775 w 160"/>
                <a:gd name="T3" fmla="*/ 2168 h 254"/>
                <a:gd name="T4" fmla="*/ 1829 w 160"/>
                <a:gd name="T5" fmla="*/ 2245 h 254"/>
                <a:gd name="T6" fmla="*/ 1850 w 160"/>
                <a:gd name="T7" fmla="*/ 2338 h 254"/>
                <a:gd name="T8" fmla="*/ 1850 w 160"/>
                <a:gd name="T9" fmla="*/ 2430 h 254"/>
                <a:gd name="T10" fmla="*/ 1830 w 160"/>
                <a:gd name="T11" fmla="*/ 2539 h 254"/>
                <a:gd name="T12" fmla="*/ 1816 w 160"/>
                <a:gd name="T13" fmla="*/ 2644 h 254"/>
                <a:gd name="T14" fmla="*/ 1758 w 160"/>
                <a:gd name="T15" fmla="*/ 2733 h 254"/>
                <a:gd name="T16" fmla="*/ 1698 w 160"/>
                <a:gd name="T17" fmla="*/ 2814 h 254"/>
                <a:gd name="T18" fmla="*/ 1628 w 160"/>
                <a:gd name="T19" fmla="*/ 2877 h 254"/>
                <a:gd name="T20" fmla="*/ 1581 w 160"/>
                <a:gd name="T21" fmla="*/ 2923 h 254"/>
                <a:gd name="T22" fmla="*/ 1525 w 160"/>
                <a:gd name="T23" fmla="*/ 2936 h 254"/>
                <a:gd name="T24" fmla="*/ 1480 w 160"/>
                <a:gd name="T25" fmla="*/ 2957 h 254"/>
                <a:gd name="T26" fmla="*/ 1424 w 160"/>
                <a:gd name="T27" fmla="*/ 2957 h 254"/>
                <a:gd name="T28" fmla="*/ 1370 w 160"/>
                <a:gd name="T29" fmla="*/ 2944 h 254"/>
                <a:gd name="T30" fmla="*/ 1333 w 160"/>
                <a:gd name="T31" fmla="*/ 2936 h 254"/>
                <a:gd name="T32" fmla="*/ 1298 w 160"/>
                <a:gd name="T33" fmla="*/ 2910 h 254"/>
                <a:gd name="T34" fmla="*/ 1245 w 160"/>
                <a:gd name="T35" fmla="*/ 2864 h 254"/>
                <a:gd name="T36" fmla="*/ 1210 w 160"/>
                <a:gd name="T37" fmla="*/ 2779 h 254"/>
                <a:gd name="T38" fmla="*/ 1189 w 160"/>
                <a:gd name="T39" fmla="*/ 2699 h 254"/>
                <a:gd name="T40" fmla="*/ 1189 w 160"/>
                <a:gd name="T41" fmla="*/ 2595 h 254"/>
                <a:gd name="T42" fmla="*/ 1202 w 160"/>
                <a:gd name="T43" fmla="*/ 2498 h 254"/>
                <a:gd name="T44" fmla="*/ 1223 w 160"/>
                <a:gd name="T45" fmla="*/ 2408 h 254"/>
                <a:gd name="T46" fmla="*/ 1281 w 160"/>
                <a:gd name="T47" fmla="*/ 2317 h 254"/>
                <a:gd name="T48" fmla="*/ 1333 w 160"/>
                <a:gd name="T49" fmla="*/ 2237 h 254"/>
                <a:gd name="T50" fmla="*/ 1390 w 160"/>
                <a:gd name="T51" fmla="*/ 2168 h 254"/>
                <a:gd name="T52" fmla="*/ 1432 w 160"/>
                <a:gd name="T53" fmla="*/ 2132 h 254"/>
                <a:gd name="T54" fmla="*/ 1501 w 160"/>
                <a:gd name="T55" fmla="*/ 2080 h 254"/>
                <a:gd name="T56" fmla="*/ 1559 w 160"/>
                <a:gd name="T57" fmla="*/ 2072 h 254"/>
                <a:gd name="T58" fmla="*/ 1607 w 160"/>
                <a:gd name="T59" fmla="*/ 2059 h 254"/>
                <a:gd name="T60" fmla="*/ 0 w 160"/>
                <a:gd name="T61" fmla="*/ 34 h 254"/>
                <a:gd name="T62" fmla="*/ 55 w 160"/>
                <a:gd name="T63" fmla="*/ 0 h 254"/>
                <a:gd name="T64" fmla="*/ 383 w 160"/>
                <a:gd name="T65" fmla="*/ 397 h 254"/>
                <a:gd name="T66" fmla="*/ 682 w 160"/>
                <a:gd name="T67" fmla="*/ 791 h 254"/>
                <a:gd name="T68" fmla="*/ 985 w 160"/>
                <a:gd name="T69" fmla="*/ 1178 h 25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0"/>
                <a:gd name="T106" fmla="*/ 0 h 254"/>
                <a:gd name="T107" fmla="*/ 160 w 160"/>
                <a:gd name="T108" fmla="*/ 254 h 25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0" h="254">
                  <a:moveTo>
                    <a:pt x="85" y="101"/>
                  </a:moveTo>
                  <a:lnTo>
                    <a:pt x="154" y="186"/>
                  </a:lnTo>
                  <a:lnTo>
                    <a:pt x="158" y="193"/>
                  </a:lnTo>
                  <a:lnTo>
                    <a:pt x="160" y="201"/>
                  </a:lnTo>
                  <a:lnTo>
                    <a:pt x="160" y="209"/>
                  </a:lnTo>
                  <a:lnTo>
                    <a:pt x="159" y="218"/>
                  </a:lnTo>
                  <a:lnTo>
                    <a:pt x="157" y="227"/>
                  </a:lnTo>
                  <a:lnTo>
                    <a:pt x="152" y="235"/>
                  </a:lnTo>
                  <a:lnTo>
                    <a:pt x="147" y="242"/>
                  </a:lnTo>
                  <a:lnTo>
                    <a:pt x="141" y="247"/>
                  </a:lnTo>
                  <a:lnTo>
                    <a:pt x="137" y="251"/>
                  </a:lnTo>
                  <a:lnTo>
                    <a:pt x="132" y="252"/>
                  </a:lnTo>
                  <a:lnTo>
                    <a:pt x="128" y="254"/>
                  </a:lnTo>
                  <a:lnTo>
                    <a:pt x="123" y="254"/>
                  </a:lnTo>
                  <a:lnTo>
                    <a:pt x="119" y="253"/>
                  </a:lnTo>
                  <a:lnTo>
                    <a:pt x="115" y="252"/>
                  </a:lnTo>
                  <a:lnTo>
                    <a:pt x="112" y="250"/>
                  </a:lnTo>
                  <a:lnTo>
                    <a:pt x="108" y="246"/>
                  </a:lnTo>
                  <a:lnTo>
                    <a:pt x="105" y="239"/>
                  </a:lnTo>
                  <a:lnTo>
                    <a:pt x="103" y="232"/>
                  </a:lnTo>
                  <a:lnTo>
                    <a:pt x="103" y="223"/>
                  </a:lnTo>
                  <a:lnTo>
                    <a:pt x="104" y="215"/>
                  </a:lnTo>
                  <a:lnTo>
                    <a:pt x="106" y="207"/>
                  </a:lnTo>
                  <a:lnTo>
                    <a:pt x="111" y="199"/>
                  </a:lnTo>
                  <a:lnTo>
                    <a:pt x="115" y="192"/>
                  </a:lnTo>
                  <a:lnTo>
                    <a:pt x="120" y="186"/>
                  </a:lnTo>
                  <a:lnTo>
                    <a:pt x="124" y="183"/>
                  </a:lnTo>
                  <a:lnTo>
                    <a:pt x="130" y="179"/>
                  </a:lnTo>
                  <a:lnTo>
                    <a:pt x="135" y="178"/>
                  </a:lnTo>
                  <a:lnTo>
                    <a:pt x="139" y="177"/>
                  </a:lnTo>
                  <a:lnTo>
                    <a:pt x="0" y="3"/>
                  </a:lnTo>
                  <a:lnTo>
                    <a:pt x="5" y="0"/>
                  </a:lnTo>
                  <a:lnTo>
                    <a:pt x="33" y="34"/>
                  </a:lnTo>
                  <a:lnTo>
                    <a:pt x="59" y="68"/>
                  </a:lnTo>
                  <a:lnTo>
                    <a:pt x="85" y="101"/>
                  </a:lnTo>
                  <a:close/>
                </a:path>
              </a:pathLst>
            </a:custGeom>
            <a:solidFill>
              <a:srgbClr val="333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Freeform 15"/>
          <p:cNvSpPr>
            <a:spLocks/>
          </p:cNvSpPr>
          <p:nvPr/>
        </p:nvSpPr>
        <p:spPr bwMode="auto">
          <a:xfrm>
            <a:off x="5427662" y="5348288"/>
            <a:ext cx="287338" cy="290512"/>
          </a:xfrm>
          <a:custGeom>
            <a:avLst/>
            <a:gdLst>
              <a:gd name="T0" fmla="*/ 2147483647 w 211"/>
              <a:gd name="T1" fmla="*/ 2147483647 h 212"/>
              <a:gd name="T2" fmla="*/ 2147483647 w 211"/>
              <a:gd name="T3" fmla="*/ 0 h 212"/>
              <a:gd name="T4" fmla="*/ 2147483647 w 211"/>
              <a:gd name="T5" fmla="*/ 2147483647 h 212"/>
              <a:gd name="T6" fmla="*/ 2147483647 w 211"/>
              <a:gd name="T7" fmla="*/ 2147483647 h 212"/>
              <a:gd name="T8" fmla="*/ 2147483647 w 211"/>
              <a:gd name="T9" fmla="*/ 2147483647 h 212"/>
              <a:gd name="T10" fmla="*/ 2147483647 w 211"/>
              <a:gd name="T11" fmla="*/ 2147483647 h 212"/>
              <a:gd name="T12" fmla="*/ 2147483647 w 211"/>
              <a:gd name="T13" fmla="*/ 2147483647 h 212"/>
              <a:gd name="T14" fmla="*/ 2147483647 w 211"/>
              <a:gd name="T15" fmla="*/ 2147483647 h 212"/>
              <a:gd name="T16" fmla="*/ 2147483647 w 211"/>
              <a:gd name="T17" fmla="*/ 2147483647 h 212"/>
              <a:gd name="T18" fmla="*/ 2147483647 w 211"/>
              <a:gd name="T19" fmla="*/ 2147483647 h 212"/>
              <a:gd name="T20" fmla="*/ 2147483647 w 211"/>
              <a:gd name="T21" fmla="*/ 2147483647 h 212"/>
              <a:gd name="T22" fmla="*/ 2147483647 w 211"/>
              <a:gd name="T23" fmla="*/ 2147483647 h 212"/>
              <a:gd name="T24" fmla="*/ 2147483647 w 211"/>
              <a:gd name="T25" fmla="*/ 2147483647 h 212"/>
              <a:gd name="T26" fmla="*/ 2147483647 w 211"/>
              <a:gd name="T27" fmla="*/ 2147483647 h 212"/>
              <a:gd name="T28" fmla="*/ 0 w 211"/>
              <a:gd name="T29" fmla="*/ 2147483647 h 212"/>
              <a:gd name="T30" fmla="*/ 0 w 211"/>
              <a:gd name="T31" fmla="*/ 2147483647 h 212"/>
              <a:gd name="T32" fmla="*/ 2147483647 w 211"/>
              <a:gd name="T33" fmla="*/ 2147483647 h 212"/>
              <a:gd name="T34" fmla="*/ 2147483647 w 211"/>
              <a:gd name="T35" fmla="*/ 2147483647 h 212"/>
              <a:gd name="T36" fmla="*/ 2147483647 w 211"/>
              <a:gd name="T37" fmla="*/ 2147483647 h 212"/>
              <a:gd name="T38" fmla="*/ 2147483647 w 211"/>
              <a:gd name="T39" fmla="*/ 2147483647 h 212"/>
              <a:gd name="T40" fmla="*/ 2147483647 w 211"/>
              <a:gd name="T41" fmla="*/ 2147483647 h 212"/>
              <a:gd name="T42" fmla="*/ 2147483647 w 211"/>
              <a:gd name="T43" fmla="*/ 2147483647 h 212"/>
              <a:gd name="T44" fmla="*/ 2147483647 w 211"/>
              <a:gd name="T45" fmla="*/ 2147483647 h 212"/>
              <a:gd name="T46" fmla="*/ 2147483647 w 211"/>
              <a:gd name="T47" fmla="*/ 2147483647 h 212"/>
              <a:gd name="T48" fmla="*/ 2147483647 w 211"/>
              <a:gd name="T49" fmla="*/ 2147483647 h 212"/>
              <a:gd name="T50" fmla="*/ 2147483647 w 211"/>
              <a:gd name="T51" fmla="*/ 2147483647 h 212"/>
              <a:gd name="T52" fmla="*/ 2147483647 w 211"/>
              <a:gd name="T53" fmla="*/ 2147483647 h 212"/>
              <a:gd name="T54" fmla="*/ 2147483647 w 211"/>
              <a:gd name="T55" fmla="*/ 2147483647 h 212"/>
              <a:gd name="T56" fmla="*/ 2147483647 w 211"/>
              <a:gd name="T57" fmla="*/ 2147483647 h 212"/>
              <a:gd name="T58" fmla="*/ 2147483647 w 211"/>
              <a:gd name="T59" fmla="*/ 2147483647 h 212"/>
              <a:gd name="T60" fmla="*/ 2147483647 w 211"/>
              <a:gd name="T61" fmla="*/ 2147483647 h 212"/>
              <a:gd name="T62" fmla="*/ 2147483647 w 211"/>
              <a:gd name="T63" fmla="*/ 2147483647 h 212"/>
              <a:gd name="T64" fmla="*/ 2147483647 w 211"/>
              <a:gd name="T65" fmla="*/ 2147483647 h 212"/>
              <a:gd name="T66" fmla="*/ 2147483647 w 211"/>
              <a:gd name="T67" fmla="*/ 2147483647 h 212"/>
              <a:gd name="T68" fmla="*/ 2147483647 w 211"/>
              <a:gd name="T69" fmla="*/ 2147483647 h 212"/>
              <a:gd name="T70" fmla="*/ 2147483647 w 211"/>
              <a:gd name="T71" fmla="*/ 2147483647 h 212"/>
              <a:gd name="T72" fmla="*/ 2147483647 w 211"/>
              <a:gd name="T73" fmla="*/ 2147483647 h 212"/>
              <a:gd name="T74" fmla="*/ 2147483647 w 211"/>
              <a:gd name="T75" fmla="*/ 2147483647 h 212"/>
              <a:gd name="T76" fmla="*/ 2147483647 w 211"/>
              <a:gd name="T77" fmla="*/ 2147483647 h 212"/>
              <a:gd name="T78" fmla="*/ 2147483647 w 211"/>
              <a:gd name="T79" fmla="*/ 2147483647 h 212"/>
              <a:gd name="T80" fmla="*/ 2147483647 w 211"/>
              <a:gd name="T81" fmla="*/ 2147483647 h 212"/>
              <a:gd name="T82" fmla="*/ 2147483647 w 211"/>
              <a:gd name="T83" fmla="*/ 2147483647 h 212"/>
              <a:gd name="T84" fmla="*/ 2147483647 w 211"/>
              <a:gd name="T85" fmla="*/ 2147483647 h 212"/>
              <a:gd name="T86" fmla="*/ 2147483647 w 211"/>
              <a:gd name="T87" fmla="*/ 2147483647 h 212"/>
              <a:gd name="T88" fmla="*/ 2147483647 w 211"/>
              <a:gd name="T89" fmla="*/ 2147483647 h 212"/>
              <a:gd name="T90" fmla="*/ 2147483647 w 211"/>
              <a:gd name="T91" fmla="*/ 2147483647 h 212"/>
              <a:gd name="T92" fmla="*/ 2147483647 w 211"/>
              <a:gd name="T93" fmla="*/ 2147483647 h 212"/>
              <a:gd name="T94" fmla="*/ 2147483647 w 211"/>
              <a:gd name="T95" fmla="*/ 2147483647 h 212"/>
              <a:gd name="T96" fmla="*/ 2147483647 w 211"/>
              <a:gd name="T97" fmla="*/ 2147483647 h 212"/>
              <a:gd name="T98" fmla="*/ 2147483647 w 211"/>
              <a:gd name="T99" fmla="*/ 2147483647 h 212"/>
              <a:gd name="T100" fmla="*/ 2147483647 w 211"/>
              <a:gd name="T101" fmla="*/ 2147483647 h 212"/>
              <a:gd name="T102" fmla="*/ 2147483647 w 211"/>
              <a:gd name="T103" fmla="*/ 2147483647 h 212"/>
              <a:gd name="T104" fmla="*/ 2147483647 w 211"/>
              <a:gd name="T105" fmla="*/ 2147483647 h 212"/>
              <a:gd name="T106" fmla="*/ 2147483647 w 211"/>
              <a:gd name="T107" fmla="*/ 2147483647 h 212"/>
              <a:gd name="T108" fmla="*/ 2147483647 w 211"/>
              <a:gd name="T109" fmla="*/ 2147483647 h 212"/>
              <a:gd name="T110" fmla="*/ 2147483647 w 211"/>
              <a:gd name="T111" fmla="*/ 2147483647 h 212"/>
              <a:gd name="T112" fmla="*/ 2147483647 w 211"/>
              <a:gd name="T113" fmla="*/ 2147483647 h 212"/>
              <a:gd name="T114" fmla="*/ 2147483647 w 211"/>
              <a:gd name="T115" fmla="*/ 2147483647 h 212"/>
              <a:gd name="T116" fmla="*/ 2147483647 w 211"/>
              <a:gd name="T117" fmla="*/ 2147483647 h 212"/>
              <a:gd name="T118" fmla="*/ 2147483647 w 211"/>
              <a:gd name="T119" fmla="*/ 2147483647 h 212"/>
              <a:gd name="T120" fmla="*/ 2147483647 w 211"/>
              <a:gd name="T121" fmla="*/ 2147483647 h 212"/>
              <a:gd name="T122" fmla="*/ 2147483647 w 211"/>
              <a:gd name="T123" fmla="*/ 2147483647 h 212"/>
              <a:gd name="T124" fmla="*/ 2147483647 w 211"/>
              <a:gd name="T125" fmla="*/ 2147483647 h 21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11"/>
              <a:gd name="T190" fmla="*/ 0 h 212"/>
              <a:gd name="T191" fmla="*/ 211 w 211"/>
              <a:gd name="T192" fmla="*/ 212 h 21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11" h="212">
                <a:moveTo>
                  <a:pt x="211" y="18"/>
                </a:moveTo>
                <a:lnTo>
                  <a:pt x="90" y="0"/>
                </a:lnTo>
                <a:lnTo>
                  <a:pt x="70" y="148"/>
                </a:lnTo>
                <a:lnTo>
                  <a:pt x="67" y="145"/>
                </a:lnTo>
                <a:lnTo>
                  <a:pt x="62" y="143"/>
                </a:lnTo>
                <a:lnTo>
                  <a:pt x="57" y="142"/>
                </a:lnTo>
                <a:lnTo>
                  <a:pt x="51" y="140"/>
                </a:lnTo>
                <a:lnTo>
                  <a:pt x="44" y="140"/>
                </a:lnTo>
                <a:lnTo>
                  <a:pt x="36" y="142"/>
                </a:lnTo>
                <a:lnTo>
                  <a:pt x="27" y="145"/>
                </a:lnTo>
                <a:lnTo>
                  <a:pt x="20" y="148"/>
                </a:lnTo>
                <a:lnTo>
                  <a:pt x="13" y="153"/>
                </a:lnTo>
                <a:lnTo>
                  <a:pt x="7" y="159"/>
                </a:lnTo>
                <a:lnTo>
                  <a:pt x="2" y="165"/>
                </a:lnTo>
                <a:lnTo>
                  <a:pt x="0" y="171"/>
                </a:lnTo>
                <a:lnTo>
                  <a:pt x="0" y="176"/>
                </a:lnTo>
                <a:lnTo>
                  <a:pt x="1" y="181"/>
                </a:lnTo>
                <a:lnTo>
                  <a:pt x="2" y="184"/>
                </a:lnTo>
                <a:lnTo>
                  <a:pt x="5" y="188"/>
                </a:lnTo>
                <a:lnTo>
                  <a:pt x="8" y="191"/>
                </a:lnTo>
                <a:lnTo>
                  <a:pt x="12" y="193"/>
                </a:lnTo>
                <a:lnTo>
                  <a:pt x="16" y="194"/>
                </a:lnTo>
                <a:lnTo>
                  <a:pt x="21" y="196"/>
                </a:lnTo>
                <a:lnTo>
                  <a:pt x="29" y="197"/>
                </a:lnTo>
                <a:lnTo>
                  <a:pt x="37" y="196"/>
                </a:lnTo>
                <a:lnTo>
                  <a:pt x="46" y="192"/>
                </a:lnTo>
                <a:lnTo>
                  <a:pt x="53" y="189"/>
                </a:lnTo>
                <a:lnTo>
                  <a:pt x="60" y="184"/>
                </a:lnTo>
                <a:lnTo>
                  <a:pt x="67" y="178"/>
                </a:lnTo>
                <a:lnTo>
                  <a:pt x="70" y="173"/>
                </a:lnTo>
                <a:lnTo>
                  <a:pt x="73" y="165"/>
                </a:lnTo>
                <a:lnTo>
                  <a:pt x="91" y="36"/>
                </a:lnTo>
                <a:lnTo>
                  <a:pt x="201" y="53"/>
                </a:lnTo>
                <a:lnTo>
                  <a:pt x="185" y="166"/>
                </a:lnTo>
                <a:lnTo>
                  <a:pt x="181" y="162"/>
                </a:lnTo>
                <a:lnTo>
                  <a:pt x="178" y="160"/>
                </a:lnTo>
                <a:lnTo>
                  <a:pt x="172" y="159"/>
                </a:lnTo>
                <a:lnTo>
                  <a:pt x="166" y="158"/>
                </a:lnTo>
                <a:lnTo>
                  <a:pt x="159" y="158"/>
                </a:lnTo>
                <a:lnTo>
                  <a:pt x="151" y="159"/>
                </a:lnTo>
                <a:lnTo>
                  <a:pt x="143" y="162"/>
                </a:lnTo>
                <a:lnTo>
                  <a:pt x="135" y="166"/>
                </a:lnTo>
                <a:lnTo>
                  <a:pt x="128" y="170"/>
                </a:lnTo>
                <a:lnTo>
                  <a:pt x="122" y="176"/>
                </a:lnTo>
                <a:lnTo>
                  <a:pt x="118" y="182"/>
                </a:lnTo>
                <a:lnTo>
                  <a:pt x="115" y="189"/>
                </a:lnTo>
                <a:lnTo>
                  <a:pt x="115" y="193"/>
                </a:lnTo>
                <a:lnTo>
                  <a:pt x="117" y="198"/>
                </a:lnTo>
                <a:lnTo>
                  <a:pt x="119" y="201"/>
                </a:lnTo>
                <a:lnTo>
                  <a:pt x="121" y="205"/>
                </a:lnTo>
                <a:lnTo>
                  <a:pt x="125" y="207"/>
                </a:lnTo>
                <a:lnTo>
                  <a:pt x="128" y="209"/>
                </a:lnTo>
                <a:lnTo>
                  <a:pt x="132" y="211"/>
                </a:lnTo>
                <a:lnTo>
                  <a:pt x="136" y="212"/>
                </a:lnTo>
                <a:lnTo>
                  <a:pt x="144" y="212"/>
                </a:lnTo>
                <a:lnTo>
                  <a:pt x="153" y="211"/>
                </a:lnTo>
                <a:lnTo>
                  <a:pt x="161" y="209"/>
                </a:lnTo>
                <a:lnTo>
                  <a:pt x="170" y="206"/>
                </a:lnTo>
                <a:lnTo>
                  <a:pt x="176" y="201"/>
                </a:lnTo>
                <a:lnTo>
                  <a:pt x="182" y="196"/>
                </a:lnTo>
                <a:lnTo>
                  <a:pt x="187" y="190"/>
                </a:lnTo>
                <a:lnTo>
                  <a:pt x="189" y="182"/>
                </a:lnTo>
                <a:lnTo>
                  <a:pt x="211" y="18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Freeform 13"/>
          <p:cNvSpPr>
            <a:spLocks/>
          </p:cNvSpPr>
          <p:nvPr/>
        </p:nvSpPr>
        <p:spPr bwMode="auto">
          <a:xfrm>
            <a:off x="2895600" y="3082925"/>
            <a:ext cx="238125" cy="238125"/>
          </a:xfrm>
          <a:custGeom>
            <a:avLst/>
            <a:gdLst>
              <a:gd name="T0" fmla="*/ 2147483647 w 174"/>
              <a:gd name="T1" fmla="*/ 2147483647 h 175"/>
              <a:gd name="T2" fmla="*/ 2147483647 w 174"/>
              <a:gd name="T3" fmla="*/ 0 h 175"/>
              <a:gd name="T4" fmla="*/ 2147483647 w 174"/>
              <a:gd name="T5" fmla="*/ 2147483647 h 175"/>
              <a:gd name="T6" fmla="*/ 2147483647 w 174"/>
              <a:gd name="T7" fmla="*/ 2147483647 h 175"/>
              <a:gd name="T8" fmla="*/ 2147483647 w 174"/>
              <a:gd name="T9" fmla="*/ 2147483647 h 175"/>
              <a:gd name="T10" fmla="*/ 2147483647 w 174"/>
              <a:gd name="T11" fmla="*/ 2147483647 h 175"/>
              <a:gd name="T12" fmla="*/ 2147483647 w 174"/>
              <a:gd name="T13" fmla="*/ 2147483647 h 175"/>
              <a:gd name="T14" fmla="*/ 2147483647 w 174"/>
              <a:gd name="T15" fmla="*/ 2147483647 h 175"/>
              <a:gd name="T16" fmla="*/ 2147483647 w 174"/>
              <a:gd name="T17" fmla="*/ 2147483647 h 175"/>
              <a:gd name="T18" fmla="*/ 2147483647 w 174"/>
              <a:gd name="T19" fmla="*/ 2147483647 h 175"/>
              <a:gd name="T20" fmla="*/ 2147483647 w 174"/>
              <a:gd name="T21" fmla="*/ 2147483647 h 175"/>
              <a:gd name="T22" fmla="*/ 2147483647 w 174"/>
              <a:gd name="T23" fmla="*/ 2147483647 h 175"/>
              <a:gd name="T24" fmla="*/ 2147483647 w 174"/>
              <a:gd name="T25" fmla="*/ 2147483647 h 175"/>
              <a:gd name="T26" fmla="*/ 2147483647 w 174"/>
              <a:gd name="T27" fmla="*/ 2147483647 h 175"/>
              <a:gd name="T28" fmla="*/ 0 w 174"/>
              <a:gd name="T29" fmla="*/ 2147483647 h 175"/>
              <a:gd name="T30" fmla="*/ 0 w 174"/>
              <a:gd name="T31" fmla="*/ 2147483647 h 175"/>
              <a:gd name="T32" fmla="*/ 2147483647 w 174"/>
              <a:gd name="T33" fmla="*/ 2147483647 h 175"/>
              <a:gd name="T34" fmla="*/ 2147483647 w 174"/>
              <a:gd name="T35" fmla="*/ 2147483647 h 175"/>
              <a:gd name="T36" fmla="*/ 2147483647 w 174"/>
              <a:gd name="T37" fmla="*/ 2147483647 h 175"/>
              <a:gd name="T38" fmla="*/ 2147483647 w 174"/>
              <a:gd name="T39" fmla="*/ 2147483647 h 175"/>
              <a:gd name="T40" fmla="*/ 2147483647 w 174"/>
              <a:gd name="T41" fmla="*/ 2147483647 h 175"/>
              <a:gd name="T42" fmla="*/ 2147483647 w 174"/>
              <a:gd name="T43" fmla="*/ 2147483647 h 175"/>
              <a:gd name="T44" fmla="*/ 2147483647 w 174"/>
              <a:gd name="T45" fmla="*/ 2147483647 h 175"/>
              <a:gd name="T46" fmla="*/ 2147483647 w 174"/>
              <a:gd name="T47" fmla="*/ 2147483647 h 175"/>
              <a:gd name="T48" fmla="*/ 2147483647 w 174"/>
              <a:gd name="T49" fmla="*/ 2147483647 h 175"/>
              <a:gd name="T50" fmla="*/ 2147483647 w 174"/>
              <a:gd name="T51" fmla="*/ 2147483647 h 175"/>
              <a:gd name="T52" fmla="*/ 2147483647 w 174"/>
              <a:gd name="T53" fmla="*/ 2147483647 h 175"/>
              <a:gd name="T54" fmla="*/ 2147483647 w 174"/>
              <a:gd name="T55" fmla="*/ 2147483647 h 175"/>
              <a:gd name="T56" fmla="*/ 2147483647 w 174"/>
              <a:gd name="T57" fmla="*/ 2147483647 h 175"/>
              <a:gd name="T58" fmla="*/ 2147483647 w 174"/>
              <a:gd name="T59" fmla="*/ 2147483647 h 175"/>
              <a:gd name="T60" fmla="*/ 2147483647 w 174"/>
              <a:gd name="T61" fmla="*/ 2147483647 h 175"/>
              <a:gd name="T62" fmla="*/ 2147483647 w 174"/>
              <a:gd name="T63" fmla="*/ 2147483647 h 175"/>
              <a:gd name="T64" fmla="*/ 2147483647 w 174"/>
              <a:gd name="T65" fmla="*/ 2147483647 h 175"/>
              <a:gd name="T66" fmla="*/ 2147483647 w 174"/>
              <a:gd name="T67" fmla="*/ 2147483647 h 175"/>
              <a:gd name="T68" fmla="*/ 2147483647 w 174"/>
              <a:gd name="T69" fmla="*/ 2147483647 h 175"/>
              <a:gd name="T70" fmla="*/ 2147483647 w 174"/>
              <a:gd name="T71" fmla="*/ 2147483647 h 175"/>
              <a:gd name="T72" fmla="*/ 2147483647 w 174"/>
              <a:gd name="T73" fmla="*/ 2147483647 h 175"/>
              <a:gd name="T74" fmla="*/ 2147483647 w 174"/>
              <a:gd name="T75" fmla="*/ 2147483647 h 175"/>
              <a:gd name="T76" fmla="*/ 2147483647 w 174"/>
              <a:gd name="T77" fmla="*/ 2147483647 h 175"/>
              <a:gd name="T78" fmla="*/ 2147483647 w 174"/>
              <a:gd name="T79" fmla="*/ 2147483647 h 175"/>
              <a:gd name="T80" fmla="*/ 2147483647 w 174"/>
              <a:gd name="T81" fmla="*/ 2147483647 h 175"/>
              <a:gd name="T82" fmla="*/ 2147483647 w 174"/>
              <a:gd name="T83" fmla="*/ 2147483647 h 175"/>
              <a:gd name="T84" fmla="*/ 2147483647 w 174"/>
              <a:gd name="T85" fmla="*/ 2147483647 h 175"/>
              <a:gd name="T86" fmla="*/ 2147483647 w 174"/>
              <a:gd name="T87" fmla="*/ 2147483647 h 175"/>
              <a:gd name="T88" fmla="*/ 2147483647 w 174"/>
              <a:gd name="T89" fmla="*/ 2147483647 h 175"/>
              <a:gd name="T90" fmla="*/ 2147483647 w 174"/>
              <a:gd name="T91" fmla="*/ 2147483647 h 175"/>
              <a:gd name="T92" fmla="*/ 2147483647 w 174"/>
              <a:gd name="T93" fmla="*/ 2147483647 h 175"/>
              <a:gd name="T94" fmla="*/ 2147483647 w 174"/>
              <a:gd name="T95" fmla="*/ 2147483647 h 175"/>
              <a:gd name="T96" fmla="*/ 2147483647 w 174"/>
              <a:gd name="T97" fmla="*/ 2147483647 h 175"/>
              <a:gd name="T98" fmla="*/ 2147483647 w 174"/>
              <a:gd name="T99" fmla="*/ 2147483647 h 175"/>
              <a:gd name="T100" fmla="*/ 2147483647 w 174"/>
              <a:gd name="T101" fmla="*/ 2147483647 h 175"/>
              <a:gd name="T102" fmla="*/ 2147483647 w 174"/>
              <a:gd name="T103" fmla="*/ 2147483647 h 175"/>
              <a:gd name="T104" fmla="*/ 2147483647 w 174"/>
              <a:gd name="T105" fmla="*/ 2147483647 h 175"/>
              <a:gd name="T106" fmla="*/ 2147483647 w 174"/>
              <a:gd name="T107" fmla="*/ 2147483647 h 175"/>
              <a:gd name="T108" fmla="*/ 2147483647 w 174"/>
              <a:gd name="T109" fmla="*/ 2147483647 h 175"/>
              <a:gd name="T110" fmla="*/ 2147483647 w 174"/>
              <a:gd name="T111" fmla="*/ 2147483647 h 175"/>
              <a:gd name="T112" fmla="*/ 2147483647 w 174"/>
              <a:gd name="T113" fmla="*/ 2147483647 h 175"/>
              <a:gd name="T114" fmla="*/ 2147483647 w 174"/>
              <a:gd name="T115" fmla="*/ 2147483647 h 175"/>
              <a:gd name="T116" fmla="*/ 2147483647 w 174"/>
              <a:gd name="T117" fmla="*/ 2147483647 h 175"/>
              <a:gd name="T118" fmla="*/ 2147483647 w 174"/>
              <a:gd name="T119" fmla="*/ 2147483647 h 175"/>
              <a:gd name="T120" fmla="*/ 2147483647 w 174"/>
              <a:gd name="T121" fmla="*/ 2147483647 h 175"/>
              <a:gd name="T122" fmla="*/ 2147483647 w 174"/>
              <a:gd name="T123" fmla="*/ 2147483647 h 175"/>
              <a:gd name="T124" fmla="*/ 2147483647 w 174"/>
              <a:gd name="T125" fmla="*/ 2147483647 h 17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74"/>
              <a:gd name="T190" fmla="*/ 0 h 175"/>
              <a:gd name="T191" fmla="*/ 174 w 174"/>
              <a:gd name="T192" fmla="*/ 175 h 17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74" h="175">
                <a:moveTo>
                  <a:pt x="174" y="15"/>
                </a:moveTo>
                <a:lnTo>
                  <a:pt x="75" y="0"/>
                </a:lnTo>
                <a:lnTo>
                  <a:pt x="57" y="122"/>
                </a:lnTo>
                <a:lnTo>
                  <a:pt x="54" y="120"/>
                </a:lnTo>
                <a:lnTo>
                  <a:pt x="50" y="118"/>
                </a:lnTo>
                <a:lnTo>
                  <a:pt x="47" y="116"/>
                </a:lnTo>
                <a:lnTo>
                  <a:pt x="42" y="115"/>
                </a:lnTo>
                <a:lnTo>
                  <a:pt x="35" y="115"/>
                </a:lnTo>
                <a:lnTo>
                  <a:pt x="30" y="116"/>
                </a:lnTo>
                <a:lnTo>
                  <a:pt x="23" y="119"/>
                </a:lnTo>
                <a:lnTo>
                  <a:pt x="16" y="122"/>
                </a:lnTo>
                <a:lnTo>
                  <a:pt x="10" y="126"/>
                </a:lnTo>
                <a:lnTo>
                  <a:pt x="5" y="130"/>
                </a:lnTo>
                <a:lnTo>
                  <a:pt x="2" y="136"/>
                </a:lnTo>
                <a:lnTo>
                  <a:pt x="0" y="142"/>
                </a:lnTo>
                <a:lnTo>
                  <a:pt x="0" y="145"/>
                </a:lnTo>
                <a:lnTo>
                  <a:pt x="1" y="149"/>
                </a:lnTo>
                <a:lnTo>
                  <a:pt x="2" y="152"/>
                </a:lnTo>
                <a:lnTo>
                  <a:pt x="4" y="154"/>
                </a:lnTo>
                <a:lnTo>
                  <a:pt x="7" y="157"/>
                </a:lnTo>
                <a:lnTo>
                  <a:pt x="10" y="159"/>
                </a:lnTo>
                <a:lnTo>
                  <a:pt x="14" y="160"/>
                </a:lnTo>
                <a:lnTo>
                  <a:pt x="17" y="161"/>
                </a:lnTo>
                <a:lnTo>
                  <a:pt x="24" y="161"/>
                </a:lnTo>
                <a:lnTo>
                  <a:pt x="31" y="160"/>
                </a:lnTo>
                <a:lnTo>
                  <a:pt x="38" y="159"/>
                </a:lnTo>
                <a:lnTo>
                  <a:pt x="45" y="156"/>
                </a:lnTo>
                <a:lnTo>
                  <a:pt x="50" y="152"/>
                </a:lnTo>
                <a:lnTo>
                  <a:pt x="55" y="146"/>
                </a:lnTo>
                <a:lnTo>
                  <a:pt x="58" y="142"/>
                </a:lnTo>
                <a:lnTo>
                  <a:pt x="60" y="135"/>
                </a:lnTo>
                <a:lnTo>
                  <a:pt x="75" y="30"/>
                </a:lnTo>
                <a:lnTo>
                  <a:pt x="164" y="43"/>
                </a:lnTo>
                <a:lnTo>
                  <a:pt x="152" y="136"/>
                </a:lnTo>
                <a:lnTo>
                  <a:pt x="149" y="134"/>
                </a:lnTo>
                <a:lnTo>
                  <a:pt x="146" y="132"/>
                </a:lnTo>
                <a:lnTo>
                  <a:pt x="141" y="131"/>
                </a:lnTo>
                <a:lnTo>
                  <a:pt x="137" y="130"/>
                </a:lnTo>
                <a:lnTo>
                  <a:pt x="131" y="130"/>
                </a:lnTo>
                <a:lnTo>
                  <a:pt x="124" y="131"/>
                </a:lnTo>
                <a:lnTo>
                  <a:pt x="117" y="132"/>
                </a:lnTo>
                <a:lnTo>
                  <a:pt x="111" y="136"/>
                </a:lnTo>
                <a:lnTo>
                  <a:pt x="106" y="139"/>
                </a:lnTo>
                <a:lnTo>
                  <a:pt x="101" y="144"/>
                </a:lnTo>
                <a:lnTo>
                  <a:pt x="98" y="150"/>
                </a:lnTo>
                <a:lnTo>
                  <a:pt x="95" y="156"/>
                </a:lnTo>
                <a:lnTo>
                  <a:pt x="95" y="159"/>
                </a:lnTo>
                <a:lnTo>
                  <a:pt x="95" y="162"/>
                </a:lnTo>
                <a:lnTo>
                  <a:pt x="98" y="166"/>
                </a:lnTo>
                <a:lnTo>
                  <a:pt x="99" y="168"/>
                </a:lnTo>
                <a:lnTo>
                  <a:pt x="101" y="170"/>
                </a:lnTo>
                <a:lnTo>
                  <a:pt x="105" y="173"/>
                </a:lnTo>
                <a:lnTo>
                  <a:pt x="108" y="174"/>
                </a:lnTo>
                <a:lnTo>
                  <a:pt x="113" y="175"/>
                </a:lnTo>
                <a:lnTo>
                  <a:pt x="120" y="175"/>
                </a:lnTo>
                <a:lnTo>
                  <a:pt x="126" y="175"/>
                </a:lnTo>
                <a:lnTo>
                  <a:pt x="132" y="173"/>
                </a:lnTo>
                <a:lnTo>
                  <a:pt x="139" y="169"/>
                </a:lnTo>
                <a:lnTo>
                  <a:pt x="145" y="166"/>
                </a:lnTo>
                <a:lnTo>
                  <a:pt x="149" y="161"/>
                </a:lnTo>
                <a:lnTo>
                  <a:pt x="153" y="156"/>
                </a:lnTo>
                <a:lnTo>
                  <a:pt x="155" y="150"/>
                </a:lnTo>
                <a:lnTo>
                  <a:pt x="174" y="15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Freeform 22"/>
          <p:cNvSpPr>
            <a:spLocks/>
          </p:cNvSpPr>
          <p:nvPr/>
        </p:nvSpPr>
        <p:spPr bwMode="auto">
          <a:xfrm>
            <a:off x="4724400" y="2057400"/>
            <a:ext cx="185738" cy="188913"/>
          </a:xfrm>
          <a:custGeom>
            <a:avLst/>
            <a:gdLst>
              <a:gd name="T0" fmla="*/ 2147483647 w 137"/>
              <a:gd name="T1" fmla="*/ 2147483647 h 139"/>
              <a:gd name="T2" fmla="*/ 2147483647 w 137"/>
              <a:gd name="T3" fmla="*/ 0 h 139"/>
              <a:gd name="T4" fmla="*/ 2147483647 w 137"/>
              <a:gd name="T5" fmla="*/ 2147483647 h 139"/>
              <a:gd name="T6" fmla="*/ 2147483647 w 137"/>
              <a:gd name="T7" fmla="*/ 2147483647 h 139"/>
              <a:gd name="T8" fmla="*/ 2147483647 w 137"/>
              <a:gd name="T9" fmla="*/ 2147483647 h 139"/>
              <a:gd name="T10" fmla="*/ 2147483647 w 137"/>
              <a:gd name="T11" fmla="*/ 2147483647 h 139"/>
              <a:gd name="T12" fmla="*/ 2147483647 w 137"/>
              <a:gd name="T13" fmla="*/ 2147483647 h 139"/>
              <a:gd name="T14" fmla="*/ 2147483647 w 137"/>
              <a:gd name="T15" fmla="*/ 2147483647 h 139"/>
              <a:gd name="T16" fmla="*/ 2147483647 w 137"/>
              <a:gd name="T17" fmla="*/ 2147483647 h 139"/>
              <a:gd name="T18" fmla="*/ 2147483647 w 137"/>
              <a:gd name="T19" fmla="*/ 2147483647 h 139"/>
              <a:gd name="T20" fmla="*/ 2147483647 w 137"/>
              <a:gd name="T21" fmla="*/ 2147483647 h 139"/>
              <a:gd name="T22" fmla="*/ 2147483647 w 137"/>
              <a:gd name="T23" fmla="*/ 2147483647 h 139"/>
              <a:gd name="T24" fmla="*/ 2147483647 w 137"/>
              <a:gd name="T25" fmla="*/ 2147483647 h 139"/>
              <a:gd name="T26" fmla="*/ 2147483647 w 137"/>
              <a:gd name="T27" fmla="*/ 2147483647 h 139"/>
              <a:gd name="T28" fmla="*/ 0 w 137"/>
              <a:gd name="T29" fmla="*/ 2147483647 h 139"/>
              <a:gd name="T30" fmla="*/ 0 w 137"/>
              <a:gd name="T31" fmla="*/ 2147483647 h 139"/>
              <a:gd name="T32" fmla="*/ 2147483647 w 137"/>
              <a:gd name="T33" fmla="*/ 2147483647 h 139"/>
              <a:gd name="T34" fmla="*/ 2147483647 w 137"/>
              <a:gd name="T35" fmla="*/ 2147483647 h 139"/>
              <a:gd name="T36" fmla="*/ 2147483647 w 137"/>
              <a:gd name="T37" fmla="*/ 2147483647 h 139"/>
              <a:gd name="T38" fmla="*/ 2147483647 w 137"/>
              <a:gd name="T39" fmla="*/ 2147483647 h 139"/>
              <a:gd name="T40" fmla="*/ 2147483647 w 137"/>
              <a:gd name="T41" fmla="*/ 2147483647 h 139"/>
              <a:gd name="T42" fmla="*/ 2147483647 w 137"/>
              <a:gd name="T43" fmla="*/ 2147483647 h 139"/>
              <a:gd name="T44" fmla="*/ 2147483647 w 137"/>
              <a:gd name="T45" fmla="*/ 2147483647 h 139"/>
              <a:gd name="T46" fmla="*/ 2147483647 w 137"/>
              <a:gd name="T47" fmla="*/ 2147483647 h 139"/>
              <a:gd name="T48" fmla="*/ 2147483647 w 137"/>
              <a:gd name="T49" fmla="*/ 2147483647 h 139"/>
              <a:gd name="T50" fmla="*/ 2147483647 w 137"/>
              <a:gd name="T51" fmla="*/ 2147483647 h 139"/>
              <a:gd name="T52" fmla="*/ 2147483647 w 137"/>
              <a:gd name="T53" fmla="*/ 2147483647 h 139"/>
              <a:gd name="T54" fmla="*/ 2147483647 w 137"/>
              <a:gd name="T55" fmla="*/ 2147483647 h 139"/>
              <a:gd name="T56" fmla="*/ 2147483647 w 137"/>
              <a:gd name="T57" fmla="*/ 2147483647 h 139"/>
              <a:gd name="T58" fmla="*/ 2147483647 w 137"/>
              <a:gd name="T59" fmla="*/ 2147483647 h 139"/>
              <a:gd name="T60" fmla="*/ 2147483647 w 137"/>
              <a:gd name="T61" fmla="*/ 2147483647 h 139"/>
              <a:gd name="T62" fmla="*/ 2147483647 w 137"/>
              <a:gd name="T63" fmla="*/ 2147483647 h 139"/>
              <a:gd name="T64" fmla="*/ 2147483647 w 137"/>
              <a:gd name="T65" fmla="*/ 2147483647 h 139"/>
              <a:gd name="T66" fmla="*/ 2147483647 w 137"/>
              <a:gd name="T67" fmla="*/ 2147483647 h 139"/>
              <a:gd name="T68" fmla="*/ 2147483647 w 137"/>
              <a:gd name="T69" fmla="*/ 2147483647 h 139"/>
              <a:gd name="T70" fmla="*/ 2147483647 w 137"/>
              <a:gd name="T71" fmla="*/ 2147483647 h 139"/>
              <a:gd name="T72" fmla="*/ 2147483647 w 137"/>
              <a:gd name="T73" fmla="*/ 2147483647 h 139"/>
              <a:gd name="T74" fmla="*/ 2147483647 w 137"/>
              <a:gd name="T75" fmla="*/ 2147483647 h 139"/>
              <a:gd name="T76" fmla="*/ 2147483647 w 137"/>
              <a:gd name="T77" fmla="*/ 2147483647 h 139"/>
              <a:gd name="T78" fmla="*/ 2147483647 w 137"/>
              <a:gd name="T79" fmla="*/ 2147483647 h 139"/>
              <a:gd name="T80" fmla="*/ 2147483647 w 137"/>
              <a:gd name="T81" fmla="*/ 2147483647 h 139"/>
              <a:gd name="T82" fmla="*/ 2147483647 w 137"/>
              <a:gd name="T83" fmla="*/ 2147483647 h 139"/>
              <a:gd name="T84" fmla="*/ 2147483647 w 137"/>
              <a:gd name="T85" fmla="*/ 2147483647 h 139"/>
              <a:gd name="T86" fmla="*/ 2147483647 w 137"/>
              <a:gd name="T87" fmla="*/ 2147483647 h 139"/>
              <a:gd name="T88" fmla="*/ 2147483647 w 137"/>
              <a:gd name="T89" fmla="*/ 2147483647 h 139"/>
              <a:gd name="T90" fmla="*/ 2147483647 w 137"/>
              <a:gd name="T91" fmla="*/ 2147483647 h 139"/>
              <a:gd name="T92" fmla="*/ 2147483647 w 137"/>
              <a:gd name="T93" fmla="*/ 2147483647 h 139"/>
              <a:gd name="T94" fmla="*/ 2147483647 w 137"/>
              <a:gd name="T95" fmla="*/ 2147483647 h 139"/>
              <a:gd name="T96" fmla="*/ 2147483647 w 137"/>
              <a:gd name="T97" fmla="*/ 2147483647 h 139"/>
              <a:gd name="T98" fmla="*/ 2147483647 w 137"/>
              <a:gd name="T99" fmla="*/ 2147483647 h 139"/>
              <a:gd name="T100" fmla="*/ 2147483647 w 137"/>
              <a:gd name="T101" fmla="*/ 2147483647 h 139"/>
              <a:gd name="T102" fmla="*/ 2147483647 w 137"/>
              <a:gd name="T103" fmla="*/ 2147483647 h 139"/>
              <a:gd name="T104" fmla="*/ 2147483647 w 137"/>
              <a:gd name="T105" fmla="*/ 2147483647 h 139"/>
              <a:gd name="T106" fmla="*/ 2147483647 w 137"/>
              <a:gd name="T107" fmla="*/ 2147483647 h 139"/>
              <a:gd name="T108" fmla="*/ 2147483647 w 137"/>
              <a:gd name="T109" fmla="*/ 2147483647 h 139"/>
              <a:gd name="T110" fmla="*/ 2147483647 w 137"/>
              <a:gd name="T111" fmla="*/ 2147483647 h 139"/>
              <a:gd name="T112" fmla="*/ 2147483647 w 137"/>
              <a:gd name="T113" fmla="*/ 2147483647 h 139"/>
              <a:gd name="T114" fmla="*/ 2147483647 w 137"/>
              <a:gd name="T115" fmla="*/ 2147483647 h 139"/>
              <a:gd name="T116" fmla="*/ 2147483647 w 137"/>
              <a:gd name="T117" fmla="*/ 2147483647 h 139"/>
              <a:gd name="T118" fmla="*/ 2147483647 w 137"/>
              <a:gd name="T119" fmla="*/ 2147483647 h 139"/>
              <a:gd name="T120" fmla="*/ 2147483647 w 137"/>
              <a:gd name="T121" fmla="*/ 2147483647 h 139"/>
              <a:gd name="T122" fmla="*/ 2147483647 w 137"/>
              <a:gd name="T123" fmla="*/ 2147483647 h 139"/>
              <a:gd name="T124" fmla="*/ 2147483647 w 137"/>
              <a:gd name="T125" fmla="*/ 2147483647 h 13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37"/>
              <a:gd name="T190" fmla="*/ 0 h 139"/>
              <a:gd name="T191" fmla="*/ 137 w 137"/>
              <a:gd name="T192" fmla="*/ 139 h 13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37" h="139">
                <a:moveTo>
                  <a:pt x="137" y="13"/>
                </a:moveTo>
                <a:lnTo>
                  <a:pt x="58" y="0"/>
                </a:lnTo>
                <a:lnTo>
                  <a:pt x="46" y="97"/>
                </a:lnTo>
                <a:lnTo>
                  <a:pt x="43" y="95"/>
                </a:lnTo>
                <a:lnTo>
                  <a:pt x="40" y="94"/>
                </a:lnTo>
                <a:lnTo>
                  <a:pt x="36" y="93"/>
                </a:lnTo>
                <a:lnTo>
                  <a:pt x="33" y="91"/>
                </a:lnTo>
                <a:lnTo>
                  <a:pt x="28" y="91"/>
                </a:lnTo>
                <a:lnTo>
                  <a:pt x="23" y="91"/>
                </a:lnTo>
                <a:lnTo>
                  <a:pt x="18" y="94"/>
                </a:lnTo>
                <a:lnTo>
                  <a:pt x="12" y="96"/>
                </a:lnTo>
                <a:lnTo>
                  <a:pt x="8" y="99"/>
                </a:lnTo>
                <a:lnTo>
                  <a:pt x="4" y="103"/>
                </a:lnTo>
                <a:lnTo>
                  <a:pt x="1" y="108"/>
                </a:lnTo>
                <a:lnTo>
                  <a:pt x="0" y="112"/>
                </a:lnTo>
                <a:lnTo>
                  <a:pt x="0" y="114"/>
                </a:lnTo>
                <a:lnTo>
                  <a:pt x="1" y="117"/>
                </a:lnTo>
                <a:lnTo>
                  <a:pt x="2" y="120"/>
                </a:lnTo>
                <a:lnTo>
                  <a:pt x="3" y="122"/>
                </a:lnTo>
                <a:lnTo>
                  <a:pt x="5" y="124"/>
                </a:lnTo>
                <a:lnTo>
                  <a:pt x="8" y="126"/>
                </a:lnTo>
                <a:lnTo>
                  <a:pt x="10" y="127"/>
                </a:lnTo>
                <a:lnTo>
                  <a:pt x="13" y="127"/>
                </a:lnTo>
                <a:lnTo>
                  <a:pt x="19" y="127"/>
                </a:lnTo>
                <a:lnTo>
                  <a:pt x="24" y="127"/>
                </a:lnTo>
                <a:lnTo>
                  <a:pt x="29" y="125"/>
                </a:lnTo>
                <a:lnTo>
                  <a:pt x="34" y="122"/>
                </a:lnTo>
                <a:lnTo>
                  <a:pt x="39" y="119"/>
                </a:lnTo>
                <a:lnTo>
                  <a:pt x="42" y="116"/>
                </a:lnTo>
                <a:lnTo>
                  <a:pt x="46" y="112"/>
                </a:lnTo>
                <a:lnTo>
                  <a:pt x="47" y="108"/>
                </a:lnTo>
                <a:lnTo>
                  <a:pt x="58" y="25"/>
                </a:lnTo>
                <a:lnTo>
                  <a:pt x="129" y="35"/>
                </a:lnTo>
                <a:lnTo>
                  <a:pt x="119" y="108"/>
                </a:lnTo>
                <a:lnTo>
                  <a:pt x="117" y="106"/>
                </a:lnTo>
                <a:lnTo>
                  <a:pt x="115" y="105"/>
                </a:lnTo>
                <a:lnTo>
                  <a:pt x="111" y="104"/>
                </a:lnTo>
                <a:lnTo>
                  <a:pt x="107" y="103"/>
                </a:lnTo>
                <a:lnTo>
                  <a:pt x="102" y="103"/>
                </a:lnTo>
                <a:lnTo>
                  <a:pt x="97" y="103"/>
                </a:lnTo>
                <a:lnTo>
                  <a:pt x="92" y="105"/>
                </a:lnTo>
                <a:lnTo>
                  <a:pt x="87" y="108"/>
                </a:lnTo>
                <a:lnTo>
                  <a:pt x="82" y="111"/>
                </a:lnTo>
                <a:lnTo>
                  <a:pt x="79" y="114"/>
                </a:lnTo>
                <a:lnTo>
                  <a:pt x="76" y="118"/>
                </a:lnTo>
                <a:lnTo>
                  <a:pt x="74" y="122"/>
                </a:lnTo>
                <a:lnTo>
                  <a:pt x="74" y="126"/>
                </a:lnTo>
                <a:lnTo>
                  <a:pt x="76" y="128"/>
                </a:lnTo>
                <a:lnTo>
                  <a:pt x="77" y="131"/>
                </a:lnTo>
                <a:lnTo>
                  <a:pt x="78" y="133"/>
                </a:lnTo>
                <a:lnTo>
                  <a:pt x="80" y="135"/>
                </a:lnTo>
                <a:lnTo>
                  <a:pt x="82" y="136"/>
                </a:lnTo>
                <a:lnTo>
                  <a:pt x="85" y="137"/>
                </a:lnTo>
                <a:lnTo>
                  <a:pt x="88" y="139"/>
                </a:lnTo>
                <a:lnTo>
                  <a:pt x="94" y="139"/>
                </a:lnTo>
                <a:lnTo>
                  <a:pt x="99" y="137"/>
                </a:lnTo>
                <a:lnTo>
                  <a:pt x="104" y="136"/>
                </a:lnTo>
                <a:lnTo>
                  <a:pt x="109" y="134"/>
                </a:lnTo>
                <a:lnTo>
                  <a:pt x="114" y="131"/>
                </a:lnTo>
                <a:lnTo>
                  <a:pt x="117" y="127"/>
                </a:lnTo>
                <a:lnTo>
                  <a:pt x="120" y="122"/>
                </a:lnTo>
                <a:lnTo>
                  <a:pt x="122" y="118"/>
                </a:lnTo>
                <a:lnTo>
                  <a:pt x="137" y="13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2800"/>
          </a:p>
        </p:txBody>
      </p:sp>
      <p:sp>
        <p:nvSpPr>
          <p:cNvPr id="21" name="Freeform 7"/>
          <p:cNvSpPr>
            <a:spLocks/>
          </p:cNvSpPr>
          <p:nvPr/>
        </p:nvSpPr>
        <p:spPr bwMode="auto">
          <a:xfrm>
            <a:off x="2743200" y="5153025"/>
            <a:ext cx="250825" cy="333375"/>
          </a:xfrm>
          <a:custGeom>
            <a:avLst/>
            <a:gdLst>
              <a:gd name="T0" fmla="*/ 2147483647 w 316"/>
              <a:gd name="T1" fmla="*/ 2147483647 h 419"/>
              <a:gd name="T2" fmla="*/ 2147483647 w 316"/>
              <a:gd name="T3" fmla="*/ 2147483647 h 419"/>
              <a:gd name="T4" fmla="*/ 2147483647 w 316"/>
              <a:gd name="T5" fmla="*/ 0 h 419"/>
              <a:gd name="T6" fmla="*/ 2147483647 w 316"/>
              <a:gd name="T7" fmla="*/ 2147483647 h 419"/>
              <a:gd name="T8" fmla="*/ 2147483647 w 316"/>
              <a:gd name="T9" fmla="*/ 2147483647 h 419"/>
              <a:gd name="T10" fmla="*/ 2147483647 w 316"/>
              <a:gd name="T11" fmla="*/ 2147483647 h 419"/>
              <a:gd name="T12" fmla="*/ 2147483647 w 316"/>
              <a:gd name="T13" fmla="*/ 2147483647 h 419"/>
              <a:gd name="T14" fmla="*/ 2147483647 w 316"/>
              <a:gd name="T15" fmla="*/ 2147483647 h 419"/>
              <a:gd name="T16" fmla="*/ 2147483647 w 316"/>
              <a:gd name="T17" fmla="*/ 2147483647 h 419"/>
              <a:gd name="T18" fmla="*/ 2147483647 w 316"/>
              <a:gd name="T19" fmla="*/ 2147483647 h 419"/>
              <a:gd name="T20" fmla="*/ 2147483647 w 316"/>
              <a:gd name="T21" fmla="*/ 2147483647 h 419"/>
              <a:gd name="T22" fmla="*/ 2147483647 w 316"/>
              <a:gd name="T23" fmla="*/ 2147483647 h 419"/>
              <a:gd name="T24" fmla="*/ 2147483647 w 316"/>
              <a:gd name="T25" fmla="*/ 2147483647 h 419"/>
              <a:gd name="T26" fmla="*/ 2147483647 w 316"/>
              <a:gd name="T27" fmla="*/ 2147483647 h 419"/>
              <a:gd name="T28" fmla="*/ 2147483647 w 316"/>
              <a:gd name="T29" fmla="*/ 2147483647 h 419"/>
              <a:gd name="T30" fmla="*/ 2147483647 w 316"/>
              <a:gd name="T31" fmla="*/ 2147483647 h 419"/>
              <a:gd name="T32" fmla="*/ 2147483647 w 316"/>
              <a:gd name="T33" fmla="*/ 2147483647 h 419"/>
              <a:gd name="T34" fmla="*/ 2147483647 w 316"/>
              <a:gd name="T35" fmla="*/ 2147483647 h 419"/>
              <a:gd name="T36" fmla="*/ 2147483647 w 316"/>
              <a:gd name="T37" fmla="*/ 2147483647 h 419"/>
              <a:gd name="T38" fmla="*/ 2147483647 w 316"/>
              <a:gd name="T39" fmla="*/ 2147483647 h 419"/>
              <a:gd name="T40" fmla="*/ 2147483647 w 316"/>
              <a:gd name="T41" fmla="*/ 2147483647 h 419"/>
              <a:gd name="T42" fmla="*/ 2147483647 w 316"/>
              <a:gd name="T43" fmla="*/ 2147483647 h 419"/>
              <a:gd name="T44" fmla="*/ 2147483647 w 316"/>
              <a:gd name="T45" fmla="*/ 2147483647 h 419"/>
              <a:gd name="T46" fmla="*/ 2147483647 w 316"/>
              <a:gd name="T47" fmla="*/ 2147483647 h 419"/>
              <a:gd name="T48" fmla="*/ 2147483647 w 316"/>
              <a:gd name="T49" fmla="*/ 2147483647 h 419"/>
              <a:gd name="T50" fmla="*/ 2147483647 w 316"/>
              <a:gd name="T51" fmla="*/ 2147483647 h 419"/>
              <a:gd name="T52" fmla="*/ 2147483647 w 316"/>
              <a:gd name="T53" fmla="*/ 2147483647 h 419"/>
              <a:gd name="T54" fmla="*/ 2147483647 w 316"/>
              <a:gd name="T55" fmla="*/ 2147483647 h 419"/>
              <a:gd name="T56" fmla="*/ 2147483647 w 316"/>
              <a:gd name="T57" fmla="*/ 2147483647 h 419"/>
              <a:gd name="T58" fmla="*/ 2147483647 w 316"/>
              <a:gd name="T59" fmla="*/ 2147483647 h 419"/>
              <a:gd name="T60" fmla="*/ 2147483647 w 316"/>
              <a:gd name="T61" fmla="*/ 2147483647 h 419"/>
              <a:gd name="T62" fmla="*/ 2147483647 w 316"/>
              <a:gd name="T63" fmla="*/ 2147483647 h 419"/>
              <a:gd name="T64" fmla="*/ 2147483647 w 316"/>
              <a:gd name="T65" fmla="*/ 2147483647 h 419"/>
              <a:gd name="T66" fmla="*/ 2147483647 w 316"/>
              <a:gd name="T67" fmla="*/ 2147483647 h 419"/>
              <a:gd name="T68" fmla="*/ 0 w 316"/>
              <a:gd name="T69" fmla="*/ 2147483647 h 419"/>
              <a:gd name="T70" fmla="*/ 2147483647 w 316"/>
              <a:gd name="T71" fmla="*/ 2147483647 h 419"/>
              <a:gd name="T72" fmla="*/ 2147483647 w 316"/>
              <a:gd name="T73" fmla="*/ 2147483647 h 419"/>
              <a:gd name="T74" fmla="*/ 2147483647 w 316"/>
              <a:gd name="T75" fmla="*/ 2147483647 h 419"/>
              <a:gd name="T76" fmla="*/ 2147483647 w 316"/>
              <a:gd name="T77" fmla="*/ 2147483647 h 419"/>
              <a:gd name="T78" fmla="*/ 2147483647 w 316"/>
              <a:gd name="T79" fmla="*/ 2147483647 h 419"/>
              <a:gd name="T80" fmla="*/ 2147483647 w 316"/>
              <a:gd name="T81" fmla="*/ 2147483647 h 419"/>
              <a:gd name="T82" fmla="*/ 2147483647 w 316"/>
              <a:gd name="T83" fmla="*/ 2147483647 h 419"/>
              <a:gd name="T84" fmla="*/ 2147483647 w 316"/>
              <a:gd name="T85" fmla="*/ 2147483647 h 419"/>
              <a:gd name="T86" fmla="*/ 2147483647 w 316"/>
              <a:gd name="T87" fmla="*/ 2147483647 h 419"/>
              <a:gd name="T88" fmla="*/ 2147483647 w 316"/>
              <a:gd name="T89" fmla="*/ 2147483647 h 419"/>
              <a:gd name="T90" fmla="*/ 2147483647 w 316"/>
              <a:gd name="T91" fmla="*/ 2147483647 h 41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16"/>
              <a:gd name="T139" fmla="*/ 0 h 419"/>
              <a:gd name="T140" fmla="*/ 316 w 316"/>
              <a:gd name="T141" fmla="*/ 419 h 41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16" h="419">
                <a:moveTo>
                  <a:pt x="167" y="335"/>
                </a:moveTo>
                <a:lnTo>
                  <a:pt x="200" y="3"/>
                </a:lnTo>
                <a:lnTo>
                  <a:pt x="252" y="0"/>
                </a:lnTo>
                <a:lnTo>
                  <a:pt x="243" y="62"/>
                </a:lnTo>
                <a:lnTo>
                  <a:pt x="265" y="81"/>
                </a:lnTo>
                <a:lnTo>
                  <a:pt x="286" y="105"/>
                </a:lnTo>
                <a:lnTo>
                  <a:pt x="305" y="134"/>
                </a:lnTo>
                <a:lnTo>
                  <a:pt x="316" y="167"/>
                </a:lnTo>
                <a:lnTo>
                  <a:pt x="316" y="205"/>
                </a:lnTo>
                <a:lnTo>
                  <a:pt x="304" y="245"/>
                </a:lnTo>
                <a:lnTo>
                  <a:pt x="274" y="289"/>
                </a:lnTo>
                <a:lnTo>
                  <a:pt x="223" y="334"/>
                </a:lnTo>
                <a:lnTo>
                  <a:pt x="214" y="326"/>
                </a:lnTo>
                <a:lnTo>
                  <a:pt x="229" y="307"/>
                </a:lnTo>
                <a:lnTo>
                  <a:pt x="246" y="283"/>
                </a:lnTo>
                <a:lnTo>
                  <a:pt x="262" y="256"/>
                </a:lnTo>
                <a:lnTo>
                  <a:pt x="275" y="225"/>
                </a:lnTo>
                <a:lnTo>
                  <a:pt x="281" y="192"/>
                </a:lnTo>
                <a:lnTo>
                  <a:pt x="277" y="159"/>
                </a:lnTo>
                <a:lnTo>
                  <a:pt x="261" y="128"/>
                </a:lnTo>
                <a:lnTo>
                  <a:pt x="230" y="98"/>
                </a:lnTo>
                <a:lnTo>
                  <a:pt x="184" y="345"/>
                </a:lnTo>
                <a:lnTo>
                  <a:pt x="183" y="349"/>
                </a:lnTo>
                <a:lnTo>
                  <a:pt x="178" y="358"/>
                </a:lnTo>
                <a:lnTo>
                  <a:pt x="170" y="372"/>
                </a:lnTo>
                <a:lnTo>
                  <a:pt x="159" y="387"/>
                </a:lnTo>
                <a:lnTo>
                  <a:pt x="142" y="401"/>
                </a:lnTo>
                <a:lnTo>
                  <a:pt x="124" y="412"/>
                </a:lnTo>
                <a:lnTo>
                  <a:pt x="100" y="419"/>
                </a:lnTo>
                <a:lnTo>
                  <a:pt x="72" y="419"/>
                </a:lnTo>
                <a:lnTo>
                  <a:pt x="44" y="412"/>
                </a:lnTo>
                <a:lnTo>
                  <a:pt x="25" y="398"/>
                </a:lnTo>
                <a:lnTo>
                  <a:pt x="11" y="382"/>
                </a:lnTo>
                <a:lnTo>
                  <a:pt x="3" y="364"/>
                </a:lnTo>
                <a:lnTo>
                  <a:pt x="0" y="345"/>
                </a:lnTo>
                <a:lnTo>
                  <a:pt x="1" y="327"/>
                </a:lnTo>
                <a:lnTo>
                  <a:pt x="6" y="312"/>
                </a:lnTo>
                <a:lnTo>
                  <a:pt x="16" y="301"/>
                </a:lnTo>
                <a:lnTo>
                  <a:pt x="29" y="291"/>
                </a:lnTo>
                <a:lnTo>
                  <a:pt x="47" y="283"/>
                </a:lnTo>
                <a:lnTo>
                  <a:pt x="68" y="278"/>
                </a:lnTo>
                <a:lnTo>
                  <a:pt x="91" y="275"/>
                </a:lnTo>
                <a:lnTo>
                  <a:pt x="112" y="279"/>
                </a:lnTo>
                <a:lnTo>
                  <a:pt x="134" y="289"/>
                </a:lnTo>
                <a:lnTo>
                  <a:pt x="153" y="307"/>
                </a:lnTo>
                <a:lnTo>
                  <a:pt x="167" y="335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Freeform 7"/>
          <p:cNvSpPr>
            <a:spLocks/>
          </p:cNvSpPr>
          <p:nvPr/>
        </p:nvSpPr>
        <p:spPr bwMode="auto">
          <a:xfrm>
            <a:off x="4038600" y="5915025"/>
            <a:ext cx="250825" cy="333375"/>
          </a:xfrm>
          <a:custGeom>
            <a:avLst/>
            <a:gdLst>
              <a:gd name="T0" fmla="*/ 2147483647 w 316"/>
              <a:gd name="T1" fmla="*/ 2147483647 h 419"/>
              <a:gd name="T2" fmla="*/ 2147483647 w 316"/>
              <a:gd name="T3" fmla="*/ 2147483647 h 419"/>
              <a:gd name="T4" fmla="*/ 2147483647 w 316"/>
              <a:gd name="T5" fmla="*/ 0 h 419"/>
              <a:gd name="T6" fmla="*/ 2147483647 w 316"/>
              <a:gd name="T7" fmla="*/ 2147483647 h 419"/>
              <a:gd name="T8" fmla="*/ 2147483647 w 316"/>
              <a:gd name="T9" fmla="*/ 2147483647 h 419"/>
              <a:gd name="T10" fmla="*/ 2147483647 w 316"/>
              <a:gd name="T11" fmla="*/ 2147483647 h 419"/>
              <a:gd name="T12" fmla="*/ 2147483647 w 316"/>
              <a:gd name="T13" fmla="*/ 2147483647 h 419"/>
              <a:gd name="T14" fmla="*/ 2147483647 w 316"/>
              <a:gd name="T15" fmla="*/ 2147483647 h 419"/>
              <a:gd name="T16" fmla="*/ 2147483647 w 316"/>
              <a:gd name="T17" fmla="*/ 2147483647 h 419"/>
              <a:gd name="T18" fmla="*/ 2147483647 w 316"/>
              <a:gd name="T19" fmla="*/ 2147483647 h 419"/>
              <a:gd name="T20" fmla="*/ 2147483647 w 316"/>
              <a:gd name="T21" fmla="*/ 2147483647 h 419"/>
              <a:gd name="T22" fmla="*/ 2147483647 w 316"/>
              <a:gd name="T23" fmla="*/ 2147483647 h 419"/>
              <a:gd name="T24" fmla="*/ 2147483647 w 316"/>
              <a:gd name="T25" fmla="*/ 2147483647 h 419"/>
              <a:gd name="T26" fmla="*/ 2147483647 w 316"/>
              <a:gd name="T27" fmla="*/ 2147483647 h 419"/>
              <a:gd name="T28" fmla="*/ 2147483647 w 316"/>
              <a:gd name="T29" fmla="*/ 2147483647 h 419"/>
              <a:gd name="T30" fmla="*/ 2147483647 w 316"/>
              <a:gd name="T31" fmla="*/ 2147483647 h 419"/>
              <a:gd name="T32" fmla="*/ 2147483647 w 316"/>
              <a:gd name="T33" fmla="*/ 2147483647 h 419"/>
              <a:gd name="T34" fmla="*/ 2147483647 w 316"/>
              <a:gd name="T35" fmla="*/ 2147483647 h 419"/>
              <a:gd name="T36" fmla="*/ 2147483647 w 316"/>
              <a:gd name="T37" fmla="*/ 2147483647 h 419"/>
              <a:gd name="T38" fmla="*/ 2147483647 w 316"/>
              <a:gd name="T39" fmla="*/ 2147483647 h 419"/>
              <a:gd name="T40" fmla="*/ 2147483647 w 316"/>
              <a:gd name="T41" fmla="*/ 2147483647 h 419"/>
              <a:gd name="T42" fmla="*/ 2147483647 w 316"/>
              <a:gd name="T43" fmla="*/ 2147483647 h 419"/>
              <a:gd name="T44" fmla="*/ 2147483647 w 316"/>
              <a:gd name="T45" fmla="*/ 2147483647 h 419"/>
              <a:gd name="T46" fmla="*/ 2147483647 w 316"/>
              <a:gd name="T47" fmla="*/ 2147483647 h 419"/>
              <a:gd name="T48" fmla="*/ 2147483647 w 316"/>
              <a:gd name="T49" fmla="*/ 2147483647 h 419"/>
              <a:gd name="T50" fmla="*/ 2147483647 w 316"/>
              <a:gd name="T51" fmla="*/ 2147483647 h 419"/>
              <a:gd name="T52" fmla="*/ 2147483647 w 316"/>
              <a:gd name="T53" fmla="*/ 2147483647 h 419"/>
              <a:gd name="T54" fmla="*/ 2147483647 w 316"/>
              <a:gd name="T55" fmla="*/ 2147483647 h 419"/>
              <a:gd name="T56" fmla="*/ 2147483647 w 316"/>
              <a:gd name="T57" fmla="*/ 2147483647 h 419"/>
              <a:gd name="T58" fmla="*/ 2147483647 w 316"/>
              <a:gd name="T59" fmla="*/ 2147483647 h 419"/>
              <a:gd name="T60" fmla="*/ 2147483647 w 316"/>
              <a:gd name="T61" fmla="*/ 2147483647 h 419"/>
              <a:gd name="T62" fmla="*/ 2147483647 w 316"/>
              <a:gd name="T63" fmla="*/ 2147483647 h 419"/>
              <a:gd name="T64" fmla="*/ 2147483647 w 316"/>
              <a:gd name="T65" fmla="*/ 2147483647 h 419"/>
              <a:gd name="T66" fmla="*/ 2147483647 w 316"/>
              <a:gd name="T67" fmla="*/ 2147483647 h 419"/>
              <a:gd name="T68" fmla="*/ 0 w 316"/>
              <a:gd name="T69" fmla="*/ 2147483647 h 419"/>
              <a:gd name="T70" fmla="*/ 2147483647 w 316"/>
              <a:gd name="T71" fmla="*/ 2147483647 h 419"/>
              <a:gd name="T72" fmla="*/ 2147483647 w 316"/>
              <a:gd name="T73" fmla="*/ 2147483647 h 419"/>
              <a:gd name="T74" fmla="*/ 2147483647 w 316"/>
              <a:gd name="T75" fmla="*/ 2147483647 h 419"/>
              <a:gd name="T76" fmla="*/ 2147483647 w 316"/>
              <a:gd name="T77" fmla="*/ 2147483647 h 419"/>
              <a:gd name="T78" fmla="*/ 2147483647 w 316"/>
              <a:gd name="T79" fmla="*/ 2147483647 h 419"/>
              <a:gd name="T80" fmla="*/ 2147483647 w 316"/>
              <a:gd name="T81" fmla="*/ 2147483647 h 419"/>
              <a:gd name="T82" fmla="*/ 2147483647 w 316"/>
              <a:gd name="T83" fmla="*/ 2147483647 h 419"/>
              <a:gd name="T84" fmla="*/ 2147483647 w 316"/>
              <a:gd name="T85" fmla="*/ 2147483647 h 419"/>
              <a:gd name="T86" fmla="*/ 2147483647 w 316"/>
              <a:gd name="T87" fmla="*/ 2147483647 h 419"/>
              <a:gd name="T88" fmla="*/ 2147483647 w 316"/>
              <a:gd name="T89" fmla="*/ 2147483647 h 419"/>
              <a:gd name="T90" fmla="*/ 2147483647 w 316"/>
              <a:gd name="T91" fmla="*/ 2147483647 h 41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16"/>
              <a:gd name="T139" fmla="*/ 0 h 419"/>
              <a:gd name="T140" fmla="*/ 316 w 316"/>
              <a:gd name="T141" fmla="*/ 419 h 41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16" h="419">
                <a:moveTo>
                  <a:pt x="167" y="335"/>
                </a:moveTo>
                <a:lnTo>
                  <a:pt x="200" y="3"/>
                </a:lnTo>
                <a:lnTo>
                  <a:pt x="252" y="0"/>
                </a:lnTo>
                <a:lnTo>
                  <a:pt x="243" y="62"/>
                </a:lnTo>
                <a:lnTo>
                  <a:pt x="265" y="81"/>
                </a:lnTo>
                <a:lnTo>
                  <a:pt x="286" y="105"/>
                </a:lnTo>
                <a:lnTo>
                  <a:pt x="305" y="134"/>
                </a:lnTo>
                <a:lnTo>
                  <a:pt x="316" y="167"/>
                </a:lnTo>
                <a:lnTo>
                  <a:pt x="316" y="205"/>
                </a:lnTo>
                <a:lnTo>
                  <a:pt x="304" y="245"/>
                </a:lnTo>
                <a:lnTo>
                  <a:pt x="274" y="289"/>
                </a:lnTo>
                <a:lnTo>
                  <a:pt x="223" y="334"/>
                </a:lnTo>
                <a:lnTo>
                  <a:pt x="214" y="326"/>
                </a:lnTo>
                <a:lnTo>
                  <a:pt x="229" y="307"/>
                </a:lnTo>
                <a:lnTo>
                  <a:pt x="246" y="283"/>
                </a:lnTo>
                <a:lnTo>
                  <a:pt x="262" y="256"/>
                </a:lnTo>
                <a:lnTo>
                  <a:pt x="275" y="225"/>
                </a:lnTo>
                <a:lnTo>
                  <a:pt x="281" y="192"/>
                </a:lnTo>
                <a:lnTo>
                  <a:pt x="277" y="159"/>
                </a:lnTo>
                <a:lnTo>
                  <a:pt x="261" y="128"/>
                </a:lnTo>
                <a:lnTo>
                  <a:pt x="230" y="98"/>
                </a:lnTo>
                <a:lnTo>
                  <a:pt x="184" y="345"/>
                </a:lnTo>
                <a:lnTo>
                  <a:pt x="183" y="349"/>
                </a:lnTo>
                <a:lnTo>
                  <a:pt x="178" y="358"/>
                </a:lnTo>
                <a:lnTo>
                  <a:pt x="170" y="372"/>
                </a:lnTo>
                <a:lnTo>
                  <a:pt x="159" y="387"/>
                </a:lnTo>
                <a:lnTo>
                  <a:pt x="142" y="401"/>
                </a:lnTo>
                <a:lnTo>
                  <a:pt x="124" y="412"/>
                </a:lnTo>
                <a:lnTo>
                  <a:pt x="100" y="419"/>
                </a:lnTo>
                <a:lnTo>
                  <a:pt x="72" y="419"/>
                </a:lnTo>
                <a:lnTo>
                  <a:pt x="44" y="412"/>
                </a:lnTo>
                <a:lnTo>
                  <a:pt x="25" y="398"/>
                </a:lnTo>
                <a:lnTo>
                  <a:pt x="11" y="382"/>
                </a:lnTo>
                <a:lnTo>
                  <a:pt x="3" y="364"/>
                </a:lnTo>
                <a:lnTo>
                  <a:pt x="0" y="345"/>
                </a:lnTo>
                <a:lnTo>
                  <a:pt x="1" y="327"/>
                </a:lnTo>
                <a:lnTo>
                  <a:pt x="6" y="312"/>
                </a:lnTo>
                <a:lnTo>
                  <a:pt x="16" y="301"/>
                </a:lnTo>
                <a:lnTo>
                  <a:pt x="29" y="291"/>
                </a:lnTo>
                <a:lnTo>
                  <a:pt x="47" y="283"/>
                </a:lnTo>
                <a:lnTo>
                  <a:pt x="68" y="278"/>
                </a:lnTo>
                <a:lnTo>
                  <a:pt x="91" y="275"/>
                </a:lnTo>
                <a:lnTo>
                  <a:pt x="112" y="279"/>
                </a:lnTo>
                <a:lnTo>
                  <a:pt x="134" y="289"/>
                </a:lnTo>
                <a:lnTo>
                  <a:pt x="153" y="307"/>
                </a:lnTo>
                <a:lnTo>
                  <a:pt x="167" y="335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828800" y="1752600"/>
            <a:ext cx="5029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Freeform 14"/>
          <p:cNvSpPr>
            <a:spLocks/>
          </p:cNvSpPr>
          <p:nvPr/>
        </p:nvSpPr>
        <p:spPr bwMode="auto">
          <a:xfrm>
            <a:off x="5808663" y="2909888"/>
            <a:ext cx="287337" cy="290512"/>
          </a:xfrm>
          <a:custGeom>
            <a:avLst/>
            <a:gdLst>
              <a:gd name="T0" fmla="*/ 2147483647 w 211"/>
              <a:gd name="T1" fmla="*/ 2147483647 h 212"/>
              <a:gd name="T2" fmla="*/ 2147483647 w 211"/>
              <a:gd name="T3" fmla="*/ 0 h 212"/>
              <a:gd name="T4" fmla="*/ 2147483647 w 211"/>
              <a:gd name="T5" fmla="*/ 2147483647 h 212"/>
              <a:gd name="T6" fmla="*/ 2147483647 w 211"/>
              <a:gd name="T7" fmla="*/ 2147483647 h 212"/>
              <a:gd name="T8" fmla="*/ 2147483647 w 211"/>
              <a:gd name="T9" fmla="*/ 2147483647 h 212"/>
              <a:gd name="T10" fmla="*/ 2147483647 w 211"/>
              <a:gd name="T11" fmla="*/ 2147483647 h 212"/>
              <a:gd name="T12" fmla="*/ 2147483647 w 211"/>
              <a:gd name="T13" fmla="*/ 2147483647 h 212"/>
              <a:gd name="T14" fmla="*/ 2147483647 w 211"/>
              <a:gd name="T15" fmla="*/ 2147483647 h 212"/>
              <a:gd name="T16" fmla="*/ 2147483647 w 211"/>
              <a:gd name="T17" fmla="*/ 2147483647 h 212"/>
              <a:gd name="T18" fmla="*/ 2147483647 w 211"/>
              <a:gd name="T19" fmla="*/ 2147483647 h 212"/>
              <a:gd name="T20" fmla="*/ 2147483647 w 211"/>
              <a:gd name="T21" fmla="*/ 2147483647 h 212"/>
              <a:gd name="T22" fmla="*/ 2147483647 w 211"/>
              <a:gd name="T23" fmla="*/ 2147483647 h 212"/>
              <a:gd name="T24" fmla="*/ 2147483647 w 211"/>
              <a:gd name="T25" fmla="*/ 2147483647 h 212"/>
              <a:gd name="T26" fmla="*/ 2147483647 w 211"/>
              <a:gd name="T27" fmla="*/ 2147483647 h 212"/>
              <a:gd name="T28" fmla="*/ 0 w 211"/>
              <a:gd name="T29" fmla="*/ 2147483647 h 212"/>
              <a:gd name="T30" fmla="*/ 0 w 211"/>
              <a:gd name="T31" fmla="*/ 2147483647 h 212"/>
              <a:gd name="T32" fmla="*/ 2147483647 w 211"/>
              <a:gd name="T33" fmla="*/ 2147483647 h 212"/>
              <a:gd name="T34" fmla="*/ 2147483647 w 211"/>
              <a:gd name="T35" fmla="*/ 2147483647 h 212"/>
              <a:gd name="T36" fmla="*/ 2147483647 w 211"/>
              <a:gd name="T37" fmla="*/ 2147483647 h 212"/>
              <a:gd name="T38" fmla="*/ 2147483647 w 211"/>
              <a:gd name="T39" fmla="*/ 2147483647 h 212"/>
              <a:gd name="T40" fmla="*/ 2147483647 w 211"/>
              <a:gd name="T41" fmla="*/ 2147483647 h 212"/>
              <a:gd name="T42" fmla="*/ 2147483647 w 211"/>
              <a:gd name="T43" fmla="*/ 2147483647 h 212"/>
              <a:gd name="T44" fmla="*/ 2147483647 w 211"/>
              <a:gd name="T45" fmla="*/ 2147483647 h 212"/>
              <a:gd name="T46" fmla="*/ 2147483647 w 211"/>
              <a:gd name="T47" fmla="*/ 2147483647 h 212"/>
              <a:gd name="T48" fmla="*/ 2147483647 w 211"/>
              <a:gd name="T49" fmla="*/ 2147483647 h 212"/>
              <a:gd name="T50" fmla="*/ 2147483647 w 211"/>
              <a:gd name="T51" fmla="*/ 2147483647 h 212"/>
              <a:gd name="T52" fmla="*/ 2147483647 w 211"/>
              <a:gd name="T53" fmla="*/ 2147483647 h 212"/>
              <a:gd name="T54" fmla="*/ 2147483647 w 211"/>
              <a:gd name="T55" fmla="*/ 2147483647 h 212"/>
              <a:gd name="T56" fmla="*/ 2147483647 w 211"/>
              <a:gd name="T57" fmla="*/ 2147483647 h 212"/>
              <a:gd name="T58" fmla="*/ 2147483647 w 211"/>
              <a:gd name="T59" fmla="*/ 2147483647 h 212"/>
              <a:gd name="T60" fmla="*/ 2147483647 w 211"/>
              <a:gd name="T61" fmla="*/ 2147483647 h 212"/>
              <a:gd name="T62" fmla="*/ 2147483647 w 211"/>
              <a:gd name="T63" fmla="*/ 2147483647 h 212"/>
              <a:gd name="T64" fmla="*/ 2147483647 w 211"/>
              <a:gd name="T65" fmla="*/ 2147483647 h 212"/>
              <a:gd name="T66" fmla="*/ 2147483647 w 211"/>
              <a:gd name="T67" fmla="*/ 2147483647 h 212"/>
              <a:gd name="T68" fmla="*/ 2147483647 w 211"/>
              <a:gd name="T69" fmla="*/ 2147483647 h 212"/>
              <a:gd name="T70" fmla="*/ 2147483647 w 211"/>
              <a:gd name="T71" fmla="*/ 2147483647 h 212"/>
              <a:gd name="T72" fmla="*/ 2147483647 w 211"/>
              <a:gd name="T73" fmla="*/ 2147483647 h 212"/>
              <a:gd name="T74" fmla="*/ 2147483647 w 211"/>
              <a:gd name="T75" fmla="*/ 2147483647 h 212"/>
              <a:gd name="T76" fmla="*/ 2147483647 w 211"/>
              <a:gd name="T77" fmla="*/ 2147483647 h 212"/>
              <a:gd name="T78" fmla="*/ 2147483647 w 211"/>
              <a:gd name="T79" fmla="*/ 2147483647 h 212"/>
              <a:gd name="T80" fmla="*/ 2147483647 w 211"/>
              <a:gd name="T81" fmla="*/ 2147483647 h 212"/>
              <a:gd name="T82" fmla="*/ 2147483647 w 211"/>
              <a:gd name="T83" fmla="*/ 2147483647 h 212"/>
              <a:gd name="T84" fmla="*/ 2147483647 w 211"/>
              <a:gd name="T85" fmla="*/ 2147483647 h 212"/>
              <a:gd name="T86" fmla="*/ 2147483647 w 211"/>
              <a:gd name="T87" fmla="*/ 2147483647 h 212"/>
              <a:gd name="T88" fmla="*/ 2147483647 w 211"/>
              <a:gd name="T89" fmla="*/ 2147483647 h 212"/>
              <a:gd name="T90" fmla="*/ 2147483647 w 211"/>
              <a:gd name="T91" fmla="*/ 2147483647 h 212"/>
              <a:gd name="T92" fmla="*/ 2147483647 w 211"/>
              <a:gd name="T93" fmla="*/ 2147483647 h 212"/>
              <a:gd name="T94" fmla="*/ 2147483647 w 211"/>
              <a:gd name="T95" fmla="*/ 2147483647 h 212"/>
              <a:gd name="T96" fmla="*/ 2147483647 w 211"/>
              <a:gd name="T97" fmla="*/ 2147483647 h 212"/>
              <a:gd name="T98" fmla="*/ 2147483647 w 211"/>
              <a:gd name="T99" fmla="*/ 2147483647 h 212"/>
              <a:gd name="T100" fmla="*/ 2147483647 w 211"/>
              <a:gd name="T101" fmla="*/ 2147483647 h 212"/>
              <a:gd name="T102" fmla="*/ 2147483647 w 211"/>
              <a:gd name="T103" fmla="*/ 2147483647 h 212"/>
              <a:gd name="T104" fmla="*/ 2147483647 w 211"/>
              <a:gd name="T105" fmla="*/ 2147483647 h 212"/>
              <a:gd name="T106" fmla="*/ 2147483647 w 211"/>
              <a:gd name="T107" fmla="*/ 2147483647 h 212"/>
              <a:gd name="T108" fmla="*/ 2147483647 w 211"/>
              <a:gd name="T109" fmla="*/ 2147483647 h 212"/>
              <a:gd name="T110" fmla="*/ 2147483647 w 211"/>
              <a:gd name="T111" fmla="*/ 2147483647 h 212"/>
              <a:gd name="T112" fmla="*/ 2147483647 w 211"/>
              <a:gd name="T113" fmla="*/ 2147483647 h 212"/>
              <a:gd name="T114" fmla="*/ 2147483647 w 211"/>
              <a:gd name="T115" fmla="*/ 2147483647 h 212"/>
              <a:gd name="T116" fmla="*/ 2147483647 w 211"/>
              <a:gd name="T117" fmla="*/ 2147483647 h 212"/>
              <a:gd name="T118" fmla="*/ 2147483647 w 211"/>
              <a:gd name="T119" fmla="*/ 2147483647 h 212"/>
              <a:gd name="T120" fmla="*/ 2147483647 w 211"/>
              <a:gd name="T121" fmla="*/ 2147483647 h 212"/>
              <a:gd name="T122" fmla="*/ 2147483647 w 211"/>
              <a:gd name="T123" fmla="*/ 2147483647 h 212"/>
              <a:gd name="T124" fmla="*/ 2147483647 w 211"/>
              <a:gd name="T125" fmla="*/ 2147483647 h 21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11"/>
              <a:gd name="T190" fmla="*/ 0 h 212"/>
              <a:gd name="T191" fmla="*/ 211 w 211"/>
              <a:gd name="T192" fmla="*/ 212 h 21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11" h="212">
                <a:moveTo>
                  <a:pt x="211" y="18"/>
                </a:moveTo>
                <a:lnTo>
                  <a:pt x="90" y="0"/>
                </a:lnTo>
                <a:lnTo>
                  <a:pt x="70" y="148"/>
                </a:lnTo>
                <a:lnTo>
                  <a:pt x="67" y="145"/>
                </a:lnTo>
                <a:lnTo>
                  <a:pt x="62" y="143"/>
                </a:lnTo>
                <a:lnTo>
                  <a:pt x="57" y="142"/>
                </a:lnTo>
                <a:lnTo>
                  <a:pt x="51" y="140"/>
                </a:lnTo>
                <a:lnTo>
                  <a:pt x="44" y="140"/>
                </a:lnTo>
                <a:lnTo>
                  <a:pt x="36" y="142"/>
                </a:lnTo>
                <a:lnTo>
                  <a:pt x="27" y="145"/>
                </a:lnTo>
                <a:lnTo>
                  <a:pt x="20" y="148"/>
                </a:lnTo>
                <a:lnTo>
                  <a:pt x="13" y="153"/>
                </a:lnTo>
                <a:lnTo>
                  <a:pt x="7" y="159"/>
                </a:lnTo>
                <a:lnTo>
                  <a:pt x="2" y="165"/>
                </a:lnTo>
                <a:lnTo>
                  <a:pt x="0" y="171"/>
                </a:lnTo>
                <a:lnTo>
                  <a:pt x="0" y="176"/>
                </a:lnTo>
                <a:lnTo>
                  <a:pt x="1" y="181"/>
                </a:lnTo>
                <a:lnTo>
                  <a:pt x="2" y="184"/>
                </a:lnTo>
                <a:lnTo>
                  <a:pt x="5" y="188"/>
                </a:lnTo>
                <a:lnTo>
                  <a:pt x="8" y="191"/>
                </a:lnTo>
                <a:lnTo>
                  <a:pt x="12" y="193"/>
                </a:lnTo>
                <a:lnTo>
                  <a:pt x="16" y="194"/>
                </a:lnTo>
                <a:lnTo>
                  <a:pt x="21" y="196"/>
                </a:lnTo>
                <a:lnTo>
                  <a:pt x="29" y="197"/>
                </a:lnTo>
                <a:lnTo>
                  <a:pt x="37" y="196"/>
                </a:lnTo>
                <a:lnTo>
                  <a:pt x="46" y="192"/>
                </a:lnTo>
                <a:lnTo>
                  <a:pt x="53" y="189"/>
                </a:lnTo>
                <a:lnTo>
                  <a:pt x="60" y="184"/>
                </a:lnTo>
                <a:lnTo>
                  <a:pt x="67" y="178"/>
                </a:lnTo>
                <a:lnTo>
                  <a:pt x="70" y="173"/>
                </a:lnTo>
                <a:lnTo>
                  <a:pt x="73" y="165"/>
                </a:lnTo>
                <a:lnTo>
                  <a:pt x="91" y="36"/>
                </a:lnTo>
                <a:lnTo>
                  <a:pt x="201" y="53"/>
                </a:lnTo>
                <a:lnTo>
                  <a:pt x="185" y="166"/>
                </a:lnTo>
                <a:lnTo>
                  <a:pt x="181" y="162"/>
                </a:lnTo>
                <a:lnTo>
                  <a:pt x="178" y="160"/>
                </a:lnTo>
                <a:lnTo>
                  <a:pt x="172" y="159"/>
                </a:lnTo>
                <a:lnTo>
                  <a:pt x="166" y="158"/>
                </a:lnTo>
                <a:lnTo>
                  <a:pt x="159" y="158"/>
                </a:lnTo>
                <a:lnTo>
                  <a:pt x="151" y="159"/>
                </a:lnTo>
                <a:lnTo>
                  <a:pt x="143" y="162"/>
                </a:lnTo>
                <a:lnTo>
                  <a:pt x="135" y="166"/>
                </a:lnTo>
                <a:lnTo>
                  <a:pt x="128" y="170"/>
                </a:lnTo>
                <a:lnTo>
                  <a:pt x="122" y="176"/>
                </a:lnTo>
                <a:lnTo>
                  <a:pt x="118" y="182"/>
                </a:lnTo>
                <a:lnTo>
                  <a:pt x="115" y="189"/>
                </a:lnTo>
                <a:lnTo>
                  <a:pt x="115" y="193"/>
                </a:lnTo>
                <a:lnTo>
                  <a:pt x="117" y="198"/>
                </a:lnTo>
                <a:lnTo>
                  <a:pt x="119" y="201"/>
                </a:lnTo>
                <a:lnTo>
                  <a:pt x="121" y="205"/>
                </a:lnTo>
                <a:lnTo>
                  <a:pt x="125" y="207"/>
                </a:lnTo>
                <a:lnTo>
                  <a:pt x="128" y="209"/>
                </a:lnTo>
                <a:lnTo>
                  <a:pt x="132" y="211"/>
                </a:lnTo>
                <a:lnTo>
                  <a:pt x="136" y="212"/>
                </a:lnTo>
                <a:lnTo>
                  <a:pt x="144" y="212"/>
                </a:lnTo>
                <a:lnTo>
                  <a:pt x="153" y="211"/>
                </a:lnTo>
                <a:lnTo>
                  <a:pt x="161" y="209"/>
                </a:lnTo>
                <a:lnTo>
                  <a:pt x="170" y="206"/>
                </a:lnTo>
                <a:lnTo>
                  <a:pt x="176" y="201"/>
                </a:lnTo>
                <a:lnTo>
                  <a:pt x="182" y="196"/>
                </a:lnTo>
                <a:lnTo>
                  <a:pt x="187" y="190"/>
                </a:lnTo>
                <a:lnTo>
                  <a:pt x="189" y="182"/>
                </a:lnTo>
                <a:lnTo>
                  <a:pt x="211" y="18"/>
                </a:lnTo>
                <a:close/>
              </a:path>
            </a:pathLst>
          </a:custGeom>
          <a:solidFill>
            <a:srgbClr val="3333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Freeform 14"/>
          <p:cNvSpPr>
            <a:spLocks/>
          </p:cNvSpPr>
          <p:nvPr/>
        </p:nvSpPr>
        <p:spPr bwMode="auto">
          <a:xfrm>
            <a:off x="3810000" y="2133600"/>
            <a:ext cx="287337" cy="290513"/>
          </a:xfrm>
          <a:custGeom>
            <a:avLst/>
            <a:gdLst>
              <a:gd name="T0" fmla="*/ 2147483647 w 211"/>
              <a:gd name="T1" fmla="*/ 2147483647 h 212"/>
              <a:gd name="T2" fmla="*/ 2147483647 w 211"/>
              <a:gd name="T3" fmla="*/ 0 h 212"/>
              <a:gd name="T4" fmla="*/ 2147483647 w 211"/>
              <a:gd name="T5" fmla="*/ 2147483647 h 212"/>
              <a:gd name="T6" fmla="*/ 2147483647 w 211"/>
              <a:gd name="T7" fmla="*/ 2147483647 h 212"/>
              <a:gd name="T8" fmla="*/ 2147483647 w 211"/>
              <a:gd name="T9" fmla="*/ 2147483647 h 212"/>
              <a:gd name="T10" fmla="*/ 2147483647 w 211"/>
              <a:gd name="T11" fmla="*/ 2147483647 h 212"/>
              <a:gd name="T12" fmla="*/ 2147483647 w 211"/>
              <a:gd name="T13" fmla="*/ 2147483647 h 212"/>
              <a:gd name="T14" fmla="*/ 2147483647 w 211"/>
              <a:gd name="T15" fmla="*/ 2147483647 h 212"/>
              <a:gd name="T16" fmla="*/ 2147483647 w 211"/>
              <a:gd name="T17" fmla="*/ 2147483647 h 212"/>
              <a:gd name="T18" fmla="*/ 2147483647 w 211"/>
              <a:gd name="T19" fmla="*/ 2147483647 h 212"/>
              <a:gd name="T20" fmla="*/ 2147483647 w 211"/>
              <a:gd name="T21" fmla="*/ 2147483647 h 212"/>
              <a:gd name="T22" fmla="*/ 2147483647 w 211"/>
              <a:gd name="T23" fmla="*/ 2147483647 h 212"/>
              <a:gd name="T24" fmla="*/ 2147483647 w 211"/>
              <a:gd name="T25" fmla="*/ 2147483647 h 212"/>
              <a:gd name="T26" fmla="*/ 2147483647 w 211"/>
              <a:gd name="T27" fmla="*/ 2147483647 h 212"/>
              <a:gd name="T28" fmla="*/ 0 w 211"/>
              <a:gd name="T29" fmla="*/ 2147483647 h 212"/>
              <a:gd name="T30" fmla="*/ 0 w 211"/>
              <a:gd name="T31" fmla="*/ 2147483647 h 212"/>
              <a:gd name="T32" fmla="*/ 2147483647 w 211"/>
              <a:gd name="T33" fmla="*/ 2147483647 h 212"/>
              <a:gd name="T34" fmla="*/ 2147483647 w 211"/>
              <a:gd name="T35" fmla="*/ 2147483647 h 212"/>
              <a:gd name="T36" fmla="*/ 2147483647 w 211"/>
              <a:gd name="T37" fmla="*/ 2147483647 h 212"/>
              <a:gd name="T38" fmla="*/ 2147483647 w 211"/>
              <a:gd name="T39" fmla="*/ 2147483647 h 212"/>
              <a:gd name="T40" fmla="*/ 2147483647 w 211"/>
              <a:gd name="T41" fmla="*/ 2147483647 h 212"/>
              <a:gd name="T42" fmla="*/ 2147483647 w 211"/>
              <a:gd name="T43" fmla="*/ 2147483647 h 212"/>
              <a:gd name="T44" fmla="*/ 2147483647 w 211"/>
              <a:gd name="T45" fmla="*/ 2147483647 h 212"/>
              <a:gd name="T46" fmla="*/ 2147483647 w 211"/>
              <a:gd name="T47" fmla="*/ 2147483647 h 212"/>
              <a:gd name="T48" fmla="*/ 2147483647 w 211"/>
              <a:gd name="T49" fmla="*/ 2147483647 h 212"/>
              <a:gd name="T50" fmla="*/ 2147483647 w 211"/>
              <a:gd name="T51" fmla="*/ 2147483647 h 212"/>
              <a:gd name="T52" fmla="*/ 2147483647 w 211"/>
              <a:gd name="T53" fmla="*/ 2147483647 h 212"/>
              <a:gd name="T54" fmla="*/ 2147483647 w 211"/>
              <a:gd name="T55" fmla="*/ 2147483647 h 212"/>
              <a:gd name="T56" fmla="*/ 2147483647 w 211"/>
              <a:gd name="T57" fmla="*/ 2147483647 h 212"/>
              <a:gd name="T58" fmla="*/ 2147483647 w 211"/>
              <a:gd name="T59" fmla="*/ 2147483647 h 212"/>
              <a:gd name="T60" fmla="*/ 2147483647 w 211"/>
              <a:gd name="T61" fmla="*/ 2147483647 h 212"/>
              <a:gd name="T62" fmla="*/ 2147483647 w 211"/>
              <a:gd name="T63" fmla="*/ 2147483647 h 212"/>
              <a:gd name="T64" fmla="*/ 2147483647 w 211"/>
              <a:gd name="T65" fmla="*/ 2147483647 h 212"/>
              <a:gd name="T66" fmla="*/ 2147483647 w 211"/>
              <a:gd name="T67" fmla="*/ 2147483647 h 212"/>
              <a:gd name="T68" fmla="*/ 2147483647 w 211"/>
              <a:gd name="T69" fmla="*/ 2147483647 h 212"/>
              <a:gd name="T70" fmla="*/ 2147483647 w 211"/>
              <a:gd name="T71" fmla="*/ 2147483647 h 212"/>
              <a:gd name="T72" fmla="*/ 2147483647 w 211"/>
              <a:gd name="T73" fmla="*/ 2147483647 h 212"/>
              <a:gd name="T74" fmla="*/ 2147483647 w 211"/>
              <a:gd name="T75" fmla="*/ 2147483647 h 212"/>
              <a:gd name="T76" fmla="*/ 2147483647 w 211"/>
              <a:gd name="T77" fmla="*/ 2147483647 h 212"/>
              <a:gd name="T78" fmla="*/ 2147483647 w 211"/>
              <a:gd name="T79" fmla="*/ 2147483647 h 212"/>
              <a:gd name="T80" fmla="*/ 2147483647 w 211"/>
              <a:gd name="T81" fmla="*/ 2147483647 h 212"/>
              <a:gd name="T82" fmla="*/ 2147483647 w 211"/>
              <a:gd name="T83" fmla="*/ 2147483647 h 212"/>
              <a:gd name="T84" fmla="*/ 2147483647 w 211"/>
              <a:gd name="T85" fmla="*/ 2147483647 h 212"/>
              <a:gd name="T86" fmla="*/ 2147483647 w 211"/>
              <a:gd name="T87" fmla="*/ 2147483647 h 212"/>
              <a:gd name="T88" fmla="*/ 2147483647 w 211"/>
              <a:gd name="T89" fmla="*/ 2147483647 h 212"/>
              <a:gd name="T90" fmla="*/ 2147483647 w 211"/>
              <a:gd name="T91" fmla="*/ 2147483647 h 212"/>
              <a:gd name="T92" fmla="*/ 2147483647 w 211"/>
              <a:gd name="T93" fmla="*/ 2147483647 h 212"/>
              <a:gd name="T94" fmla="*/ 2147483647 w 211"/>
              <a:gd name="T95" fmla="*/ 2147483647 h 212"/>
              <a:gd name="T96" fmla="*/ 2147483647 w 211"/>
              <a:gd name="T97" fmla="*/ 2147483647 h 212"/>
              <a:gd name="T98" fmla="*/ 2147483647 w 211"/>
              <a:gd name="T99" fmla="*/ 2147483647 h 212"/>
              <a:gd name="T100" fmla="*/ 2147483647 w 211"/>
              <a:gd name="T101" fmla="*/ 2147483647 h 212"/>
              <a:gd name="T102" fmla="*/ 2147483647 w 211"/>
              <a:gd name="T103" fmla="*/ 2147483647 h 212"/>
              <a:gd name="T104" fmla="*/ 2147483647 w 211"/>
              <a:gd name="T105" fmla="*/ 2147483647 h 212"/>
              <a:gd name="T106" fmla="*/ 2147483647 w 211"/>
              <a:gd name="T107" fmla="*/ 2147483647 h 212"/>
              <a:gd name="T108" fmla="*/ 2147483647 w 211"/>
              <a:gd name="T109" fmla="*/ 2147483647 h 212"/>
              <a:gd name="T110" fmla="*/ 2147483647 w 211"/>
              <a:gd name="T111" fmla="*/ 2147483647 h 212"/>
              <a:gd name="T112" fmla="*/ 2147483647 w 211"/>
              <a:gd name="T113" fmla="*/ 2147483647 h 212"/>
              <a:gd name="T114" fmla="*/ 2147483647 w 211"/>
              <a:gd name="T115" fmla="*/ 2147483647 h 212"/>
              <a:gd name="T116" fmla="*/ 2147483647 w 211"/>
              <a:gd name="T117" fmla="*/ 2147483647 h 212"/>
              <a:gd name="T118" fmla="*/ 2147483647 w 211"/>
              <a:gd name="T119" fmla="*/ 2147483647 h 212"/>
              <a:gd name="T120" fmla="*/ 2147483647 w 211"/>
              <a:gd name="T121" fmla="*/ 2147483647 h 212"/>
              <a:gd name="T122" fmla="*/ 2147483647 w 211"/>
              <a:gd name="T123" fmla="*/ 2147483647 h 212"/>
              <a:gd name="T124" fmla="*/ 2147483647 w 211"/>
              <a:gd name="T125" fmla="*/ 2147483647 h 21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11"/>
              <a:gd name="T190" fmla="*/ 0 h 212"/>
              <a:gd name="T191" fmla="*/ 211 w 211"/>
              <a:gd name="T192" fmla="*/ 212 h 21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11" h="212">
                <a:moveTo>
                  <a:pt x="211" y="18"/>
                </a:moveTo>
                <a:lnTo>
                  <a:pt x="90" y="0"/>
                </a:lnTo>
                <a:lnTo>
                  <a:pt x="70" y="148"/>
                </a:lnTo>
                <a:lnTo>
                  <a:pt x="67" y="145"/>
                </a:lnTo>
                <a:lnTo>
                  <a:pt x="62" y="143"/>
                </a:lnTo>
                <a:lnTo>
                  <a:pt x="57" y="142"/>
                </a:lnTo>
                <a:lnTo>
                  <a:pt x="51" y="140"/>
                </a:lnTo>
                <a:lnTo>
                  <a:pt x="44" y="140"/>
                </a:lnTo>
                <a:lnTo>
                  <a:pt x="36" y="142"/>
                </a:lnTo>
                <a:lnTo>
                  <a:pt x="27" y="145"/>
                </a:lnTo>
                <a:lnTo>
                  <a:pt x="20" y="148"/>
                </a:lnTo>
                <a:lnTo>
                  <a:pt x="13" y="153"/>
                </a:lnTo>
                <a:lnTo>
                  <a:pt x="7" y="159"/>
                </a:lnTo>
                <a:lnTo>
                  <a:pt x="2" y="165"/>
                </a:lnTo>
                <a:lnTo>
                  <a:pt x="0" y="171"/>
                </a:lnTo>
                <a:lnTo>
                  <a:pt x="0" y="176"/>
                </a:lnTo>
                <a:lnTo>
                  <a:pt x="1" y="181"/>
                </a:lnTo>
                <a:lnTo>
                  <a:pt x="2" y="184"/>
                </a:lnTo>
                <a:lnTo>
                  <a:pt x="5" y="188"/>
                </a:lnTo>
                <a:lnTo>
                  <a:pt x="8" y="191"/>
                </a:lnTo>
                <a:lnTo>
                  <a:pt x="12" y="193"/>
                </a:lnTo>
                <a:lnTo>
                  <a:pt x="16" y="194"/>
                </a:lnTo>
                <a:lnTo>
                  <a:pt x="21" y="196"/>
                </a:lnTo>
                <a:lnTo>
                  <a:pt x="29" y="197"/>
                </a:lnTo>
                <a:lnTo>
                  <a:pt x="37" y="196"/>
                </a:lnTo>
                <a:lnTo>
                  <a:pt x="46" y="192"/>
                </a:lnTo>
                <a:lnTo>
                  <a:pt x="53" y="189"/>
                </a:lnTo>
                <a:lnTo>
                  <a:pt x="60" y="184"/>
                </a:lnTo>
                <a:lnTo>
                  <a:pt x="67" y="178"/>
                </a:lnTo>
                <a:lnTo>
                  <a:pt x="70" y="173"/>
                </a:lnTo>
                <a:lnTo>
                  <a:pt x="73" y="165"/>
                </a:lnTo>
                <a:lnTo>
                  <a:pt x="91" y="36"/>
                </a:lnTo>
                <a:lnTo>
                  <a:pt x="201" y="53"/>
                </a:lnTo>
                <a:lnTo>
                  <a:pt x="185" y="166"/>
                </a:lnTo>
                <a:lnTo>
                  <a:pt x="181" y="162"/>
                </a:lnTo>
                <a:lnTo>
                  <a:pt x="178" y="160"/>
                </a:lnTo>
                <a:lnTo>
                  <a:pt x="172" y="159"/>
                </a:lnTo>
                <a:lnTo>
                  <a:pt x="166" y="158"/>
                </a:lnTo>
                <a:lnTo>
                  <a:pt x="159" y="158"/>
                </a:lnTo>
                <a:lnTo>
                  <a:pt x="151" y="159"/>
                </a:lnTo>
                <a:lnTo>
                  <a:pt x="143" y="162"/>
                </a:lnTo>
                <a:lnTo>
                  <a:pt x="135" y="166"/>
                </a:lnTo>
                <a:lnTo>
                  <a:pt x="128" y="170"/>
                </a:lnTo>
                <a:lnTo>
                  <a:pt x="122" y="176"/>
                </a:lnTo>
                <a:lnTo>
                  <a:pt x="118" y="182"/>
                </a:lnTo>
                <a:lnTo>
                  <a:pt x="115" y="189"/>
                </a:lnTo>
                <a:lnTo>
                  <a:pt x="115" y="193"/>
                </a:lnTo>
                <a:lnTo>
                  <a:pt x="117" y="198"/>
                </a:lnTo>
                <a:lnTo>
                  <a:pt x="119" y="201"/>
                </a:lnTo>
                <a:lnTo>
                  <a:pt x="121" y="205"/>
                </a:lnTo>
                <a:lnTo>
                  <a:pt x="125" y="207"/>
                </a:lnTo>
                <a:lnTo>
                  <a:pt x="128" y="209"/>
                </a:lnTo>
                <a:lnTo>
                  <a:pt x="132" y="211"/>
                </a:lnTo>
                <a:lnTo>
                  <a:pt x="136" y="212"/>
                </a:lnTo>
                <a:lnTo>
                  <a:pt x="144" y="212"/>
                </a:lnTo>
                <a:lnTo>
                  <a:pt x="153" y="211"/>
                </a:lnTo>
                <a:lnTo>
                  <a:pt x="161" y="209"/>
                </a:lnTo>
                <a:lnTo>
                  <a:pt x="170" y="206"/>
                </a:lnTo>
                <a:lnTo>
                  <a:pt x="176" y="201"/>
                </a:lnTo>
                <a:lnTo>
                  <a:pt x="182" y="196"/>
                </a:lnTo>
                <a:lnTo>
                  <a:pt x="187" y="190"/>
                </a:lnTo>
                <a:lnTo>
                  <a:pt x="189" y="182"/>
                </a:lnTo>
                <a:lnTo>
                  <a:pt x="211" y="18"/>
                </a:lnTo>
                <a:close/>
              </a:path>
            </a:pathLst>
          </a:custGeom>
          <a:solidFill>
            <a:srgbClr val="3333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914400" y="0"/>
            <a:ext cx="7848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defRPr/>
            </a:pP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endParaRPr lang="en-US" sz="28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TĐN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712 -0.03357 C 0.06632 -0.05348 0.26684 -0.15625 0.43333 -0.15209 C 0.6 -0.14792 0.87604 -0.0382 0.99253 -0.0081 " pathEditMode="relative" rAng="0" ptsTypes="aaa">
                                      <p:cBhvr>
                                        <p:cTn id="6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49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3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50867E-6 L -0.00643 -0.0760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" y="-38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9" dur="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0" dur="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63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54335E-6 L -0.06545 -0.01133 " pathEditMode="relative" rAng="0" ptsTypes="AA">
                                      <p:cBhvr>
                                        <p:cTn id="3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0" y="-6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animClr clrSpc="rgb" dir="cw">
                                      <p:cBhvr>
                                        <p:cTn id="35" dur="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36" dur="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21387E-6 L -0.0559 0.00809 " pathEditMode="relative" rAng="0" ptsTypes="AA">
                                      <p:cBhvr>
                                        <p:cTn id="4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" y="4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63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7.51445E-7 L -0.02205 0.0534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" y="270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3" dur="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63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7.51445E-7 L -0.02205 0.0534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" y="270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9" dur="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0" dur="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63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83237E-6 L 0.08923 0.02544 " pathEditMode="relative" rAng="0" ptsTypes="AA">
                                      <p:cBhvr>
                                        <p:cTn id="8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0" y="130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animClr clrSpc="rgb" dir="cw">
                                      <p:cBhvr>
                                        <p:cTn id="85" dur="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set>
                                      <p:cBhvr>
                                        <p:cTn id="86" dur="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63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9711E-6 L 0.06129 -0.00209 " pathEditMode="relative" rAng="0" ptsTypes="AA">
                                      <p:cBhvr>
                                        <p:cTn id="9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0" y="-10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animClr clrSpc="rgb" dir="cw">
                                      <p:cBhvr>
                                        <p:cTn id="101" dur="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02" dur="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63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31214E-6 L 0.05104 -0.04323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" y="-2200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7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78333 -3.33333E-6 L 0.78333 0.65579 L 0 0.65579 L 0 -3.33333E-6 Z " pathEditMode="fixed" rAng="0" ptsTypes="FFFFF">
                                      <p:cBhvr>
                                        <p:cTn id="1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00" y="3280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24427 -0.06342 C 0.31771 -0.08333 0.51823 -0.18611 0.68472 -0.18194 C 0.85139 -0.17778 1.12743 -0.06805 1.24392 -0.03796 " pathEditMode="relative" rAng="0" ptsTypes="aaa">
                                      <p:cBhvr>
                                        <p:cTn id="118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4900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animClr clrSpc="rgb" dir="cw">
                                      <p:cBhvr>
                                        <p:cTn id="121" dur="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22" dur="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animClr clrSpc="rgb" dir="cw">
                                      <p:cBhvr>
                                        <p:cTn id="135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36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63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31214E-6 L 0.05104 -0.04323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" y="-2200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animClr clrSpc="rgb" dir="cw">
                                      <p:cBhvr>
                                        <p:cTn id="151" dur="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52" dur="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9" presetID="63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31214E-6 L 0.05104 -0.04323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" y="-2200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animClr clrSpc="rgb" dir="cw">
                                      <p:cBhvr>
                                        <p:cTn id="167" dur="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68" dur="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9" dur="7249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8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9" descr="8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3962400"/>
            <a:ext cx="4800600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3657600" y="457200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♫</a:t>
            </a:r>
            <a:endParaRPr lang="en-US" sz="4400">
              <a:solidFill>
                <a:srgbClr val="FF9900"/>
              </a:solidFill>
              <a:latin typeface="Times New Roman" pitchFamily="18" charset="0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7772400" y="1219200"/>
            <a:ext cx="45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>
                <a:solidFill>
                  <a:srgbClr val="990099"/>
                </a:solidFill>
                <a:latin typeface="Times New Roman" pitchFamily="18" charset="0"/>
              </a:rPr>
              <a:t>♪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3733800" y="5257800"/>
            <a:ext cx="91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♫</a:t>
            </a:r>
            <a:endParaRPr lang="en-US" sz="4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1752600" y="898525"/>
            <a:ext cx="45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>
                <a:solidFill>
                  <a:srgbClr val="FF00FF"/>
                </a:solidFill>
                <a:latin typeface="Times New Roman" pitchFamily="18" charset="0"/>
              </a:rPr>
              <a:t>♪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 flipH="1">
            <a:off x="1371600" y="5241925"/>
            <a:ext cx="45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>
                <a:solidFill>
                  <a:srgbClr val="FFFF00"/>
                </a:solidFill>
                <a:latin typeface="Times New Roman" pitchFamily="18" charset="0"/>
              </a:rPr>
              <a:t>♪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5029200" y="1143000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>
                <a:solidFill>
                  <a:srgbClr val="CC66FF"/>
                </a:solidFill>
                <a:latin typeface="Times New Roman" pitchFamily="18" charset="0"/>
                <a:cs typeface="Times New Roman" pitchFamily="18" charset="0"/>
              </a:rPr>
              <a:t>♫</a:t>
            </a:r>
            <a:endParaRPr lang="en-US" sz="4400">
              <a:solidFill>
                <a:srgbClr val="CC66FF"/>
              </a:solidFill>
              <a:latin typeface="Times New Roman" pitchFamily="18" charset="0"/>
            </a:endParaRPr>
          </a:p>
        </p:txBody>
      </p:sp>
      <p:sp>
        <p:nvSpPr>
          <p:cNvPr id="13321" name="WordArt 31"/>
          <p:cNvSpPr>
            <a:spLocks noChangeArrowheads="1" noChangeShapeType="1" noTextEdit="1"/>
          </p:cNvSpPr>
          <p:nvPr/>
        </p:nvSpPr>
        <p:spPr bwMode="auto">
          <a:xfrm>
            <a:off x="2209800" y="2743200"/>
            <a:ext cx="3886200" cy="13716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0"/>
              </a:avLst>
            </a:prstTxWarp>
          </a:bodyPr>
          <a:lstStyle/>
          <a:p>
            <a:pPr algn="ctr"/>
            <a:endParaRPr lang="en-US" sz="1050" kern="10">
              <a:ln w="9525">
                <a:solidFill>
                  <a:srgbClr val="0066FF"/>
                </a:solidFill>
                <a:round/>
                <a:headEnd/>
                <a:tailEnd/>
              </a:ln>
              <a:solidFill>
                <a:srgbClr val="FF3300"/>
              </a:solidFill>
              <a:latin typeface="Times New Roman"/>
              <a:cs typeface="Times New Roman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2438400" y="4648200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>
                <a:solidFill>
                  <a:srgbClr val="CC66FF"/>
                </a:solidFill>
                <a:latin typeface="Times New Roman" pitchFamily="18" charset="0"/>
                <a:cs typeface="Times New Roman" pitchFamily="18" charset="0"/>
              </a:rPr>
              <a:t>♫</a:t>
            </a:r>
            <a:endParaRPr lang="en-US" sz="4400">
              <a:solidFill>
                <a:srgbClr val="CC66FF"/>
              </a:solidFill>
              <a:latin typeface="Times New Roman" pitchFamily="18" charset="0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2971800" y="1295400"/>
            <a:ext cx="91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♫</a:t>
            </a:r>
            <a:endParaRPr lang="en-US" sz="440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3324" name="Picture 2" descr="7"/>
          <p:cNvPicPr>
            <a:picLocks noChangeAspect="1" noChangeArrowheads="1"/>
          </p:cNvPicPr>
          <p:nvPr/>
        </p:nvPicPr>
        <p:blipFill>
          <a:blip r:embed="rId5"/>
          <a:srcRect l="5995" t="4851" r="7674" b="13669"/>
          <a:stretch>
            <a:fillRect/>
          </a:stretch>
        </p:blipFill>
        <p:spPr bwMode="auto">
          <a:xfrm>
            <a:off x="76200" y="1905000"/>
            <a:ext cx="9067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8" name="Picture 7" descr="2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152400"/>
            <a:ext cx="12525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9" descr="3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37610" y="4419600"/>
            <a:ext cx="2406390" cy="2068508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7" name="Picture 11" descr="IMG_4408"/>
          <p:cNvPicPr>
            <a:picLocks noChangeAspect="1" noChangeArrowheads="1"/>
          </p:cNvPicPr>
          <p:nvPr/>
        </p:nvPicPr>
        <p:blipFill>
          <a:blip r:embed="rId8"/>
          <a:srcRect t="13335" b="13333"/>
          <a:stretch>
            <a:fillRect/>
          </a:stretch>
        </p:blipFill>
        <p:spPr bwMode="auto">
          <a:xfrm>
            <a:off x="6705600" y="1981200"/>
            <a:ext cx="2286000" cy="22860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8" name="AutoShape 12"/>
          <p:cNvSpPr>
            <a:spLocks noChangeArrowheads="1"/>
          </p:cNvSpPr>
          <p:nvPr/>
        </p:nvSpPr>
        <p:spPr bwMode="auto">
          <a:xfrm rot="365406">
            <a:off x="5695181" y="5460928"/>
            <a:ext cx="1015711" cy="1116902"/>
          </a:xfrm>
          <a:prstGeom prst="star5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sy="-50000" kx="2453608" algn="bl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" name="AutoShape 13"/>
          <p:cNvSpPr>
            <a:spLocks noChangeArrowheads="1"/>
          </p:cNvSpPr>
          <p:nvPr/>
        </p:nvSpPr>
        <p:spPr bwMode="auto">
          <a:xfrm>
            <a:off x="7543800" y="76200"/>
            <a:ext cx="1295400" cy="13716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5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" name="AutoShape 14"/>
          <p:cNvSpPr>
            <a:spLocks noChangeArrowheads="1"/>
          </p:cNvSpPr>
          <p:nvPr/>
        </p:nvSpPr>
        <p:spPr bwMode="auto">
          <a:xfrm>
            <a:off x="1524000" y="76200"/>
            <a:ext cx="1219200" cy="1371600"/>
          </a:xfrm>
          <a:prstGeom prst="star5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6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" name="AutoShape 16"/>
          <p:cNvSpPr>
            <a:spLocks noChangeArrowheads="1"/>
          </p:cNvSpPr>
          <p:nvPr/>
        </p:nvSpPr>
        <p:spPr bwMode="auto">
          <a:xfrm rot="21234646">
            <a:off x="76200" y="4079875"/>
            <a:ext cx="1433513" cy="15240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sy="-50000" kx="-2453608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3337" name="Picture 17" descr="35"/>
          <p:cNvPicPr>
            <a:picLocks noChangeAspect="1" noChangeArrowheads="1"/>
          </p:cNvPicPr>
          <p:nvPr/>
        </p:nvPicPr>
        <p:blipFill>
          <a:blip r:embed="rId9"/>
          <a:srcRect l="31506" t="17807" r="32877" b="18878"/>
          <a:stretch>
            <a:fillRect/>
          </a:stretch>
        </p:blipFill>
        <p:spPr bwMode="auto">
          <a:xfrm rot="-774043">
            <a:off x="914400" y="4695825"/>
            <a:ext cx="4333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8" name="Picture 18" descr="35"/>
          <p:cNvPicPr>
            <a:picLocks noChangeAspect="1" noChangeArrowheads="1"/>
          </p:cNvPicPr>
          <p:nvPr/>
        </p:nvPicPr>
        <p:blipFill>
          <a:blip r:embed="rId9"/>
          <a:srcRect l="31506" t="17807" r="32877" b="18878"/>
          <a:stretch>
            <a:fillRect/>
          </a:stretch>
        </p:blipFill>
        <p:spPr bwMode="auto">
          <a:xfrm>
            <a:off x="8001000" y="533400"/>
            <a:ext cx="433387" cy="548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1066800" y="136525"/>
            <a:ext cx="7848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defRPr/>
            </a:pP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endParaRPr lang="en-US" sz="28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TĐN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pic>
        <p:nvPicPr>
          <p:cNvPr id="13342" name="Picture 30" descr="C:\Users\BIEN\Documents\bac ho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1905000"/>
            <a:ext cx="3200400" cy="4419600"/>
          </a:xfrm>
          <a:prstGeom prst="rect">
            <a:avLst/>
          </a:prstGeom>
          <a:noFill/>
        </p:spPr>
      </p:pic>
      <p:pic>
        <p:nvPicPr>
          <p:cNvPr id="13343" name="Picture 31" descr="C:\Users\BIEN\Documents\bac hô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200400" y="1905000"/>
            <a:ext cx="3505200" cy="4419600"/>
          </a:xfrm>
          <a:prstGeom prst="rect">
            <a:avLst/>
          </a:prstGeom>
          <a:noFill/>
        </p:spPr>
      </p:pic>
    </p:spTree>
    <p:controls>
      <mc:AlternateContent xmlns:mc="http://schemas.openxmlformats.org/markup-compatibility/2006">
        <mc:Choice xmlns:v="urn:schemas-microsoft-com:vml" Requires="v">
          <p:control spid="13342" name="WindowsMediaPlayer1" r:id="rId2" imgW="3429297" imgH="457240"/>
        </mc:Choice>
        <mc:Fallback>
          <p:control name="WindowsMediaPlayer1" r:id="rId2" imgW="3429297" imgH="457240">
            <p:pic>
              <p:nvPicPr>
                <p:cNvPr id="0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6400800"/>
                  <a:ext cx="3429000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0416 0.06667 L -3.33333E-6 0 " pathEditMode="relative" rAng="0" ptsTypes="AA">
                                      <p:cBhvr>
                                        <p:cTn id="3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33"/>
                                    </p:animMotion>
                                    <p:animRot by="1500000">
                                      <p:cBhvr>
                                        <p:cTn id="3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.55112E-17 0.07176 L 5.55112E-17 -0.00023 " pathEditMode="relative" rAng="0" ptsTypes="AA">
                                      <p:cBhvr>
                                        <p:cTn id="4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"/>
                                    </p:animMotion>
                                    <p:animRot by="1500000">
                                      <p:cBhvr>
                                        <p:cTn id="4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0.07616 L -3.33333E-6 -0.00023 " pathEditMode="relative" rAng="0" ptsTypes="AA">
                                      <p:cBhvr>
                                        <p:cTn id="48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"/>
                                    </p:animMotion>
                                    <p:animRot by="1500000">
                                      <p:cBhvr>
                                        <p:cTn id="4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-0.00023 L -0.00417 -0.07245 " pathEditMode="relative" rAng="0" ptsTypes="AA">
                                      <p:cBhvr>
                                        <p:cTn id="5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36"/>
                                    </p:animMotion>
                                    <p:animRot by="1500000">
                                      <p:cBhvr>
                                        <p:cTn id="5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0.00023 L 0 -0.07246 " pathEditMode="relative" rAng="0" ptsTypes="AA">
                                      <p:cBhvr>
                                        <p:cTn id="60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"/>
                                    </p:animMotion>
                                    <p:animRot by="1500000">
                                      <p:cBhvr>
                                        <p:cTn id="6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1.11111E-6 L 0 -0.07778 " pathEditMode="relative" rAng="0" ptsTypes="AA">
                                      <p:cBhvr>
                                        <p:cTn id="6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"/>
                                    </p:animMotion>
                                    <p:animRot by="1500000">
                                      <p:cBhvr>
                                        <p:cTn id="6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0.00023 L 0 -0.07246 " pathEditMode="relative" rAng="0" ptsTypes="AA">
                                      <p:cBhvr>
                                        <p:cTn id="77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"/>
                                    </p:animMotion>
                                    <p:animRot by="1500000">
                                      <p:cBhvr>
                                        <p:cTn id="7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0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1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0416 0.06667 L -3.33333E-6 0 " pathEditMode="relative" rAng="0" ptsTypes="AA">
                                      <p:cBhvr>
                                        <p:cTn id="88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33"/>
                                    </p:animMotion>
                                    <p:animRot by="1500000">
                                      <p:cBhvr>
                                        <p:cTn id="8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5" grpId="0"/>
      <p:bldP spid="15" grpId="1"/>
      <p:bldP spid="16" grpId="0"/>
      <p:bldP spid="1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519812454067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BD18223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609600"/>
            <a:ext cx="1000125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3" descr="bird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066800"/>
            <a:ext cx="14097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3" descr="bird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3886200"/>
            <a:ext cx="14097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13 Track 13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52400" y="228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04800" y="1752600"/>
            <a:ext cx="8610600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TĐN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914400" y="0"/>
            <a:ext cx="7848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defRPr/>
            </a:pP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endParaRPr lang="en-US" sz="28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TĐN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2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7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78333 -3.33333E-6 L 0.78333 0.65579 L 0 0.65579 L 0 -3.33333E-6 Z " pathEditMode="fixed" rAng="0" ptsTypes="FFFFF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00" y="328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712 -0.03357 C 0.06632 -0.05348 0.26684 -0.15625 0.43333 -0.15209 C 0.6 -0.14792 0.87604 -0.0382 0.99253 -0.0081 " pathEditMode="relative" rAng="0" ptsTypes="aaa">
                                      <p:cBhvr>
                                        <p:cTn id="10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49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712 -0.03357 C 0.06632 -0.05348 0.26684 -0.15625 0.43333 -0.15209 C 0.6 -0.14792 0.87604 -0.0382 0.99253 -0.0081 " pathEditMode="relative" rAng="0" ptsTypes="aaa">
                                      <p:cBhvr>
                                        <p:cTn id="12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8"/>
          <p:cNvSpPr>
            <a:spLocks noChangeArrowheads="1"/>
          </p:cNvSpPr>
          <p:nvPr/>
        </p:nvSpPr>
        <p:spPr bwMode="auto">
          <a:xfrm>
            <a:off x="4448175" y="324643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6" tIns="45713" rIns="91426" bIns="45713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1981200" y="1893888"/>
            <a:ext cx="4572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TĐN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5:</a:t>
            </a:r>
          </a:p>
          <a:p>
            <a:pPr algn="ctr"/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)</a:t>
            </a:r>
          </a:p>
        </p:txBody>
      </p:sp>
      <p:sp>
        <p:nvSpPr>
          <p:cNvPr id="14341" name="Rectangle 10"/>
          <p:cNvSpPr>
            <a:spLocks noChangeArrowheads="1"/>
          </p:cNvSpPr>
          <p:nvPr/>
        </p:nvSpPr>
        <p:spPr bwMode="auto">
          <a:xfrm>
            <a:off x="4800600" y="3168650"/>
            <a:ext cx="3581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>
            <a:spAutoFit/>
          </a:bodyPr>
          <a:lstStyle/>
          <a:p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0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endParaRPr lang="en-US" sz="2000" b="1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0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Thu – </a:t>
            </a:r>
            <a:r>
              <a:rPr lang="en-US" sz="20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0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endParaRPr lang="en-US" sz="2000" b="1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1371600" y="3367088"/>
            <a:ext cx="1654592" cy="40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6" tIns="45713" rIns="91426" bIns="4571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vui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8" name="Picture 12" descr="Untitled-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810000"/>
            <a:ext cx="7848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Rectangle 13"/>
          <p:cNvSpPr>
            <a:spLocks noChangeArrowheads="1"/>
          </p:cNvSpPr>
          <p:nvPr/>
        </p:nvSpPr>
        <p:spPr bwMode="auto">
          <a:xfrm>
            <a:off x="1752600" y="4724400"/>
            <a:ext cx="6553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6" tIns="45713" rIns="91426" bIns="4571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0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0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0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0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0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0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0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0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30" name="Picture 14" descr="Untitled-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5181600"/>
            <a:ext cx="8077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6" name="Rectangle 15"/>
          <p:cNvSpPr>
            <a:spLocks noChangeArrowheads="1"/>
          </p:cNvSpPr>
          <p:nvPr/>
        </p:nvSpPr>
        <p:spPr bwMode="auto">
          <a:xfrm>
            <a:off x="1600200" y="6153150"/>
            <a:ext cx="6553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20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0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0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0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0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0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0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0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0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endParaRPr lang="en-US" sz="20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914400" y="152400"/>
            <a:ext cx="7848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defRPr/>
            </a:pP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endParaRPr lang="en-US" sz="28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TĐN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3188825"/>
            <a:ext cx="762000" cy="1219200"/>
          </a:xfrm>
          <a:prstGeom prst="rect">
            <a:avLst/>
          </a:prstGeom>
          <a:noFill/>
        </p:spPr>
      </p:pic>
      <p:pic>
        <p:nvPicPr>
          <p:cNvPr id="6" name="Picture 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3200400"/>
            <a:ext cx="762000" cy="1219200"/>
          </a:xfrm>
          <a:prstGeom prst="rect">
            <a:avLst/>
          </a:prstGeom>
          <a:noFill/>
        </p:spPr>
      </p:pic>
      <p:pic>
        <p:nvPicPr>
          <p:cNvPr id="7" name="Picture 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3200400"/>
            <a:ext cx="762000" cy="1219200"/>
          </a:xfrm>
          <a:prstGeom prst="rect">
            <a:avLst/>
          </a:prstGeom>
          <a:noFill/>
        </p:spPr>
      </p:pic>
      <p:pic>
        <p:nvPicPr>
          <p:cNvPr id="9" name="Picture 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3124200"/>
            <a:ext cx="762000" cy="1219200"/>
          </a:xfrm>
          <a:prstGeom prst="rect">
            <a:avLst/>
          </a:prstGeom>
          <a:noFill/>
        </p:spPr>
      </p:pic>
      <p:pic>
        <p:nvPicPr>
          <p:cNvPr id="10" name="Picture 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450" y="3200400"/>
            <a:ext cx="812800" cy="1219200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5562600" y="3124200"/>
            <a:ext cx="812800" cy="1219200"/>
            <a:chOff x="5562600" y="3200400"/>
            <a:chExt cx="812800" cy="1143000"/>
          </a:xfrm>
        </p:grpSpPr>
        <p:pic>
          <p:nvPicPr>
            <p:cNvPr id="4" name="Picture 7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562600" y="3200400"/>
              <a:ext cx="812800" cy="1143000"/>
            </a:xfrm>
            <a:prstGeom prst="rect">
              <a:avLst/>
            </a:prstGeom>
            <a:noFill/>
          </p:spPr>
        </p:pic>
        <p:sp>
          <p:nvSpPr>
            <p:cNvPr id="11" name="Oval 10"/>
            <p:cNvSpPr/>
            <p:nvPr/>
          </p:nvSpPr>
          <p:spPr>
            <a:xfrm>
              <a:off x="6096000" y="3886200"/>
              <a:ext cx="228600" cy="3048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1272250" y="4114800"/>
            <a:ext cx="457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=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58450" y="4114800"/>
            <a:ext cx="457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=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3463725" y="4225725"/>
            <a:ext cx="1143000" cy="270075"/>
          </a:xfrm>
          <a:custGeom>
            <a:avLst/>
            <a:gdLst>
              <a:gd name="connsiteX0" fmla="*/ 0 w 1250066"/>
              <a:gd name="connsiteY0" fmla="*/ 11575 h 416689"/>
              <a:gd name="connsiteX1" fmla="*/ 289367 w 1250066"/>
              <a:gd name="connsiteY1" fmla="*/ 324092 h 416689"/>
              <a:gd name="connsiteX2" fmla="*/ 659757 w 1250066"/>
              <a:gd name="connsiteY2" fmla="*/ 405114 h 416689"/>
              <a:gd name="connsiteX3" fmla="*/ 1030147 w 1250066"/>
              <a:gd name="connsiteY3" fmla="*/ 254644 h 416689"/>
              <a:gd name="connsiteX4" fmla="*/ 1250066 w 1250066"/>
              <a:gd name="connsiteY4" fmla="*/ 0 h 416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0066" h="416689">
                <a:moveTo>
                  <a:pt x="0" y="11575"/>
                </a:moveTo>
                <a:cubicBezTo>
                  <a:pt x="89704" y="135038"/>
                  <a:pt x="179408" y="258502"/>
                  <a:pt x="289367" y="324092"/>
                </a:cubicBezTo>
                <a:cubicBezTo>
                  <a:pt x="399326" y="389682"/>
                  <a:pt x="536294" y="416689"/>
                  <a:pt x="659757" y="405114"/>
                </a:cubicBezTo>
                <a:cubicBezTo>
                  <a:pt x="783220" y="393539"/>
                  <a:pt x="931762" y="322163"/>
                  <a:pt x="1030147" y="254644"/>
                </a:cubicBezTo>
                <a:cubicBezTo>
                  <a:pt x="1128532" y="187125"/>
                  <a:pt x="1189299" y="93562"/>
                  <a:pt x="1250066" y="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2133600" y="4267200"/>
            <a:ext cx="1143000" cy="270075"/>
          </a:xfrm>
          <a:custGeom>
            <a:avLst/>
            <a:gdLst>
              <a:gd name="connsiteX0" fmla="*/ 0 w 1250066"/>
              <a:gd name="connsiteY0" fmla="*/ 11575 h 416689"/>
              <a:gd name="connsiteX1" fmla="*/ 289367 w 1250066"/>
              <a:gd name="connsiteY1" fmla="*/ 324092 h 416689"/>
              <a:gd name="connsiteX2" fmla="*/ 659757 w 1250066"/>
              <a:gd name="connsiteY2" fmla="*/ 405114 h 416689"/>
              <a:gd name="connsiteX3" fmla="*/ 1030147 w 1250066"/>
              <a:gd name="connsiteY3" fmla="*/ 254644 h 416689"/>
              <a:gd name="connsiteX4" fmla="*/ 1250066 w 1250066"/>
              <a:gd name="connsiteY4" fmla="*/ 0 h 416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0066" h="416689">
                <a:moveTo>
                  <a:pt x="0" y="11575"/>
                </a:moveTo>
                <a:cubicBezTo>
                  <a:pt x="89704" y="135038"/>
                  <a:pt x="179408" y="258502"/>
                  <a:pt x="289367" y="324092"/>
                </a:cubicBezTo>
                <a:cubicBezTo>
                  <a:pt x="399326" y="389682"/>
                  <a:pt x="536294" y="416689"/>
                  <a:pt x="659757" y="405114"/>
                </a:cubicBezTo>
                <a:cubicBezTo>
                  <a:pt x="783220" y="393539"/>
                  <a:pt x="931762" y="322163"/>
                  <a:pt x="1030147" y="254644"/>
                </a:cubicBezTo>
                <a:cubicBezTo>
                  <a:pt x="1128532" y="187125"/>
                  <a:pt x="1189299" y="93562"/>
                  <a:pt x="1250066" y="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5943600" y="4191000"/>
            <a:ext cx="1143000" cy="270075"/>
          </a:xfrm>
          <a:custGeom>
            <a:avLst/>
            <a:gdLst>
              <a:gd name="connsiteX0" fmla="*/ 0 w 1250066"/>
              <a:gd name="connsiteY0" fmla="*/ 11575 h 416689"/>
              <a:gd name="connsiteX1" fmla="*/ 289367 w 1250066"/>
              <a:gd name="connsiteY1" fmla="*/ 324092 h 416689"/>
              <a:gd name="connsiteX2" fmla="*/ 659757 w 1250066"/>
              <a:gd name="connsiteY2" fmla="*/ 405114 h 416689"/>
              <a:gd name="connsiteX3" fmla="*/ 1030147 w 1250066"/>
              <a:gd name="connsiteY3" fmla="*/ 254644 h 416689"/>
              <a:gd name="connsiteX4" fmla="*/ 1250066 w 1250066"/>
              <a:gd name="connsiteY4" fmla="*/ 0 h 416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0066" h="416689">
                <a:moveTo>
                  <a:pt x="0" y="11575"/>
                </a:moveTo>
                <a:cubicBezTo>
                  <a:pt x="89704" y="135038"/>
                  <a:pt x="179408" y="258502"/>
                  <a:pt x="289367" y="324092"/>
                </a:cubicBezTo>
                <a:cubicBezTo>
                  <a:pt x="399326" y="389682"/>
                  <a:pt x="536294" y="416689"/>
                  <a:pt x="659757" y="405114"/>
                </a:cubicBezTo>
                <a:cubicBezTo>
                  <a:pt x="783220" y="393539"/>
                  <a:pt x="931762" y="322163"/>
                  <a:pt x="1030147" y="254644"/>
                </a:cubicBezTo>
                <a:cubicBezTo>
                  <a:pt x="1128532" y="187125"/>
                  <a:pt x="1189299" y="93562"/>
                  <a:pt x="1250066" y="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914400" y="152400"/>
            <a:ext cx="7848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defRPr/>
            </a:pP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endParaRPr lang="en-US" sz="28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TĐN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25" name="Rectangle 24"/>
          <p:cNvSpPr/>
          <p:nvPr/>
        </p:nvSpPr>
        <p:spPr>
          <a:xfrm>
            <a:off x="0" y="5105400"/>
            <a:ext cx="91440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Nốt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dôi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nốt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đương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phách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rưỡi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2514600" y="2362200"/>
            <a:ext cx="3943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6" tIns="45713" rIns="91426" bIns="45713">
            <a:spAutoFit/>
          </a:bodyPr>
          <a:lstStyle/>
          <a:p>
            <a:pPr>
              <a:defRPr/>
            </a:pPr>
            <a:r>
              <a:rPr lang="en-US" sz="3600" b="1" dirty="0" err="1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Luyện</a:t>
            </a:r>
            <a:r>
              <a:rPr lang="en-US" sz="3600" b="1" dirty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tập</a:t>
            </a:r>
            <a:r>
              <a:rPr lang="en-US" sz="3600" b="1" dirty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cao</a:t>
            </a:r>
            <a:r>
              <a:rPr lang="en-US" sz="3600" b="1" dirty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độ</a:t>
            </a:r>
            <a:endParaRPr lang="en-US" sz="3600" b="1" dirty="0">
              <a:solidFill>
                <a:srgbClr val="00CC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180" name="Picture 12" descr="Untitled-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76600"/>
            <a:ext cx="8763000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14400" y="0"/>
            <a:ext cx="7848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defRPr/>
            </a:pP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endParaRPr lang="en-US" sz="28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TĐN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7" name="Rectangle 6"/>
          <p:cNvSpPr/>
          <p:nvPr/>
        </p:nvSpPr>
        <p:spPr>
          <a:xfrm>
            <a:off x="-228600" y="4876800"/>
            <a:ext cx="88392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Rê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Mi         Sol           La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Đố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2514600" y="2330450"/>
            <a:ext cx="3711244" cy="64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6" tIns="45713" rIns="91426" bIns="45713">
            <a:spAutoFit/>
          </a:bodyPr>
          <a:lstStyle/>
          <a:p>
            <a:pPr>
              <a:defRPr/>
            </a:pPr>
            <a:r>
              <a:rPr lang="en-US" sz="3600" b="1" dirty="0" err="1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tấu</a:t>
            </a:r>
            <a:endParaRPr lang="en-US" sz="3600" b="1" dirty="0">
              <a:solidFill>
                <a:srgbClr val="00C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02" name="Picture 10" descr="Untitled-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733800"/>
            <a:ext cx="853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14400" y="0"/>
            <a:ext cx="7848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defRPr/>
            </a:pP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endParaRPr lang="en-US" sz="28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TĐN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4876800"/>
            <a:ext cx="83058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xèng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oa no 2">
            <a:hlinkClick r:id="" action="ppaction://noaction">
              <a:snd r:embed="rId3" name="S2. Luyen thanh len.wav"/>
            </a:hlinkClick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4114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Hoa no 2">
            <a:hlinkClick r:id="" action="ppaction://noaction">
              <a:snd r:embed="rId5" name="S3. Luyen thanh xuong.wav"/>
            </a:hlinkClick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4724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Hoa no 2">
            <a:hlinkClick r:id="" action="ppaction://noaction">
              <a:snd r:embed="rId6" name="S4. Luyen thanh len D.wav"/>
            </a:hlinkClick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4114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Hoa no 2">
            <a:hlinkClick r:id="" action="ppaction://noaction">
              <a:snd r:embed="rId7" name="S5. Luyen thanh xuong D.wav"/>
            </a:hlinkClick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4724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276600" y="3124200"/>
            <a:ext cx="4191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0000CC"/>
                </a:solidFill>
                <a:latin typeface="Times New Roman" pitchFamily="18" charset="0"/>
              </a:rPr>
              <a:t>Âm“La”</a:t>
            </a:r>
            <a:endParaRPr lang="en-US" sz="4400" b="1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9" name="WordArt 7"/>
          <p:cNvSpPr>
            <a:spLocks noChangeArrowheads="1" noChangeShapeType="1" noTextEdit="1"/>
          </p:cNvSpPr>
          <p:nvPr/>
        </p:nvSpPr>
        <p:spPr bwMode="auto">
          <a:xfrm>
            <a:off x="2667000" y="1447800"/>
            <a:ext cx="3619500" cy="11842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vi-VN" sz="4800" kern="1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Khởi động giọng</a:t>
            </a:r>
            <a:endParaRPr lang="en-US" sz="4800" kern="10">
              <a:ln w="9525">
                <a:solidFill>
                  <a:srgbClr val="0000CC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0" name="Mua vui - Nhac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914400" y="1752600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Rectangle 8"/>
          <p:cNvSpPr>
            <a:spLocks noChangeArrowheads="1"/>
          </p:cNvSpPr>
          <p:nvPr/>
        </p:nvSpPr>
        <p:spPr bwMode="auto">
          <a:xfrm>
            <a:off x="914400" y="60325"/>
            <a:ext cx="78486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613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4448175" y="324643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6" tIns="45713" rIns="91426" bIns="45713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981200" y="1893888"/>
            <a:ext cx="4572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TĐN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5:</a:t>
            </a:r>
          </a:p>
          <a:p>
            <a:pPr algn="ctr"/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)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4800600" y="3168650"/>
            <a:ext cx="3581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>
            <a:spAutoFit/>
          </a:bodyPr>
          <a:lstStyle/>
          <a:p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0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endParaRPr lang="en-US" sz="2000" b="1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0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Thu – </a:t>
            </a:r>
            <a:r>
              <a:rPr lang="en-US" sz="20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0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endParaRPr lang="en-US" sz="2000" b="1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1371600" y="3367088"/>
            <a:ext cx="1654592" cy="40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6" tIns="45713" rIns="91426" bIns="4571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vui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2" descr="Untitled-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810000"/>
            <a:ext cx="7848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1752600" y="4724400"/>
            <a:ext cx="6553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6" tIns="45713" rIns="91426" bIns="4571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0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0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0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0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0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0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0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0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4" descr="Untitled-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5181600"/>
            <a:ext cx="8077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1600200" y="6153150"/>
            <a:ext cx="6553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20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0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0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0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0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0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0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0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0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endParaRPr lang="en-US" sz="20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914400" y="0"/>
            <a:ext cx="7848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defRPr/>
            </a:pPr>
            <a:r>
              <a:rPr lang="en-US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endParaRPr lang="en-US" sz="28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TĐN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4448175" y="324643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6" tIns="45713" rIns="91426" bIns="45713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981200" y="1893888"/>
            <a:ext cx="4572000" cy="132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TĐN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5:</a:t>
            </a:r>
          </a:p>
          <a:p>
            <a:pPr algn="ctr"/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)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4800600" y="2971800"/>
            <a:ext cx="3581400" cy="830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>
            <a:spAutoFit/>
          </a:bodyPr>
          <a:lstStyle/>
          <a:p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4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endParaRPr lang="en-US" sz="2400" b="1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4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Thu – </a:t>
            </a:r>
            <a:r>
              <a:rPr lang="en-US" sz="24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4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endParaRPr lang="en-US" sz="2400" b="1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1371600" y="3367088"/>
            <a:ext cx="1654592" cy="40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6" tIns="45713" rIns="91426" bIns="4571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vui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2" descr="Untitled-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810000"/>
            <a:ext cx="7848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1981200" y="4724400"/>
            <a:ext cx="632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 dirty="0" smtClean="0">
                <a:solidFill>
                  <a:schemeClr val="tx2"/>
                </a:solidFill>
              </a:rPr>
              <a:t>x                   </a:t>
            </a:r>
            <a:r>
              <a:rPr lang="en-US" b="1" i="1" dirty="0" err="1" smtClean="0">
                <a:solidFill>
                  <a:schemeClr val="tx2"/>
                </a:solidFill>
              </a:rPr>
              <a:t>x</a:t>
            </a:r>
            <a:r>
              <a:rPr lang="en-US" b="1" i="1" dirty="0" smtClean="0">
                <a:solidFill>
                  <a:schemeClr val="tx2"/>
                </a:solidFill>
              </a:rPr>
              <a:t>                 xx                     x        </a:t>
            </a:r>
            <a:r>
              <a:rPr lang="en-US" b="1" i="1" dirty="0" err="1" smtClean="0">
                <a:solidFill>
                  <a:schemeClr val="tx2"/>
                </a:solidFill>
              </a:rPr>
              <a:t>x</a:t>
            </a:r>
            <a:r>
              <a:rPr lang="en-US" b="1" i="1" dirty="0" smtClean="0">
                <a:solidFill>
                  <a:schemeClr val="tx2"/>
                </a:solidFill>
              </a:rPr>
              <a:t>            xx</a:t>
            </a:r>
            <a:endParaRPr lang="en-US" b="1" i="1" dirty="0">
              <a:solidFill>
                <a:schemeClr val="tx2"/>
              </a:solidFill>
            </a:endParaRPr>
          </a:p>
        </p:txBody>
      </p:sp>
      <p:pic>
        <p:nvPicPr>
          <p:cNvPr id="10" name="Picture 14" descr="Untitled-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5029200"/>
            <a:ext cx="8077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914400" y="0"/>
            <a:ext cx="7848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defRPr/>
            </a:pP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endParaRPr lang="en-US" sz="28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TĐN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600200" y="5957887"/>
            <a:ext cx="6934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6" tIns="45713" rIns="91426" bIns="45713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b="1" i="1" dirty="0" smtClean="0">
                <a:solidFill>
                  <a:schemeClr val="tx2"/>
                </a:solidFill>
              </a:rPr>
              <a:t>x                 </a:t>
            </a:r>
            <a:r>
              <a:rPr lang="en-US" b="1" i="1" dirty="0" err="1" smtClean="0">
                <a:solidFill>
                  <a:schemeClr val="tx2"/>
                </a:solidFill>
              </a:rPr>
              <a:t>x</a:t>
            </a:r>
            <a:r>
              <a:rPr lang="en-US" b="1" i="1" dirty="0" smtClean="0">
                <a:solidFill>
                  <a:schemeClr val="tx2"/>
                </a:solidFill>
              </a:rPr>
              <a:t>               xx                         x         </a:t>
            </a:r>
            <a:r>
              <a:rPr lang="en-US" b="1" i="1" dirty="0" err="1" smtClean="0">
                <a:solidFill>
                  <a:schemeClr val="tx2"/>
                </a:solidFill>
              </a:rPr>
              <a:t>x</a:t>
            </a:r>
            <a:r>
              <a:rPr lang="en-US" b="1" i="1" dirty="0" smtClean="0">
                <a:solidFill>
                  <a:schemeClr val="tx2"/>
                </a:solidFill>
              </a:rPr>
              <a:t>                xx </a:t>
            </a:r>
            <a:endParaRPr lang="en-US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8"/>
          <p:cNvSpPr>
            <a:spLocks noChangeArrowheads="1"/>
          </p:cNvSpPr>
          <p:nvPr/>
        </p:nvSpPr>
        <p:spPr bwMode="auto">
          <a:xfrm>
            <a:off x="4448175" y="324643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6" tIns="45713" rIns="91426" bIns="45713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17412" name="Rectangle 9"/>
          <p:cNvSpPr>
            <a:spLocks noChangeArrowheads="1"/>
          </p:cNvSpPr>
          <p:nvPr/>
        </p:nvSpPr>
        <p:spPr bwMode="auto">
          <a:xfrm>
            <a:off x="1981200" y="1893888"/>
            <a:ext cx="4572000" cy="132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TĐN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5:</a:t>
            </a:r>
          </a:p>
          <a:p>
            <a:pPr algn="ctr"/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3" name="Rectangle 10"/>
          <p:cNvSpPr>
            <a:spLocks noChangeArrowheads="1"/>
          </p:cNvSpPr>
          <p:nvPr/>
        </p:nvSpPr>
        <p:spPr bwMode="auto">
          <a:xfrm>
            <a:off x="4800600" y="3168650"/>
            <a:ext cx="3581400" cy="70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>
            <a:spAutoFit/>
          </a:bodyPr>
          <a:lstStyle/>
          <a:p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0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endParaRPr lang="en-US" sz="2000" b="1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0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Thu – </a:t>
            </a:r>
            <a:r>
              <a:rPr lang="en-US" sz="20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0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endParaRPr lang="en-US" sz="2000" b="1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1295400" y="3429000"/>
            <a:ext cx="1654592" cy="40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6" tIns="45713" rIns="91426" bIns="4571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vui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2" descr="Untitled-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810000"/>
            <a:ext cx="7848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Rectangle 13"/>
          <p:cNvSpPr>
            <a:spLocks noChangeArrowheads="1"/>
          </p:cNvSpPr>
          <p:nvPr/>
        </p:nvSpPr>
        <p:spPr bwMode="auto">
          <a:xfrm>
            <a:off x="1828800" y="4724400"/>
            <a:ext cx="6477000" cy="40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6" tIns="45713" rIns="91426" bIns="4571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0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0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0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0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0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0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0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4" descr="Untitled-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5105400"/>
            <a:ext cx="8077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Rectangle 15"/>
          <p:cNvSpPr>
            <a:spLocks noChangeArrowheads="1"/>
          </p:cNvSpPr>
          <p:nvPr/>
        </p:nvSpPr>
        <p:spPr bwMode="auto">
          <a:xfrm>
            <a:off x="1676400" y="6076905"/>
            <a:ext cx="6553200" cy="40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20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0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0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0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0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0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0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0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0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endParaRPr lang="en-US" sz="20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914400" y="0"/>
            <a:ext cx="7848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defRPr/>
            </a:pP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endParaRPr lang="en-US" sz="28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TĐN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" descr="519812454067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371600" y="2819400"/>
            <a:ext cx="6096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Em hãy nhắc lại tên bài học ngày hôm nay của chúng ta?</a:t>
            </a: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1143000" y="1600200"/>
            <a:ext cx="5943600" cy="335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en-US" sz="3200" b="1" kern="10" dirty="0">
              <a:ln w="12700">
                <a:noFill/>
                <a:round/>
                <a:headEnd/>
                <a:tailEnd/>
              </a:ln>
              <a:gradFill rotWithShape="1">
                <a:gsLst>
                  <a:gs pos="0">
                    <a:srgbClr val="0033CC"/>
                  </a:gs>
                  <a:gs pos="50000">
                    <a:schemeClr val="tx1"/>
                  </a:gs>
                  <a:gs pos="100000">
                    <a:srgbClr val="0033CC"/>
                  </a:gs>
                </a:gsLst>
                <a:lin ang="540000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18437" name="Group 9"/>
          <p:cNvGrpSpPr>
            <a:grpSpLocks/>
          </p:cNvGrpSpPr>
          <p:nvPr/>
        </p:nvGrpSpPr>
        <p:grpSpPr bwMode="auto">
          <a:xfrm>
            <a:off x="2438400" y="1828800"/>
            <a:ext cx="2743200" cy="914400"/>
            <a:chOff x="1824" y="288"/>
            <a:chExt cx="1728" cy="576"/>
          </a:xfrm>
        </p:grpSpPr>
        <p:sp>
          <p:nvSpPr>
            <p:cNvPr id="18440" name="AutoShape 10"/>
            <p:cNvSpPr>
              <a:spLocks noChangeArrowheads="1"/>
            </p:cNvSpPr>
            <p:nvPr/>
          </p:nvSpPr>
          <p:spPr bwMode="auto">
            <a:xfrm>
              <a:off x="1824" y="288"/>
              <a:ext cx="1728" cy="57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82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8441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2108" y="288"/>
              <a:ext cx="1204" cy="4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chemeClr val="accent2">
                      <a:alpha val="50195"/>
                    </a:scheme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Times New Roman"/>
                  <a:cs typeface="Times New Roman"/>
                </a:rPr>
                <a:t>Củng cố: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1143000" y="3810000"/>
            <a:ext cx="7010400" cy="1219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TĐN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914400" y="0"/>
            <a:ext cx="7848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defRPr/>
            </a:pP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endParaRPr lang="en-US" sz="28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TĐN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19812454067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371600" y="2819400"/>
            <a:ext cx="609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Em hãy nhắc lại nội dung của bài hát?</a:t>
            </a: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1143000" y="1600200"/>
            <a:ext cx="5943600" cy="335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en-US" sz="3200" b="1" kern="10" dirty="0">
              <a:ln w="12700">
                <a:noFill/>
                <a:round/>
                <a:headEnd/>
                <a:tailEnd/>
              </a:ln>
              <a:gradFill rotWithShape="1">
                <a:gsLst>
                  <a:gs pos="0">
                    <a:srgbClr val="0033CC"/>
                  </a:gs>
                  <a:gs pos="50000">
                    <a:schemeClr val="tx1"/>
                  </a:gs>
                  <a:gs pos="100000">
                    <a:srgbClr val="0033CC"/>
                  </a:gs>
                </a:gsLst>
                <a:lin ang="540000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19461" name="Group 9"/>
          <p:cNvGrpSpPr>
            <a:grpSpLocks/>
          </p:cNvGrpSpPr>
          <p:nvPr/>
        </p:nvGrpSpPr>
        <p:grpSpPr bwMode="auto">
          <a:xfrm>
            <a:off x="2438400" y="1828800"/>
            <a:ext cx="2743200" cy="914400"/>
            <a:chOff x="1824" y="288"/>
            <a:chExt cx="1728" cy="576"/>
          </a:xfrm>
        </p:grpSpPr>
        <p:sp>
          <p:nvSpPr>
            <p:cNvPr id="19464" name="AutoShape 10"/>
            <p:cNvSpPr>
              <a:spLocks noChangeArrowheads="1"/>
            </p:cNvSpPr>
            <p:nvPr/>
          </p:nvSpPr>
          <p:spPr bwMode="auto">
            <a:xfrm>
              <a:off x="1824" y="288"/>
              <a:ext cx="1728" cy="57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82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9465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2108" y="288"/>
              <a:ext cx="1204" cy="4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chemeClr val="accent2">
                      <a:alpha val="50195"/>
                    </a:scheme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Times New Roman"/>
                  <a:cs typeface="Times New Roman"/>
                </a:rPr>
                <a:t>Củng cố: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1355725" y="3505200"/>
            <a:ext cx="7026275" cy="2286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2800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2800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buôn</a:t>
            </a:r>
            <a:r>
              <a:rPr lang="en-US" sz="2800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800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2800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no </a:t>
            </a:r>
            <a:r>
              <a:rPr lang="en-US" sz="2800" b="1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2800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cồng</a:t>
            </a:r>
            <a:r>
              <a:rPr lang="en-US" sz="2800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chiêng</a:t>
            </a:r>
            <a:r>
              <a:rPr lang="en-US" sz="2800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reo </a:t>
            </a:r>
            <a:r>
              <a:rPr lang="en-US" sz="2800" b="1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rộn</a:t>
            </a:r>
            <a:r>
              <a:rPr lang="en-US" sz="2800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2800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914400" y="0"/>
            <a:ext cx="7848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defRPr/>
            </a:pP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endParaRPr lang="en-US" sz="28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TĐN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9" descr="519812454067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483" name="Group 5"/>
          <p:cNvGrpSpPr>
            <a:grpSpLocks/>
          </p:cNvGrpSpPr>
          <p:nvPr/>
        </p:nvGrpSpPr>
        <p:grpSpPr bwMode="auto">
          <a:xfrm>
            <a:off x="2667000" y="2286000"/>
            <a:ext cx="2743200" cy="914400"/>
            <a:chOff x="1776" y="480"/>
            <a:chExt cx="1728" cy="576"/>
          </a:xfrm>
        </p:grpSpPr>
        <p:sp>
          <p:nvSpPr>
            <p:cNvPr id="20488" name="AutoShape 6"/>
            <p:cNvSpPr>
              <a:spLocks noChangeArrowheads="1"/>
            </p:cNvSpPr>
            <p:nvPr/>
          </p:nvSpPr>
          <p:spPr bwMode="auto">
            <a:xfrm>
              <a:off x="1776" y="480"/>
              <a:ext cx="1728" cy="57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82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0489" name="WordArt 7"/>
            <p:cNvSpPr>
              <a:spLocks noChangeArrowheads="1" noChangeShapeType="1" noTextEdit="1"/>
            </p:cNvSpPr>
            <p:nvPr/>
          </p:nvSpPr>
          <p:spPr bwMode="auto">
            <a:xfrm>
              <a:off x="2064" y="528"/>
              <a:ext cx="1212" cy="4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chemeClr val="accent2">
                      <a:alpha val="50195"/>
                    </a:scheme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Times New Roman"/>
                  <a:cs typeface="Times New Roman"/>
                </a:rPr>
                <a:t>Dặn dò:</a:t>
              </a:r>
            </a:p>
          </p:txBody>
        </p:sp>
      </p:grp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371600" y="3581400"/>
            <a:ext cx="7010400" cy="2062163"/>
          </a:xfrm>
          <a:prstGeom prst="rect">
            <a:avLst/>
          </a:prstGeom>
          <a:ln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200" dirty="0">
                <a:latin typeface="Tahoma" pitchFamily="34" charset="0"/>
              </a:rPr>
              <a:t> 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đệm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phách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tấu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ca,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nhuần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nhuyễn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914400" y="0"/>
            <a:ext cx="7848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defRPr/>
            </a:pP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endParaRPr lang="en-US" sz="28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TĐN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0" descr="519812454067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987425"/>
            <a:ext cx="76200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9800" y="3044825"/>
            <a:ext cx="464026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4797425"/>
            <a:ext cx="8001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solclef6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1325" y="1444625"/>
            <a:ext cx="176847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Sleeping Child 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152400" y="1492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14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Mua-cong-chieng-Tay-Nguyen-o-Ha-Noi_Tin1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33600"/>
            <a:ext cx="4876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0" descr="11106631-khoa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133600"/>
            <a:ext cx="4343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1371600" y="1219200"/>
            <a:ext cx="6858000" cy="762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QUAN SÁT BỨC TRANH EM </a:t>
            </a:r>
            <a:r>
              <a:rPr lang="en-US" b="1" dirty="0" smtClean="0">
                <a:solidFill>
                  <a:srgbClr val="FF0000"/>
                </a:solidFill>
              </a:rPr>
              <a:t>LIÊN TƯỞNG </a:t>
            </a:r>
            <a:r>
              <a:rPr lang="en-US" b="1" dirty="0">
                <a:solidFill>
                  <a:srgbClr val="FF0000"/>
                </a:solidFill>
              </a:rPr>
              <a:t>ĐẾN BÀI HÁT GÌ ĐÃ HỌC?</a:t>
            </a:r>
          </a:p>
        </p:txBody>
      </p:sp>
      <p:sp>
        <p:nvSpPr>
          <p:cNvPr id="4101" name="Rectangle 8"/>
          <p:cNvSpPr>
            <a:spLocks noChangeArrowheads="1"/>
          </p:cNvSpPr>
          <p:nvPr/>
        </p:nvSpPr>
        <p:spPr bwMode="auto">
          <a:xfrm>
            <a:off x="914400" y="0"/>
            <a:ext cx="78486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5" descr="519812454067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23" name="Group 27"/>
          <p:cNvGrpSpPr>
            <a:grpSpLocks/>
          </p:cNvGrpSpPr>
          <p:nvPr/>
        </p:nvGrpSpPr>
        <p:grpSpPr bwMode="auto">
          <a:xfrm>
            <a:off x="2133600" y="1295400"/>
            <a:ext cx="4800600" cy="1524000"/>
            <a:chOff x="1248" y="864"/>
            <a:chExt cx="3024" cy="960"/>
          </a:xfrm>
        </p:grpSpPr>
        <p:sp>
          <p:nvSpPr>
            <p:cNvPr id="5132" name="Oval 20"/>
            <p:cNvSpPr>
              <a:spLocks noChangeArrowheads="1"/>
            </p:cNvSpPr>
            <p:nvPr/>
          </p:nvSpPr>
          <p:spPr bwMode="auto">
            <a:xfrm>
              <a:off x="1248" y="960"/>
              <a:ext cx="3024" cy="864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3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2016" y="864"/>
              <a:ext cx="1596" cy="67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Kiểm tra bài cũ</a:t>
              </a:r>
            </a:p>
          </p:txBody>
        </p:sp>
      </p:grpSp>
      <p:pic>
        <p:nvPicPr>
          <p:cNvPr id="5124" name="Picture 4" descr="Butterfly-01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533400"/>
            <a:ext cx="10287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Butterfly-01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457200"/>
            <a:ext cx="10287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Butterfly-01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96100" y="1066800"/>
            <a:ext cx="10287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WordArt 33"/>
          <p:cNvSpPr>
            <a:spLocks noChangeArrowheads="1" noChangeShapeType="1" noTextEdit="1"/>
          </p:cNvSpPr>
          <p:nvPr/>
        </p:nvSpPr>
        <p:spPr bwMode="auto">
          <a:xfrm>
            <a:off x="1447800" y="3352800"/>
            <a:ext cx="6477000" cy="12192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352"/>
              </a:avLst>
            </a:prstTxWarp>
          </a:bodyPr>
          <a:lstStyle/>
          <a:p>
            <a:pPr algn="ctr"/>
            <a:endParaRPr lang="en-US" sz="3600" kern="1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47800" y="2895600"/>
            <a:ext cx="6477000" cy="1447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 THEO GIAI ĐIỆU BÀI HÁT: </a:t>
            </a:r>
          </a:p>
          <a:p>
            <a:pPr algn="ctr"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 MỪNG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47800" y="4495800"/>
            <a:ext cx="6477000" cy="1447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 KẾT HỢP GÕ ĐỆM THEO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PHÁCH</a:t>
            </a:r>
          </a:p>
          <a:p>
            <a:pPr algn="ctr">
              <a:defRPr/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HÁT: HÁT MỪNG</a:t>
            </a:r>
          </a:p>
          <a:p>
            <a:pPr algn="ctr">
              <a:defRPr/>
            </a:pP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1" name="Rectangle 8"/>
          <p:cNvSpPr>
            <a:spLocks noChangeArrowheads="1"/>
          </p:cNvSpPr>
          <p:nvPr/>
        </p:nvSpPr>
        <p:spPr bwMode="auto">
          <a:xfrm>
            <a:off x="914400" y="304800"/>
            <a:ext cx="7848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2" descr="519812454067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10"/>
          <p:cNvSpPr>
            <a:spLocks noChangeArrowheads="1"/>
          </p:cNvSpPr>
          <p:nvPr/>
        </p:nvSpPr>
        <p:spPr bwMode="auto">
          <a:xfrm>
            <a:off x="1295400" y="1981200"/>
            <a:ext cx="5486400" cy="22860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50000">
                <a:schemeClr val="bg1"/>
              </a:gs>
              <a:gs pos="100000">
                <a:srgbClr val="CC3300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</p:spPr>
        <p:txBody>
          <a:bodyPr wrap="none" anchor="ctr">
            <a:flatTx/>
          </a:bodyPr>
          <a:lstStyle/>
          <a:p>
            <a:pPr eaLnBrk="0" hangingPunct="0">
              <a:defRPr/>
            </a:pPr>
            <a:endParaRPr lang="en-US">
              <a:solidFill>
                <a:srgbClr val="FF00FF"/>
              </a:solidFill>
              <a:latin typeface="Times New Roman" pitchFamily="18" charset="0"/>
            </a:endParaRPr>
          </a:p>
        </p:txBody>
      </p:sp>
      <p:sp>
        <p:nvSpPr>
          <p:cNvPr id="6148" name="WordArt 15"/>
          <p:cNvSpPr>
            <a:spLocks noChangeArrowheads="1" noChangeShapeType="1" noTextEdit="1"/>
          </p:cNvSpPr>
          <p:nvPr/>
        </p:nvSpPr>
        <p:spPr bwMode="auto">
          <a:xfrm>
            <a:off x="2590800" y="2590800"/>
            <a:ext cx="2768600" cy="952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Bài mới</a:t>
            </a:r>
          </a:p>
        </p:txBody>
      </p:sp>
      <p:pic>
        <p:nvPicPr>
          <p:cNvPr id="6149" name="Picture 6" descr="Butterfly-01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1371600"/>
            <a:ext cx="10287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Butterfly-01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2133600"/>
            <a:ext cx="10287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6" descr="Butterfly-01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066800"/>
            <a:ext cx="10287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Rectangle 9"/>
          <p:cNvSpPr>
            <a:spLocks noChangeArrowheads="1"/>
          </p:cNvSpPr>
          <p:nvPr/>
        </p:nvSpPr>
        <p:spPr bwMode="auto">
          <a:xfrm>
            <a:off x="838200" y="0"/>
            <a:ext cx="78486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5" descr="519812454067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WordArt 7"/>
          <p:cNvSpPr>
            <a:spLocks noChangeArrowheads="1" noChangeShapeType="1" noTextEdit="1"/>
          </p:cNvSpPr>
          <p:nvPr/>
        </p:nvSpPr>
        <p:spPr bwMode="auto">
          <a:xfrm>
            <a:off x="838200" y="1905000"/>
            <a:ext cx="7772400" cy="1143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930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50000">
                      <a:schemeClr val="bg2"/>
                    </a:gs>
                    <a:gs pos="100000">
                      <a:schemeClr val="hlink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50000">
                      <a:schemeClr val="bg2"/>
                    </a:gs>
                    <a:gs pos="100000">
                      <a:schemeClr val="hlink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 TẬP BÀI </a:t>
            </a:r>
            <a:r>
              <a:rPr lang="en-US" sz="3600" b="1" i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50000">
                      <a:schemeClr val="bg2"/>
                    </a:gs>
                    <a:gs pos="100000">
                      <a:schemeClr val="hlink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HÁT: HÁT </a:t>
            </a:r>
            <a:r>
              <a:rPr lang="en-US" sz="3600" b="1" i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50000">
                      <a:schemeClr val="bg2"/>
                    </a:gs>
                    <a:gs pos="100000">
                      <a:schemeClr val="hlink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MỪNG</a:t>
            </a:r>
          </a:p>
          <a:p>
            <a:pPr algn="ctr">
              <a:defRPr/>
            </a:pPr>
            <a:r>
              <a:rPr lang="en-US" sz="3600" b="1" i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50000">
                      <a:schemeClr val="bg2"/>
                    </a:gs>
                    <a:gs pos="100000">
                      <a:schemeClr val="hlink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 ĐỌC NHẠC: TĐN SỐ 5</a:t>
            </a:r>
          </a:p>
        </p:txBody>
      </p: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914400" y="60325"/>
            <a:ext cx="78486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>
                <a:latin typeface="Times New Roman" pitchFamily="18" charset="0"/>
                <a:cs typeface="Times New Roman" pitchFamily="18" charset="0"/>
              </a:rPr>
              <a:t>Thứ  hai ngày  20 tháng 01 năm 2014 </a:t>
            </a:r>
          </a:p>
          <a:p>
            <a:pPr algn="ctr"/>
            <a:r>
              <a:rPr 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 nhạc: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3" descr="519812454067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BD18223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609600"/>
            <a:ext cx="1000125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3" descr="bird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066800"/>
            <a:ext cx="14097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3" descr="bird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3886200"/>
            <a:ext cx="14097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13 Track 13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52400" y="228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04800" y="1752600"/>
            <a:ext cx="8610600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</a:p>
          <a:p>
            <a:pPr algn="ctr">
              <a:defRPr/>
            </a:pP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838200" y="60325"/>
            <a:ext cx="7848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defRPr/>
            </a:pP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endParaRPr lang="en-US" sz="28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TĐN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2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7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78333 -3.33333E-6 L 0.78333 0.65579 L 0 0.65579 L 0 -3.33333E-6 Z " pathEditMode="fixed" rAng="0" ptsTypes="FFFFF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00" y="328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712 -0.03357 C 0.06632 -0.05348 0.26684 -0.15625 0.43333 -0.15209 C 0.6 -0.14792 0.87604 -0.0382 0.99253 -0.0081 " pathEditMode="relative" rAng="0" ptsTypes="aaa">
                                      <p:cBhvr>
                                        <p:cTn id="10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49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712 -0.03357 C 0.06632 -0.05348 0.26684 -0.15625 0.43333 -0.15209 C 0.6 -0.14792 0.87604 -0.0382 0.99253 -0.0081 " pathEditMode="relative" rAng="0" ptsTypes="aaa">
                                      <p:cBhvr>
                                        <p:cTn id="12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music_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3886200"/>
            <a:ext cx="15621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5" descr="music_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0" y="1828800"/>
            <a:ext cx="5365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6" descr="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643091"/>
            <a:ext cx="9144000" cy="4757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14400" y="0"/>
            <a:ext cx="7848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defRPr/>
            </a:pP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endParaRPr lang="en-US" sz="28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TĐN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9458" name="WindowsMediaPlayer1" r:id="rId2" imgW="4038095" imgH="380872"/>
        </mc:Choice>
        <mc:Fallback>
          <p:control name="WindowsMediaPlayer1" r:id="rId2" imgW="4038095" imgH="380872">
            <p:pic>
              <p:nvPicPr>
                <p:cNvPr id="0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67000" y="6477000"/>
                  <a:ext cx="4038600" cy="381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gray">
          <a:xfrm>
            <a:off x="990600" y="11430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91426" tIns="45713" rIns="91426" bIns="45713" anchor="ctr"/>
          <a:lstStyle/>
          <a:p>
            <a:pPr algn="ctr">
              <a:defRPr/>
            </a:pPr>
            <a:endParaRPr lang="en-US" sz="4000">
              <a:solidFill>
                <a:srgbClr val="00AC00"/>
              </a:solidFill>
              <a:latin typeface="Script MT Bold" pitchFamily="66" charset="0"/>
            </a:endParaRPr>
          </a:p>
        </p:txBody>
      </p:sp>
      <p:sp>
        <p:nvSpPr>
          <p:cNvPr id="10244" name="Rectangle 8"/>
          <p:cNvSpPr>
            <a:spLocks noChangeArrowheads="1"/>
          </p:cNvSpPr>
          <p:nvPr/>
        </p:nvSpPr>
        <p:spPr bwMode="auto">
          <a:xfrm>
            <a:off x="0" y="2057400"/>
            <a:ext cx="8382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/>
          <a:lstStyle/>
          <a:p>
            <a:pPr marL="742950" lvl="1" indent="-285750">
              <a:spcBef>
                <a:spcPct val="20000"/>
              </a:spcBef>
            </a:pPr>
            <a:r>
              <a:rPr lang="en-US" sz="3200" b="1" dirty="0">
                <a:solidFill>
                  <a:srgbClr val="00AC00"/>
                </a:solidFill>
              </a:rPr>
              <a:t>                        </a:t>
            </a:r>
            <a:r>
              <a:rPr lang="en-US" sz="3200" b="1" dirty="0" err="1">
                <a:solidFill>
                  <a:srgbClr val="00AC00"/>
                </a:solidFill>
                <a:latin typeface=".VnTime" pitchFamily="34" charset="0"/>
              </a:rPr>
              <a:t>Hát</a:t>
            </a:r>
            <a:r>
              <a:rPr lang="en-US" sz="3200" b="1" dirty="0">
                <a:solidFill>
                  <a:srgbClr val="00AC00"/>
                </a:solidFill>
                <a:latin typeface=".VnTime" pitchFamily="34" charset="0"/>
              </a:rPr>
              <a:t> </a:t>
            </a:r>
            <a:r>
              <a:rPr lang="en-US" sz="3200" b="1" dirty="0" err="1">
                <a:solidFill>
                  <a:srgbClr val="00AC00"/>
                </a:solidFill>
                <a:latin typeface=".VnTime" pitchFamily="34" charset="0"/>
              </a:rPr>
              <a:t>mừng</a:t>
            </a:r>
            <a:endParaRPr lang="en-US" sz="3200" dirty="0">
              <a:solidFill>
                <a:schemeClr val="accent1"/>
              </a:solidFill>
            </a:endParaRPr>
          </a:p>
          <a:p>
            <a:pPr marL="742950" lvl="1" indent="-285750">
              <a:spcBef>
                <a:spcPct val="20000"/>
              </a:spcBef>
            </a:pPr>
            <a:r>
              <a:rPr lang="en-US" sz="2600" dirty="0" err="1">
                <a:solidFill>
                  <a:srgbClr val="FF0000"/>
                </a:solidFill>
              </a:rPr>
              <a:t>Nhóm</a:t>
            </a:r>
            <a:r>
              <a:rPr lang="en-US" sz="2600" dirty="0">
                <a:solidFill>
                  <a:srgbClr val="FF0000"/>
                </a:solidFill>
              </a:rPr>
              <a:t> 1: </a:t>
            </a:r>
            <a:r>
              <a:rPr lang="en-US" sz="2600" dirty="0" err="1">
                <a:solidFill>
                  <a:srgbClr val="FF0000"/>
                </a:solidFill>
              </a:rPr>
              <a:t>Cùng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múa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hát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nào</a:t>
            </a:r>
            <a:r>
              <a:rPr lang="en-US" sz="2600" dirty="0">
                <a:solidFill>
                  <a:srgbClr val="FF0000"/>
                </a:solidFill>
              </a:rPr>
              <a:t>, </a:t>
            </a:r>
            <a:r>
              <a:rPr lang="en-US" sz="2600" dirty="0" err="1">
                <a:solidFill>
                  <a:srgbClr val="FF0000"/>
                </a:solidFill>
              </a:rPr>
              <a:t>cùng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cất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tiếng</a:t>
            </a:r>
            <a:r>
              <a:rPr lang="en-US" sz="2600" dirty="0">
                <a:solidFill>
                  <a:srgbClr val="FF0000"/>
                </a:solidFill>
              </a:rPr>
              <a:t> ca</a:t>
            </a:r>
          </a:p>
          <a:p>
            <a:pPr marL="742950" lvl="1" indent="-285750">
              <a:spcBef>
                <a:spcPct val="20000"/>
              </a:spcBef>
            </a:pPr>
            <a:endParaRPr lang="en-US" sz="2600" b="1" dirty="0">
              <a:solidFill>
                <a:srgbClr val="FF0000"/>
              </a:solidFill>
            </a:endParaRPr>
          </a:p>
          <a:p>
            <a:pPr marL="742950" lvl="1" indent="-285750">
              <a:spcBef>
                <a:spcPct val="20000"/>
              </a:spcBef>
            </a:pPr>
            <a:r>
              <a:rPr lang="en-US" sz="2600" dirty="0" err="1">
                <a:solidFill>
                  <a:srgbClr val="0070C0"/>
                </a:solidFill>
              </a:rPr>
              <a:t>Nhóm</a:t>
            </a:r>
            <a:r>
              <a:rPr lang="en-US" sz="2600" dirty="0">
                <a:solidFill>
                  <a:srgbClr val="0070C0"/>
                </a:solidFill>
              </a:rPr>
              <a:t> 2: </a:t>
            </a:r>
            <a:r>
              <a:rPr lang="en-US" sz="2600" dirty="0" err="1">
                <a:solidFill>
                  <a:srgbClr val="0070C0"/>
                </a:solidFill>
              </a:rPr>
              <a:t>Mừng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đất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nước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ta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sống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vui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hòa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bình</a:t>
            </a:r>
            <a:endParaRPr lang="en-US" sz="2600" dirty="0">
              <a:solidFill>
                <a:srgbClr val="0070C0"/>
              </a:solidFill>
            </a:endParaRPr>
          </a:p>
          <a:p>
            <a:pPr marL="742950" lvl="1" indent="-285750">
              <a:spcBef>
                <a:spcPct val="20000"/>
              </a:spcBef>
            </a:pPr>
            <a:endParaRPr lang="en-US" sz="2600" dirty="0">
              <a:solidFill>
                <a:srgbClr val="00CC00"/>
              </a:solidFill>
            </a:endParaRPr>
          </a:p>
          <a:p>
            <a:pPr marL="742950" lvl="1" indent="-285750">
              <a:spcBef>
                <a:spcPct val="20000"/>
              </a:spcBef>
            </a:pPr>
            <a:r>
              <a:rPr lang="en-US" sz="2600" dirty="0" err="1">
                <a:solidFill>
                  <a:srgbClr val="FF0000"/>
                </a:solidFill>
              </a:rPr>
              <a:t>Nhóm</a:t>
            </a:r>
            <a:r>
              <a:rPr lang="en-US" sz="2600" dirty="0">
                <a:solidFill>
                  <a:srgbClr val="FF0000"/>
                </a:solidFill>
              </a:rPr>
              <a:t> 1: </a:t>
            </a:r>
            <a:r>
              <a:rPr lang="en-US" sz="2600" dirty="0" err="1">
                <a:solidFill>
                  <a:srgbClr val="FF0000"/>
                </a:solidFill>
              </a:rPr>
              <a:t>Mừng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Tây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Nguyên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mình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đời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sống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ấm</a:t>
            </a:r>
            <a:r>
              <a:rPr lang="en-US" sz="2600" dirty="0">
                <a:solidFill>
                  <a:srgbClr val="FF0000"/>
                </a:solidFill>
              </a:rPr>
              <a:t> no</a:t>
            </a:r>
          </a:p>
          <a:p>
            <a:pPr marL="742950" lvl="1" indent="-285750">
              <a:spcBef>
                <a:spcPct val="20000"/>
              </a:spcBef>
            </a:pPr>
            <a:endParaRPr lang="en-US" sz="2600" dirty="0">
              <a:solidFill>
                <a:srgbClr val="FF0000"/>
              </a:solidFill>
            </a:endParaRPr>
          </a:p>
          <a:p>
            <a:pPr marL="742950" lvl="1" indent="-285750">
              <a:spcBef>
                <a:spcPct val="20000"/>
              </a:spcBef>
            </a:pPr>
            <a:r>
              <a:rPr lang="en-US" sz="2600" dirty="0" err="1">
                <a:solidFill>
                  <a:srgbClr val="0070C0"/>
                </a:solidFill>
              </a:rPr>
              <a:t>Nhóm</a:t>
            </a:r>
            <a:r>
              <a:rPr lang="en-US" sz="2600" dirty="0">
                <a:solidFill>
                  <a:srgbClr val="0070C0"/>
                </a:solidFill>
              </a:rPr>
              <a:t> 2: </a:t>
            </a:r>
            <a:r>
              <a:rPr lang="en-US" sz="2600" dirty="0" err="1">
                <a:solidFill>
                  <a:srgbClr val="0070C0"/>
                </a:solidFill>
              </a:rPr>
              <a:t>Nổi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tiếng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trống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chiêng</a:t>
            </a:r>
            <a:r>
              <a:rPr lang="en-US" sz="2600" dirty="0">
                <a:solidFill>
                  <a:srgbClr val="0070C0"/>
                </a:solidFill>
              </a:rPr>
              <a:t>  </a:t>
            </a:r>
            <a:r>
              <a:rPr lang="en-US" sz="2600" dirty="0" err="1">
                <a:solidFill>
                  <a:srgbClr val="0070C0"/>
                </a:solidFill>
              </a:rPr>
              <a:t>đó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đây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chào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mừng</a:t>
            </a:r>
            <a:r>
              <a:rPr lang="en-US" sz="2600" dirty="0">
                <a:solidFill>
                  <a:srgbClr val="0070C0"/>
                </a:solidFill>
              </a:rPr>
              <a:t>.</a:t>
            </a:r>
          </a:p>
          <a:p>
            <a:pPr marL="742950" lvl="1" indent="-285750">
              <a:spcBef>
                <a:spcPct val="20000"/>
              </a:spcBef>
            </a:pPr>
            <a:endParaRPr lang="en-US" sz="2600" dirty="0">
              <a:solidFill>
                <a:srgbClr val="00CC00"/>
              </a:solidFill>
            </a:endParaRPr>
          </a:p>
          <a:p>
            <a:pPr marL="742950" lvl="1" indent="-285750">
              <a:spcBef>
                <a:spcPct val="20000"/>
              </a:spcBef>
            </a:pPr>
            <a:r>
              <a:rPr lang="en-US" sz="3200" dirty="0">
                <a:solidFill>
                  <a:schemeClr val="accent1"/>
                </a:solidFill>
              </a:rPr>
              <a:t>  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914400" y="0"/>
            <a:ext cx="7848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defRPr/>
            </a:pP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endParaRPr lang="en-US" sz="28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TĐN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936</Words>
  <Application>Microsoft Office PowerPoint</Application>
  <PresentationFormat>On-screen Show (4:3)</PresentationFormat>
  <Paragraphs>179</Paragraphs>
  <Slides>26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Mobile:0988528783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Nfuyen Khac Chuyen</dc:creator>
  <cp:lastModifiedBy>MTC</cp:lastModifiedBy>
  <cp:revision>89</cp:revision>
  <dcterms:created xsi:type="dcterms:W3CDTF">2010-12-29T02:18:17Z</dcterms:created>
  <dcterms:modified xsi:type="dcterms:W3CDTF">2018-01-19T02:43:16Z</dcterms:modified>
</cp:coreProperties>
</file>