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vml" ContentType="application/vnd.openxmlformats-officedocument.vmlDrawing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8" r:id="rId1"/>
    <p:sldMasterId id="2147483681" r:id="rId2"/>
    <p:sldMasterId id="2147483695" r:id="rId3"/>
  </p:sldMasterIdLst>
  <p:notesMasterIdLst>
    <p:notesMasterId r:id="rId21"/>
  </p:notesMasterIdLst>
  <p:sldIdLst>
    <p:sldId id="513" r:id="rId4"/>
    <p:sldId id="523" r:id="rId5"/>
    <p:sldId id="318" r:id="rId6"/>
    <p:sldId id="515" r:id="rId7"/>
    <p:sldId id="514" r:id="rId8"/>
    <p:sldId id="517" r:id="rId9"/>
    <p:sldId id="519" r:id="rId10"/>
    <p:sldId id="340" r:id="rId11"/>
    <p:sldId id="524" r:id="rId12"/>
    <p:sldId id="525" r:id="rId13"/>
    <p:sldId id="526" r:id="rId14"/>
    <p:sldId id="527" r:id="rId15"/>
    <p:sldId id="528" r:id="rId16"/>
    <p:sldId id="529" r:id="rId17"/>
    <p:sldId id="522" r:id="rId18"/>
    <p:sldId id="518" r:id="rId19"/>
    <p:sldId id="268" r:id="rId20"/>
  </p:sldIdLst>
  <p:sldSz cx="12161838" cy="6858000"/>
  <p:notesSz cx="6858000" cy="9144000"/>
  <p:embeddedFontLst>
    <p:embeddedFont>
      <p:font typeface="HP001 4 hàng" pitchFamily="34" charset="-93"/>
      <p:regular r:id="rId22"/>
      <p:bold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Bodoni MT Black" pitchFamily="18" charset="0"/>
      <p:bold r:id="rId28"/>
      <p:boldItalic r:id="rId29"/>
    </p:embeddedFont>
    <p:embeddedFont>
      <p:font typeface="Fredoka One" charset="0"/>
      <p:regular r:id="rId30"/>
    </p:embeddedFont>
    <p:embeddedFont>
      <p:font typeface="Calibri Light" pitchFamily="34" charset="0"/>
      <p:regular r:id="rId31"/>
      <p:italic r:id="rId32"/>
    </p:embeddedFont>
    <p:embeddedFont>
      <p:font typeface="Arial-Rounded" pitchFamily="34" charset="-93"/>
      <p:regular r:id="rId33"/>
    </p:embeddedFont>
    <p:embeddedFont>
      <p:font typeface="Bebas Neue" charset="0"/>
      <p:regular r:id="rId34"/>
    </p:embeddedFont>
    <p:embeddedFont>
      <p:font typeface="Quicksand Medium" charset="-93"/>
      <p:regular r:id="rId35"/>
      <p:bold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3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66FF"/>
    <a:srgbClr val="993300"/>
    <a:srgbClr val="800000"/>
    <a:srgbClr val="D60093"/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CD0A9CCA-FA07-4F9C-BD01-891D97483D46}">
  <a:tblStyle styleId="{CD0A9CCA-FA07-4F9C-BD01-891D97483D4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43" autoAdjust="0"/>
  </p:normalViewPr>
  <p:slideViewPr>
    <p:cSldViewPr>
      <p:cViewPr>
        <p:scale>
          <a:sx n="46" d="100"/>
          <a:sy n="46" d="100"/>
        </p:scale>
        <p:origin x="-774" y="-600"/>
      </p:cViewPr>
      <p:guideLst>
        <p:guide orient="horz" pos="2160"/>
        <p:guide pos="38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5.fntdata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10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2356284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nhilinh.phan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facebook.com/groups/443096903751589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cc9050bdf8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cc9050bdf8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baseline="0"/>
          </a:p>
        </p:txBody>
      </p:sp>
    </p:spTree>
    <p:extLst>
      <p:ext uri="{BB962C8B-B14F-4D97-AF65-F5344CB8AC3E}">
        <p14:creationId xmlns:p14="http://schemas.microsoft.com/office/powerpoint/2010/main" val="18589885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cc9050bdf8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cc9050bdf8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baseline="0"/>
              <a:t>GV nên để HS nêu thoải mái rồi nhận xét. Phần này dễ nên ng soạn k thể hiện trên slide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baseline="0"/>
              <a:t>GV chốt miệng HS cũng sẽ nhớ đc</a:t>
            </a:r>
          </a:p>
        </p:txBody>
      </p:sp>
    </p:spTree>
    <p:extLst>
      <p:ext uri="{BB962C8B-B14F-4D97-AF65-F5344CB8AC3E}">
        <p14:creationId xmlns:p14="http://schemas.microsoft.com/office/powerpoint/2010/main" val="39719262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cc9050bdf8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cc9050bdf8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baseline="0"/>
          </a:p>
        </p:txBody>
      </p:sp>
    </p:spTree>
    <p:extLst>
      <p:ext uri="{BB962C8B-B14F-4D97-AF65-F5344CB8AC3E}">
        <p14:creationId xmlns:p14="http://schemas.microsoft.com/office/powerpoint/2010/main" val="18589885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" name="Google Shape;1443;ge7f82909be_0_17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4" name="Google Shape;1444;ge7f82909be_0_17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1100" b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Tác</a:t>
            </a:r>
            <a:r>
              <a:rPr lang="en-US" sz="11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giả ppt: Phan Linh</a:t>
            </a:r>
            <a:endParaRPr lang="en-US" sz="1100" b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1100" b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+ Zalo: 0916.604.268</a:t>
            </a:r>
          </a:p>
          <a:p>
            <a:r>
              <a:rPr lang="en-US" sz="1100" b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+ Facebook cá nhân: </a:t>
            </a:r>
            <a:r>
              <a:rPr lang="en-US" sz="1100" b="0">
                <a:solidFill>
                  <a:srgbClr val="000000"/>
                </a:solidFill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https://www.facebook.com/nhilinh.phan/</a:t>
            </a:r>
            <a:endParaRPr lang="en-US" sz="1100" b="0">
              <a:solidFill>
                <a:srgbClr val="000000"/>
              </a:solidFill>
            </a:endParaRPr>
          </a:p>
          <a:p>
            <a:r>
              <a:rPr lang="en-US" sz="1100" b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+ Nhóm chia sẻ tài liệu: </a:t>
            </a:r>
            <a:r>
              <a:rPr lang="en-US" sz="1100" b="0">
                <a:solidFill>
                  <a:srgbClr val="000000"/>
                </a:solidFill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https://www.facebook.com/groups/443096903751589</a:t>
            </a:r>
            <a:endParaRPr lang="en-US" sz="1100" b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endParaRPr lang="en-US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243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843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0DB2DC-4C9A-4742-B13C-FB6460FD3503}" type="slidenum"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6603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cc9050bdf8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cc9050bdf8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baseline="0"/>
          </a:p>
        </p:txBody>
      </p:sp>
    </p:spTree>
    <p:extLst>
      <p:ext uri="{BB962C8B-B14F-4D97-AF65-F5344CB8AC3E}">
        <p14:creationId xmlns:p14="http://schemas.microsoft.com/office/powerpoint/2010/main" val="20402557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cc9050bdf8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cc9050bdf8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baseline="0"/>
          </a:p>
        </p:txBody>
      </p:sp>
    </p:spTree>
    <p:extLst>
      <p:ext uri="{BB962C8B-B14F-4D97-AF65-F5344CB8AC3E}">
        <p14:creationId xmlns:p14="http://schemas.microsoft.com/office/powerpoint/2010/main" val="20402557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cc9050bdf8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cc9050bdf8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baseline="0"/>
              <a:t>GV có thể phân tổ làm 1 tranh rồi sau đó cho HS trình bày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baseline="0"/>
              <a:t>GV chiếu mẫu và kết luận sau</a:t>
            </a:r>
          </a:p>
        </p:txBody>
      </p:sp>
    </p:spTree>
    <p:extLst>
      <p:ext uri="{BB962C8B-B14F-4D97-AF65-F5344CB8AC3E}">
        <p14:creationId xmlns:p14="http://schemas.microsoft.com/office/powerpoint/2010/main" val="149414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cc9050bdf8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cc9050bdf8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baseline="0"/>
              <a:t>GV nên để HS nêu thoải mái rồi nhận xét. Phần này dễ nên ng soạn k thể hiện trên slide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baseline="0"/>
              <a:t>GV chốt miệng HS cũng sẽ nhớ đc</a:t>
            </a:r>
          </a:p>
        </p:txBody>
      </p:sp>
    </p:spTree>
    <p:extLst>
      <p:ext uri="{BB962C8B-B14F-4D97-AF65-F5344CB8AC3E}">
        <p14:creationId xmlns:p14="http://schemas.microsoft.com/office/powerpoint/2010/main" val="25781961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cc9050bdf8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cc9050bdf8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baseline="0"/>
              <a:t>GV nên để HS nêu thoải mái rồi nhận xét. Phần này dễ nên ng soạn k thể hiện trên slide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baseline="0"/>
              <a:t>GV chốt miệng HS cũng sẽ nhớ đc</a:t>
            </a:r>
          </a:p>
        </p:txBody>
      </p:sp>
    </p:spTree>
    <p:extLst>
      <p:ext uri="{BB962C8B-B14F-4D97-AF65-F5344CB8AC3E}">
        <p14:creationId xmlns:p14="http://schemas.microsoft.com/office/powerpoint/2010/main" val="8736773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cc9050bdf8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cc9050bdf8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baseline="0"/>
              <a:t>GV nên để HS nêu thoải mái rồi nhận xét. Phần này dễ nên ng soạn k thể hiện trên slide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baseline="0"/>
              <a:t>GV chốt miệng HS cũng sẽ nhớ đc</a:t>
            </a:r>
          </a:p>
        </p:txBody>
      </p:sp>
    </p:spTree>
    <p:extLst>
      <p:ext uri="{BB962C8B-B14F-4D97-AF65-F5344CB8AC3E}">
        <p14:creationId xmlns:p14="http://schemas.microsoft.com/office/powerpoint/2010/main" val="2390398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"/>
          <p:cNvSpPr/>
          <p:nvPr/>
        </p:nvSpPr>
        <p:spPr>
          <a:xfrm flipH="1">
            <a:off x="-4085457" y="1639447"/>
            <a:ext cx="18388106" cy="6223916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"/>
          <p:cNvSpPr/>
          <p:nvPr/>
        </p:nvSpPr>
        <p:spPr>
          <a:xfrm>
            <a:off x="-1086639" y="3991167"/>
            <a:ext cx="14547620" cy="4689648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6"/>
          <p:cNvSpPr txBox="1">
            <a:spLocks noGrp="1"/>
          </p:cNvSpPr>
          <p:nvPr>
            <p:ph type="title"/>
          </p:nvPr>
        </p:nvSpPr>
        <p:spPr>
          <a:xfrm>
            <a:off x="957625" y="719328"/>
            <a:ext cx="10246588" cy="763600"/>
          </a:xfrm>
          <a:prstGeom prst="rect">
            <a:avLst/>
          </a:prstGeom>
        </p:spPr>
        <p:txBody>
          <a:bodyPr spcFirstLastPara="1" wrap="square" lIns="121705" tIns="121705" rIns="121705" bIns="12170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795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711" y="457200"/>
            <a:ext cx="3922509" cy="1600200"/>
          </a:xfrm>
        </p:spPr>
        <p:txBody>
          <a:bodyPr anchor="b"/>
          <a:lstStyle>
            <a:lvl1pPr>
              <a:defRPr sz="3192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70365" y="987426"/>
            <a:ext cx="6156930" cy="4873625"/>
          </a:xfrm>
        </p:spPr>
        <p:txBody>
          <a:bodyPr/>
          <a:lstStyle>
            <a:lvl1pPr>
              <a:defRPr sz="3192"/>
            </a:lvl1pPr>
            <a:lvl2pPr>
              <a:defRPr sz="2793"/>
            </a:lvl2pPr>
            <a:lvl3pPr>
              <a:defRPr sz="2394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711" y="2057400"/>
            <a:ext cx="3922509" cy="3811588"/>
          </a:xfrm>
        </p:spPr>
        <p:txBody>
          <a:bodyPr/>
          <a:lstStyle>
            <a:lvl1pPr marL="0" indent="0">
              <a:buNone/>
              <a:defRPr sz="1596"/>
            </a:lvl1pPr>
            <a:lvl2pPr marL="456057" indent="0">
              <a:buNone/>
              <a:defRPr sz="1397"/>
            </a:lvl2pPr>
            <a:lvl3pPr marL="912114" indent="0">
              <a:buNone/>
              <a:defRPr sz="1197"/>
            </a:lvl3pPr>
            <a:lvl4pPr marL="1368171" indent="0">
              <a:buNone/>
              <a:defRPr sz="998"/>
            </a:lvl4pPr>
            <a:lvl5pPr marL="1824228" indent="0">
              <a:buNone/>
              <a:defRPr sz="998"/>
            </a:lvl5pPr>
            <a:lvl6pPr marL="2280285" indent="0">
              <a:buNone/>
              <a:defRPr sz="998"/>
            </a:lvl6pPr>
            <a:lvl7pPr marL="2736342" indent="0">
              <a:buNone/>
              <a:defRPr sz="998"/>
            </a:lvl7pPr>
            <a:lvl8pPr marL="3192399" indent="0">
              <a:buNone/>
              <a:defRPr sz="998"/>
            </a:lvl8pPr>
            <a:lvl9pPr marL="3648456" indent="0">
              <a:buNone/>
              <a:defRPr sz="998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120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711" y="457200"/>
            <a:ext cx="3922509" cy="1600200"/>
          </a:xfrm>
        </p:spPr>
        <p:txBody>
          <a:bodyPr anchor="b"/>
          <a:lstStyle>
            <a:lvl1pPr>
              <a:defRPr sz="3192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70365" y="987426"/>
            <a:ext cx="6156930" cy="4873625"/>
          </a:xfrm>
        </p:spPr>
        <p:txBody>
          <a:bodyPr/>
          <a:lstStyle>
            <a:lvl1pPr marL="0" indent="0">
              <a:buNone/>
              <a:defRPr sz="3192"/>
            </a:lvl1pPr>
            <a:lvl2pPr marL="456057" indent="0">
              <a:buNone/>
              <a:defRPr sz="2793"/>
            </a:lvl2pPr>
            <a:lvl3pPr marL="912114" indent="0">
              <a:buNone/>
              <a:defRPr sz="2394"/>
            </a:lvl3pPr>
            <a:lvl4pPr marL="1368171" indent="0">
              <a:buNone/>
              <a:defRPr sz="1995"/>
            </a:lvl4pPr>
            <a:lvl5pPr marL="1824228" indent="0">
              <a:buNone/>
              <a:defRPr sz="1995"/>
            </a:lvl5pPr>
            <a:lvl6pPr marL="2280285" indent="0">
              <a:buNone/>
              <a:defRPr sz="1995"/>
            </a:lvl6pPr>
            <a:lvl7pPr marL="2736342" indent="0">
              <a:buNone/>
              <a:defRPr sz="1995"/>
            </a:lvl7pPr>
            <a:lvl8pPr marL="3192399" indent="0">
              <a:buNone/>
              <a:defRPr sz="1995"/>
            </a:lvl8pPr>
            <a:lvl9pPr marL="3648456" indent="0">
              <a:buNone/>
              <a:defRPr sz="199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711" y="2057400"/>
            <a:ext cx="3922509" cy="3811588"/>
          </a:xfrm>
        </p:spPr>
        <p:txBody>
          <a:bodyPr/>
          <a:lstStyle>
            <a:lvl1pPr marL="0" indent="0">
              <a:buNone/>
              <a:defRPr sz="1596"/>
            </a:lvl1pPr>
            <a:lvl2pPr marL="456057" indent="0">
              <a:buNone/>
              <a:defRPr sz="1397"/>
            </a:lvl2pPr>
            <a:lvl3pPr marL="912114" indent="0">
              <a:buNone/>
              <a:defRPr sz="1197"/>
            </a:lvl3pPr>
            <a:lvl4pPr marL="1368171" indent="0">
              <a:buNone/>
              <a:defRPr sz="998"/>
            </a:lvl4pPr>
            <a:lvl5pPr marL="1824228" indent="0">
              <a:buNone/>
              <a:defRPr sz="998"/>
            </a:lvl5pPr>
            <a:lvl6pPr marL="2280285" indent="0">
              <a:buNone/>
              <a:defRPr sz="998"/>
            </a:lvl6pPr>
            <a:lvl7pPr marL="2736342" indent="0">
              <a:buNone/>
              <a:defRPr sz="998"/>
            </a:lvl7pPr>
            <a:lvl8pPr marL="3192399" indent="0">
              <a:buNone/>
              <a:defRPr sz="998"/>
            </a:lvl8pPr>
            <a:lvl9pPr marL="3648456" indent="0">
              <a:buNone/>
              <a:defRPr sz="998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99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5749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03315" y="365125"/>
            <a:ext cx="262239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6126" y="365125"/>
            <a:ext cx="7715166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9533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61838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39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1970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0230" y="1122363"/>
            <a:ext cx="9121379" cy="2387600"/>
          </a:xfrm>
        </p:spPr>
        <p:txBody>
          <a:bodyPr anchor="b"/>
          <a:lstStyle>
            <a:lvl1pPr algn="ctr">
              <a:defRPr sz="598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0230" y="3602038"/>
            <a:ext cx="9121379" cy="1655762"/>
          </a:xfrm>
        </p:spPr>
        <p:txBody>
          <a:bodyPr/>
          <a:lstStyle>
            <a:lvl1pPr marL="0" indent="0" algn="ctr">
              <a:buNone/>
              <a:defRPr sz="2394"/>
            </a:lvl1pPr>
            <a:lvl2pPr marL="456057" indent="0" algn="ctr">
              <a:buNone/>
              <a:defRPr sz="1995"/>
            </a:lvl2pPr>
            <a:lvl3pPr marL="912114" indent="0" algn="ctr">
              <a:buNone/>
              <a:defRPr sz="1795"/>
            </a:lvl3pPr>
            <a:lvl4pPr marL="1368171" indent="0" algn="ctr">
              <a:buNone/>
              <a:defRPr sz="1596"/>
            </a:lvl4pPr>
            <a:lvl5pPr marL="1824228" indent="0" algn="ctr">
              <a:buNone/>
              <a:defRPr sz="1596"/>
            </a:lvl5pPr>
            <a:lvl6pPr marL="2280285" indent="0" algn="ctr">
              <a:buNone/>
              <a:defRPr sz="1596"/>
            </a:lvl6pPr>
            <a:lvl7pPr marL="2736342" indent="0" algn="ctr">
              <a:buNone/>
              <a:defRPr sz="1596"/>
            </a:lvl7pPr>
            <a:lvl8pPr marL="3192399" indent="0" algn="ctr">
              <a:buNone/>
              <a:defRPr sz="1596"/>
            </a:lvl8pPr>
            <a:lvl9pPr marL="3648456" indent="0" algn="ctr">
              <a:buNone/>
              <a:defRPr sz="1596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1056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9000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792" y="1709739"/>
            <a:ext cx="10489585" cy="2852737"/>
          </a:xfrm>
        </p:spPr>
        <p:txBody>
          <a:bodyPr anchor="b"/>
          <a:lstStyle>
            <a:lvl1pPr>
              <a:defRPr sz="598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9792" y="4589464"/>
            <a:ext cx="10489585" cy="1500187"/>
          </a:xfrm>
        </p:spPr>
        <p:txBody>
          <a:bodyPr/>
          <a:lstStyle>
            <a:lvl1pPr marL="0" indent="0">
              <a:buNone/>
              <a:defRPr sz="2394">
                <a:solidFill>
                  <a:schemeClr val="tx1">
                    <a:tint val="75000"/>
                  </a:schemeClr>
                </a:solidFill>
              </a:defRPr>
            </a:lvl1pPr>
            <a:lvl2pPr marL="456057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2pPr>
            <a:lvl3pPr marL="912114" indent="0">
              <a:buNone/>
              <a:defRPr sz="1795">
                <a:solidFill>
                  <a:schemeClr val="tx1">
                    <a:tint val="75000"/>
                  </a:schemeClr>
                </a:solidFill>
              </a:defRPr>
            </a:lvl3pPr>
            <a:lvl4pPr marL="1368171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4pPr>
            <a:lvl5pPr marL="1824228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5pPr>
            <a:lvl6pPr marL="2280285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6pPr>
            <a:lvl7pPr marL="2736342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7pPr>
            <a:lvl8pPr marL="3192399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8pPr>
            <a:lvl9pPr marL="3648456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627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oogle Shape;139;p8"/>
          <p:cNvGrpSpPr/>
          <p:nvPr/>
        </p:nvGrpSpPr>
        <p:grpSpPr>
          <a:xfrm flipH="1">
            <a:off x="302508" y="2662955"/>
            <a:ext cx="891787" cy="584699"/>
            <a:chOff x="7555450" y="377766"/>
            <a:chExt cx="670499" cy="438524"/>
          </a:xfrm>
        </p:grpSpPr>
        <p:sp>
          <p:nvSpPr>
            <p:cNvPr id="140" name="Google Shape;140;p8"/>
            <p:cNvSpPr/>
            <p:nvPr/>
          </p:nvSpPr>
          <p:spPr>
            <a:xfrm>
              <a:off x="7555450" y="562549"/>
              <a:ext cx="279163" cy="253742"/>
            </a:xfrm>
            <a:custGeom>
              <a:avLst/>
              <a:gdLst/>
              <a:ahLst/>
              <a:cxnLst/>
              <a:rect l="l" t="t" r="r" b="b"/>
              <a:pathLst>
                <a:path w="4206" h="3823" extrusionOk="0">
                  <a:moveTo>
                    <a:pt x="3169" y="1"/>
                  </a:moveTo>
                  <a:cubicBezTo>
                    <a:pt x="3073" y="1"/>
                    <a:pt x="2977" y="1"/>
                    <a:pt x="2881" y="20"/>
                  </a:cubicBezTo>
                  <a:cubicBezTo>
                    <a:pt x="2746" y="59"/>
                    <a:pt x="2573" y="97"/>
                    <a:pt x="2362" y="193"/>
                  </a:cubicBezTo>
                  <a:cubicBezTo>
                    <a:pt x="2017" y="347"/>
                    <a:pt x="1690" y="558"/>
                    <a:pt x="1325" y="846"/>
                  </a:cubicBezTo>
                  <a:cubicBezTo>
                    <a:pt x="1210" y="942"/>
                    <a:pt x="1114" y="1019"/>
                    <a:pt x="1018" y="1115"/>
                  </a:cubicBezTo>
                  <a:lnTo>
                    <a:pt x="999" y="1134"/>
                  </a:lnTo>
                  <a:cubicBezTo>
                    <a:pt x="864" y="1230"/>
                    <a:pt x="749" y="1345"/>
                    <a:pt x="615" y="1518"/>
                  </a:cubicBezTo>
                  <a:cubicBezTo>
                    <a:pt x="480" y="1652"/>
                    <a:pt x="384" y="1806"/>
                    <a:pt x="288" y="1979"/>
                  </a:cubicBezTo>
                  <a:cubicBezTo>
                    <a:pt x="192" y="2133"/>
                    <a:pt x="135" y="2325"/>
                    <a:pt x="77" y="2497"/>
                  </a:cubicBezTo>
                  <a:cubicBezTo>
                    <a:pt x="39" y="2670"/>
                    <a:pt x="0" y="2843"/>
                    <a:pt x="0" y="2997"/>
                  </a:cubicBezTo>
                  <a:cubicBezTo>
                    <a:pt x="0" y="3189"/>
                    <a:pt x="58" y="3342"/>
                    <a:pt x="154" y="3458"/>
                  </a:cubicBezTo>
                  <a:cubicBezTo>
                    <a:pt x="173" y="3515"/>
                    <a:pt x="192" y="3534"/>
                    <a:pt x="231" y="3554"/>
                  </a:cubicBezTo>
                  <a:lnTo>
                    <a:pt x="288" y="3630"/>
                  </a:lnTo>
                  <a:cubicBezTo>
                    <a:pt x="384" y="3707"/>
                    <a:pt x="461" y="3726"/>
                    <a:pt x="538" y="3746"/>
                  </a:cubicBezTo>
                  <a:cubicBezTo>
                    <a:pt x="653" y="3803"/>
                    <a:pt x="768" y="3822"/>
                    <a:pt x="941" y="3822"/>
                  </a:cubicBezTo>
                  <a:lnTo>
                    <a:pt x="1191" y="3822"/>
                  </a:lnTo>
                  <a:cubicBezTo>
                    <a:pt x="1383" y="3803"/>
                    <a:pt x="1575" y="3746"/>
                    <a:pt x="1786" y="3669"/>
                  </a:cubicBezTo>
                  <a:cubicBezTo>
                    <a:pt x="1978" y="3611"/>
                    <a:pt x="2170" y="3515"/>
                    <a:pt x="2381" y="3381"/>
                  </a:cubicBezTo>
                  <a:cubicBezTo>
                    <a:pt x="2593" y="3266"/>
                    <a:pt x="2823" y="3131"/>
                    <a:pt x="3015" y="2958"/>
                  </a:cubicBezTo>
                  <a:cubicBezTo>
                    <a:pt x="3207" y="2785"/>
                    <a:pt x="3399" y="2613"/>
                    <a:pt x="3553" y="2459"/>
                  </a:cubicBezTo>
                  <a:cubicBezTo>
                    <a:pt x="3745" y="2267"/>
                    <a:pt x="3879" y="2056"/>
                    <a:pt x="3995" y="1844"/>
                  </a:cubicBezTo>
                  <a:cubicBezTo>
                    <a:pt x="4110" y="1633"/>
                    <a:pt x="4167" y="1422"/>
                    <a:pt x="4187" y="1230"/>
                  </a:cubicBezTo>
                  <a:cubicBezTo>
                    <a:pt x="4206" y="1038"/>
                    <a:pt x="4167" y="846"/>
                    <a:pt x="4091" y="615"/>
                  </a:cubicBezTo>
                  <a:cubicBezTo>
                    <a:pt x="4071" y="500"/>
                    <a:pt x="4033" y="462"/>
                    <a:pt x="3975" y="366"/>
                  </a:cubicBezTo>
                  <a:cubicBezTo>
                    <a:pt x="3918" y="289"/>
                    <a:pt x="3879" y="251"/>
                    <a:pt x="3802" y="193"/>
                  </a:cubicBezTo>
                  <a:cubicBezTo>
                    <a:pt x="3687" y="97"/>
                    <a:pt x="3534" y="59"/>
                    <a:pt x="3361" y="20"/>
                  </a:cubicBezTo>
                  <a:cubicBezTo>
                    <a:pt x="3322" y="20"/>
                    <a:pt x="3246" y="1"/>
                    <a:pt x="3169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8"/>
            <p:cNvSpPr/>
            <p:nvPr/>
          </p:nvSpPr>
          <p:spPr>
            <a:xfrm>
              <a:off x="8005393" y="377766"/>
              <a:ext cx="142767" cy="126240"/>
            </a:xfrm>
            <a:custGeom>
              <a:avLst/>
              <a:gdLst/>
              <a:ahLst/>
              <a:cxnLst/>
              <a:rect l="l" t="t" r="r" b="b"/>
              <a:pathLst>
                <a:path w="2151" h="1902" extrusionOk="0">
                  <a:moveTo>
                    <a:pt x="1556" y="0"/>
                  </a:moveTo>
                  <a:cubicBezTo>
                    <a:pt x="1383" y="0"/>
                    <a:pt x="1229" y="58"/>
                    <a:pt x="999" y="154"/>
                  </a:cubicBezTo>
                  <a:cubicBezTo>
                    <a:pt x="845" y="250"/>
                    <a:pt x="672" y="365"/>
                    <a:pt x="499" y="480"/>
                  </a:cubicBezTo>
                  <a:lnTo>
                    <a:pt x="423" y="557"/>
                  </a:lnTo>
                  <a:lnTo>
                    <a:pt x="346" y="634"/>
                  </a:lnTo>
                  <a:cubicBezTo>
                    <a:pt x="154" y="826"/>
                    <a:pt x="77" y="1018"/>
                    <a:pt x="19" y="1210"/>
                  </a:cubicBezTo>
                  <a:cubicBezTo>
                    <a:pt x="0" y="1402"/>
                    <a:pt x="77" y="1633"/>
                    <a:pt x="211" y="1748"/>
                  </a:cubicBezTo>
                  <a:cubicBezTo>
                    <a:pt x="288" y="1825"/>
                    <a:pt x="365" y="1844"/>
                    <a:pt x="461" y="1882"/>
                  </a:cubicBezTo>
                  <a:cubicBezTo>
                    <a:pt x="499" y="1882"/>
                    <a:pt x="557" y="1902"/>
                    <a:pt x="615" y="1902"/>
                  </a:cubicBezTo>
                  <a:lnTo>
                    <a:pt x="768" y="1902"/>
                  </a:lnTo>
                  <a:lnTo>
                    <a:pt x="1056" y="1825"/>
                  </a:lnTo>
                  <a:cubicBezTo>
                    <a:pt x="1152" y="1806"/>
                    <a:pt x="1229" y="1748"/>
                    <a:pt x="1344" y="1690"/>
                  </a:cubicBezTo>
                  <a:cubicBezTo>
                    <a:pt x="1536" y="1556"/>
                    <a:pt x="1709" y="1421"/>
                    <a:pt x="1844" y="1249"/>
                  </a:cubicBezTo>
                  <a:cubicBezTo>
                    <a:pt x="1940" y="1133"/>
                    <a:pt x="2093" y="961"/>
                    <a:pt x="2132" y="749"/>
                  </a:cubicBezTo>
                  <a:cubicBezTo>
                    <a:pt x="2151" y="653"/>
                    <a:pt x="2151" y="577"/>
                    <a:pt x="2132" y="461"/>
                  </a:cubicBezTo>
                  <a:cubicBezTo>
                    <a:pt x="2112" y="365"/>
                    <a:pt x="2055" y="269"/>
                    <a:pt x="2016" y="192"/>
                  </a:cubicBezTo>
                  <a:cubicBezTo>
                    <a:pt x="1959" y="116"/>
                    <a:pt x="1863" y="77"/>
                    <a:pt x="1805" y="58"/>
                  </a:cubicBezTo>
                  <a:cubicBezTo>
                    <a:pt x="1728" y="20"/>
                    <a:pt x="1652" y="0"/>
                    <a:pt x="1556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8"/>
            <p:cNvSpPr/>
            <p:nvPr/>
          </p:nvSpPr>
          <p:spPr>
            <a:xfrm>
              <a:off x="8139200" y="543433"/>
              <a:ext cx="86749" cy="71483"/>
            </a:xfrm>
            <a:custGeom>
              <a:avLst/>
              <a:gdLst/>
              <a:ahLst/>
              <a:cxnLst/>
              <a:rect l="l" t="t" r="r" b="b"/>
              <a:pathLst>
                <a:path w="1307" h="1077" extrusionOk="0">
                  <a:moveTo>
                    <a:pt x="1153" y="1"/>
                  </a:moveTo>
                  <a:cubicBezTo>
                    <a:pt x="1037" y="1"/>
                    <a:pt x="941" y="20"/>
                    <a:pt x="845" y="58"/>
                  </a:cubicBezTo>
                  <a:cubicBezTo>
                    <a:pt x="711" y="97"/>
                    <a:pt x="596" y="154"/>
                    <a:pt x="500" y="212"/>
                  </a:cubicBezTo>
                  <a:cubicBezTo>
                    <a:pt x="461" y="270"/>
                    <a:pt x="384" y="308"/>
                    <a:pt x="327" y="366"/>
                  </a:cubicBezTo>
                  <a:lnTo>
                    <a:pt x="308" y="385"/>
                  </a:lnTo>
                  <a:cubicBezTo>
                    <a:pt x="173" y="539"/>
                    <a:pt x="0" y="750"/>
                    <a:pt x="116" y="942"/>
                  </a:cubicBezTo>
                  <a:cubicBezTo>
                    <a:pt x="173" y="1038"/>
                    <a:pt x="269" y="1076"/>
                    <a:pt x="404" y="1076"/>
                  </a:cubicBezTo>
                  <a:cubicBezTo>
                    <a:pt x="500" y="1076"/>
                    <a:pt x="557" y="1076"/>
                    <a:pt x="615" y="1057"/>
                  </a:cubicBezTo>
                  <a:cubicBezTo>
                    <a:pt x="692" y="1057"/>
                    <a:pt x="769" y="1019"/>
                    <a:pt x="826" y="980"/>
                  </a:cubicBezTo>
                  <a:cubicBezTo>
                    <a:pt x="961" y="923"/>
                    <a:pt x="1076" y="788"/>
                    <a:pt x="1172" y="654"/>
                  </a:cubicBezTo>
                  <a:cubicBezTo>
                    <a:pt x="1268" y="500"/>
                    <a:pt x="1306" y="347"/>
                    <a:pt x="1287" y="193"/>
                  </a:cubicBezTo>
                  <a:cubicBezTo>
                    <a:pt x="1287" y="154"/>
                    <a:pt x="1268" y="97"/>
                    <a:pt x="1249" y="58"/>
                  </a:cubicBezTo>
                  <a:cubicBezTo>
                    <a:pt x="1249" y="20"/>
                    <a:pt x="1191" y="1"/>
                    <a:pt x="1153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3" name="Google Shape;143;p8"/>
          <p:cNvGrpSpPr/>
          <p:nvPr/>
        </p:nvGrpSpPr>
        <p:grpSpPr>
          <a:xfrm>
            <a:off x="5711103" y="5489654"/>
            <a:ext cx="652020" cy="811748"/>
            <a:chOff x="7376250" y="1989890"/>
            <a:chExt cx="490228" cy="608811"/>
          </a:xfrm>
        </p:grpSpPr>
        <p:sp>
          <p:nvSpPr>
            <p:cNvPr id="144" name="Google Shape;144;p8"/>
            <p:cNvSpPr/>
            <p:nvPr/>
          </p:nvSpPr>
          <p:spPr>
            <a:xfrm>
              <a:off x="7376250" y="2459787"/>
              <a:ext cx="183714" cy="138915"/>
            </a:xfrm>
            <a:custGeom>
              <a:avLst/>
              <a:gdLst/>
              <a:ahLst/>
              <a:cxnLst/>
              <a:rect l="l" t="t" r="r" b="b"/>
              <a:pathLst>
                <a:path w="2440" h="1845" extrusionOk="0">
                  <a:moveTo>
                    <a:pt x="1652" y="1"/>
                  </a:moveTo>
                  <a:cubicBezTo>
                    <a:pt x="1595" y="1"/>
                    <a:pt x="1518" y="1"/>
                    <a:pt x="1441" y="20"/>
                  </a:cubicBezTo>
                  <a:cubicBezTo>
                    <a:pt x="1268" y="39"/>
                    <a:pt x="1115" y="116"/>
                    <a:pt x="923" y="212"/>
                  </a:cubicBezTo>
                  <a:cubicBezTo>
                    <a:pt x="827" y="270"/>
                    <a:pt x="750" y="308"/>
                    <a:pt x="673" y="385"/>
                  </a:cubicBezTo>
                  <a:cubicBezTo>
                    <a:pt x="596" y="423"/>
                    <a:pt x="539" y="481"/>
                    <a:pt x="462" y="558"/>
                  </a:cubicBezTo>
                  <a:cubicBezTo>
                    <a:pt x="212" y="769"/>
                    <a:pt x="1" y="1153"/>
                    <a:pt x="155" y="1480"/>
                  </a:cubicBezTo>
                  <a:cubicBezTo>
                    <a:pt x="212" y="1633"/>
                    <a:pt x="347" y="1749"/>
                    <a:pt x="558" y="1806"/>
                  </a:cubicBezTo>
                  <a:cubicBezTo>
                    <a:pt x="654" y="1825"/>
                    <a:pt x="750" y="1845"/>
                    <a:pt x="904" y="1845"/>
                  </a:cubicBezTo>
                  <a:cubicBezTo>
                    <a:pt x="980" y="1845"/>
                    <a:pt x="1076" y="1825"/>
                    <a:pt x="1192" y="1806"/>
                  </a:cubicBezTo>
                  <a:cubicBezTo>
                    <a:pt x="1288" y="1768"/>
                    <a:pt x="1384" y="1729"/>
                    <a:pt x="1480" y="1672"/>
                  </a:cubicBezTo>
                  <a:cubicBezTo>
                    <a:pt x="1576" y="1633"/>
                    <a:pt x="1672" y="1576"/>
                    <a:pt x="1768" y="1518"/>
                  </a:cubicBezTo>
                  <a:cubicBezTo>
                    <a:pt x="1979" y="1364"/>
                    <a:pt x="2152" y="1230"/>
                    <a:pt x="2267" y="1038"/>
                  </a:cubicBezTo>
                  <a:cubicBezTo>
                    <a:pt x="2382" y="846"/>
                    <a:pt x="2440" y="616"/>
                    <a:pt x="2363" y="462"/>
                  </a:cubicBezTo>
                  <a:cubicBezTo>
                    <a:pt x="2286" y="270"/>
                    <a:pt x="2152" y="116"/>
                    <a:pt x="1941" y="39"/>
                  </a:cubicBezTo>
                  <a:cubicBezTo>
                    <a:pt x="1864" y="20"/>
                    <a:pt x="1787" y="1"/>
                    <a:pt x="1652" y="1"/>
                  </a:cubicBezTo>
                  <a:close/>
                </a:path>
              </a:pathLst>
            </a:custGeom>
            <a:solidFill>
              <a:srgbClr val="FCEB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8"/>
            <p:cNvSpPr/>
            <p:nvPr/>
          </p:nvSpPr>
          <p:spPr>
            <a:xfrm>
              <a:off x="7526683" y="1989890"/>
              <a:ext cx="339795" cy="261792"/>
            </a:xfrm>
            <a:custGeom>
              <a:avLst/>
              <a:gdLst/>
              <a:ahLst/>
              <a:cxnLst/>
              <a:rect l="l" t="t" r="r" b="b"/>
              <a:pathLst>
                <a:path w="4513" h="3477" extrusionOk="0">
                  <a:moveTo>
                    <a:pt x="3265" y="1"/>
                  </a:moveTo>
                  <a:cubicBezTo>
                    <a:pt x="3073" y="1"/>
                    <a:pt x="2861" y="39"/>
                    <a:pt x="2669" y="97"/>
                  </a:cubicBezTo>
                  <a:cubicBezTo>
                    <a:pt x="2650" y="97"/>
                    <a:pt x="2612" y="116"/>
                    <a:pt x="2593" y="116"/>
                  </a:cubicBezTo>
                  <a:lnTo>
                    <a:pt x="2516" y="116"/>
                  </a:lnTo>
                  <a:cubicBezTo>
                    <a:pt x="2113" y="270"/>
                    <a:pt x="1748" y="481"/>
                    <a:pt x="1517" y="615"/>
                  </a:cubicBezTo>
                  <a:cubicBezTo>
                    <a:pt x="1325" y="750"/>
                    <a:pt x="1133" y="884"/>
                    <a:pt x="941" y="1038"/>
                  </a:cubicBezTo>
                  <a:cubicBezTo>
                    <a:pt x="749" y="1172"/>
                    <a:pt x="595" y="1345"/>
                    <a:pt x="461" y="1479"/>
                  </a:cubicBezTo>
                  <a:cubicBezTo>
                    <a:pt x="154" y="1864"/>
                    <a:pt x="0" y="2228"/>
                    <a:pt x="39" y="2593"/>
                  </a:cubicBezTo>
                  <a:cubicBezTo>
                    <a:pt x="77" y="2785"/>
                    <a:pt x="173" y="2958"/>
                    <a:pt x="307" y="3150"/>
                  </a:cubicBezTo>
                  <a:cubicBezTo>
                    <a:pt x="403" y="3265"/>
                    <a:pt x="557" y="3361"/>
                    <a:pt x="749" y="3400"/>
                  </a:cubicBezTo>
                  <a:cubicBezTo>
                    <a:pt x="864" y="3457"/>
                    <a:pt x="999" y="3477"/>
                    <a:pt x="1152" y="3477"/>
                  </a:cubicBezTo>
                  <a:lnTo>
                    <a:pt x="1268" y="3477"/>
                  </a:lnTo>
                  <a:cubicBezTo>
                    <a:pt x="1460" y="3477"/>
                    <a:pt x="1652" y="3438"/>
                    <a:pt x="1863" y="3361"/>
                  </a:cubicBezTo>
                  <a:cubicBezTo>
                    <a:pt x="2285" y="3246"/>
                    <a:pt x="2689" y="3054"/>
                    <a:pt x="3092" y="2785"/>
                  </a:cubicBezTo>
                  <a:cubicBezTo>
                    <a:pt x="3514" y="2516"/>
                    <a:pt x="3841" y="2248"/>
                    <a:pt x="4091" y="1940"/>
                  </a:cubicBezTo>
                  <a:cubicBezTo>
                    <a:pt x="4225" y="1768"/>
                    <a:pt x="4302" y="1652"/>
                    <a:pt x="4379" y="1518"/>
                  </a:cubicBezTo>
                  <a:cubicBezTo>
                    <a:pt x="4436" y="1345"/>
                    <a:pt x="4494" y="1134"/>
                    <a:pt x="4494" y="903"/>
                  </a:cubicBezTo>
                  <a:cubicBezTo>
                    <a:pt x="4513" y="807"/>
                    <a:pt x="4494" y="711"/>
                    <a:pt x="4475" y="615"/>
                  </a:cubicBezTo>
                  <a:cubicBezTo>
                    <a:pt x="4436" y="519"/>
                    <a:pt x="4398" y="462"/>
                    <a:pt x="4321" y="366"/>
                  </a:cubicBezTo>
                  <a:cubicBezTo>
                    <a:pt x="4263" y="289"/>
                    <a:pt x="4187" y="231"/>
                    <a:pt x="4129" y="193"/>
                  </a:cubicBezTo>
                  <a:cubicBezTo>
                    <a:pt x="4052" y="135"/>
                    <a:pt x="3995" y="116"/>
                    <a:pt x="3860" y="78"/>
                  </a:cubicBezTo>
                  <a:cubicBezTo>
                    <a:pt x="3726" y="20"/>
                    <a:pt x="3553" y="1"/>
                    <a:pt x="3361" y="1"/>
                  </a:cubicBezTo>
                  <a:close/>
                </a:path>
              </a:pathLst>
            </a:custGeom>
            <a:solidFill>
              <a:srgbClr val="FCEB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8"/>
            <p:cNvSpPr/>
            <p:nvPr/>
          </p:nvSpPr>
          <p:spPr>
            <a:xfrm>
              <a:off x="7694358" y="2297909"/>
              <a:ext cx="124459" cy="99838"/>
            </a:xfrm>
            <a:custGeom>
              <a:avLst/>
              <a:gdLst/>
              <a:ahLst/>
              <a:cxnLst/>
              <a:rect l="l" t="t" r="r" b="b"/>
              <a:pathLst>
                <a:path w="1653" h="1326" extrusionOk="0">
                  <a:moveTo>
                    <a:pt x="1115" y="0"/>
                  </a:moveTo>
                  <a:cubicBezTo>
                    <a:pt x="1019" y="0"/>
                    <a:pt x="923" y="39"/>
                    <a:pt x="827" y="58"/>
                  </a:cubicBezTo>
                  <a:cubicBezTo>
                    <a:pt x="692" y="96"/>
                    <a:pt x="558" y="154"/>
                    <a:pt x="462" y="231"/>
                  </a:cubicBezTo>
                  <a:cubicBezTo>
                    <a:pt x="346" y="288"/>
                    <a:pt x="250" y="365"/>
                    <a:pt x="174" y="442"/>
                  </a:cubicBezTo>
                  <a:cubicBezTo>
                    <a:pt x="97" y="538"/>
                    <a:pt x="58" y="615"/>
                    <a:pt x="20" y="730"/>
                  </a:cubicBezTo>
                  <a:cubicBezTo>
                    <a:pt x="1" y="768"/>
                    <a:pt x="1" y="845"/>
                    <a:pt x="1" y="903"/>
                  </a:cubicBezTo>
                  <a:cubicBezTo>
                    <a:pt x="1" y="941"/>
                    <a:pt x="20" y="999"/>
                    <a:pt x="58" y="1056"/>
                  </a:cubicBezTo>
                  <a:cubicBezTo>
                    <a:pt x="78" y="1114"/>
                    <a:pt x="97" y="1152"/>
                    <a:pt x="174" y="1210"/>
                  </a:cubicBezTo>
                  <a:cubicBezTo>
                    <a:pt x="212" y="1229"/>
                    <a:pt x="270" y="1287"/>
                    <a:pt x="308" y="1306"/>
                  </a:cubicBezTo>
                  <a:cubicBezTo>
                    <a:pt x="346" y="1306"/>
                    <a:pt x="385" y="1325"/>
                    <a:pt x="442" y="1325"/>
                  </a:cubicBezTo>
                  <a:lnTo>
                    <a:pt x="558" y="1325"/>
                  </a:lnTo>
                  <a:cubicBezTo>
                    <a:pt x="634" y="1325"/>
                    <a:pt x="673" y="1306"/>
                    <a:pt x="731" y="1287"/>
                  </a:cubicBezTo>
                  <a:cubicBezTo>
                    <a:pt x="942" y="1210"/>
                    <a:pt x="1153" y="1095"/>
                    <a:pt x="1345" y="941"/>
                  </a:cubicBezTo>
                  <a:cubicBezTo>
                    <a:pt x="1441" y="864"/>
                    <a:pt x="1499" y="807"/>
                    <a:pt x="1556" y="730"/>
                  </a:cubicBezTo>
                  <a:cubicBezTo>
                    <a:pt x="1595" y="692"/>
                    <a:pt x="1614" y="653"/>
                    <a:pt x="1633" y="615"/>
                  </a:cubicBezTo>
                  <a:cubicBezTo>
                    <a:pt x="1652" y="557"/>
                    <a:pt x="1652" y="519"/>
                    <a:pt x="1652" y="461"/>
                  </a:cubicBezTo>
                  <a:cubicBezTo>
                    <a:pt x="1652" y="384"/>
                    <a:pt x="1633" y="288"/>
                    <a:pt x="1595" y="231"/>
                  </a:cubicBezTo>
                  <a:cubicBezTo>
                    <a:pt x="1518" y="115"/>
                    <a:pt x="1441" y="58"/>
                    <a:pt x="1345" y="39"/>
                  </a:cubicBezTo>
                  <a:cubicBezTo>
                    <a:pt x="1307" y="0"/>
                    <a:pt x="1249" y="0"/>
                    <a:pt x="1172" y="0"/>
                  </a:cubicBezTo>
                  <a:close/>
                </a:path>
              </a:pathLst>
            </a:custGeom>
            <a:solidFill>
              <a:srgbClr val="FCEB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7" name="Google Shape;147;p8"/>
          <p:cNvGrpSpPr/>
          <p:nvPr/>
        </p:nvGrpSpPr>
        <p:grpSpPr>
          <a:xfrm rot="-784911">
            <a:off x="10617727" y="1855914"/>
            <a:ext cx="1484251" cy="2317689"/>
            <a:chOff x="8424000" y="2335625"/>
            <a:chExt cx="981301" cy="1528532"/>
          </a:xfrm>
        </p:grpSpPr>
        <p:sp>
          <p:nvSpPr>
            <p:cNvPr id="148" name="Google Shape;148;p8"/>
            <p:cNvSpPr/>
            <p:nvPr/>
          </p:nvSpPr>
          <p:spPr>
            <a:xfrm>
              <a:off x="9155054" y="2569286"/>
              <a:ext cx="250248" cy="432683"/>
            </a:xfrm>
            <a:custGeom>
              <a:avLst/>
              <a:gdLst/>
              <a:ahLst/>
              <a:cxnLst/>
              <a:rect l="l" t="t" r="r" b="b"/>
              <a:pathLst>
                <a:path w="3229" h="5583" extrusionOk="0">
                  <a:moveTo>
                    <a:pt x="1323" y="1"/>
                  </a:moveTo>
                  <a:cubicBezTo>
                    <a:pt x="1109" y="1"/>
                    <a:pt x="914" y="59"/>
                    <a:pt x="720" y="156"/>
                  </a:cubicBezTo>
                  <a:cubicBezTo>
                    <a:pt x="584" y="215"/>
                    <a:pt x="428" y="351"/>
                    <a:pt x="331" y="506"/>
                  </a:cubicBezTo>
                  <a:cubicBezTo>
                    <a:pt x="234" y="662"/>
                    <a:pt x="156" y="837"/>
                    <a:pt x="117" y="1012"/>
                  </a:cubicBezTo>
                  <a:cubicBezTo>
                    <a:pt x="0" y="1479"/>
                    <a:pt x="39" y="1984"/>
                    <a:pt x="59" y="2373"/>
                  </a:cubicBezTo>
                  <a:cubicBezTo>
                    <a:pt x="117" y="2821"/>
                    <a:pt x="214" y="3288"/>
                    <a:pt x="389" y="3891"/>
                  </a:cubicBezTo>
                  <a:cubicBezTo>
                    <a:pt x="448" y="4182"/>
                    <a:pt x="545" y="4474"/>
                    <a:pt x="700" y="4844"/>
                  </a:cubicBezTo>
                  <a:cubicBezTo>
                    <a:pt x="778" y="5038"/>
                    <a:pt x="837" y="5213"/>
                    <a:pt x="914" y="5388"/>
                  </a:cubicBezTo>
                  <a:cubicBezTo>
                    <a:pt x="895" y="5466"/>
                    <a:pt x="934" y="5544"/>
                    <a:pt x="992" y="5563"/>
                  </a:cubicBezTo>
                  <a:cubicBezTo>
                    <a:pt x="1012" y="5583"/>
                    <a:pt x="1070" y="5583"/>
                    <a:pt x="1089" y="5583"/>
                  </a:cubicBezTo>
                  <a:cubicBezTo>
                    <a:pt x="1128" y="5583"/>
                    <a:pt x="1187" y="5563"/>
                    <a:pt x="1226" y="5524"/>
                  </a:cubicBezTo>
                  <a:lnTo>
                    <a:pt x="1303" y="5446"/>
                  </a:lnTo>
                  <a:lnTo>
                    <a:pt x="1595" y="5077"/>
                  </a:lnTo>
                  <a:cubicBezTo>
                    <a:pt x="1673" y="5019"/>
                    <a:pt x="1712" y="4902"/>
                    <a:pt x="1790" y="4844"/>
                  </a:cubicBezTo>
                  <a:cubicBezTo>
                    <a:pt x="1945" y="4649"/>
                    <a:pt x="2081" y="4455"/>
                    <a:pt x="2237" y="4241"/>
                  </a:cubicBezTo>
                  <a:cubicBezTo>
                    <a:pt x="2373" y="4007"/>
                    <a:pt x="2529" y="3754"/>
                    <a:pt x="2665" y="3482"/>
                  </a:cubicBezTo>
                  <a:cubicBezTo>
                    <a:pt x="2820" y="3210"/>
                    <a:pt x="2918" y="2937"/>
                    <a:pt x="3015" y="2685"/>
                  </a:cubicBezTo>
                  <a:cubicBezTo>
                    <a:pt x="3112" y="2412"/>
                    <a:pt x="3171" y="2140"/>
                    <a:pt x="3209" y="1868"/>
                  </a:cubicBezTo>
                  <a:cubicBezTo>
                    <a:pt x="3229" y="1615"/>
                    <a:pt x="3229" y="1362"/>
                    <a:pt x="3171" y="1148"/>
                  </a:cubicBezTo>
                  <a:cubicBezTo>
                    <a:pt x="3132" y="934"/>
                    <a:pt x="3015" y="701"/>
                    <a:pt x="2859" y="545"/>
                  </a:cubicBezTo>
                  <a:cubicBezTo>
                    <a:pt x="2684" y="370"/>
                    <a:pt x="2470" y="215"/>
                    <a:pt x="2179" y="117"/>
                  </a:cubicBezTo>
                  <a:cubicBezTo>
                    <a:pt x="2042" y="78"/>
                    <a:pt x="1867" y="59"/>
                    <a:pt x="1751" y="20"/>
                  </a:cubicBezTo>
                  <a:cubicBezTo>
                    <a:pt x="1634" y="20"/>
                    <a:pt x="1498" y="1"/>
                    <a:pt x="13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8"/>
            <p:cNvSpPr/>
            <p:nvPr/>
          </p:nvSpPr>
          <p:spPr>
            <a:xfrm>
              <a:off x="8424000" y="3007934"/>
              <a:ext cx="521575" cy="284967"/>
            </a:xfrm>
            <a:custGeom>
              <a:avLst/>
              <a:gdLst/>
              <a:ahLst/>
              <a:cxnLst/>
              <a:rect l="l" t="t" r="r" b="b"/>
              <a:pathLst>
                <a:path w="6730" h="3677" extrusionOk="0">
                  <a:moveTo>
                    <a:pt x="2801" y="0"/>
                  </a:moveTo>
                  <a:cubicBezTo>
                    <a:pt x="2529" y="0"/>
                    <a:pt x="2237" y="39"/>
                    <a:pt x="1965" y="59"/>
                  </a:cubicBezTo>
                  <a:cubicBezTo>
                    <a:pt x="1692" y="78"/>
                    <a:pt x="1459" y="156"/>
                    <a:pt x="1245" y="234"/>
                  </a:cubicBezTo>
                  <a:cubicBezTo>
                    <a:pt x="992" y="331"/>
                    <a:pt x="778" y="428"/>
                    <a:pt x="603" y="545"/>
                  </a:cubicBezTo>
                  <a:cubicBezTo>
                    <a:pt x="506" y="623"/>
                    <a:pt x="409" y="681"/>
                    <a:pt x="370" y="759"/>
                  </a:cubicBezTo>
                  <a:cubicBezTo>
                    <a:pt x="292" y="837"/>
                    <a:pt x="214" y="934"/>
                    <a:pt x="175" y="1031"/>
                  </a:cubicBezTo>
                  <a:cubicBezTo>
                    <a:pt x="78" y="1226"/>
                    <a:pt x="0" y="1440"/>
                    <a:pt x="0" y="1654"/>
                  </a:cubicBezTo>
                  <a:cubicBezTo>
                    <a:pt x="0" y="1906"/>
                    <a:pt x="39" y="2140"/>
                    <a:pt x="175" y="2432"/>
                  </a:cubicBezTo>
                  <a:cubicBezTo>
                    <a:pt x="292" y="2723"/>
                    <a:pt x="467" y="2976"/>
                    <a:pt x="681" y="3171"/>
                  </a:cubicBezTo>
                  <a:cubicBezTo>
                    <a:pt x="876" y="3326"/>
                    <a:pt x="1090" y="3482"/>
                    <a:pt x="1381" y="3560"/>
                  </a:cubicBezTo>
                  <a:cubicBezTo>
                    <a:pt x="1595" y="3618"/>
                    <a:pt x="1867" y="3676"/>
                    <a:pt x="2159" y="3676"/>
                  </a:cubicBezTo>
                  <a:lnTo>
                    <a:pt x="2179" y="3676"/>
                  </a:lnTo>
                  <a:cubicBezTo>
                    <a:pt x="2451" y="3676"/>
                    <a:pt x="2743" y="3657"/>
                    <a:pt x="3093" y="3579"/>
                  </a:cubicBezTo>
                  <a:cubicBezTo>
                    <a:pt x="3346" y="3521"/>
                    <a:pt x="3676" y="3462"/>
                    <a:pt x="4026" y="3326"/>
                  </a:cubicBezTo>
                  <a:cubicBezTo>
                    <a:pt x="4299" y="3268"/>
                    <a:pt x="4571" y="3171"/>
                    <a:pt x="4843" y="3093"/>
                  </a:cubicBezTo>
                  <a:cubicBezTo>
                    <a:pt x="4999" y="3034"/>
                    <a:pt x="5154" y="2996"/>
                    <a:pt x="5329" y="2937"/>
                  </a:cubicBezTo>
                  <a:cubicBezTo>
                    <a:pt x="5738" y="2821"/>
                    <a:pt x="6049" y="2723"/>
                    <a:pt x="6419" y="2684"/>
                  </a:cubicBezTo>
                  <a:cubicBezTo>
                    <a:pt x="6438" y="2684"/>
                    <a:pt x="6458" y="2684"/>
                    <a:pt x="6496" y="2645"/>
                  </a:cubicBezTo>
                  <a:lnTo>
                    <a:pt x="6516" y="2645"/>
                  </a:lnTo>
                  <a:cubicBezTo>
                    <a:pt x="6555" y="2645"/>
                    <a:pt x="6594" y="2645"/>
                    <a:pt x="6613" y="2626"/>
                  </a:cubicBezTo>
                  <a:cubicBezTo>
                    <a:pt x="6710" y="2587"/>
                    <a:pt x="6730" y="2490"/>
                    <a:pt x="6691" y="2393"/>
                  </a:cubicBezTo>
                  <a:cubicBezTo>
                    <a:pt x="6613" y="2237"/>
                    <a:pt x="6516" y="2062"/>
                    <a:pt x="6380" y="1887"/>
                  </a:cubicBezTo>
                  <a:cubicBezTo>
                    <a:pt x="6263" y="1712"/>
                    <a:pt x="6146" y="1537"/>
                    <a:pt x="6030" y="1401"/>
                  </a:cubicBezTo>
                  <a:cubicBezTo>
                    <a:pt x="5777" y="1109"/>
                    <a:pt x="5485" y="856"/>
                    <a:pt x="5154" y="623"/>
                  </a:cubicBezTo>
                  <a:cubicBezTo>
                    <a:pt x="4999" y="526"/>
                    <a:pt x="4843" y="428"/>
                    <a:pt x="4629" y="331"/>
                  </a:cubicBezTo>
                  <a:cubicBezTo>
                    <a:pt x="4474" y="253"/>
                    <a:pt x="4338" y="175"/>
                    <a:pt x="4201" y="156"/>
                  </a:cubicBezTo>
                  <a:cubicBezTo>
                    <a:pt x="3987" y="78"/>
                    <a:pt x="3735" y="39"/>
                    <a:pt x="3540" y="0"/>
                  </a:cubicBezTo>
                  <a:cubicBezTo>
                    <a:pt x="3462" y="13"/>
                    <a:pt x="3382" y="18"/>
                    <a:pt x="3301" y="18"/>
                  </a:cubicBezTo>
                  <a:cubicBezTo>
                    <a:pt x="3138" y="18"/>
                    <a:pt x="2970" y="0"/>
                    <a:pt x="28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8"/>
            <p:cNvSpPr/>
            <p:nvPr/>
          </p:nvSpPr>
          <p:spPr>
            <a:xfrm>
              <a:off x="8521960" y="2335625"/>
              <a:ext cx="530643" cy="491505"/>
            </a:xfrm>
            <a:custGeom>
              <a:avLst/>
              <a:gdLst/>
              <a:ahLst/>
              <a:cxnLst/>
              <a:rect l="l" t="t" r="r" b="b"/>
              <a:pathLst>
                <a:path w="6847" h="6342" extrusionOk="0">
                  <a:moveTo>
                    <a:pt x="2510" y="1"/>
                  </a:moveTo>
                  <a:cubicBezTo>
                    <a:pt x="2354" y="20"/>
                    <a:pt x="2179" y="20"/>
                    <a:pt x="2043" y="20"/>
                  </a:cubicBezTo>
                  <a:cubicBezTo>
                    <a:pt x="1868" y="20"/>
                    <a:pt x="1693" y="59"/>
                    <a:pt x="1537" y="79"/>
                  </a:cubicBezTo>
                  <a:cubicBezTo>
                    <a:pt x="1401" y="98"/>
                    <a:pt x="1265" y="157"/>
                    <a:pt x="1148" y="195"/>
                  </a:cubicBezTo>
                  <a:cubicBezTo>
                    <a:pt x="992" y="254"/>
                    <a:pt x="876" y="312"/>
                    <a:pt x="779" y="390"/>
                  </a:cubicBezTo>
                  <a:cubicBezTo>
                    <a:pt x="584" y="507"/>
                    <a:pt x="409" y="701"/>
                    <a:pt x="292" y="896"/>
                  </a:cubicBezTo>
                  <a:cubicBezTo>
                    <a:pt x="234" y="993"/>
                    <a:pt x="195" y="1090"/>
                    <a:pt x="137" y="1226"/>
                  </a:cubicBezTo>
                  <a:cubicBezTo>
                    <a:pt x="98" y="1343"/>
                    <a:pt x="78" y="1479"/>
                    <a:pt x="39" y="1576"/>
                  </a:cubicBezTo>
                  <a:cubicBezTo>
                    <a:pt x="1" y="1810"/>
                    <a:pt x="1" y="2043"/>
                    <a:pt x="20" y="2335"/>
                  </a:cubicBezTo>
                  <a:cubicBezTo>
                    <a:pt x="39" y="2568"/>
                    <a:pt x="98" y="2821"/>
                    <a:pt x="195" y="3113"/>
                  </a:cubicBezTo>
                  <a:cubicBezTo>
                    <a:pt x="253" y="3366"/>
                    <a:pt x="390" y="3619"/>
                    <a:pt x="526" y="3852"/>
                  </a:cubicBezTo>
                  <a:cubicBezTo>
                    <a:pt x="681" y="4085"/>
                    <a:pt x="837" y="4299"/>
                    <a:pt x="1051" y="4474"/>
                  </a:cubicBezTo>
                  <a:cubicBezTo>
                    <a:pt x="1381" y="4786"/>
                    <a:pt x="1770" y="5077"/>
                    <a:pt x="2237" y="5330"/>
                  </a:cubicBezTo>
                  <a:cubicBezTo>
                    <a:pt x="2626" y="5544"/>
                    <a:pt x="3093" y="5719"/>
                    <a:pt x="3599" y="5855"/>
                  </a:cubicBezTo>
                  <a:cubicBezTo>
                    <a:pt x="4416" y="6108"/>
                    <a:pt x="5291" y="6205"/>
                    <a:pt x="6147" y="6303"/>
                  </a:cubicBezTo>
                  <a:lnTo>
                    <a:pt x="6574" y="6341"/>
                  </a:lnTo>
                  <a:cubicBezTo>
                    <a:pt x="6613" y="6341"/>
                    <a:pt x="6633" y="6341"/>
                    <a:pt x="6633" y="6322"/>
                  </a:cubicBezTo>
                  <a:lnTo>
                    <a:pt x="6711" y="6322"/>
                  </a:lnTo>
                  <a:cubicBezTo>
                    <a:pt x="6749" y="6322"/>
                    <a:pt x="6808" y="6283"/>
                    <a:pt x="6827" y="6244"/>
                  </a:cubicBezTo>
                  <a:cubicBezTo>
                    <a:pt x="6847" y="6205"/>
                    <a:pt x="6847" y="6147"/>
                    <a:pt x="6847" y="6108"/>
                  </a:cubicBezTo>
                  <a:cubicBezTo>
                    <a:pt x="6808" y="5466"/>
                    <a:pt x="6691" y="4844"/>
                    <a:pt x="6497" y="4202"/>
                  </a:cubicBezTo>
                  <a:cubicBezTo>
                    <a:pt x="6263" y="3521"/>
                    <a:pt x="5972" y="2879"/>
                    <a:pt x="5641" y="2315"/>
                  </a:cubicBezTo>
                  <a:cubicBezTo>
                    <a:pt x="5252" y="1674"/>
                    <a:pt x="4805" y="1168"/>
                    <a:pt x="4299" y="779"/>
                  </a:cubicBezTo>
                  <a:cubicBezTo>
                    <a:pt x="4065" y="584"/>
                    <a:pt x="3774" y="409"/>
                    <a:pt x="3443" y="273"/>
                  </a:cubicBezTo>
                  <a:cubicBezTo>
                    <a:pt x="3151" y="157"/>
                    <a:pt x="2840" y="59"/>
                    <a:pt x="25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8"/>
            <p:cNvSpPr/>
            <p:nvPr/>
          </p:nvSpPr>
          <p:spPr>
            <a:xfrm>
              <a:off x="8591322" y="2388402"/>
              <a:ext cx="467325" cy="446245"/>
            </a:xfrm>
            <a:custGeom>
              <a:avLst/>
              <a:gdLst/>
              <a:ahLst/>
              <a:cxnLst/>
              <a:rect l="l" t="t" r="r" b="b"/>
              <a:pathLst>
                <a:path w="6030" h="5758" extrusionOk="0">
                  <a:moveTo>
                    <a:pt x="1439" y="1"/>
                  </a:moveTo>
                  <a:cubicBezTo>
                    <a:pt x="1342" y="20"/>
                    <a:pt x="1264" y="20"/>
                    <a:pt x="1187" y="20"/>
                  </a:cubicBezTo>
                  <a:cubicBezTo>
                    <a:pt x="1089" y="20"/>
                    <a:pt x="992" y="20"/>
                    <a:pt x="875" y="59"/>
                  </a:cubicBezTo>
                  <a:cubicBezTo>
                    <a:pt x="681" y="98"/>
                    <a:pt x="506" y="176"/>
                    <a:pt x="370" y="312"/>
                  </a:cubicBezTo>
                  <a:cubicBezTo>
                    <a:pt x="253" y="409"/>
                    <a:pt x="156" y="565"/>
                    <a:pt x="78" y="740"/>
                  </a:cubicBezTo>
                  <a:cubicBezTo>
                    <a:pt x="59" y="798"/>
                    <a:pt x="20" y="895"/>
                    <a:pt x="20" y="973"/>
                  </a:cubicBezTo>
                  <a:cubicBezTo>
                    <a:pt x="20" y="1051"/>
                    <a:pt x="0" y="1148"/>
                    <a:pt x="20" y="1265"/>
                  </a:cubicBezTo>
                  <a:cubicBezTo>
                    <a:pt x="59" y="1401"/>
                    <a:pt x="78" y="1557"/>
                    <a:pt x="175" y="1751"/>
                  </a:cubicBezTo>
                  <a:cubicBezTo>
                    <a:pt x="253" y="1926"/>
                    <a:pt x="311" y="2062"/>
                    <a:pt x="467" y="2257"/>
                  </a:cubicBezTo>
                  <a:cubicBezTo>
                    <a:pt x="564" y="2412"/>
                    <a:pt x="681" y="2549"/>
                    <a:pt x="856" y="2704"/>
                  </a:cubicBezTo>
                  <a:cubicBezTo>
                    <a:pt x="992" y="2840"/>
                    <a:pt x="1148" y="2957"/>
                    <a:pt x="1342" y="3093"/>
                  </a:cubicBezTo>
                  <a:cubicBezTo>
                    <a:pt x="1673" y="3327"/>
                    <a:pt x="2042" y="3521"/>
                    <a:pt x="2392" y="3696"/>
                  </a:cubicBezTo>
                  <a:lnTo>
                    <a:pt x="2529" y="3774"/>
                  </a:lnTo>
                  <a:lnTo>
                    <a:pt x="2606" y="3793"/>
                  </a:lnTo>
                  <a:lnTo>
                    <a:pt x="2684" y="3832"/>
                  </a:lnTo>
                  <a:lnTo>
                    <a:pt x="2918" y="3968"/>
                  </a:lnTo>
                  <a:cubicBezTo>
                    <a:pt x="3073" y="4027"/>
                    <a:pt x="3209" y="4105"/>
                    <a:pt x="3346" y="4202"/>
                  </a:cubicBezTo>
                  <a:lnTo>
                    <a:pt x="3443" y="4260"/>
                  </a:lnTo>
                  <a:lnTo>
                    <a:pt x="3501" y="4280"/>
                  </a:lnTo>
                  <a:cubicBezTo>
                    <a:pt x="4221" y="4688"/>
                    <a:pt x="5077" y="5155"/>
                    <a:pt x="5874" y="5738"/>
                  </a:cubicBezTo>
                  <a:cubicBezTo>
                    <a:pt x="5913" y="5738"/>
                    <a:pt x="5913" y="5758"/>
                    <a:pt x="5932" y="5758"/>
                  </a:cubicBezTo>
                  <a:cubicBezTo>
                    <a:pt x="5952" y="5758"/>
                    <a:pt x="6010" y="5738"/>
                    <a:pt x="6010" y="5719"/>
                  </a:cubicBezTo>
                  <a:cubicBezTo>
                    <a:pt x="6030" y="5660"/>
                    <a:pt x="6030" y="5622"/>
                    <a:pt x="5971" y="5563"/>
                  </a:cubicBezTo>
                  <a:lnTo>
                    <a:pt x="5932" y="5544"/>
                  </a:lnTo>
                  <a:lnTo>
                    <a:pt x="5913" y="5524"/>
                  </a:lnTo>
                  <a:cubicBezTo>
                    <a:pt x="5932" y="5466"/>
                    <a:pt x="5932" y="5427"/>
                    <a:pt x="5913" y="5388"/>
                  </a:cubicBezTo>
                  <a:cubicBezTo>
                    <a:pt x="5835" y="5194"/>
                    <a:pt x="5757" y="5038"/>
                    <a:pt x="5679" y="4844"/>
                  </a:cubicBezTo>
                  <a:cubicBezTo>
                    <a:pt x="5621" y="4649"/>
                    <a:pt x="5524" y="4455"/>
                    <a:pt x="5446" y="4221"/>
                  </a:cubicBezTo>
                  <a:cubicBezTo>
                    <a:pt x="5271" y="3813"/>
                    <a:pt x="5096" y="3424"/>
                    <a:pt x="4901" y="3093"/>
                  </a:cubicBezTo>
                  <a:cubicBezTo>
                    <a:pt x="4707" y="2704"/>
                    <a:pt x="4493" y="2354"/>
                    <a:pt x="4279" y="2023"/>
                  </a:cubicBezTo>
                  <a:cubicBezTo>
                    <a:pt x="4065" y="1693"/>
                    <a:pt x="3773" y="1382"/>
                    <a:pt x="3482" y="1090"/>
                  </a:cubicBezTo>
                  <a:cubicBezTo>
                    <a:pt x="3190" y="818"/>
                    <a:pt x="2859" y="604"/>
                    <a:pt x="2529" y="409"/>
                  </a:cubicBezTo>
                  <a:cubicBezTo>
                    <a:pt x="2140" y="195"/>
                    <a:pt x="1770" y="40"/>
                    <a:pt x="14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8"/>
            <p:cNvSpPr/>
            <p:nvPr/>
          </p:nvSpPr>
          <p:spPr>
            <a:xfrm>
              <a:off x="8472205" y="3075746"/>
              <a:ext cx="462830" cy="155310"/>
            </a:xfrm>
            <a:custGeom>
              <a:avLst/>
              <a:gdLst/>
              <a:ahLst/>
              <a:cxnLst/>
              <a:rect l="l" t="t" r="r" b="b"/>
              <a:pathLst>
                <a:path w="5972" h="2004" extrusionOk="0">
                  <a:moveTo>
                    <a:pt x="1654" y="1"/>
                  </a:moveTo>
                  <a:cubicBezTo>
                    <a:pt x="1421" y="1"/>
                    <a:pt x="1226" y="40"/>
                    <a:pt x="1051" y="59"/>
                  </a:cubicBezTo>
                  <a:cubicBezTo>
                    <a:pt x="837" y="98"/>
                    <a:pt x="506" y="195"/>
                    <a:pt x="273" y="448"/>
                  </a:cubicBezTo>
                  <a:cubicBezTo>
                    <a:pt x="98" y="623"/>
                    <a:pt x="1" y="837"/>
                    <a:pt x="1" y="1051"/>
                  </a:cubicBezTo>
                  <a:cubicBezTo>
                    <a:pt x="1" y="1265"/>
                    <a:pt x="98" y="1498"/>
                    <a:pt x="273" y="1634"/>
                  </a:cubicBezTo>
                  <a:cubicBezTo>
                    <a:pt x="468" y="1809"/>
                    <a:pt x="740" y="1926"/>
                    <a:pt x="1070" y="1984"/>
                  </a:cubicBezTo>
                  <a:cubicBezTo>
                    <a:pt x="1187" y="2004"/>
                    <a:pt x="1343" y="2004"/>
                    <a:pt x="1459" y="2004"/>
                  </a:cubicBezTo>
                  <a:lnTo>
                    <a:pt x="1907" y="2004"/>
                  </a:lnTo>
                  <a:cubicBezTo>
                    <a:pt x="2218" y="2004"/>
                    <a:pt x="2529" y="1946"/>
                    <a:pt x="2840" y="1926"/>
                  </a:cubicBezTo>
                  <a:cubicBezTo>
                    <a:pt x="2996" y="1907"/>
                    <a:pt x="3113" y="1907"/>
                    <a:pt x="3268" y="1887"/>
                  </a:cubicBezTo>
                  <a:cubicBezTo>
                    <a:pt x="3774" y="1809"/>
                    <a:pt x="4260" y="1751"/>
                    <a:pt x="4746" y="1732"/>
                  </a:cubicBezTo>
                  <a:lnTo>
                    <a:pt x="4844" y="1732"/>
                  </a:lnTo>
                  <a:cubicBezTo>
                    <a:pt x="5213" y="1732"/>
                    <a:pt x="5544" y="1751"/>
                    <a:pt x="5874" y="1829"/>
                  </a:cubicBezTo>
                  <a:cubicBezTo>
                    <a:pt x="5913" y="1829"/>
                    <a:pt x="5972" y="1790"/>
                    <a:pt x="5972" y="1751"/>
                  </a:cubicBezTo>
                  <a:cubicBezTo>
                    <a:pt x="5972" y="1712"/>
                    <a:pt x="5933" y="1654"/>
                    <a:pt x="5894" y="1654"/>
                  </a:cubicBezTo>
                  <a:cubicBezTo>
                    <a:pt x="5913" y="1634"/>
                    <a:pt x="5933" y="1595"/>
                    <a:pt x="5913" y="1537"/>
                  </a:cubicBezTo>
                  <a:cubicBezTo>
                    <a:pt x="5913" y="1498"/>
                    <a:pt x="5894" y="1440"/>
                    <a:pt x="5836" y="1401"/>
                  </a:cubicBezTo>
                  <a:cubicBezTo>
                    <a:pt x="5213" y="876"/>
                    <a:pt x="4435" y="526"/>
                    <a:pt x="3541" y="253"/>
                  </a:cubicBezTo>
                  <a:cubicBezTo>
                    <a:pt x="3113" y="137"/>
                    <a:pt x="2685" y="59"/>
                    <a:pt x="22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8"/>
            <p:cNvSpPr/>
            <p:nvPr/>
          </p:nvSpPr>
          <p:spPr>
            <a:xfrm>
              <a:off x="9192719" y="2597961"/>
              <a:ext cx="135702" cy="404008"/>
            </a:xfrm>
            <a:custGeom>
              <a:avLst/>
              <a:gdLst/>
              <a:ahLst/>
              <a:cxnLst/>
              <a:rect l="l" t="t" r="r" b="b"/>
              <a:pathLst>
                <a:path w="1751" h="5213" extrusionOk="0">
                  <a:moveTo>
                    <a:pt x="895" y="0"/>
                  </a:moveTo>
                  <a:cubicBezTo>
                    <a:pt x="798" y="0"/>
                    <a:pt x="720" y="20"/>
                    <a:pt x="681" y="39"/>
                  </a:cubicBezTo>
                  <a:cubicBezTo>
                    <a:pt x="603" y="78"/>
                    <a:pt x="526" y="117"/>
                    <a:pt x="487" y="175"/>
                  </a:cubicBezTo>
                  <a:cubicBezTo>
                    <a:pt x="390" y="234"/>
                    <a:pt x="331" y="331"/>
                    <a:pt x="292" y="409"/>
                  </a:cubicBezTo>
                  <a:cubicBezTo>
                    <a:pt x="195" y="564"/>
                    <a:pt x="137" y="759"/>
                    <a:pt x="98" y="895"/>
                  </a:cubicBezTo>
                  <a:cubicBezTo>
                    <a:pt x="39" y="1070"/>
                    <a:pt x="20" y="1245"/>
                    <a:pt x="1" y="1459"/>
                  </a:cubicBezTo>
                  <a:lnTo>
                    <a:pt x="1" y="2023"/>
                  </a:lnTo>
                  <a:cubicBezTo>
                    <a:pt x="20" y="2237"/>
                    <a:pt x="20" y="2431"/>
                    <a:pt x="78" y="2665"/>
                  </a:cubicBezTo>
                  <a:cubicBezTo>
                    <a:pt x="98" y="2918"/>
                    <a:pt x="137" y="3151"/>
                    <a:pt x="195" y="3423"/>
                  </a:cubicBezTo>
                  <a:lnTo>
                    <a:pt x="195" y="3443"/>
                  </a:lnTo>
                  <a:cubicBezTo>
                    <a:pt x="273" y="3832"/>
                    <a:pt x="331" y="4298"/>
                    <a:pt x="370" y="4726"/>
                  </a:cubicBezTo>
                  <a:lnTo>
                    <a:pt x="370" y="5115"/>
                  </a:lnTo>
                  <a:cubicBezTo>
                    <a:pt x="370" y="5174"/>
                    <a:pt x="390" y="5213"/>
                    <a:pt x="428" y="5213"/>
                  </a:cubicBezTo>
                  <a:cubicBezTo>
                    <a:pt x="487" y="5213"/>
                    <a:pt x="526" y="5193"/>
                    <a:pt x="526" y="5154"/>
                  </a:cubicBezTo>
                  <a:lnTo>
                    <a:pt x="526" y="5096"/>
                  </a:lnTo>
                  <a:lnTo>
                    <a:pt x="526" y="5076"/>
                  </a:lnTo>
                  <a:lnTo>
                    <a:pt x="565" y="5076"/>
                  </a:lnTo>
                  <a:cubicBezTo>
                    <a:pt x="623" y="5076"/>
                    <a:pt x="681" y="5018"/>
                    <a:pt x="701" y="4979"/>
                  </a:cubicBezTo>
                  <a:cubicBezTo>
                    <a:pt x="798" y="4610"/>
                    <a:pt x="973" y="4279"/>
                    <a:pt x="1148" y="3948"/>
                  </a:cubicBezTo>
                  <a:lnTo>
                    <a:pt x="1206" y="3812"/>
                  </a:lnTo>
                  <a:cubicBezTo>
                    <a:pt x="1304" y="3618"/>
                    <a:pt x="1381" y="3423"/>
                    <a:pt x="1459" y="3248"/>
                  </a:cubicBezTo>
                  <a:cubicBezTo>
                    <a:pt x="1537" y="3054"/>
                    <a:pt x="1595" y="2840"/>
                    <a:pt x="1654" y="2626"/>
                  </a:cubicBezTo>
                  <a:cubicBezTo>
                    <a:pt x="1693" y="2354"/>
                    <a:pt x="1751" y="2042"/>
                    <a:pt x="1751" y="1653"/>
                  </a:cubicBezTo>
                  <a:cubicBezTo>
                    <a:pt x="1751" y="1264"/>
                    <a:pt x="1693" y="973"/>
                    <a:pt x="1634" y="720"/>
                  </a:cubicBezTo>
                  <a:cubicBezTo>
                    <a:pt x="1576" y="584"/>
                    <a:pt x="1537" y="467"/>
                    <a:pt x="1459" y="370"/>
                  </a:cubicBezTo>
                  <a:cubicBezTo>
                    <a:pt x="1401" y="311"/>
                    <a:pt x="1381" y="272"/>
                    <a:pt x="1323" y="214"/>
                  </a:cubicBezTo>
                  <a:cubicBezTo>
                    <a:pt x="1284" y="175"/>
                    <a:pt x="1245" y="136"/>
                    <a:pt x="1167" y="97"/>
                  </a:cubicBezTo>
                  <a:cubicBezTo>
                    <a:pt x="1090" y="20"/>
                    <a:pt x="1012" y="20"/>
                    <a:pt x="89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8"/>
            <p:cNvSpPr/>
            <p:nvPr/>
          </p:nvSpPr>
          <p:spPr>
            <a:xfrm>
              <a:off x="8846063" y="3188818"/>
              <a:ext cx="1550" cy="78"/>
            </a:xfrm>
            <a:custGeom>
              <a:avLst/>
              <a:gdLst/>
              <a:ahLst/>
              <a:cxnLst/>
              <a:rect l="l" t="t" r="r" b="b"/>
              <a:pathLst>
                <a:path w="20" h="1" extrusionOk="0">
                  <a:moveTo>
                    <a:pt x="0" y="0"/>
                  </a:moveTo>
                  <a:cubicBezTo>
                    <a:pt x="0" y="0"/>
                    <a:pt x="20" y="0"/>
                    <a:pt x="0" y="0"/>
                  </a:cubicBezTo>
                  <a:cubicBezTo>
                    <a:pt x="2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E53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8"/>
            <p:cNvSpPr/>
            <p:nvPr/>
          </p:nvSpPr>
          <p:spPr>
            <a:xfrm>
              <a:off x="8500880" y="2459237"/>
              <a:ext cx="890863" cy="1404920"/>
            </a:xfrm>
            <a:custGeom>
              <a:avLst/>
              <a:gdLst/>
              <a:ahLst/>
              <a:cxnLst/>
              <a:rect l="l" t="t" r="r" b="b"/>
              <a:pathLst>
                <a:path w="11495" h="18128" extrusionOk="0">
                  <a:moveTo>
                    <a:pt x="1926" y="1"/>
                  </a:moveTo>
                  <a:cubicBezTo>
                    <a:pt x="1848" y="1"/>
                    <a:pt x="1790" y="137"/>
                    <a:pt x="1867" y="156"/>
                  </a:cubicBezTo>
                  <a:cubicBezTo>
                    <a:pt x="2256" y="370"/>
                    <a:pt x="2645" y="623"/>
                    <a:pt x="3034" y="876"/>
                  </a:cubicBezTo>
                  <a:cubicBezTo>
                    <a:pt x="3579" y="1265"/>
                    <a:pt x="4104" y="1693"/>
                    <a:pt x="4590" y="2121"/>
                  </a:cubicBezTo>
                  <a:cubicBezTo>
                    <a:pt x="5077" y="2568"/>
                    <a:pt x="5524" y="3054"/>
                    <a:pt x="5952" y="3541"/>
                  </a:cubicBezTo>
                  <a:cubicBezTo>
                    <a:pt x="6438" y="4124"/>
                    <a:pt x="6905" y="4746"/>
                    <a:pt x="7294" y="5408"/>
                  </a:cubicBezTo>
                  <a:cubicBezTo>
                    <a:pt x="7488" y="5738"/>
                    <a:pt x="7683" y="6069"/>
                    <a:pt x="7877" y="6400"/>
                  </a:cubicBezTo>
                  <a:cubicBezTo>
                    <a:pt x="8072" y="6750"/>
                    <a:pt x="8208" y="7080"/>
                    <a:pt x="8383" y="7450"/>
                  </a:cubicBezTo>
                  <a:cubicBezTo>
                    <a:pt x="8830" y="8364"/>
                    <a:pt x="9161" y="9317"/>
                    <a:pt x="9453" y="10290"/>
                  </a:cubicBezTo>
                  <a:cubicBezTo>
                    <a:pt x="9628" y="10873"/>
                    <a:pt x="9764" y="11456"/>
                    <a:pt x="9900" y="12040"/>
                  </a:cubicBezTo>
                  <a:cubicBezTo>
                    <a:pt x="9744" y="11923"/>
                    <a:pt x="9569" y="11807"/>
                    <a:pt x="9433" y="11670"/>
                  </a:cubicBezTo>
                  <a:cubicBezTo>
                    <a:pt x="8733" y="11145"/>
                    <a:pt x="7974" y="10679"/>
                    <a:pt x="7197" y="10251"/>
                  </a:cubicBezTo>
                  <a:cubicBezTo>
                    <a:pt x="6419" y="9803"/>
                    <a:pt x="5582" y="9434"/>
                    <a:pt x="4746" y="9181"/>
                  </a:cubicBezTo>
                  <a:cubicBezTo>
                    <a:pt x="3910" y="8909"/>
                    <a:pt x="3093" y="8734"/>
                    <a:pt x="2217" y="8636"/>
                  </a:cubicBezTo>
                  <a:cubicBezTo>
                    <a:pt x="1965" y="8617"/>
                    <a:pt x="1731" y="8617"/>
                    <a:pt x="1459" y="8617"/>
                  </a:cubicBezTo>
                  <a:cubicBezTo>
                    <a:pt x="992" y="8617"/>
                    <a:pt x="525" y="8656"/>
                    <a:pt x="78" y="8734"/>
                  </a:cubicBezTo>
                  <a:cubicBezTo>
                    <a:pt x="20" y="8734"/>
                    <a:pt x="0" y="8811"/>
                    <a:pt x="20" y="8831"/>
                  </a:cubicBezTo>
                  <a:cubicBezTo>
                    <a:pt x="34" y="8875"/>
                    <a:pt x="60" y="8896"/>
                    <a:pt x="88" y="8896"/>
                  </a:cubicBezTo>
                  <a:cubicBezTo>
                    <a:pt x="98" y="8896"/>
                    <a:pt x="107" y="8894"/>
                    <a:pt x="117" y="8889"/>
                  </a:cubicBezTo>
                  <a:lnTo>
                    <a:pt x="136" y="8889"/>
                  </a:lnTo>
                  <a:cubicBezTo>
                    <a:pt x="530" y="8828"/>
                    <a:pt x="917" y="8789"/>
                    <a:pt x="1295" y="8789"/>
                  </a:cubicBezTo>
                  <a:cubicBezTo>
                    <a:pt x="1514" y="8789"/>
                    <a:pt x="1731" y="8802"/>
                    <a:pt x="1945" y="8831"/>
                  </a:cubicBezTo>
                  <a:cubicBezTo>
                    <a:pt x="2354" y="8889"/>
                    <a:pt x="2762" y="8948"/>
                    <a:pt x="3190" y="9045"/>
                  </a:cubicBezTo>
                  <a:cubicBezTo>
                    <a:pt x="3598" y="9142"/>
                    <a:pt x="4007" y="9278"/>
                    <a:pt x="4396" y="9434"/>
                  </a:cubicBezTo>
                  <a:cubicBezTo>
                    <a:pt x="4415" y="9434"/>
                    <a:pt x="4415" y="9434"/>
                    <a:pt x="4454" y="9473"/>
                  </a:cubicBezTo>
                  <a:lnTo>
                    <a:pt x="4415" y="9473"/>
                  </a:lnTo>
                  <a:cubicBezTo>
                    <a:pt x="5174" y="9764"/>
                    <a:pt x="5913" y="10114"/>
                    <a:pt x="6632" y="10503"/>
                  </a:cubicBezTo>
                  <a:cubicBezTo>
                    <a:pt x="7333" y="10892"/>
                    <a:pt x="8013" y="11359"/>
                    <a:pt x="8694" y="11826"/>
                  </a:cubicBezTo>
                  <a:cubicBezTo>
                    <a:pt x="8675" y="11807"/>
                    <a:pt x="8655" y="11807"/>
                    <a:pt x="8655" y="11768"/>
                  </a:cubicBezTo>
                  <a:lnTo>
                    <a:pt x="8655" y="11768"/>
                  </a:lnTo>
                  <a:cubicBezTo>
                    <a:pt x="9064" y="12059"/>
                    <a:pt x="9453" y="12390"/>
                    <a:pt x="9842" y="12701"/>
                  </a:cubicBezTo>
                  <a:cubicBezTo>
                    <a:pt x="9919" y="12740"/>
                    <a:pt x="9958" y="12818"/>
                    <a:pt x="10036" y="12876"/>
                  </a:cubicBezTo>
                  <a:lnTo>
                    <a:pt x="10114" y="13226"/>
                  </a:lnTo>
                  <a:cubicBezTo>
                    <a:pt x="10231" y="13965"/>
                    <a:pt x="10308" y="14724"/>
                    <a:pt x="10328" y="15463"/>
                  </a:cubicBezTo>
                  <a:cubicBezTo>
                    <a:pt x="10347" y="15852"/>
                    <a:pt x="10347" y="16222"/>
                    <a:pt x="10328" y="16611"/>
                  </a:cubicBezTo>
                  <a:lnTo>
                    <a:pt x="10328" y="17194"/>
                  </a:lnTo>
                  <a:lnTo>
                    <a:pt x="10328" y="17778"/>
                  </a:lnTo>
                  <a:cubicBezTo>
                    <a:pt x="10328" y="17972"/>
                    <a:pt x="10503" y="18128"/>
                    <a:pt x="10697" y="18128"/>
                  </a:cubicBezTo>
                  <a:cubicBezTo>
                    <a:pt x="10795" y="18128"/>
                    <a:pt x="10872" y="18069"/>
                    <a:pt x="10931" y="17991"/>
                  </a:cubicBezTo>
                  <a:cubicBezTo>
                    <a:pt x="10970" y="17972"/>
                    <a:pt x="10970" y="17953"/>
                    <a:pt x="10989" y="17933"/>
                  </a:cubicBezTo>
                  <a:cubicBezTo>
                    <a:pt x="11009" y="17875"/>
                    <a:pt x="11028" y="17797"/>
                    <a:pt x="11028" y="17758"/>
                  </a:cubicBezTo>
                  <a:cubicBezTo>
                    <a:pt x="11067" y="17505"/>
                    <a:pt x="11067" y="17252"/>
                    <a:pt x="11067" y="16980"/>
                  </a:cubicBezTo>
                  <a:cubicBezTo>
                    <a:pt x="11067" y="16708"/>
                    <a:pt x="11067" y="16416"/>
                    <a:pt x="11028" y="16144"/>
                  </a:cubicBezTo>
                  <a:cubicBezTo>
                    <a:pt x="11009" y="15619"/>
                    <a:pt x="10989" y="15074"/>
                    <a:pt x="10931" y="14568"/>
                  </a:cubicBezTo>
                  <a:cubicBezTo>
                    <a:pt x="10911" y="14238"/>
                    <a:pt x="10872" y="13888"/>
                    <a:pt x="10814" y="13518"/>
                  </a:cubicBezTo>
                  <a:lnTo>
                    <a:pt x="10814" y="13518"/>
                  </a:lnTo>
                  <a:cubicBezTo>
                    <a:pt x="10892" y="13596"/>
                    <a:pt x="10989" y="13674"/>
                    <a:pt x="11067" y="13752"/>
                  </a:cubicBezTo>
                  <a:cubicBezTo>
                    <a:pt x="11116" y="13800"/>
                    <a:pt x="11179" y="13824"/>
                    <a:pt x="11242" y="13824"/>
                  </a:cubicBezTo>
                  <a:cubicBezTo>
                    <a:pt x="11305" y="13824"/>
                    <a:pt x="11368" y="13800"/>
                    <a:pt x="11417" y="13752"/>
                  </a:cubicBezTo>
                  <a:cubicBezTo>
                    <a:pt x="11495" y="13596"/>
                    <a:pt x="11495" y="13440"/>
                    <a:pt x="11398" y="13343"/>
                  </a:cubicBezTo>
                  <a:cubicBezTo>
                    <a:pt x="11300" y="13246"/>
                    <a:pt x="11223" y="13168"/>
                    <a:pt x="11145" y="13090"/>
                  </a:cubicBezTo>
                  <a:lnTo>
                    <a:pt x="10892" y="12876"/>
                  </a:lnTo>
                  <a:cubicBezTo>
                    <a:pt x="10814" y="12798"/>
                    <a:pt x="10736" y="12721"/>
                    <a:pt x="10659" y="12682"/>
                  </a:cubicBezTo>
                  <a:cubicBezTo>
                    <a:pt x="10600" y="12390"/>
                    <a:pt x="10522" y="12098"/>
                    <a:pt x="10483" y="11826"/>
                  </a:cubicBezTo>
                  <a:cubicBezTo>
                    <a:pt x="10308" y="11126"/>
                    <a:pt x="10114" y="10406"/>
                    <a:pt x="9861" y="9725"/>
                  </a:cubicBezTo>
                  <a:cubicBezTo>
                    <a:pt x="9842" y="9667"/>
                    <a:pt x="9842" y="9589"/>
                    <a:pt x="9822" y="9492"/>
                  </a:cubicBezTo>
                  <a:lnTo>
                    <a:pt x="9822" y="9512"/>
                  </a:lnTo>
                  <a:cubicBezTo>
                    <a:pt x="9744" y="9006"/>
                    <a:pt x="9667" y="8520"/>
                    <a:pt x="9628" y="8014"/>
                  </a:cubicBezTo>
                  <a:cubicBezTo>
                    <a:pt x="9628" y="7878"/>
                    <a:pt x="9608" y="7761"/>
                    <a:pt x="9608" y="7644"/>
                  </a:cubicBezTo>
                  <a:lnTo>
                    <a:pt x="9608" y="7197"/>
                  </a:lnTo>
                  <a:lnTo>
                    <a:pt x="9608" y="6866"/>
                  </a:lnTo>
                  <a:cubicBezTo>
                    <a:pt x="9608" y="6750"/>
                    <a:pt x="9628" y="6614"/>
                    <a:pt x="9628" y="6477"/>
                  </a:cubicBezTo>
                  <a:cubicBezTo>
                    <a:pt x="9705" y="5777"/>
                    <a:pt x="9803" y="5097"/>
                    <a:pt x="9842" y="4377"/>
                  </a:cubicBezTo>
                  <a:cubicBezTo>
                    <a:pt x="9861" y="4027"/>
                    <a:pt x="9900" y="3677"/>
                    <a:pt x="9900" y="3307"/>
                  </a:cubicBezTo>
                  <a:cubicBezTo>
                    <a:pt x="9900" y="2977"/>
                    <a:pt x="9842" y="2626"/>
                    <a:pt x="9803" y="2315"/>
                  </a:cubicBezTo>
                  <a:cubicBezTo>
                    <a:pt x="9803" y="2296"/>
                    <a:pt x="9744" y="2276"/>
                    <a:pt x="9725" y="2276"/>
                  </a:cubicBezTo>
                  <a:lnTo>
                    <a:pt x="9705" y="2276"/>
                  </a:lnTo>
                  <a:cubicBezTo>
                    <a:pt x="9647" y="2296"/>
                    <a:pt x="9647" y="2315"/>
                    <a:pt x="9647" y="2374"/>
                  </a:cubicBezTo>
                  <a:lnTo>
                    <a:pt x="9647" y="2413"/>
                  </a:lnTo>
                  <a:cubicBezTo>
                    <a:pt x="9744" y="2977"/>
                    <a:pt x="9725" y="3560"/>
                    <a:pt x="9686" y="4144"/>
                  </a:cubicBezTo>
                  <a:cubicBezTo>
                    <a:pt x="9647" y="4377"/>
                    <a:pt x="9628" y="4649"/>
                    <a:pt x="9589" y="4902"/>
                  </a:cubicBezTo>
                  <a:cubicBezTo>
                    <a:pt x="9530" y="5155"/>
                    <a:pt x="9492" y="5447"/>
                    <a:pt x="9433" y="5719"/>
                  </a:cubicBezTo>
                  <a:cubicBezTo>
                    <a:pt x="9375" y="5991"/>
                    <a:pt x="9336" y="6264"/>
                    <a:pt x="9317" y="6555"/>
                  </a:cubicBezTo>
                  <a:cubicBezTo>
                    <a:pt x="9258" y="6808"/>
                    <a:pt x="9239" y="7080"/>
                    <a:pt x="9219" y="7353"/>
                  </a:cubicBezTo>
                  <a:cubicBezTo>
                    <a:pt x="9200" y="7606"/>
                    <a:pt x="9200" y="7839"/>
                    <a:pt x="9200" y="8092"/>
                  </a:cubicBezTo>
                  <a:cubicBezTo>
                    <a:pt x="9064" y="7781"/>
                    <a:pt x="8928" y="7528"/>
                    <a:pt x="8772" y="7255"/>
                  </a:cubicBezTo>
                  <a:cubicBezTo>
                    <a:pt x="8597" y="6886"/>
                    <a:pt x="8383" y="6555"/>
                    <a:pt x="8188" y="6205"/>
                  </a:cubicBezTo>
                  <a:cubicBezTo>
                    <a:pt x="7994" y="5875"/>
                    <a:pt x="7780" y="5524"/>
                    <a:pt x="7527" y="5194"/>
                  </a:cubicBezTo>
                  <a:cubicBezTo>
                    <a:pt x="7080" y="4533"/>
                    <a:pt x="6594" y="3891"/>
                    <a:pt x="6049" y="3307"/>
                  </a:cubicBezTo>
                  <a:cubicBezTo>
                    <a:pt x="4979" y="2121"/>
                    <a:pt x="3715" y="1071"/>
                    <a:pt x="2354" y="234"/>
                  </a:cubicBezTo>
                  <a:cubicBezTo>
                    <a:pt x="2237" y="156"/>
                    <a:pt x="2081" y="79"/>
                    <a:pt x="19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6" name="Google Shape;156;p8"/>
          <p:cNvSpPr/>
          <p:nvPr/>
        </p:nvSpPr>
        <p:spPr>
          <a:xfrm flipH="1">
            <a:off x="5512049" y="3504735"/>
            <a:ext cx="7561119" cy="3995188"/>
          </a:xfrm>
          <a:custGeom>
            <a:avLst/>
            <a:gdLst/>
            <a:ahLst/>
            <a:cxnLst/>
            <a:rect l="l" t="t" r="r" b="b"/>
            <a:pathLst>
              <a:path w="190449" h="97404" extrusionOk="0">
                <a:moveTo>
                  <a:pt x="12428" y="1"/>
                </a:moveTo>
                <a:cubicBezTo>
                  <a:pt x="11845" y="1"/>
                  <a:pt x="11261" y="20"/>
                  <a:pt x="10620" y="79"/>
                </a:cubicBezTo>
                <a:lnTo>
                  <a:pt x="10561" y="79"/>
                </a:lnTo>
                <a:cubicBezTo>
                  <a:pt x="7099" y="351"/>
                  <a:pt x="3793" y="1265"/>
                  <a:pt x="448" y="2899"/>
                </a:cubicBezTo>
                <a:lnTo>
                  <a:pt x="0" y="3113"/>
                </a:lnTo>
                <a:lnTo>
                  <a:pt x="0" y="97403"/>
                </a:lnTo>
                <a:lnTo>
                  <a:pt x="190448" y="97403"/>
                </a:lnTo>
                <a:cubicBezTo>
                  <a:pt x="190448" y="92774"/>
                  <a:pt x="188153" y="88495"/>
                  <a:pt x="184322" y="85947"/>
                </a:cubicBezTo>
                <a:cubicBezTo>
                  <a:pt x="183952" y="85695"/>
                  <a:pt x="183583" y="85461"/>
                  <a:pt x="183194" y="85247"/>
                </a:cubicBezTo>
                <a:cubicBezTo>
                  <a:pt x="179576" y="83011"/>
                  <a:pt x="175900" y="81746"/>
                  <a:pt x="173469" y="80988"/>
                </a:cubicBezTo>
                <a:cubicBezTo>
                  <a:pt x="172652" y="80716"/>
                  <a:pt x="171796" y="80502"/>
                  <a:pt x="170941" y="80288"/>
                </a:cubicBezTo>
                <a:cubicBezTo>
                  <a:pt x="170610" y="78848"/>
                  <a:pt x="170124" y="77409"/>
                  <a:pt x="169462" y="76048"/>
                </a:cubicBezTo>
                <a:cubicBezTo>
                  <a:pt x="168607" y="74278"/>
                  <a:pt x="167420" y="72566"/>
                  <a:pt x="165942" y="71049"/>
                </a:cubicBezTo>
                <a:cubicBezTo>
                  <a:pt x="164697" y="69746"/>
                  <a:pt x="163258" y="68618"/>
                  <a:pt x="161683" y="67607"/>
                </a:cubicBezTo>
                <a:cubicBezTo>
                  <a:pt x="159193" y="66090"/>
                  <a:pt x="156451" y="65137"/>
                  <a:pt x="153320" y="64670"/>
                </a:cubicBezTo>
                <a:cubicBezTo>
                  <a:pt x="152308" y="64514"/>
                  <a:pt x="151297" y="64456"/>
                  <a:pt x="150247" y="64456"/>
                </a:cubicBezTo>
                <a:cubicBezTo>
                  <a:pt x="149838" y="64456"/>
                  <a:pt x="149449" y="64456"/>
                  <a:pt x="149041" y="64475"/>
                </a:cubicBezTo>
                <a:cubicBezTo>
                  <a:pt x="148943" y="60508"/>
                  <a:pt x="147835" y="56793"/>
                  <a:pt x="145832" y="53642"/>
                </a:cubicBezTo>
                <a:cubicBezTo>
                  <a:pt x="143264" y="49655"/>
                  <a:pt x="139258" y="46563"/>
                  <a:pt x="134473" y="44987"/>
                </a:cubicBezTo>
                <a:cubicBezTo>
                  <a:pt x="132373" y="44268"/>
                  <a:pt x="130175" y="43937"/>
                  <a:pt x="127938" y="43937"/>
                </a:cubicBezTo>
                <a:cubicBezTo>
                  <a:pt x="125760" y="43937"/>
                  <a:pt x="123601" y="44248"/>
                  <a:pt x="121539" y="44909"/>
                </a:cubicBezTo>
                <a:cubicBezTo>
                  <a:pt x="118369" y="45882"/>
                  <a:pt x="115413" y="47496"/>
                  <a:pt x="112437" y="49908"/>
                </a:cubicBezTo>
                <a:cubicBezTo>
                  <a:pt x="110395" y="51600"/>
                  <a:pt x="108586" y="53467"/>
                  <a:pt x="106505" y="56015"/>
                </a:cubicBezTo>
                <a:cubicBezTo>
                  <a:pt x="105785" y="56949"/>
                  <a:pt x="105046" y="57882"/>
                  <a:pt x="104346" y="58893"/>
                </a:cubicBezTo>
                <a:cubicBezTo>
                  <a:pt x="104132" y="58757"/>
                  <a:pt x="103938" y="58621"/>
                  <a:pt x="103724" y="58504"/>
                </a:cubicBezTo>
                <a:cubicBezTo>
                  <a:pt x="103529" y="58368"/>
                  <a:pt x="103296" y="58271"/>
                  <a:pt x="103101" y="58154"/>
                </a:cubicBezTo>
                <a:cubicBezTo>
                  <a:pt x="102965" y="55976"/>
                  <a:pt x="102596" y="53992"/>
                  <a:pt x="102012" y="52047"/>
                </a:cubicBezTo>
                <a:cubicBezTo>
                  <a:pt x="100612" y="47243"/>
                  <a:pt x="97811" y="43334"/>
                  <a:pt x="93941" y="40708"/>
                </a:cubicBezTo>
                <a:cubicBezTo>
                  <a:pt x="91918" y="39347"/>
                  <a:pt x="89565" y="38316"/>
                  <a:pt x="87056" y="37791"/>
                </a:cubicBezTo>
                <a:cubicBezTo>
                  <a:pt x="85694" y="37499"/>
                  <a:pt x="84313" y="37344"/>
                  <a:pt x="82913" y="37344"/>
                </a:cubicBezTo>
                <a:cubicBezTo>
                  <a:pt x="82038" y="37344"/>
                  <a:pt x="81123" y="37402"/>
                  <a:pt x="80229" y="37519"/>
                </a:cubicBezTo>
                <a:cubicBezTo>
                  <a:pt x="76728" y="37966"/>
                  <a:pt x="73441" y="39347"/>
                  <a:pt x="70193" y="41681"/>
                </a:cubicBezTo>
                <a:cubicBezTo>
                  <a:pt x="69318" y="40864"/>
                  <a:pt x="68345" y="40144"/>
                  <a:pt x="67314" y="39502"/>
                </a:cubicBezTo>
                <a:cubicBezTo>
                  <a:pt x="65058" y="38122"/>
                  <a:pt x="62549" y="37266"/>
                  <a:pt x="59982" y="37013"/>
                </a:cubicBezTo>
                <a:cubicBezTo>
                  <a:pt x="58718" y="35671"/>
                  <a:pt x="57259" y="34543"/>
                  <a:pt x="55645" y="33648"/>
                </a:cubicBezTo>
                <a:cubicBezTo>
                  <a:pt x="52961" y="32151"/>
                  <a:pt x="49868" y="31334"/>
                  <a:pt x="46698" y="31334"/>
                </a:cubicBezTo>
                <a:cubicBezTo>
                  <a:pt x="46367" y="31334"/>
                  <a:pt x="46056" y="31334"/>
                  <a:pt x="45765" y="31373"/>
                </a:cubicBezTo>
                <a:cubicBezTo>
                  <a:pt x="44306" y="31431"/>
                  <a:pt x="42847" y="31684"/>
                  <a:pt x="41427" y="32092"/>
                </a:cubicBezTo>
                <a:cubicBezTo>
                  <a:pt x="41194" y="30167"/>
                  <a:pt x="40824" y="28280"/>
                  <a:pt x="40377" y="26510"/>
                </a:cubicBezTo>
                <a:cubicBezTo>
                  <a:pt x="39774" y="24040"/>
                  <a:pt x="38899" y="21551"/>
                  <a:pt x="37790" y="19042"/>
                </a:cubicBezTo>
                <a:cubicBezTo>
                  <a:pt x="36079" y="15191"/>
                  <a:pt x="34056" y="11962"/>
                  <a:pt x="31605" y="9142"/>
                </a:cubicBezTo>
                <a:cubicBezTo>
                  <a:pt x="30341" y="7683"/>
                  <a:pt x="28902" y="6341"/>
                  <a:pt x="27346" y="5155"/>
                </a:cubicBezTo>
                <a:cubicBezTo>
                  <a:pt x="25829" y="3969"/>
                  <a:pt x="24117" y="2977"/>
                  <a:pt x="22153" y="2063"/>
                </a:cubicBezTo>
                <a:cubicBezTo>
                  <a:pt x="19158" y="701"/>
                  <a:pt x="15774" y="1"/>
                  <a:pt x="12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8"/>
          <p:cNvSpPr/>
          <p:nvPr/>
        </p:nvSpPr>
        <p:spPr>
          <a:xfrm flipH="1">
            <a:off x="5843288" y="3648350"/>
            <a:ext cx="7229888" cy="3707989"/>
          </a:xfrm>
          <a:custGeom>
            <a:avLst/>
            <a:gdLst/>
            <a:ahLst/>
            <a:cxnLst/>
            <a:rect l="l" t="t" r="r" b="b"/>
            <a:pathLst>
              <a:path w="182106" h="90402" extrusionOk="0">
                <a:moveTo>
                  <a:pt x="10990" y="1"/>
                </a:moveTo>
                <a:cubicBezTo>
                  <a:pt x="10581" y="1"/>
                  <a:pt x="10173" y="20"/>
                  <a:pt x="9706" y="59"/>
                </a:cubicBezTo>
                <a:lnTo>
                  <a:pt x="9667" y="59"/>
                </a:lnTo>
                <a:cubicBezTo>
                  <a:pt x="7080" y="254"/>
                  <a:pt x="4571" y="954"/>
                  <a:pt x="2023" y="2198"/>
                </a:cubicBezTo>
                <a:cubicBezTo>
                  <a:pt x="1343" y="2510"/>
                  <a:pt x="681" y="2879"/>
                  <a:pt x="1" y="3288"/>
                </a:cubicBezTo>
                <a:lnTo>
                  <a:pt x="1" y="90401"/>
                </a:lnTo>
                <a:lnTo>
                  <a:pt x="182105" y="90401"/>
                </a:lnTo>
                <a:cubicBezTo>
                  <a:pt x="182105" y="88126"/>
                  <a:pt x="180996" y="85967"/>
                  <a:pt x="179051" y="84664"/>
                </a:cubicBezTo>
                <a:cubicBezTo>
                  <a:pt x="178721" y="84469"/>
                  <a:pt x="178429" y="84255"/>
                  <a:pt x="178118" y="84080"/>
                </a:cubicBezTo>
                <a:cubicBezTo>
                  <a:pt x="175181" y="82252"/>
                  <a:pt x="172069" y="81202"/>
                  <a:pt x="170008" y="80540"/>
                </a:cubicBezTo>
                <a:cubicBezTo>
                  <a:pt x="167907" y="79918"/>
                  <a:pt x="165690" y="79373"/>
                  <a:pt x="163239" y="78984"/>
                </a:cubicBezTo>
                <a:cubicBezTo>
                  <a:pt x="163161" y="78965"/>
                  <a:pt x="163103" y="78945"/>
                  <a:pt x="163025" y="78945"/>
                </a:cubicBezTo>
                <a:cubicBezTo>
                  <a:pt x="163259" y="76631"/>
                  <a:pt x="162850" y="74200"/>
                  <a:pt x="161800" y="72041"/>
                </a:cubicBezTo>
                <a:cubicBezTo>
                  <a:pt x="161275" y="70913"/>
                  <a:pt x="160497" y="69824"/>
                  <a:pt x="159524" y="68812"/>
                </a:cubicBezTo>
                <a:cubicBezTo>
                  <a:pt x="158688" y="67937"/>
                  <a:pt x="157716" y="67159"/>
                  <a:pt x="156626" y="66498"/>
                </a:cubicBezTo>
                <a:cubicBezTo>
                  <a:pt x="154954" y="65467"/>
                  <a:pt x="153087" y="64825"/>
                  <a:pt x="150889" y="64495"/>
                </a:cubicBezTo>
                <a:cubicBezTo>
                  <a:pt x="150228" y="64397"/>
                  <a:pt x="149527" y="64358"/>
                  <a:pt x="148827" y="64358"/>
                </a:cubicBezTo>
                <a:cubicBezTo>
                  <a:pt x="147796" y="64358"/>
                  <a:pt x="146707" y="64456"/>
                  <a:pt x="145521" y="64670"/>
                </a:cubicBezTo>
                <a:cubicBezTo>
                  <a:pt x="143693" y="64981"/>
                  <a:pt x="142098" y="65564"/>
                  <a:pt x="140892" y="66031"/>
                </a:cubicBezTo>
                <a:cubicBezTo>
                  <a:pt x="140658" y="66128"/>
                  <a:pt x="140386" y="66226"/>
                  <a:pt x="140114" y="66342"/>
                </a:cubicBezTo>
                <a:cubicBezTo>
                  <a:pt x="139861" y="66128"/>
                  <a:pt x="139589" y="65934"/>
                  <a:pt x="139316" y="65739"/>
                </a:cubicBezTo>
                <a:cubicBezTo>
                  <a:pt x="140094" y="63425"/>
                  <a:pt x="140561" y="61285"/>
                  <a:pt x="140678" y="59224"/>
                </a:cubicBezTo>
                <a:cubicBezTo>
                  <a:pt x="140892" y="55917"/>
                  <a:pt x="140172" y="52864"/>
                  <a:pt x="138558" y="50374"/>
                </a:cubicBezTo>
                <a:cubicBezTo>
                  <a:pt x="136866" y="47710"/>
                  <a:pt x="134143" y="45668"/>
                  <a:pt x="130856" y="44559"/>
                </a:cubicBezTo>
                <a:cubicBezTo>
                  <a:pt x="129475" y="44112"/>
                  <a:pt x="127997" y="43859"/>
                  <a:pt x="126480" y="43859"/>
                </a:cubicBezTo>
                <a:cubicBezTo>
                  <a:pt x="125002" y="43859"/>
                  <a:pt x="123524" y="44073"/>
                  <a:pt x="122104" y="44520"/>
                </a:cubicBezTo>
                <a:cubicBezTo>
                  <a:pt x="119828" y="45220"/>
                  <a:pt x="117611" y="46446"/>
                  <a:pt x="115374" y="48254"/>
                </a:cubicBezTo>
                <a:cubicBezTo>
                  <a:pt x="113721" y="49616"/>
                  <a:pt x="112185" y="51211"/>
                  <a:pt x="110434" y="53370"/>
                </a:cubicBezTo>
                <a:cubicBezTo>
                  <a:pt x="109092" y="55023"/>
                  <a:pt x="107828" y="56851"/>
                  <a:pt x="106544" y="58932"/>
                </a:cubicBezTo>
                <a:lnTo>
                  <a:pt x="105883" y="60021"/>
                </a:lnTo>
                <a:cubicBezTo>
                  <a:pt x="105669" y="60002"/>
                  <a:pt x="105455" y="60002"/>
                  <a:pt x="105241" y="60002"/>
                </a:cubicBezTo>
                <a:cubicBezTo>
                  <a:pt x="104210" y="60002"/>
                  <a:pt x="103199" y="60157"/>
                  <a:pt x="102188" y="60410"/>
                </a:cubicBezTo>
                <a:cubicBezTo>
                  <a:pt x="101273" y="59243"/>
                  <a:pt x="100145" y="58271"/>
                  <a:pt x="98862" y="57551"/>
                </a:cubicBezTo>
                <a:cubicBezTo>
                  <a:pt x="97598" y="56812"/>
                  <a:pt x="96236" y="56365"/>
                  <a:pt x="94797" y="56131"/>
                </a:cubicBezTo>
                <a:cubicBezTo>
                  <a:pt x="94836" y="55684"/>
                  <a:pt x="94855" y="55198"/>
                  <a:pt x="94855" y="54731"/>
                </a:cubicBezTo>
                <a:cubicBezTo>
                  <a:pt x="94933" y="51755"/>
                  <a:pt x="94661" y="49324"/>
                  <a:pt x="93980" y="47068"/>
                </a:cubicBezTo>
                <a:cubicBezTo>
                  <a:pt x="93007" y="43820"/>
                  <a:pt x="91160" y="41194"/>
                  <a:pt x="88631" y="39483"/>
                </a:cubicBezTo>
                <a:cubicBezTo>
                  <a:pt x="87348" y="38608"/>
                  <a:pt x="85811" y="37946"/>
                  <a:pt x="84177" y="37616"/>
                </a:cubicBezTo>
                <a:cubicBezTo>
                  <a:pt x="83302" y="37421"/>
                  <a:pt x="82388" y="37324"/>
                  <a:pt x="81474" y="37324"/>
                </a:cubicBezTo>
                <a:cubicBezTo>
                  <a:pt x="80891" y="37324"/>
                  <a:pt x="80288" y="37363"/>
                  <a:pt x="79685" y="37441"/>
                </a:cubicBezTo>
                <a:cubicBezTo>
                  <a:pt x="77254" y="37752"/>
                  <a:pt x="74900" y="38783"/>
                  <a:pt x="72488" y="40572"/>
                </a:cubicBezTo>
                <a:cubicBezTo>
                  <a:pt x="70349" y="42167"/>
                  <a:pt x="68735" y="44053"/>
                  <a:pt x="67568" y="45512"/>
                </a:cubicBezTo>
                <a:cubicBezTo>
                  <a:pt x="67568" y="45512"/>
                  <a:pt x="67548" y="45570"/>
                  <a:pt x="67529" y="45570"/>
                </a:cubicBezTo>
                <a:cubicBezTo>
                  <a:pt x="67257" y="44695"/>
                  <a:pt x="66945" y="43859"/>
                  <a:pt x="66517" y="43081"/>
                </a:cubicBezTo>
                <a:cubicBezTo>
                  <a:pt x="66517" y="43081"/>
                  <a:pt x="66517" y="43061"/>
                  <a:pt x="66498" y="43061"/>
                </a:cubicBezTo>
                <a:cubicBezTo>
                  <a:pt x="65526" y="41194"/>
                  <a:pt x="64047" y="39599"/>
                  <a:pt x="62219" y="38491"/>
                </a:cubicBezTo>
                <a:cubicBezTo>
                  <a:pt x="60547" y="37460"/>
                  <a:pt x="58679" y="36915"/>
                  <a:pt x="56773" y="36915"/>
                </a:cubicBezTo>
                <a:cubicBezTo>
                  <a:pt x="56482" y="36915"/>
                  <a:pt x="56170" y="36935"/>
                  <a:pt x="55879" y="36954"/>
                </a:cubicBezTo>
                <a:cubicBezTo>
                  <a:pt x="55626" y="36974"/>
                  <a:pt x="55392" y="37013"/>
                  <a:pt x="55178" y="37052"/>
                </a:cubicBezTo>
                <a:cubicBezTo>
                  <a:pt x="54070" y="35204"/>
                  <a:pt x="52592" y="33765"/>
                  <a:pt x="50822" y="32773"/>
                </a:cubicBezTo>
                <a:cubicBezTo>
                  <a:pt x="49149" y="31839"/>
                  <a:pt x="47224" y="31334"/>
                  <a:pt x="45259" y="31334"/>
                </a:cubicBezTo>
                <a:cubicBezTo>
                  <a:pt x="45104" y="31334"/>
                  <a:pt x="44890" y="31334"/>
                  <a:pt x="44637" y="31372"/>
                </a:cubicBezTo>
                <a:cubicBezTo>
                  <a:pt x="42595" y="31450"/>
                  <a:pt x="40611" y="32092"/>
                  <a:pt x="38860" y="33220"/>
                </a:cubicBezTo>
                <a:cubicBezTo>
                  <a:pt x="37091" y="34329"/>
                  <a:pt x="35865" y="35749"/>
                  <a:pt x="35107" y="36682"/>
                </a:cubicBezTo>
                <a:cubicBezTo>
                  <a:pt x="34329" y="37693"/>
                  <a:pt x="33629" y="38783"/>
                  <a:pt x="32928" y="40144"/>
                </a:cubicBezTo>
                <a:cubicBezTo>
                  <a:pt x="33531" y="35690"/>
                  <a:pt x="33687" y="31625"/>
                  <a:pt x="33317" y="27697"/>
                </a:cubicBezTo>
                <a:cubicBezTo>
                  <a:pt x="33123" y="25460"/>
                  <a:pt x="32753" y="23301"/>
                  <a:pt x="32248" y="21278"/>
                </a:cubicBezTo>
                <a:cubicBezTo>
                  <a:pt x="31742" y="19217"/>
                  <a:pt x="30983" y="17097"/>
                  <a:pt x="30030" y="14957"/>
                </a:cubicBezTo>
                <a:cubicBezTo>
                  <a:pt x="28591" y="11748"/>
                  <a:pt x="26938" y="9045"/>
                  <a:pt x="24954" y="6769"/>
                </a:cubicBezTo>
                <a:cubicBezTo>
                  <a:pt x="24001" y="5660"/>
                  <a:pt x="22893" y="4630"/>
                  <a:pt x="21687" y="3696"/>
                </a:cubicBezTo>
                <a:cubicBezTo>
                  <a:pt x="20598" y="2840"/>
                  <a:pt x="19353" y="2121"/>
                  <a:pt x="17894" y="1459"/>
                </a:cubicBezTo>
                <a:cubicBezTo>
                  <a:pt x="15794" y="506"/>
                  <a:pt x="13382" y="1"/>
                  <a:pt x="10990" y="1"/>
                </a:cubicBezTo>
                <a:close/>
              </a:path>
            </a:pathLst>
          </a:custGeom>
          <a:solidFill>
            <a:srgbClr val="74BEAC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8" name="Google Shape;158;p8"/>
          <p:cNvGrpSpPr/>
          <p:nvPr/>
        </p:nvGrpSpPr>
        <p:grpSpPr>
          <a:xfrm flipH="1">
            <a:off x="11092293" y="626238"/>
            <a:ext cx="652020" cy="811748"/>
            <a:chOff x="7376250" y="1989890"/>
            <a:chExt cx="490228" cy="608811"/>
          </a:xfrm>
        </p:grpSpPr>
        <p:sp>
          <p:nvSpPr>
            <p:cNvPr id="159" name="Google Shape;159;p8"/>
            <p:cNvSpPr/>
            <p:nvPr/>
          </p:nvSpPr>
          <p:spPr>
            <a:xfrm>
              <a:off x="7376250" y="2459787"/>
              <a:ext cx="183714" cy="138915"/>
            </a:xfrm>
            <a:custGeom>
              <a:avLst/>
              <a:gdLst/>
              <a:ahLst/>
              <a:cxnLst/>
              <a:rect l="l" t="t" r="r" b="b"/>
              <a:pathLst>
                <a:path w="2440" h="1845" extrusionOk="0">
                  <a:moveTo>
                    <a:pt x="1652" y="1"/>
                  </a:moveTo>
                  <a:cubicBezTo>
                    <a:pt x="1595" y="1"/>
                    <a:pt x="1518" y="1"/>
                    <a:pt x="1441" y="20"/>
                  </a:cubicBezTo>
                  <a:cubicBezTo>
                    <a:pt x="1268" y="39"/>
                    <a:pt x="1115" y="116"/>
                    <a:pt x="923" y="212"/>
                  </a:cubicBezTo>
                  <a:cubicBezTo>
                    <a:pt x="827" y="270"/>
                    <a:pt x="750" y="308"/>
                    <a:pt x="673" y="385"/>
                  </a:cubicBezTo>
                  <a:cubicBezTo>
                    <a:pt x="596" y="423"/>
                    <a:pt x="539" y="481"/>
                    <a:pt x="462" y="558"/>
                  </a:cubicBezTo>
                  <a:cubicBezTo>
                    <a:pt x="212" y="769"/>
                    <a:pt x="1" y="1153"/>
                    <a:pt x="155" y="1480"/>
                  </a:cubicBezTo>
                  <a:cubicBezTo>
                    <a:pt x="212" y="1633"/>
                    <a:pt x="347" y="1749"/>
                    <a:pt x="558" y="1806"/>
                  </a:cubicBezTo>
                  <a:cubicBezTo>
                    <a:pt x="654" y="1825"/>
                    <a:pt x="750" y="1845"/>
                    <a:pt x="904" y="1845"/>
                  </a:cubicBezTo>
                  <a:cubicBezTo>
                    <a:pt x="980" y="1845"/>
                    <a:pt x="1076" y="1825"/>
                    <a:pt x="1192" y="1806"/>
                  </a:cubicBezTo>
                  <a:cubicBezTo>
                    <a:pt x="1288" y="1768"/>
                    <a:pt x="1384" y="1729"/>
                    <a:pt x="1480" y="1672"/>
                  </a:cubicBezTo>
                  <a:cubicBezTo>
                    <a:pt x="1576" y="1633"/>
                    <a:pt x="1672" y="1576"/>
                    <a:pt x="1768" y="1518"/>
                  </a:cubicBezTo>
                  <a:cubicBezTo>
                    <a:pt x="1979" y="1364"/>
                    <a:pt x="2152" y="1230"/>
                    <a:pt x="2267" y="1038"/>
                  </a:cubicBezTo>
                  <a:cubicBezTo>
                    <a:pt x="2382" y="846"/>
                    <a:pt x="2440" y="616"/>
                    <a:pt x="2363" y="462"/>
                  </a:cubicBezTo>
                  <a:cubicBezTo>
                    <a:pt x="2286" y="270"/>
                    <a:pt x="2152" y="116"/>
                    <a:pt x="1941" y="39"/>
                  </a:cubicBezTo>
                  <a:cubicBezTo>
                    <a:pt x="1864" y="20"/>
                    <a:pt x="1787" y="1"/>
                    <a:pt x="1652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8"/>
            <p:cNvSpPr/>
            <p:nvPr/>
          </p:nvSpPr>
          <p:spPr>
            <a:xfrm>
              <a:off x="7526683" y="1989890"/>
              <a:ext cx="339795" cy="261792"/>
            </a:xfrm>
            <a:custGeom>
              <a:avLst/>
              <a:gdLst/>
              <a:ahLst/>
              <a:cxnLst/>
              <a:rect l="l" t="t" r="r" b="b"/>
              <a:pathLst>
                <a:path w="4513" h="3477" extrusionOk="0">
                  <a:moveTo>
                    <a:pt x="3265" y="1"/>
                  </a:moveTo>
                  <a:cubicBezTo>
                    <a:pt x="3073" y="1"/>
                    <a:pt x="2861" y="39"/>
                    <a:pt x="2669" y="97"/>
                  </a:cubicBezTo>
                  <a:cubicBezTo>
                    <a:pt x="2650" y="97"/>
                    <a:pt x="2612" y="116"/>
                    <a:pt x="2593" y="116"/>
                  </a:cubicBezTo>
                  <a:lnTo>
                    <a:pt x="2516" y="116"/>
                  </a:lnTo>
                  <a:cubicBezTo>
                    <a:pt x="2113" y="270"/>
                    <a:pt x="1748" y="481"/>
                    <a:pt x="1517" y="615"/>
                  </a:cubicBezTo>
                  <a:cubicBezTo>
                    <a:pt x="1325" y="750"/>
                    <a:pt x="1133" y="884"/>
                    <a:pt x="941" y="1038"/>
                  </a:cubicBezTo>
                  <a:cubicBezTo>
                    <a:pt x="749" y="1172"/>
                    <a:pt x="595" y="1345"/>
                    <a:pt x="461" y="1479"/>
                  </a:cubicBezTo>
                  <a:cubicBezTo>
                    <a:pt x="154" y="1864"/>
                    <a:pt x="0" y="2228"/>
                    <a:pt x="39" y="2593"/>
                  </a:cubicBezTo>
                  <a:cubicBezTo>
                    <a:pt x="77" y="2785"/>
                    <a:pt x="173" y="2958"/>
                    <a:pt x="307" y="3150"/>
                  </a:cubicBezTo>
                  <a:cubicBezTo>
                    <a:pt x="403" y="3265"/>
                    <a:pt x="557" y="3361"/>
                    <a:pt x="749" y="3400"/>
                  </a:cubicBezTo>
                  <a:cubicBezTo>
                    <a:pt x="864" y="3457"/>
                    <a:pt x="999" y="3477"/>
                    <a:pt x="1152" y="3477"/>
                  </a:cubicBezTo>
                  <a:lnTo>
                    <a:pt x="1268" y="3477"/>
                  </a:lnTo>
                  <a:cubicBezTo>
                    <a:pt x="1460" y="3477"/>
                    <a:pt x="1652" y="3438"/>
                    <a:pt x="1863" y="3361"/>
                  </a:cubicBezTo>
                  <a:cubicBezTo>
                    <a:pt x="2285" y="3246"/>
                    <a:pt x="2689" y="3054"/>
                    <a:pt x="3092" y="2785"/>
                  </a:cubicBezTo>
                  <a:cubicBezTo>
                    <a:pt x="3514" y="2516"/>
                    <a:pt x="3841" y="2248"/>
                    <a:pt x="4091" y="1940"/>
                  </a:cubicBezTo>
                  <a:cubicBezTo>
                    <a:pt x="4225" y="1768"/>
                    <a:pt x="4302" y="1652"/>
                    <a:pt x="4379" y="1518"/>
                  </a:cubicBezTo>
                  <a:cubicBezTo>
                    <a:pt x="4436" y="1345"/>
                    <a:pt x="4494" y="1134"/>
                    <a:pt x="4494" y="903"/>
                  </a:cubicBezTo>
                  <a:cubicBezTo>
                    <a:pt x="4513" y="807"/>
                    <a:pt x="4494" y="711"/>
                    <a:pt x="4475" y="615"/>
                  </a:cubicBezTo>
                  <a:cubicBezTo>
                    <a:pt x="4436" y="519"/>
                    <a:pt x="4398" y="462"/>
                    <a:pt x="4321" y="366"/>
                  </a:cubicBezTo>
                  <a:cubicBezTo>
                    <a:pt x="4263" y="289"/>
                    <a:pt x="4187" y="231"/>
                    <a:pt x="4129" y="193"/>
                  </a:cubicBezTo>
                  <a:cubicBezTo>
                    <a:pt x="4052" y="135"/>
                    <a:pt x="3995" y="116"/>
                    <a:pt x="3860" y="78"/>
                  </a:cubicBezTo>
                  <a:cubicBezTo>
                    <a:pt x="3726" y="20"/>
                    <a:pt x="3553" y="1"/>
                    <a:pt x="336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8"/>
            <p:cNvSpPr/>
            <p:nvPr/>
          </p:nvSpPr>
          <p:spPr>
            <a:xfrm>
              <a:off x="7694358" y="2297909"/>
              <a:ext cx="124459" cy="99838"/>
            </a:xfrm>
            <a:custGeom>
              <a:avLst/>
              <a:gdLst/>
              <a:ahLst/>
              <a:cxnLst/>
              <a:rect l="l" t="t" r="r" b="b"/>
              <a:pathLst>
                <a:path w="1653" h="1326" extrusionOk="0">
                  <a:moveTo>
                    <a:pt x="1115" y="0"/>
                  </a:moveTo>
                  <a:cubicBezTo>
                    <a:pt x="1019" y="0"/>
                    <a:pt x="923" y="39"/>
                    <a:pt x="827" y="58"/>
                  </a:cubicBezTo>
                  <a:cubicBezTo>
                    <a:pt x="692" y="96"/>
                    <a:pt x="558" y="154"/>
                    <a:pt x="462" y="231"/>
                  </a:cubicBezTo>
                  <a:cubicBezTo>
                    <a:pt x="346" y="288"/>
                    <a:pt x="250" y="365"/>
                    <a:pt x="174" y="442"/>
                  </a:cubicBezTo>
                  <a:cubicBezTo>
                    <a:pt x="97" y="538"/>
                    <a:pt x="58" y="615"/>
                    <a:pt x="20" y="730"/>
                  </a:cubicBezTo>
                  <a:cubicBezTo>
                    <a:pt x="1" y="768"/>
                    <a:pt x="1" y="845"/>
                    <a:pt x="1" y="903"/>
                  </a:cubicBezTo>
                  <a:cubicBezTo>
                    <a:pt x="1" y="941"/>
                    <a:pt x="20" y="999"/>
                    <a:pt x="58" y="1056"/>
                  </a:cubicBezTo>
                  <a:cubicBezTo>
                    <a:pt x="78" y="1114"/>
                    <a:pt x="97" y="1152"/>
                    <a:pt x="174" y="1210"/>
                  </a:cubicBezTo>
                  <a:cubicBezTo>
                    <a:pt x="212" y="1229"/>
                    <a:pt x="270" y="1287"/>
                    <a:pt x="308" y="1306"/>
                  </a:cubicBezTo>
                  <a:cubicBezTo>
                    <a:pt x="346" y="1306"/>
                    <a:pt x="385" y="1325"/>
                    <a:pt x="442" y="1325"/>
                  </a:cubicBezTo>
                  <a:lnTo>
                    <a:pt x="558" y="1325"/>
                  </a:lnTo>
                  <a:cubicBezTo>
                    <a:pt x="634" y="1325"/>
                    <a:pt x="673" y="1306"/>
                    <a:pt x="731" y="1287"/>
                  </a:cubicBezTo>
                  <a:cubicBezTo>
                    <a:pt x="942" y="1210"/>
                    <a:pt x="1153" y="1095"/>
                    <a:pt x="1345" y="941"/>
                  </a:cubicBezTo>
                  <a:cubicBezTo>
                    <a:pt x="1441" y="864"/>
                    <a:pt x="1499" y="807"/>
                    <a:pt x="1556" y="730"/>
                  </a:cubicBezTo>
                  <a:cubicBezTo>
                    <a:pt x="1595" y="692"/>
                    <a:pt x="1614" y="653"/>
                    <a:pt x="1633" y="615"/>
                  </a:cubicBezTo>
                  <a:cubicBezTo>
                    <a:pt x="1652" y="557"/>
                    <a:pt x="1652" y="519"/>
                    <a:pt x="1652" y="461"/>
                  </a:cubicBezTo>
                  <a:cubicBezTo>
                    <a:pt x="1652" y="384"/>
                    <a:pt x="1633" y="288"/>
                    <a:pt x="1595" y="231"/>
                  </a:cubicBezTo>
                  <a:cubicBezTo>
                    <a:pt x="1518" y="115"/>
                    <a:pt x="1441" y="58"/>
                    <a:pt x="1345" y="39"/>
                  </a:cubicBezTo>
                  <a:cubicBezTo>
                    <a:pt x="1307" y="0"/>
                    <a:pt x="1249" y="0"/>
                    <a:pt x="11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2" name="Google Shape;162;p8"/>
          <p:cNvSpPr txBox="1">
            <a:spLocks noGrp="1"/>
          </p:cNvSpPr>
          <p:nvPr>
            <p:ph type="title"/>
          </p:nvPr>
        </p:nvSpPr>
        <p:spPr>
          <a:xfrm>
            <a:off x="2504289" y="1438000"/>
            <a:ext cx="6876147" cy="3372400"/>
          </a:xfrm>
          <a:prstGeom prst="rect">
            <a:avLst/>
          </a:prstGeom>
          <a:effectLst>
            <a:outerShdw dist="57150" dir="3960000" algn="bl" rotWithShape="0">
              <a:schemeClr val="lt1"/>
            </a:outerShdw>
          </a:effectLst>
        </p:spPr>
        <p:txBody>
          <a:bodyPr spcFirstLastPara="1" wrap="square" lIns="121705" tIns="121705" rIns="121705" bIns="12170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60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6126" y="1825625"/>
            <a:ext cx="516878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56931" y="1825625"/>
            <a:ext cx="516878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9373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711" y="365126"/>
            <a:ext cx="1048958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7711" y="1681163"/>
            <a:ext cx="5145027" cy="823912"/>
          </a:xfrm>
        </p:spPr>
        <p:txBody>
          <a:bodyPr anchor="b"/>
          <a:lstStyle>
            <a:lvl1pPr marL="0" indent="0">
              <a:buNone/>
              <a:defRPr sz="2394" b="1"/>
            </a:lvl1pPr>
            <a:lvl2pPr marL="456057" indent="0">
              <a:buNone/>
              <a:defRPr sz="1995" b="1"/>
            </a:lvl2pPr>
            <a:lvl3pPr marL="912114" indent="0">
              <a:buNone/>
              <a:defRPr sz="1795" b="1"/>
            </a:lvl3pPr>
            <a:lvl4pPr marL="1368171" indent="0">
              <a:buNone/>
              <a:defRPr sz="1596" b="1"/>
            </a:lvl4pPr>
            <a:lvl5pPr marL="1824228" indent="0">
              <a:buNone/>
              <a:defRPr sz="1596" b="1"/>
            </a:lvl5pPr>
            <a:lvl6pPr marL="2280285" indent="0">
              <a:buNone/>
              <a:defRPr sz="1596" b="1"/>
            </a:lvl6pPr>
            <a:lvl7pPr marL="2736342" indent="0">
              <a:buNone/>
              <a:defRPr sz="1596" b="1"/>
            </a:lvl7pPr>
            <a:lvl8pPr marL="3192399" indent="0">
              <a:buNone/>
              <a:defRPr sz="1596" b="1"/>
            </a:lvl8pPr>
            <a:lvl9pPr marL="3648456" indent="0">
              <a:buNone/>
              <a:defRPr sz="159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7711" y="2505075"/>
            <a:ext cx="514502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56931" y="1681163"/>
            <a:ext cx="5170365" cy="823912"/>
          </a:xfrm>
        </p:spPr>
        <p:txBody>
          <a:bodyPr anchor="b"/>
          <a:lstStyle>
            <a:lvl1pPr marL="0" indent="0">
              <a:buNone/>
              <a:defRPr sz="2394" b="1"/>
            </a:lvl1pPr>
            <a:lvl2pPr marL="456057" indent="0">
              <a:buNone/>
              <a:defRPr sz="1995" b="1"/>
            </a:lvl2pPr>
            <a:lvl3pPr marL="912114" indent="0">
              <a:buNone/>
              <a:defRPr sz="1795" b="1"/>
            </a:lvl3pPr>
            <a:lvl4pPr marL="1368171" indent="0">
              <a:buNone/>
              <a:defRPr sz="1596" b="1"/>
            </a:lvl4pPr>
            <a:lvl5pPr marL="1824228" indent="0">
              <a:buNone/>
              <a:defRPr sz="1596" b="1"/>
            </a:lvl5pPr>
            <a:lvl6pPr marL="2280285" indent="0">
              <a:buNone/>
              <a:defRPr sz="1596" b="1"/>
            </a:lvl6pPr>
            <a:lvl7pPr marL="2736342" indent="0">
              <a:buNone/>
              <a:defRPr sz="1596" b="1"/>
            </a:lvl7pPr>
            <a:lvl8pPr marL="3192399" indent="0">
              <a:buNone/>
              <a:defRPr sz="1596" b="1"/>
            </a:lvl8pPr>
            <a:lvl9pPr marL="3648456" indent="0">
              <a:buNone/>
              <a:defRPr sz="159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56931" y="2505075"/>
            <a:ext cx="5170365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8966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2465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0151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711" y="457200"/>
            <a:ext cx="3922509" cy="1600200"/>
          </a:xfrm>
        </p:spPr>
        <p:txBody>
          <a:bodyPr anchor="b"/>
          <a:lstStyle>
            <a:lvl1pPr>
              <a:defRPr sz="319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70365" y="987426"/>
            <a:ext cx="6156930" cy="4873625"/>
          </a:xfrm>
        </p:spPr>
        <p:txBody>
          <a:bodyPr/>
          <a:lstStyle>
            <a:lvl1pPr>
              <a:defRPr sz="3192"/>
            </a:lvl1pPr>
            <a:lvl2pPr>
              <a:defRPr sz="2793"/>
            </a:lvl2pPr>
            <a:lvl3pPr>
              <a:defRPr sz="2394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711" y="2057400"/>
            <a:ext cx="3922509" cy="3811588"/>
          </a:xfrm>
        </p:spPr>
        <p:txBody>
          <a:bodyPr/>
          <a:lstStyle>
            <a:lvl1pPr marL="0" indent="0">
              <a:buNone/>
              <a:defRPr sz="1596"/>
            </a:lvl1pPr>
            <a:lvl2pPr marL="456057" indent="0">
              <a:buNone/>
              <a:defRPr sz="1397"/>
            </a:lvl2pPr>
            <a:lvl3pPr marL="912114" indent="0">
              <a:buNone/>
              <a:defRPr sz="1197"/>
            </a:lvl3pPr>
            <a:lvl4pPr marL="1368171" indent="0">
              <a:buNone/>
              <a:defRPr sz="998"/>
            </a:lvl4pPr>
            <a:lvl5pPr marL="1824228" indent="0">
              <a:buNone/>
              <a:defRPr sz="998"/>
            </a:lvl5pPr>
            <a:lvl6pPr marL="2280285" indent="0">
              <a:buNone/>
              <a:defRPr sz="998"/>
            </a:lvl6pPr>
            <a:lvl7pPr marL="2736342" indent="0">
              <a:buNone/>
              <a:defRPr sz="998"/>
            </a:lvl7pPr>
            <a:lvl8pPr marL="3192399" indent="0">
              <a:buNone/>
              <a:defRPr sz="998"/>
            </a:lvl8pPr>
            <a:lvl9pPr marL="3648456" indent="0">
              <a:buNone/>
              <a:defRPr sz="99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3354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711" y="457200"/>
            <a:ext cx="3922509" cy="1600200"/>
          </a:xfrm>
        </p:spPr>
        <p:txBody>
          <a:bodyPr anchor="b"/>
          <a:lstStyle>
            <a:lvl1pPr>
              <a:defRPr sz="319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70365" y="987426"/>
            <a:ext cx="6156930" cy="4873625"/>
          </a:xfrm>
        </p:spPr>
        <p:txBody>
          <a:bodyPr/>
          <a:lstStyle>
            <a:lvl1pPr marL="0" indent="0">
              <a:buNone/>
              <a:defRPr sz="3192"/>
            </a:lvl1pPr>
            <a:lvl2pPr marL="456057" indent="0">
              <a:buNone/>
              <a:defRPr sz="2793"/>
            </a:lvl2pPr>
            <a:lvl3pPr marL="912114" indent="0">
              <a:buNone/>
              <a:defRPr sz="2394"/>
            </a:lvl3pPr>
            <a:lvl4pPr marL="1368171" indent="0">
              <a:buNone/>
              <a:defRPr sz="1995"/>
            </a:lvl4pPr>
            <a:lvl5pPr marL="1824228" indent="0">
              <a:buNone/>
              <a:defRPr sz="1995"/>
            </a:lvl5pPr>
            <a:lvl6pPr marL="2280285" indent="0">
              <a:buNone/>
              <a:defRPr sz="1995"/>
            </a:lvl6pPr>
            <a:lvl7pPr marL="2736342" indent="0">
              <a:buNone/>
              <a:defRPr sz="1995"/>
            </a:lvl7pPr>
            <a:lvl8pPr marL="3192399" indent="0">
              <a:buNone/>
              <a:defRPr sz="1995"/>
            </a:lvl8pPr>
            <a:lvl9pPr marL="3648456" indent="0">
              <a:buNone/>
              <a:defRPr sz="199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711" y="2057400"/>
            <a:ext cx="3922509" cy="3811588"/>
          </a:xfrm>
        </p:spPr>
        <p:txBody>
          <a:bodyPr/>
          <a:lstStyle>
            <a:lvl1pPr marL="0" indent="0">
              <a:buNone/>
              <a:defRPr sz="1596"/>
            </a:lvl1pPr>
            <a:lvl2pPr marL="456057" indent="0">
              <a:buNone/>
              <a:defRPr sz="1397"/>
            </a:lvl2pPr>
            <a:lvl3pPr marL="912114" indent="0">
              <a:buNone/>
              <a:defRPr sz="1197"/>
            </a:lvl3pPr>
            <a:lvl4pPr marL="1368171" indent="0">
              <a:buNone/>
              <a:defRPr sz="998"/>
            </a:lvl4pPr>
            <a:lvl5pPr marL="1824228" indent="0">
              <a:buNone/>
              <a:defRPr sz="998"/>
            </a:lvl5pPr>
            <a:lvl6pPr marL="2280285" indent="0">
              <a:buNone/>
              <a:defRPr sz="998"/>
            </a:lvl6pPr>
            <a:lvl7pPr marL="2736342" indent="0">
              <a:buNone/>
              <a:defRPr sz="998"/>
            </a:lvl7pPr>
            <a:lvl8pPr marL="3192399" indent="0">
              <a:buNone/>
              <a:defRPr sz="998"/>
            </a:lvl8pPr>
            <a:lvl9pPr marL="3648456" indent="0">
              <a:buNone/>
              <a:defRPr sz="99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8717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42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03315" y="365125"/>
            <a:ext cx="2622396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6126" y="365125"/>
            <a:ext cx="7715166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832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1"/>
          <p:cNvSpPr/>
          <p:nvPr/>
        </p:nvSpPr>
        <p:spPr>
          <a:xfrm rot="5400000" flipH="1">
            <a:off x="4846730" y="4413937"/>
            <a:ext cx="547133" cy="4307327"/>
          </a:xfrm>
          <a:custGeom>
            <a:avLst/>
            <a:gdLst/>
            <a:ahLst/>
            <a:cxnLst/>
            <a:rect l="l" t="t" r="r" b="b"/>
            <a:pathLst>
              <a:path w="16414" h="62270" extrusionOk="0">
                <a:moveTo>
                  <a:pt x="4865" y="1"/>
                </a:moveTo>
                <a:cubicBezTo>
                  <a:pt x="4187" y="1"/>
                  <a:pt x="3536" y="74"/>
                  <a:pt x="2938" y="218"/>
                </a:cubicBezTo>
                <a:cubicBezTo>
                  <a:pt x="1881" y="480"/>
                  <a:pt x="880" y="929"/>
                  <a:pt x="0" y="1565"/>
                </a:cubicBezTo>
                <a:lnTo>
                  <a:pt x="0" y="62270"/>
                </a:lnTo>
                <a:lnTo>
                  <a:pt x="12830" y="62270"/>
                </a:lnTo>
                <a:cubicBezTo>
                  <a:pt x="12867" y="61119"/>
                  <a:pt x="12502" y="59874"/>
                  <a:pt x="11585" y="58658"/>
                </a:cubicBezTo>
                <a:cubicBezTo>
                  <a:pt x="9339" y="55672"/>
                  <a:pt x="4773" y="53810"/>
                  <a:pt x="3210" y="50675"/>
                </a:cubicBezTo>
                <a:cubicBezTo>
                  <a:pt x="2967" y="50198"/>
                  <a:pt x="2807" y="49683"/>
                  <a:pt x="2742" y="49159"/>
                </a:cubicBezTo>
                <a:cubicBezTo>
                  <a:pt x="2508" y="47241"/>
                  <a:pt x="3678" y="45594"/>
                  <a:pt x="5194" y="44537"/>
                </a:cubicBezTo>
                <a:cubicBezTo>
                  <a:pt x="7121" y="43198"/>
                  <a:pt x="9611" y="42412"/>
                  <a:pt x="11201" y="40803"/>
                </a:cubicBezTo>
                <a:cubicBezTo>
                  <a:pt x="16414" y="35516"/>
                  <a:pt x="9816" y="24904"/>
                  <a:pt x="11342" y="17483"/>
                </a:cubicBezTo>
                <a:cubicBezTo>
                  <a:pt x="11885" y="14910"/>
                  <a:pt x="13391" y="12785"/>
                  <a:pt x="13934" y="10212"/>
                </a:cubicBezTo>
                <a:cubicBezTo>
                  <a:pt x="14552" y="7096"/>
                  <a:pt x="13335" y="3905"/>
                  <a:pt x="10808" y="1987"/>
                </a:cubicBezTo>
                <a:cubicBezTo>
                  <a:pt x="9046" y="628"/>
                  <a:pt x="6842" y="1"/>
                  <a:pt x="4865" y="1"/>
                </a:cubicBezTo>
                <a:close/>
              </a:path>
            </a:pathLst>
          </a:custGeom>
          <a:solidFill>
            <a:srgbClr val="FF835F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11"/>
          <p:cNvSpPr/>
          <p:nvPr/>
        </p:nvSpPr>
        <p:spPr>
          <a:xfrm rot="-5400000">
            <a:off x="2198661" y="4506633"/>
            <a:ext cx="575724" cy="4127009"/>
          </a:xfrm>
          <a:custGeom>
            <a:avLst/>
            <a:gdLst/>
            <a:ahLst/>
            <a:cxnLst/>
            <a:rect l="l" t="t" r="r" b="b"/>
            <a:pathLst>
              <a:path w="28767" h="86765" extrusionOk="0">
                <a:moveTo>
                  <a:pt x="2350" y="0"/>
                </a:moveTo>
                <a:cubicBezTo>
                  <a:pt x="1552" y="0"/>
                  <a:pt x="766" y="27"/>
                  <a:pt x="0" y="80"/>
                </a:cubicBezTo>
                <a:lnTo>
                  <a:pt x="0" y="86765"/>
                </a:lnTo>
                <a:lnTo>
                  <a:pt x="3668" y="86688"/>
                </a:lnTo>
                <a:cubicBezTo>
                  <a:pt x="5070" y="86611"/>
                  <a:pt x="6452" y="86400"/>
                  <a:pt x="7797" y="86074"/>
                </a:cubicBezTo>
                <a:cubicBezTo>
                  <a:pt x="15075" y="84307"/>
                  <a:pt x="21546" y="79199"/>
                  <a:pt x="24849" y="72439"/>
                </a:cubicBezTo>
                <a:cubicBezTo>
                  <a:pt x="28767" y="64431"/>
                  <a:pt x="27480" y="54003"/>
                  <a:pt x="21278" y="47589"/>
                </a:cubicBezTo>
                <a:cubicBezTo>
                  <a:pt x="18685" y="44920"/>
                  <a:pt x="15420" y="43000"/>
                  <a:pt x="12866" y="40311"/>
                </a:cubicBezTo>
                <a:cubicBezTo>
                  <a:pt x="10331" y="37623"/>
                  <a:pt x="8526" y="33686"/>
                  <a:pt x="9851" y="30210"/>
                </a:cubicBezTo>
                <a:cubicBezTo>
                  <a:pt x="11388" y="26197"/>
                  <a:pt x="16227" y="24660"/>
                  <a:pt x="19031" y="21396"/>
                </a:cubicBezTo>
                <a:cubicBezTo>
                  <a:pt x="23198" y="16556"/>
                  <a:pt x="21719" y="8472"/>
                  <a:pt x="16938" y="4208"/>
                </a:cubicBezTo>
                <a:cubicBezTo>
                  <a:pt x="13545" y="1217"/>
                  <a:pt x="7696" y="0"/>
                  <a:pt x="235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11"/>
          <p:cNvSpPr/>
          <p:nvPr/>
        </p:nvSpPr>
        <p:spPr>
          <a:xfrm>
            <a:off x="6755180" y="6448033"/>
            <a:ext cx="4747056" cy="409972"/>
          </a:xfrm>
          <a:custGeom>
            <a:avLst/>
            <a:gdLst/>
            <a:ahLst/>
            <a:cxnLst/>
            <a:rect l="l" t="t" r="r" b="b"/>
            <a:pathLst>
              <a:path w="75509" h="23084" extrusionOk="0">
                <a:moveTo>
                  <a:pt x="63433" y="1"/>
                </a:moveTo>
                <a:cubicBezTo>
                  <a:pt x="58309" y="1"/>
                  <a:pt x="52476" y="4766"/>
                  <a:pt x="47663" y="6549"/>
                </a:cubicBezTo>
                <a:cubicBezTo>
                  <a:pt x="44986" y="7539"/>
                  <a:pt x="42167" y="7896"/>
                  <a:pt x="39312" y="7896"/>
                </a:cubicBezTo>
                <a:cubicBezTo>
                  <a:pt x="36515" y="7896"/>
                  <a:pt x="33683" y="7553"/>
                  <a:pt x="30918" y="7125"/>
                </a:cubicBezTo>
                <a:cubicBezTo>
                  <a:pt x="27086" y="6530"/>
                  <a:pt x="23159" y="5783"/>
                  <a:pt x="19296" y="5783"/>
                </a:cubicBezTo>
                <a:cubicBezTo>
                  <a:pt x="17176" y="5783"/>
                  <a:pt x="15075" y="6008"/>
                  <a:pt x="13020" y="6607"/>
                </a:cubicBezTo>
                <a:cubicBezTo>
                  <a:pt x="5857" y="8681"/>
                  <a:pt x="365" y="15613"/>
                  <a:pt x="0" y="23083"/>
                </a:cubicBezTo>
                <a:lnTo>
                  <a:pt x="75508" y="23083"/>
                </a:lnTo>
                <a:cubicBezTo>
                  <a:pt x="75508" y="15229"/>
                  <a:pt x="73722" y="9449"/>
                  <a:pt x="69939" y="3861"/>
                </a:cubicBezTo>
                <a:cubicBezTo>
                  <a:pt x="68039" y="1029"/>
                  <a:pt x="65812" y="1"/>
                  <a:pt x="63433" y="1"/>
                </a:cubicBezTo>
                <a:close/>
              </a:path>
            </a:pathLst>
          </a:custGeom>
          <a:solidFill>
            <a:srgbClr val="ACDCDC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11"/>
          <p:cNvSpPr/>
          <p:nvPr/>
        </p:nvSpPr>
        <p:spPr>
          <a:xfrm rot="10800000" flipH="1">
            <a:off x="8138916" y="5850480"/>
            <a:ext cx="4022896" cy="1007525"/>
          </a:xfrm>
          <a:custGeom>
            <a:avLst/>
            <a:gdLst/>
            <a:ahLst/>
            <a:cxnLst/>
            <a:rect l="l" t="t" r="r" b="b"/>
            <a:pathLst>
              <a:path w="63980" h="15984" extrusionOk="0">
                <a:moveTo>
                  <a:pt x="1" y="0"/>
                </a:moveTo>
                <a:cubicBezTo>
                  <a:pt x="4207" y="2189"/>
                  <a:pt x="8933" y="3311"/>
                  <a:pt x="13654" y="3311"/>
                </a:cubicBezTo>
                <a:cubicBezTo>
                  <a:pt x="17451" y="3311"/>
                  <a:pt x="21245" y="2585"/>
                  <a:pt x="24761" y="1105"/>
                </a:cubicBezTo>
                <a:cubicBezTo>
                  <a:pt x="25268" y="892"/>
                  <a:pt x="25816" y="665"/>
                  <a:pt x="26348" y="665"/>
                </a:cubicBezTo>
                <a:cubicBezTo>
                  <a:pt x="26543" y="665"/>
                  <a:pt x="26735" y="695"/>
                  <a:pt x="26923" y="768"/>
                </a:cubicBezTo>
                <a:cubicBezTo>
                  <a:pt x="27681" y="1077"/>
                  <a:pt x="28027" y="1947"/>
                  <a:pt x="28392" y="2696"/>
                </a:cubicBezTo>
                <a:cubicBezTo>
                  <a:pt x="30036" y="6108"/>
                  <a:pt x="33753" y="8204"/>
                  <a:pt x="37426" y="8204"/>
                </a:cubicBezTo>
                <a:cubicBezTo>
                  <a:pt x="38688" y="8204"/>
                  <a:pt x="39944" y="7957"/>
                  <a:pt x="41109" y="7431"/>
                </a:cubicBezTo>
                <a:cubicBezTo>
                  <a:pt x="42597" y="6747"/>
                  <a:pt x="43926" y="5690"/>
                  <a:pt x="45508" y="5306"/>
                </a:cubicBezTo>
                <a:cubicBezTo>
                  <a:pt x="45955" y="5199"/>
                  <a:pt x="46401" y="5149"/>
                  <a:pt x="46844" y="5149"/>
                </a:cubicBezTo>
                <a:cubicBezTo>
                  <a:pt x="49597" y="5149"/>
                  <a:pt x="52222" y="7085"/>
                  <a:pt x="54229" y="9180"/>
                </a:cubicBezTo>
                <a:cubicBezTo>
                  <a:pt x="56550" y="11604"/>
                  <a:pt x="58693" y="14477"/>
                  <a:pt x="61828" y="15591"/>
                </a:cubicBezTo>
                <a:cubicBezTo>
                  <a:pt x="62520" y="15825"/>
                  <a:pt x="63241" y="15956"/>
                  <a:pt x="63980" y="15984"/>
                </a:cubicBezTo>
                <a:lnTo>
                  <a:pt x="6398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11"/>
          <p:cNvSpPr/>
          <p:nvPr/>
        </p:nvSpPr>
        <p:spPr>
          <a:xfrm rot="-5400000" flipH="1">
            <a:off x="799568" y="5058464"/>
            <a:ext cx="999979" cy="2599101"/>
          </a:xfrm>
          <a:custGeom>
            <a:avLst/>
            <a:gdLst/>
            <a:ahLst/>
            <a:cxnLst/>
            <a:rect l="l" t="t" r="r" b="b"/>
            <a:pathLst>
              <a:path w="42480" h="74218" extrusionOk="0">
                <a:moveTo>
                  <a:pt x="1" y="0"/>
                </a:moveTo>
                <a:cubicBezTo>
                  <a:pt x="1" y="442"/>
                  <a:pt x="20" y="883"/>
                  <a:pt x="58" y="1325"/>
                </a:cubicBezTo>
                <a:cubicBezTo>
                  <a:pt x="1307" y="13193"/>
                  <a:pt x="7951" y="16227"/>
                  <a:pt x="14941" y="17648"/>
                </a:cubicBezTo>
                <a:cubicBezTo>
                  <a:pt x="18206" y="18301"/>
                  <a:pt x="21528" y="18608"/>
                  <a:pt x="24428" y="19280"/>
                </a:cubicBezTo>
                <a:cubicBezTo>
                  <a:pt x="30362" y="20682"/>
                  <a:pt x="34510" y="23659"/>
                  <a:pt x="32608" y="34355"/>
                </a:cubicBezTo>
                <a:cubicBezTo>
                  <a:pt x="31034" y="43266"/>
                  <a:pt x="23890" y="51043"/>
                  <a:pt x="24524" y="60050"/>
                </a:cubicBezTo>
                <a:cubicBezTo>
                  <a:pt x="24524" y="60127"/>
                  <a:pt x="24543" y="60184"/>
                  <a:pt x="24543" y="60261"/>
                </a:cubicBezTo>
                <a:cubicBezTo>
                  <a:pt x="24754" y="63026"/>
                  <a:pt x="26022" y="65600"/>
                  <a:pt x="27904" y="67789"/>
                </a:cubicBezTo>
                <a:cubicBezTo>
                  <a:pt x="29651" y="69767"/>
                  <a:pt x="31783" y="71380"/>
                  <a:pt x="34183" y="72494"/>
                </a:cubicBezTo>
                <a:cubicBezTo>
                  <a:pt x="36520" y="73595"/>
                  <a:pt x="39052" y="74217"/>
                  <a:pt x="41501" y="74217"/>
                </a:cubicBezTo>
                <a:cubicBezTo>
                  <a:pt x="41828" y="74217"/>
                  <a:pt x="42155" y="74206"/>
                  <a:pt x="42479" y="74184"/>
                </a:cubicBezTo>
                <a:lnTo>
                  <a:pt x="42479" y="0"/>
                </a:lnTo>
                <a:close/>
              </a:path>
            </a:pathLst>
          </a:custGeom>
          <a:solidFill>
            <a:srgbClr val="00A0A7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11"/>
          <p:cNvSpPr txBox="1">
            <a:spLocks noGrp="1"/>
          </p:cNvSpPr>
          <p:nvPr>
            <p:ph type="title" hasCustomPrompt="1"/>
          </p:nvPr>
        </p:nvSpPr>
        <p:spPr>
          <a:xfrm>
            <a:off x="1902682" y="2865933"/>
            <a:ext cx="8356475" cy="1120400"/>
          </a:xfrm>
          <a:prstGeom prst="rect">
            <a:avLst/>
          </a:prstGeom>
        </p:spPr>
        <p:txBody>
          <a:bodyPr spcFirstLastPara="1" wrap="square" lIns="121705" tIns="121705" rIns="121705" bIns="12170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92" name="Google Shape;192;p11"/>
          <p:cNvSpPr txBox="1">
            <a:spLocks noGrp="1"/>
          </p:cNvSpPr>
          <p:nvPr>
            <p:ph type="subTitle" idx="1"/>
          </p:nvPr>
        </p:nvSpPr>
        <p:spPr>
          <a:xfrm>
            <a:off x="2462493" y="4118533"/>
            <a:ext cx="7236852" cy="410000"/>
          </a:xfrm>
          <a:prstGeom prst="rect">
            <a:avLst/>
          </a:prstGeom>
        </p:spPr>
        <p:txBody>
          <a:bodyPr spcFirstLastPara="1" wrap="square" lIns="121705" tIns="121705" rIns="121705" bIns="12170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spcBef>
                <a:spcPts val="2130"/>
              </a:spcBef>
              <a:spcAft>
                <a:spcPts val="0"/>
              </a:spcAft>
              <a:buSzPts val="1600"/>
              <a:buNone/>
              <a:defRPr sz="2100"/>
            </a:lvl2pPr>
            <a:lvl3pPr lvl="2" algn="ctr">
              <a:spcBef>
                <a:spcPts val="2130"/>
              </a:spcBef>
              <a:spcAft>
                <a:spcPts val="0"/>
              </a:spcAft>
              <a:buSzPts val="1600"/>
              <a:buNone/>
              <a:defRPr sz="2100"/>
            </a:lvl3pPr>
            <a:lvl4pPr lvl="3" algn="ctr">
              <a:spcBef>
                <a:spcPts val="2130"/>
              </a:spcBef>
              <a:spcAft>
                <a:spcPts val="0"/>
              </a:spcAft>
              <a:buSzPts val="1600"/>
              <a:buNone/>
              <a:defRPr sz="2100"/>
            </a:lvl4pPr>
            <a:lvl5pPr lvl="4" algn="ctr">
              <a:spcBef>
                <a:spcPts val="2130"/>
              </a:spcBef>
              <a:spcAft>
                <a:spcPts val="0"/>
              </a:spcAft>
              <a:buSzPts val="1600"/>
              <a:buNone/>
              <a:defRPr sz="2100"/>
            </a:lvl5pPr>
            <a:lvl6pPr lvl="5" algn="ctr">
              <a:spcBef>
                <a:spcPts val="2130"/>
              </a:spcBef>
              <a:spcAft>
                <a:spcPts val="0"/>
              </a:spcAft>
              <a:buSzPts val="1600"/>
              <a:buNone/>
              <a:defRPr sz="2100"/>
            </a:lvl6pPr>
            <a:lvl7pPr lvl="6" algn="ctr">
              <a:spcBef>
                <a:spcPts val="2130"/>
              </a:spcBef>
              <a:spcAft>
                <a:spcPts val="0"/>
              </a:spcAft>
              <a:buSzPts val="1600"/>
              <a:buNone/>
              <a:defRPr sz="2100"/>
            </a:lvl7pPr>
            <a:lvl8pPr lvl="7" algn="ctr">
              <a:spcBef>
                <a:spcPts val="2130"/>
              </a:spcBef>
              <a:spcAft>
                <a:spcPts val="0"/>
              </a:spcAft>
              <a:buSzPts val="1600"/>
              <a:buNone/>
              <a:defRPr sz="2100"/>
            </a:lvl8pPr>
            <a:lvl9pPr lvl="8" algn="ctr">
              <a:spcBef>
                <a:spcPts val="2130"/>
              </a:spcBef>
              <a:spcAft>
                <a:spcPts val="2130"/>
              </a:spcAft>
              <a:buSzPts val="1600"/>
              <a:buNone/>
              <a:defRPr sz="2100"/>
            </a:lvl9pPr>
          </a:lstStyle>
          <a:p>
            <a:endParaRPr/>
          </a:p>
        </p:txBody>
      </p:sp>
      <p:sp>
        <p:nvSpPr>
          <p:cNvPr id="193" name="Google Shape;193;p11"/>
          <p:cNvSpPr/>
          <p:nvPr/>
        </p:nvSpPr>
        <p:spPr>
          <a:xfrm rot="-6674206">
            <a:off x="1439529" y="-820372"/>
            <a:ext cx="510603" cy="2372935"/>
          </a:xfrm>
          <a:custGeom>
            <a:avLst/>
            <a:gdLst/>
            <a:ahLst/>
            <a:cxnLst/>
            <a:rect l="l" t="t" r="r" b="b"/>
            <a:pathLst>
              <a:path w="8648" h="24107" extrusionOk="0">
                <a:moveTo>
                  <a:pt x="8647" y="0"/>
                </a:moveTo>
                <a:cubicBezTo>
                  <a:pt x="3678" y="1769"/>
                  <a:pt x="310" y="6401"/>
                  <a:pt x="160" y="11670"/>
                </a:cubicBezTo>
                <a:cubicBezTo>
                  <a:pt x="1" y="16938"/>
                  <a:pt x="3079" y="21767"/>
                  <a:pt x="7927" y="23835"/>
                </a:cubicBezTo>
                <a:cubicBezTo>
                  <a:pt x="8170" y="23928"/>
                  <a:pt x="8404" y="24022"/>
                  <a:pt x="8647" y="24106"/>
                </a:cubicBezTo>
                <a:lnTo>
                  <a:pt x="864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1"/>
          <p:cNvSpPr/>
          <p:nvPr/>
        </p:nvSpPr>
        <p:spPr>
          <a:xfrm rot="5400000" flipH="1">
            <a:off x="6121916" y="-2874670"/>
            <a:ext cx="598819" cy="6348163"/>
          </a:xfrm>
          <a:custGeom>
            <a:avLst/>
            <a:gdLst/>
            <a:ahLst/>
            <a:cxnLst/>
            <a:rect l="l" t="t" r="r" b="b"/>
            <a:pathLst>
              <a:path w="4970" h="27887" extrusionOk="0">
                <a:moveTo>
                  <a:pt x="4970" y="0"/>
                </a:moveTo>
                <a:lnTo>
                  <a:pt x="3753" y="10"/>
                </a:lnTo>
                <a:cubicBezTo>
                  <a:pt x="2611" y="852"/>
                  <a:pt x="1320" y="1442"/>
                  <a:pt x="581" y="3145"/>
                </a:cubicBezTo>
                <a:cubicBezTo>
                  <a:pt x="85" y="4296"/>
                  <a:pt x="1" y="5961"/>
                  <a:pt x="590" y="6991"/>
                </a:cubicBezTo>
                <a:cubicBezTo>
                  <a:pt x="1030" y="7749"/>
                  <a:pt x="1704" y="8011"/>
                  <a:pt x="2312" y="8385"/>
                </a:cubicBezTo>
                <a:cubicBezTo>
                  <a:pt x="2920" y="8759"/>
                  <a:pt x="3557" y="9433"/>
                  <a:pt x="3622" y="10434"/>
                </a:cubicBezTo>
                <a:cubicBezTo>
                  <a:pt x="3669" y="11099"/>
                  <a:pt x="3454" y="11735"/>
                  <a:pt x="3379" y="12390"/>
                </a:cubicBezTo>
                <a:cubicBezTo>
                  <a:pt x="3266" y="13476"/>
                  <a:pt x="3978" y="14458"/>
                  <a:pt x="4043" y="15403"/>
                </a:cubicBezTo>
                <a:cubicBezTo>
                  <a:pt x="4155" y="17088"/>
                  <a:pt x="2546" y="18604"/>
                  <a:pt x="1816" y="20550"/>
                </a:cubicBezTo>
                <a:cubicBezTo>
                  <a:pt x="1535" y="21308"/>
                  <a:pt x="1348" y="25295"/>
                  <a:pt x="2265" y="27887"/>
                </a:cubicBezTo>
                <a:lnTo>
                  <a:pt x="4970" y="27887"/>
                </a:lnTo>
                <a:lnTo>
                  <a:pt x="497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11"/>
          <p:cNvSpPr/>
          <p:nvPr/>
        </p:nvSpPr>
        <p:spPr>
          <a:xfrm rot="-5400000" flipH="1">
            <a:off x="7390398" y="-1860104"/>
            <a:ext cx="533072" cy="4253286"/>
          </a:xfrm>
          <a:custGeom>
            <a:avLst/>
            <a:gdLst/>
            <a:ahLst/>
            <a:cxnLst/>
            <a:rect l="l" t="t" r="r" b="b"/>
            <a:pathLst>
              <a:path w="16414" h="62270" extrusionOk="0">
                <a:moveTo>
                  <a:pt x="4865" y="1"/>
                </a:moveTo>
                <a:cubicBezTo>
                  <a:pt x="4187" y="1"/>
                  <a:pt x="3536" y="74"/>
                  <a:pt x="2938" y="218"/>
                </a:cubicBezTo>
                <a:cubicBezTo>
                  <a:pt x="1881" y="480"/>
                  <a:pt x="880" y="929"/>
                  <a:pt x="0" y="1565"/>
                </a:cubicBezTo>
                <a:lnTo>
                  <a:pt x="0" y="62270"/>
                </a:lnTo>
                <a:lnTo>
                  <a:pt x="12830" y="62270"/>
                </a:lnTo>
                <a:cubicBezTo>
                  <a:pt x="12867" y="61119"/>
                  <a:pt x="12502" y="59874"/>
                  <a:pt x="11585" y="58658"/>
                </a:cubicBezTo>
                <a:cubicBezTo>
                  <a:pt x="9339" y="55672"/>
                  <a:pt x="4773" y="53810"/>
                  <a:pt x="3210" y="50675"/>
                </a:cubicBezTo>
                <a:cubicBezTo>
                  <a:pt x="2967" y="50198"/>
                  <a:pt x="2807" y="49683"/>
                  <a:pt x="2742" y="49159"/>
                </a:cubicBezTo>
                <a:cubicBezTo>
                  <a:pt x="2508" y="47241"/>
                  <a:pt x="3678" y="45594"/>
                  <a:pt x="5194" y="44537"/>
                </a:cubicBezTo>
                <a:cubicBezTo>
                  <a:pt x="7121" y="43198"/>
                  <a:pt x="9611" y="42412"/>
                  <a:pt x="11201" y="40803"/>
                </a:cubicBezTo>
                <a:cubicBezTo>
                  <a:pt x="16414" y="35516"/>
                  <a:pt x="9816" y="24904"/>
                  <a:pt x="11342" y="17483"/>
                </a:cubicBezTo>
                <a:cubicBezTo>
                  <a:pt x="11885" y="14910"/>
                  <a:pt x="13391" y="12785"/>
                  <a:pt x="13934" y="10212"/>
                </a:cubicBezTo>
                <a:cubicBezTo>
                  <a:pt x="14552" y="7096"/>
                  <a:pt x="13335" y="3905"/>
                  <a:pt x="10808" y="1987"/>
                </a:cubicBezTo>
                <a:cubicBezTo>
                  <a:pt x="9046" y="628"/>
                  <a:pt x="6842" y="1"/>
                  <a:pt x="486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1"/>
          <p:cNvSpPr/>
          <p:nvPr/>
        </p:nvSpPr>
        <p:spPr>
          <a:xfrm rot="5400000">
            <a:off x="9995320" y="-1385274"/>
            <a:ext cx="781176" cy="3551730"/>
          </a:xfrm>
          <a:custGeom>
            <a:avLst/>
            <a:gdLst/>
            <a:ahLst/>
            <a:cxnLst/>
            <a:rect l="l" t="t" r="r" b="b"/>
            <a:pathLst>
              <a:path w="18567" h="39585" extrusionOk="0">
                <a:moveTo>
                  <a:pt x="0" y="1"/>
                </a:moveTo>
                <a:lnTo>
                  <a:pt x="0" y="39584"/>
                </a:lnTo>
                <a:lnTo>
                  <a:pt x="197" y="39500"/>
                </a:lnTo>
                <a:cubicBezTo>
                  <a:pt x="7664" y="36159"/>
                  <a:pt x="12942" y="28037"/>
                  <a:pt x="11014" y="18688"/>
                </a:cubicBezTo>
                <a:cubicBezTo>
                  <a:pt x="10546" y="16424"/>
                  <a:pt x="9686" y="14103"/>
                  <a:pt x="9835" y="11932"/>
                </a:cubicBezTo>
                <a:cubicBezTo>
                  <a:pt x="10116" y="7721"/>
                  <a:pt x="13981" y="5653"/>
                  <a:pt x="16554" y="2845"/>
                </a:cubicBezTo>
                <a:cubicBezTo>
                  <a:pt x="17340" y="1984"/>
                  <a:pt x="18014" y="1030"/>
                  <a:pt x="1856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11"/>
          <p:cNvSpPr/>
          <p:nvPr/>
        </p:nvSpPr>
        <p:spPr>
          <a:xfrm rot="-5400000">
            <a:off x="4155580" y="-1411337"/>
            <a:ext cx="774121" cy="3596801"/>
          </a:xfrm>
          <a:custGeom>
            <a:avLst/>
            <a:gdLst/>
            <a:ahLst/>
            <a:cxnLst/>
            <a:rect l="l" t="t" r="r" b="b"/>
            <a:pathLst>
              <a:path w="16246" h="39126" extrusionOk="0">
                <a:moveTo>
                  <a:pt x="16245" y="0"/>
                </a:moveTo>
                <a:cubicBezTo>
                  <a:pt x="15703" y="337"/>
                  <a:pt x="15179" y="655"/>
                  <a:pt x="14701" y="908"/>
                </a:cubicBezTo>
                <a:cubicBezTo>
                  <a:pt x="10322" y="3182"/>
                  <a:pt x="5044" y="4445"/>
                  <a:pt x="2134" y="8787"/>
                </a:cubicBezTo>
                <a:cubicBezTo>
                  <a:pt x="318" y="11482"/>
                  <a:pt x="0" y="15422"/>
                  <a:pt x="2171" y="17846"/>
                </a:cubicBezTo>
                <a:cubicBezTo>
                  <a:pt x="3753" y="19633"/>
                  <a:pt x="6233" y="20241"/>
                  <a:pt x="8460" y="21121"/>
                </a:cubicBezTo>
                <a:cubicBezTo>
                  <a:pt x="10677" y="22001"/>
                  <a:pt x="12998" y="23582"/>
                  <a:pt x="13242" y="25959"/>
                </a:cubicBezTo>
                <a:cubicBezTo>
                  <a:pt x="13401" y="27522"/>
                  <a:pt x="12596" y="29010"/>
                  <a:pt x="12343" y="30554"/>
                </a:cubicBezTo>
                <a:cubicBezTo>
                  <a:pt x="11931" y="33108"/>
                  <a:pt x="13054" y="35719"/>
                  <a:pt x="14758" y="37656"/>
                </a:cubicBezTo>
                <a:cubicBezTo>
                  <a:pt x="15216" y="38180"/>
                  <a:pt x="15712" y="38667"/>
                  <a:pt x="16245" y="39125"/>
                </a:cubicBezTo>
                <a:lnTo>
                  <a:pt x="1624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11"/>
          <p:cNvSpPr/>
          <p:nvPr/>
        </p:nvSpPr>
        <p:spPr>
          <a:xfrm rot="5400000" flipH="1">
            <a:off x="6967102" y="470533"/>
            <a:ext cx="280517" cy="253539"/>
          </a:xfrm>
          <a:custGeom>
            <a:avLst/>
            <a:gdLst/>
            <a:ahLst/>
            <a:cxnLst/>
            <a:rect l="l" t="t" r="r" b="b"/>
            <a:pathLst>
              <a:path w="3108" h="2758" extrusionOk="0">
                <a:moveTo>
                  <a:pt x="1550" y="0"/>
                </a:moveTo>
                <a:cubicBezTo>
                  <a:pt x="975" y="0"/>
                  <a:pt x="437" y="360"/>
                  <a:pt x="244" y="934"/>
                </a:cubicBezTo>
                <a:cubicBezTo>
                  <a:pt x="0" y="1664"/>
                  <a:pt x="393" y="2441"/>
                  <a:pt x="1114" y="2684"/>
                </a:cubicBezTo>
                <a:cubicBezTo>
                  <a:pt x="1261" y="2734"/>
                  <a:pt x="1410" y="2757"/>
                  <a:pt x="1557" y="2757"/>
                </a:cubicBezTo>
                <a:cubicBezTo>
                  <a:pt x="2132" y="2757"/>
                  <a:pt x="2670" y="2397"/>
                  <a:pt x="2864" y="1823"/>
                </a:cubicBezTo>
                <a:cubicBezTo>
                  <a:pt x="3107" y="1093"/>
                  <a:pt x="2714" y="317"/>
                  <a:pt x="1994" y="73"/>
                </a:cubicBezTo>
                <a:cubicBezTo>
                  <a:pt x="1847" y="24"/>
                  <a:pt x="1697" y="0"/>
                  <a:pt x="15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11"/>
          <p:cNvSpPr/>
          <p:nvPr/>
        </p:nvSpPr>
        <p:spPr>
          <a:xfrm rot="5400000" flipH="1">
            <a:off x="6612310" y="506861"/>
            <a:ext cx="141161" cy="144604"/>
          </a:xfrm>
          <a:custGeom>
            <a:avLst/>
            <a:gdLst/>
            <a:ahLst/>
            <a:cxnLst/>
            <a:rect l="l" t="t" r="r" b="b"/>
            <a:pathLst>
              <a:path w="1564" h="1573" extrusionOk="0">
                <a:moveTo>
                  <a:pt x="787" y="1"/>
                </a:moveTo>
                <a:cubicBezTo>
                  <a:pt x="347" y="1"/>
                  <a:pt x="1" y="356"/>
                  <a:pt x="1" y="787"/>
                </a:cubicBezTo>
                <a:cubicBezTo>
                  <a:pt x="1" y="1217"/>
                  <a:pt x="347" y="1573"/>
                  <a:pt x="787" y="1573"/>
                </a:cubicBezTo>
                <a:cubicBezTo>
                  <a:pt x="1217" y="1573"/>
                  <a:pt x="1563" y="1217"/>
                  <a:pt x="1563" y="787"/>
                </a:cubicBezTo>
                <a:cubicBezTo>
                  <a:pt x="1563" y="356"/>
                  <a:pt x="1217" y="1"/>
                  <a:pt x="78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11"/>
          <p:cNvSpPr/>
          <p:nvPr/>
        </p:nvSpPr>
        <p:spPr>
          <a:xfrm rot="10800000">
            <a:off x="33" y="3"/>
            <a:ext cx="4513015" cy="774160"/>
          </a:xfrm>
          <a:custGeom>
            <a:avLst/>
            <a:gdLst/>
            <a:ahLst/>
            <a:cxnLst/>
            <a:rect l="l" t="t" r="r" b="b"/>
            <a:pathLst>
              <a:path w="64158" h="20794" extrusionOk="0">
                <a:moveTo>
                  <a:pt x="61644" y="0"/>
                </a:moveTo>
                <a:cubicBezTo>
                  <a:pt x="59194" y="0"/>
                  <a:pt x="56738" y="1084"/>
                  <a:pt x="55165" y="2976"/>
                </a:cubicBezTo>
                <a:cubicBezTo>
                  <a:pt x="53958" y="4417"/>
                  <a:pt x="53275" y="6223"/>
                  <a:pt x="52292" y="7833"/>
                </a:cubicBezTo>
                <a:cubicBezTo>
                  <a:pt x="51300" y="9433"/>
                  <a:pt x="49812" y="10930"/>
                  <a:pt x="47941" y="11099"/>
                </a:cubicBezTo>
                <a:cubicBezTo>
                  <a:pt x="47820" y="11109"/>
                  <a:pt x="47699" y="11114"/>
                  <a:pt x="47578" y="11114"/>
                </a:cubicBezTo>
                <a:cubicBezTo>
                  <a:pt x="46403" y="11114"/>
                  <a:pt x="45246" y="10660"/>
                  <a:pt x="44067" y="10584"/>
                </a:cubicBezTo>
                <a:cubicBezTo>
                  <a:pt x="43948" y="10577"/>
                  <a:pt x="43831" y="10573"/>
                  <a:pt x="43714" y="10573"/>
                </a:cubicBezTo>
                <a:cubicBezTo>
                  <a:pt x="40364" y="10573"/>
                  <a:pt x="37578" y="13469"/>
                  <a:pt x="34241" y="14075"/>
                </a:cubicBezTo>
                <a:cubicBezTo>
                  <a:pt x="33776" y="14157"/>
                  <a:pt x="33314" y="14195"/>
                  <a:pt x="32855" y="14195"/>
                </a:cubicBezTo>
                <a:cubicBezTo>
                  <a:pt x="29479" y="14195"/>
                  <a:pt x="26245" y="12164"/>
                  <a:pt x="22909" y="11192"/>
                </a:cubicBezTo>
                <a:cubicBezTo>
                  <a:pt x="21302" y="10719"/>
                  <a:pt x="19640" y="10498"/>
                  <a:pt x="17971" y="10498"/>
                </a:cubicBezTo>
                <a:cubicBezTo>
                  <a:pt x="14730" y="10498"/>
                  <a:pt x="11463" y="11331"/>
                  <a:pt x="8535" y="12764"/>
                </a:cubicBezTo>
                <a:cubicBezTo>
                  <a:pt x="4773" y="14608"/>
                  <a:pt x="964" y="17799"/>
                  <a:pt x="1" y="20794"/>
                </a:cubicBezTo>
                <a:lnTo>
                  <a:pt x="64158" y="20794"/>
                </a:lnTo>
                <a:lnTo>
                  <a:pt x="64158" y="403"/>
                </a:lnTo>
                <a:cubicBezTo>
                  <a:pt x="64027" y="356"/>
                  <a:pt x="63886" y="319"/>
                  <a:pt x="63755" y="281"/>
                </a:cubicBezTo>
                <a:cubicBezTo>
                  <a:pt x="63067" y="92"/>
                  <a:pt x="62355" y="0"/>
                  <a:pt x="616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1"/>
          <p:cNvSpPr/>
          <p:nvPr/>
        </p:nvSpPr>
        <p:spPr>
          <a:xfrm rot="5400000" flipH="1">
            <a:off x="4513845" y="48187"/>
            <a:ext cx="86285" cy="87883"/>
          </a:xfrm>
          <a:custGeom>
            <a:avLst/>
            <a:gdLst/>
            <a:ahLst/>
            <a:cxnLst/>
            <a:rect l="l" t="t" r="r" b="b"/>
            <a:pathLst>
              <a:path w="956" h="956" extrusionOk="0">
                <a:moveTo>
                  <a:pt x="478" y="1"/>
                </a:moveTo>
                <a:cubicBezTo>
                  <a:pt x="216" y="1"/>
                  <a:pt x="1" y="216"/>
                  <a:pt x="1" y="478"/>
                </a:cubicBezTo>
                <a:cubicBezTo>
                  <a:pt x="1" y="749"/>
                  <a:pt x="216" y="955"/>
                  <a:pt x="478" y="955"/>
                </a:cubicBezTo>
                <a:cubicBezTo>
                  <a:pt x="740" y="955"/>
                  <a:pt x="955" y="749"/>
                  <a:pt x="955" y="478"/>
                </a:cubicBezTo>
                <a:cubicBezTo>
                  <a:pt x="955" y="216"/>
                  <a:pt x="740" y="1"/>
                  <a:pt x="47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11"/>
          <p:cNvSpPr/>
          <p:nvPr/>
        </p:nvSpPr>
        <p:spPr>
          <a:xfrm rot="5400000" flipH="1">
            <a:off x="4412347" y="366897"/>
            <a:ext cx="51716" cy="52675"/>
          </a:xfrm>
          <a:custGeom>
            <a:avLst/>
            <a:gdLst/>
            <a:ahLst/>
            <a:cxnLst/>
            <a:rect l="l" t="t" r="r" b="b"/>
            <a:pathLst>
              <a:path w="955" h="955" extrusionOk="0">
                <a:moveTo>
                  <a:pt x="477" y="0"/>
                </a:moveTo>
                <a:cubicBezTo>
                  <a:pt x="215" y="0"/>
                  <a:pt x="0" y="215"/>
                  <a:pt x="0" y="477"/>
                </a:cubicBezTo>
                <a:cubicBezTo>
                  <a:pt x="0" y="739"/>
                  <a:pt x="215" y="955"/>
                  <a:pt x="477" y="955"/>
                </a:cubicBezTo>
                <a:cubicBezTo>
                  <a:pt x="749" y="955"/>
                  <a:pt x="955" y="739"/>
                  <a:pt x="955" y="477"/>
                </a:cubicBezTo>
                <a:cubicBezTo>
                  <a:pt x="955" y="215"/>
                  <a:pt x="749" y="0"/>
                  <a:pt x="47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11"/>
          <p:cNvSpPr/>
          <p:nvPr/>
        </p:nvSpPr>
        <p:spPr>
          <a:xfrm rot="5400000" flipH="1">
            <a:off x="9785377" y="133474"/>
            <a:ext cx="194323" cy="197922"/>
          </a:xfrm>
          <a:custGeom>
            <a:avLst/>
            <a:gdLst/>
            <a:ahLst/>
            <a:cxnLst/>
            <a:rect l="l" t="t" r="r" b="b"/>
            <a:pathLst>
              <a:path w="2153" h="2153" extrusionOk="0">
                <a:moveTo>
                  <a:pt x="1076" y="0"/>
                </a:moveTo>
                <a:cubicBezTo>
                  <a:pt x="487" y="0"/>
                  <a:pt x="0" y="487"/>
                  <a:pt x="0" y="1076"/>
                </a:cubicBezTo>
                <a:cubicBezTo>
                  <a:pt x="0" y="1675"/>
                  <a:pt x="487" y="2152"/>
                  <a:pt x="1076" y="2152"/>
                </a:cubicBezTo>
                <a:cubicBezTo>
                  <a:pt x="1666" y="2152"/>
                  <a:pt x="2152" y="1675"/>
                  <a:pt x="2152" y="1076"/>
                </a:cubicBezTo>
                <a:cubicBezTo>
                  <a:pt x="2152" y="487"/>
                  <a:pt x="1666" y="0"/>
                  <a:pt x="107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11"/>
          <p:cNvSpPr/>
          <p:nvPr/>
        </p:nvSpPr>
        <p:spPr>
          <a:xfrm rot="-5400000">
            <a:off x="11031600" y="806720"/>
            <a:ext cx="86285" cy="87883"/>
          </a:xfrm>
          <a:custGeom>
            <a:avLst/>
            <a:gdLst/>
            <a:ahLst/>
            <a:cxnLst/>
            <a:rect l="l" t="t" r="r" b="b"/>
            <a:pathLst>
              <a:path w="956" h="956" extrusionOk="0">
                <a:moveTo>
                  <a:pt x="478" y="1"/>
                </a:moveTo>
                <a:cubicBezTo>
                  <a:pt x="216" y="1"/>
                  <a:pt x="1" y="216"/>
                  <a:pt x="1" y="478"/>
                </a:cubicBezTo>
                <a:cubicBezTo>
                  <a:pt x="1" y="749"/>
                  <a:pt x="216" y="955"/>
                  <a:pt x="478" y="955"/>
                </a:cubicBezTo>
                <a:cubicBezTo>
                  <a:pt x="740" y="955"/>
                  <a:pt x="955" y="749"/>
                  <a:pt x="955" y="478"/>
                </a:cubicBezTo>
                <a:cubicBezTo>
                  <a:pt x="955" y="216"/>
                  <a:pt x="740" y="1"/>
                  <a:pt x="478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11"/>
          <p:cNvSpPr/>
          <p:nvPr/>
        </p:nvSpPr>
        <p:spPr>
          <a:xfrm rot="-5400000">
            <a:off x="11199539" y="543074"/>
            <a:ext cx="194323" cy="197922"/>
          </a:xfrm>
          <a:custGeom>
            <a:avLst/>
            <a:gdLst/>
            <a:ahLst/>
            <a:cxnLst/>
            <a:rect l="l" t="t" r="r" b="b"/>
            <a:pathLst>
              <a:path w="2153" h="2153" extrusionOk="0">
                <a:moveTo>
                  <a:pt x="1076" y="0"/>
                </a:moveTo>
                <a:cubicBezTo>
                  <a:pt x="487" y="0"/>
                  <a:pt x="0" y="487"/>
                  <a:pt x="0" y="1076"/>
                </a:cubicBezTo>
                <a:cubicBezTo>
                  <a:pt x="0" y="1675"/>
                  <a:pt x="487" y="2152"/>
                  <a:pt x="1076" y="2152"/>
                </a:cubicBezTo>
                <a:cubicBezTo>
                  <a:pt x="1666" y="2152"/>
                  <a:pt x="2152" y="1675"/>
                  <a:pt x="2152" y="1076"/>
                </a:cubicBezTo>
                <a:cubicBezTo>
                  <a:pt x="2152" y="487"/>
                  <a:pt x="1666" y="0"/>
                  <a:pt x="107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11"/>
          <p:cNvSpPr/>
          <p:nvPr/>
        </p:nvSpPr>
        <p:spPr>
          <a:xfrm rot="7199165" flipH="1">
            <a:off x="2133574" y="679463"/>
            <a:ext cx="86287" cy="87883"/>
          </a:xfrm>
          <a:custGeom>
            <a:avLst/>
            <a:gdLst/>
            <a:ahLst/>
            <a:cxnLst/>
            <a:rect l="l" t="t" r="r" b="b"/>
            <a:pathLst>
              <a:path w="956" h="956" extrusionOk="0">
                <a:moveTo>
                  <a:pt x="478" y="1"/>
                </a:moveTo>
                <a:cubicBezTo>
                  <a:pt x="216" y="1"/>
                  <a:pt x="1" y="216"/>
                  <a:pt x="1" y="478"/>
                </a:cubicBezTo>
                <a:cubicBezTo>
                  <a:pt x="1" y="749"/>
                  <a:pt x="216" y="955"/>
                  <a:pt x="478" y="955"/>
                </a:cubicBezTo>
                <a:cubicBezTo>
                  <a:pt x="740" y="955"/>
                  <a:pt x="955" y="749"/>
                  <a:pt x="955" y="478"/>
                </a:cubicBezTo>
                <a:cubicBezTo>
                  <a:pt x="955" y="216"/>
                  <a:pt x="740" y="1"/>
                  <a:pt x="47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11"/>
          <p:cNvSpPr/>
          <p:nvPr/>
        </p:nvSpPr>
        <p:spPr>
          <a:xfrm rot="7199142" flipH="1">
            <a:off x="2832447" y="507547"/>
            <a:ext cx="68956" cy="70232"/>
          </a:xfrm>
          <a:custGeom>
            <a:avLst/>
            <a:gdLst/>
            <a:ahLst/>
            <a:cxnLst/>
            <a:rect l="l" t="t" r="r" b="b"/>
            <a:pathLst>
              <a:path w="955" h="955" extrusionOk="0">
                <a:moveTo>
                  <a:pt x="477" y="0"/>
                </a:moveTo>
                <a:cubicBezTo>
                  <a:pt x="215" y="0"/>
                  <a:pt x="0" y="215"/>
                  <a:pt x="0" y="477"/>
                </a:cubicBezTo>
                <a:cubicBezTo>
                  <a:pt x="0" y="739"/>
                  <a:pt x="215" y="955"/>
                  <a:pt x="477" y="955"/>
                </a:cubicBezTo>
                <a:cubicBezTo>
                  <a:pt x="749" y="955"/>
                  <a:pt x="955" y="739"/>
                  <a:pt x="955" y="477"/>
                </a:cubicBezTo>
                <a:cubicBezTo>
                  <a:pt x="955" y="215"/>
                  <a:pt x="749" y="0"/>
                  <a:pt x="47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11"/>
          <p:cNvSpPr/>
          <p:nvPr/>
        </p:nvSpPr>
        <p:spPr>
          <a:xfrm rot="5400000" flipH="1">
            <a:off x="3995830" y="471153"/>
            <a:ext cx="86285" cy="87883"/>
          </a:xfrm>
          <a:custGeom>
            <a:avLst/>
            <a:gdLst/>
            <a:ahLst/>
            <a:cxnLst/>
            <a:rect l="l" t="t" r="r" b="b"/>
            <a:pathLst>
              <a:path w="956" h="956" extrusionOk="0">
                <a:moveTo>
                  <a:pt x="478" y="1"/>
                </a:moveTo>
                <a:cubicBezTo>
                  <a:pt x="216" y="1"/>
                  <a:pt x="1" y="216"/>
                  <a:pt x="1" y="478"/>
                </a:cubicBezTo>
                <a:cubicBezTo>
                  <a:pt x="1" y="749"/>
                  <a:pt x="216" y="955"/>
                  <a:pt x="478" y="955"/>
                </a:cubicBezTo>
                <a:cubicBezTo>
                  <a:pt x="740" y="955"/>
                  <a:pt x="955" y="749"/>
                  <a:pt x="955" y="478"/>
                </a:cubicBezTo>
                <a:cubicBezTo>
                  <a:pt x="955" y="216"/>
                  <a:pt x="740" y="1"/>
                  <a:pt x="47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11"/>
          <p:cNvSpPr/>
          <p:nvPr/>
        </p:nvSpPr>
        <p:spPr>
          <a:xfrm rot="5400000" flipH="1">
            <a:off x="388226" y="332100"/>
            <a:ext cx="86195" cy="87792"/>
          </a:xfrm>
          <a:custGeom>
            <a:avLst/>
            <a:gdLst/>
            <a:ahLst/>
            <a:cxnLst/>
            <a:rect l="l" t="t" r="r" b="b"/>
            <a:pathLst>
              <a:path w="955" h="955" extrusionOk="0">
                <a:moveTo>
                  <a:pt x="477" y="0"/>
                </a:moveTo>
                <a:cubicBezTo>
                  <a:pt x="215" y="0"/>
                  <a:pt x="0" y="215"/>
                  <a:pt x="0" y="477"/>
                </a:cubicBezTo>
                <a:cubicBezTo>
                  <a:pt x="0" y="739"/>
                  <a:pt x="215" y="955"/>
                  <a:pt x="477" y="955"/>
                </a:cubicBezTo>
                <a:cubicBezTo>
                  <a:pt x="749" y="955"/>
                  <a:pt x="955" y="739"/>
                  <a:pt x="955" y="477"/>
                </a:cubicBezTo>
                <a:cubicBezTo>
                  <a:pt x="955" y="215"/>
                  <a:pt x="749" y="0"/>
                  <a:pt x="47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11"/>
          <p:cNvSpPr/>
          <p:nvPr/>
        </p:nvSpPr>
        <p:spPr>
          <a:xfrm rot="5400000" flipH="1">
            <a:off x="12022291" y="535203"/>
            <a:ext cx="86285" cy="87883"/>
          </a:xfrm>
          <a:custGeom>
            <a:avLst/>
            <a:gdLst/>
            <a:ahLst/>
            <a:cxnLst/>
            <a:rect l="l" t="t" r="r" b="b"/>
            <a:pathLst>
              <a:path w="956" h="956" extrusionOk="0">
                <a:moveTo>
                  <a:pt x="478" y="1"/>
                </a:moveTo>
                <a:cubicBezTo>
                  <a:pt x="216" y="1"/>
                  <a:pt x="1" y="216"/>
                  <a:pt x="1" y="478"/>
                </a:cubicBezTo>
                <a:cubicBezTo>
                  <a:pt x="1" y="749"/>
                  <a:pt x="216" y="955"/>
                  <a:pt x="478" y="955"/>
                </a:cubicBezTo>
                <a:cubicBezTo>
                  <a:pt x="740" y="955"/>
                  <a:pt x="955" y="749"/>
                  <a:pt x="955" y="478"/>
                </a:cubicBezTo>
                <a:cubicBezTo>
                  <a:pt x="955" y="216"/>
                  <a:pt x="740" y="1"/>
                  <a:pt x="47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1"/>
          <p:cNvSpPr/>
          <p:nvPr/>
        </p:nvSpPr>
        <p:spPr>
          <a:xfrm rot="5400000" flipH="1">
            <a:off x="9508325" y="228020"/>
            <a:ext cx="86285" cy="87883"/>
          </a:xfrm>
          <a:custGeom>
            <a:avLst/>
            <a:gdLst/>
            <a:ahLst/>
            <a:cxnLst/>
            <a:rect l="l" t="t" r="r" b="b"/>
            <a:pathLst>
              <a:path w="956" h="956" extrusionOk="0">
                <a:moveTo>
                  <a:pt x="478" y="1"/>
                </a:moveTo>
                <a:cubicBezTo>
                  <a:pt x="216" y="1"/>
                  <a:pt x="1" y="216"/>
                  <a:pt x="1" y="478"/>
                </a:cubicBezTo>
                <a:cubicBezTo>
                  <a:pt x="1" y="749"/>
                  <a:pt x="216" y="955"/>
                  <a:pt x="478" y="955"/>
                </a:cubicBezTo>
                <a:cubicBezTo>
                  <a:pt x="740" y="955"/>
                  <a:pt x="955" y="749"/>
                  <a:pt x="955" y="478"/>
                </a:cubicBezTo>
                <a:cubicBezTo>
                  <a:pt x="955" y="216"/>
                  <a:pt x="740" y="1"/>
                  <a:pt x="47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212;p11"/>
          <p:cNvSpPr/>
          <p:nvPr/>
        </p:nvSpPr>
        <p:spPr>
          <a:xfrm rot="5400000" flipH="1">
            <a:off x="1591694" y="824294"/>
            <a:ext cx="141161" cy="144604"/>
          </a:xfrm>
          <a:custGeom>
            <a:avLst/>
            <a:gdLst/>
            <a:ahLst/>
            <a:cxnLst/>
            <a:rect l="l" t="t" r="r" b="b"/>
            <a:pathLst>
              <a:path w="1564" h="1573" extrusionOk="0">
                <a:moveTo>
                  <a:pt x="787" y="1"/>
                </a:moveTo>
                <a:cubicBezTo>
                  <a:pt x="347" y="1"/>
                  <a:pt x="1" y="356"/>
                  <a:pt x="1" y="787"/>
                </a:cubicBezTo>
                <a:cubicBezTo>
                  <a:pt x="1" y="1217"/>
                  <a:pt x="347" y="1573"/>
                  <a:pt x="787" y="1573"/>
                </a:cubicBezTo>
                <a:cubicBezTo>
                  <a:pt x="1217" y="1573"/>
                  <a:pt x="1563" y="1217"/>
                  <a:pt x="1563" y="787"/>
                </a:cubicBezTo>
                <a:cubicBezTo>
                  <a:pt x="1563" y="356"/>
                  <a:pt x="1217" y="1"/>
                  <a:pt x="78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11"/>
          <p:cNvSpPr/>
          <p:nvPr/>
        </p:nvSpPr>
        <p:spPr>
          <a:xfrm rot="7199165" flipH="1">
            <a:off x="7834236" y="6352763"/>
            <a:ext cx="86287" cy="87883"/>
          </a:xfrm>
          <a:custGeom>
            <a:avLst/>
            <a:gdLst/>
            <a:ahLst/>
            <a:cxnLst/>
            <a:rect l="l" t="t" r="r" b="b"/>
            <a:pathLst>
              <a:path w="956" h="956" extrusionOk="0">
                <a:moveTo>
                  <a:pt x="478" y="1"/>
                </a:moveTo>
                <a:cubicBezTo>
                  <a:pt x="216" y="1"/>
                  <a:pt x="1" y="216"/>
                  <a:pt x="1" y="478"/>
                </a:cubicBezTo>
                <a:cubicBezTo>
                  <a:pt x="1" y="749"/>
                  <a:pt x="216" y="955"/>
                  <a:pt x="478" y="955"/>
                </a:cubicBezTo>
                <a:cubicBezTo>
                  <a:pt x="740" y="955"/>
                  <a:pt x="955" y="749"/>
                  <a:pt x="955" y="478"/>
                </a:cubicBezTo>
                <a:cubicBezTo>
                  <a:pt x="955" y="216"/>
                  <a:pt x="740" y="1"/>
                  <a:pt x="47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11"/>
          <p:cNvSpPr/>
          <p:nvPr/>
        </p:nvSpPr>
        <p:spPr>
          <a:xfrm rot="7199165" flipH="1">
            <a:off x="8521182" y="6160201"/>
            <a:ext cx="86196" cy="87792"/>
          </a:xfrm>
          <a:custGeom>
            <a:avLst/>
            <a:gdLst/>
            <a:ahLst/>
            <a:cxnLst/>
            <a:rect l="l" t="t" r="r" b="b"/>
            <a:pathLst>
              <a:path w="955" h="955" extrusionOk="0">
                <a:moveTo>
                  <a:pt x="477" y="0"/>
                </a:moveTo>
                <a:cubicBezTo>
                  <a:pt x="215" y="0"/>
                  <a:pt x="0" y="215"/>
                  <a:pt x="0" y="477"/>
                </a:cubicBezTo>
                <a:cubicBezTo>
                  <a:pt x="0" y="739"/>
                  <a:pt x="215" y="955"/>
                  <a:pt x="477" y="955"/>
                </a:cubicBezTo>
                <a:cubicBezTo>
                  <a:pt x="749" y="955"/>
                  <a:pt x="955" y="739"/>
                  <a:pt x="955" y="477"/>
                </a:cubicBezTo>
                <a:cubicBezTo>
                  <a:pt x="955" y="215"/>
                  <a:pt x="749" y="0"/>
                  <a:pt x="4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11"/>
          <p:cNvSpPr/>
          <p:nvPr/>
        </p:nvSpPr>
        <p:spPr>
          <a:xfrm rot="5400000" flipH="1">
            <a:off x="9722618" y="6170578"/>
            <a:ext cx="60400" cy="61519"/>
          </a:xfrm>
          <a:custGeom>
            <a:avLst/>
            <a:gdLst/>
            <a:ahLst/>
            <a:cxnLst/>
            <a:rect l="l" t="t" r="r" b="b"/>
            <a:pathLst>
              <a:path w="956" h="956" extrusionOk="0">
                <a:moveTo>
                  <a:pt x="478" y="1"/>
                </a:moveTo>
                <a:cubicBezTo>
                  <a:pt x="216" y="1"/>
                  <a:pt x="1" y="216"/>
                  <a:pt x="1" y="478"/>
                </a:cubicBezTo>
                <a:cubicBezTo>
                  <a:pt x="1" y="749"/>
                  <a:pt x="216" y="955"/>
                  <a:pt x="478" y="955"/>
                </a:cubicBezTo>
                <a:cubicBezTo>
                  <a:pt x="740" y="955"/>
                  <a:pt x="955" y="749"/>
                  <a:pt x="955" y="478"/>
                </a:cubicBezTo>
                <a:cubicBezTo>
                  <a:pt x="955" y="216"/>
                  <a:pt x="740" y="1"/>
                  <a:pt x="478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11"/>
          <p:cNvSpPr/>
          <p:nvPr/>
        </p:nvSpPr>
        <p:spPr>
          <a:xfrm rot="-5400000">
            <a:off x="3966628" y="6558490"/>
            <a:ext cx="194323" cy="197922"/>
          </a:xfrm>
          <a:custGeom>
            <a:avLst/>
            <a:gdLst/>
            <a:ahLst/>
            <a:cxnLst/>
            <a:rect l="l" t="t" r="r" b="b"/>
            <a:pathLst>
              <a:path w="2153" h="2153" extrusionOk="0">
                <a:moveTo>
                  <a:pt x="1076" y="0"/>
                </a:moveTo>
                <a:cubicBezTo>
                  <a:pt x="487" y="0"/>
                  <a:pt x="0" y="487"/>
                  <a:pt x="0" y="1076"/>
                </a:cubicBezTo>
                <a:cubicBezTo>
                  <a:pt x="0" y="1675"/>
                  <a:pt x="487" y="2152"/>
                  <a:pt x="1076" y="2152"/>
                </a:cubicBezTo>
                <a:cubicBezTo>
                  <a:pt x="1666" y="2152"/>
                  <a:pt x="2152" y="1675"/>
                  <a:pt x="2152" y="1076"/>
                </a:cubicBezTo>
                <a:cubicBezTo>
                  <a:pt x="2152" y="487"/>
                  <a:pt x="1666" y="0"/>
                  <a:pt x="107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11"/>
          <p:cNvSpPr/>
          <p:nvPr/>
        </p:nvSpPr>
        <p:spPr>
          <a:xfrm rot="5400000" flipH="1">
            <a:off x="4789379" y="6550620"/>
            <a:ext cx="86285" cy="87883"/>
          </a:xfrm>
          <a:custGeom>
            <a:avLst/>
            <a:gdLst/>
            <a:ahLst/>
            <a:cxnLst/>
            <a:rect l="l" t="t" r="r" b="b"/>
            <a:pathLst>
              <a:path w="956" h="956" extrusionOk="0">
                <a:moveTo>
                  <a:pt x="478" y="1"/>
                </a:moveTo>
                <a:cubicBezTo>
                  <a:pt x="216" y="1"/>
                  <a:pt x="1" y="216"/>
                  <a:pt x="1" y="478"/>
                </a:cubicBezTo>
                <a:cubicBezTo>
                  <a:pt x="1" y="749"/>
                  <a:pt x="216" y="955"/>
                  <a:pt x="478" y="955"/>
                </a:cubicBezTo>
                <a:cubicBezTo>
                  <a:pt x="740" y="955"/>
                  <a:pt x="955" y="749"/>
                  <a:pt x="955" y="478"/>
                </a:cubicBezTo>
                <a:cubicBezTo>
                  <a:pt x="955" y="216"/>
                  <a:pt x="740" y="1"/>
                  <a:pt x="47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11"/>
          <p:cNvSpPr/>
          <p:nvPr/>
        </p:nvSpPr>
        <p:spPr>
          <a:xfrm rot="7199165" flipH="1">
            <a:off x="2412283" y="6325713"/>
            <a:ext cx="86287" cy="87883"/>
          </a:xfrm>
          <a:custGeom>
            <a:avLst/>
            <a:gdLst/>
            <a:ahLst/>
            <a:cxnLst/>
            <a:rect l="l" t="t" r="r" b="b"/>
            <a:pathLst>
              <a:path w="956" h="956" extrusionOk="0">
                <a:moveTo>
                  <a:pt x="478" y="1"/>
                </a:moveTo>
                <a:cubicBezTo>
                  <a:pt x="216" y="1"/>
                  <a:pt x="1" y="216"/>
                  <a:pt x="1" y="478"/>
                </a:cubicBezTo>
                <a:cubicBezTo>
                  <a:pt x="1" y="749"/>
                  <a:pt x="216" y="955"/>
                  <a:pt x="478" y="955"/>
                </a:cubicBezTo>
                <a:cubicBezTo>
                  <a:pt x="740" y="955"/>
                  <a:pt x="955" y="749"/>
                  <a:pt x="955" y="478"/>
                </a:cubicBezTo>
                <a:cubicBezTo>
                  <a:pt x="955" y="216"/>
                  <a:pt x="740" y="1"/>
                  <a:pt x="478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1"/>
          <p:cNvSpPr/>
          <p:nvPr/>
        </p:nvSpPr>
        <p:spPr>
          <a:xfrm rot="5400000" flipH="1">
            <a:off x="666935" y="5978351"/>
            <a:ext cx="86195" cy="87792"/>
          </a:xfrm>
          <a:custGeom>
            <a:avLst/>
            <a:gdLst/>
            <a:ahLst/>
            <a:cxnLst/>
            <a:rect l="l" t="t" r="r" b="b"/>
            <a:pathLst>
              <a:path w="955" h="955" extrusionOk="0">
                <a:moveTo>
                  <a:pt x="477" y="0"/>
                </a:moveTo>
                <a:cubicBezTo>
                  <a:pt x="215" y="0"/>
                  <a:pt x="0" y="215"/>
                  <a:pt x="0" y="477"/>
                </a:cubicBezTo>
                <a:cubicBezTo>
                  <a:pt x="0" y="739"/>
                  <a:pt x="215" y="955"/>
                  <a:pt x="477" y="955"/>
                </a:cubicBezTo>
                <a:cubicBezTo>
                  <a:pt x="749" y="955"/>
                  <a:pt x="955" y="739"/>
                  <a:pt x="955" y="477"/>
                </a:cubicBezTo>
                <a:cubicBezTo>
                  <a:pt x="955" y="215"/>
                  <a:pt x="749" y="0"/>
                  <a:pt x="47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11"/>
          <p:cNvSpPr/>
          <p:nvPr/>
        </p:nvSpPr>
        <p:spPr>
          <a:xfrm rot="-5400000">
            <a:off x="424812" y="5517090"/>
            <a:ext cx="194323" cy="197922"/>
          </a:xfrm>
          <a:custGeom>
            <a:avLst/>
            <a:gdLst/>
            <a:ahLst/>
            <a:cxnLst/>
            <a:rect l="l" t="t" r="r" b="b"/>
            <a:pathLst>
              <a:path w="2153" h="2153" extrusionOk="0">
                <a:moveTo>
                  <a:pt x="1076" y="0"/>
                </a:moveTo>
                <a:cubicBezTo>
                  <a:pt x="487" y="0"/>
                  <a:pt x="0" y="487"/>
                  <a:pt x="0" y="1076"/>
                </a:cubicBezTo>
                <a:cubicBezTo>
                  <a:pt x="0" y="1675"/>
                  <a:pt x="487" y="2152"/>
                  <a:pt x="1076" y="2152"/>
                </a:cubicBezTo>
                <a:cubicBezTo>
                  <a:pt x="1666" y="2152"/>
                  <a:pt x="2152" y="1675"/>
                  <a:pt x="2152" y="1076"/>
                </a:cubicBezTo>
                <a:cubicBezTo>
                  <a:pt x="2152" y="487"/>
                  <a:pt x="1666" y="0"/>
                  <a:pt x="107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11"/>
          <p:cNvSpPr/>
          <p:nvPr/>
        </p:nvSpPr>
        <p:spPr>
          <a:xfrm rot="-5400000">
            <a:off x="9983322" y="6229740"/>
            <a:ext cx="194323" cy="197922"/>
          </a:xfrm>
          <a:custGeom>
            <a:avLst/>
            <a:gdLst/>
            <a:ahLst/>
            <a:cxnLst/>
            <a:rect l="l" t="t" r="r" b="b"/>
            <a:pathLst>
              <a:path w="2153" h="2153" extrusionOk="0">
                <a:moveTo>
                  <a:pt x="1076" y="0"/>
                </a:moveTo>
                <a:cubicBezTo>
                  <a:pt x="487" y="0"/>
                  <a:pt x="0" y="487"/>
                  <a:pt x="0" y="1076"/>
                </a:cubicBezTo>
                <a:cubicBezTo>
                  <a:pt x="0" y="1675"/>
                  <a:pt x="487" y="2152"/>
                  <a:pt x="1076" y="2152"/>
                </a:cubicBezTo>
                <a:cubicBezTo>
                  <a:pt x="1666" y="2152"/>
                  <a:pt x="2152" y="1675"/>
                  <a:pt x="2152" y="1076"/>
                </a:cubicBezTo>
                <a:cubicBezTo>
                  <a:pt x="2152" y="487"/>
                  <a:pt x="1666" y="0"/>
                  <a:pt x="107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11"/>
          <p:cNvSpPr/>
          <p:nvPr/>
        </p:nvSpPr>
        <p:spPr>
          <a:xfrm rot="5400000" flipH="1">
            <a:off x="12039706" y="6327702"/>
            <a:ext cx="69029" cy="70308"/>
          </a:xfrm>
          <a:custGeom>
            <a:avLst/>
            <a:gdLst/>
            <a:ahLst/>
            <a:cxnLst/>
            <a:rect l="l" t="t" r="r" b="b"/>
            <a:pathLst>
              <a:path w="956" h="956" extrusionOk="0">
                <a:moveTo>
                  <a:pt x="478" y="1"/>
                </a:moveTo>
                <a:cubicBezTo>
                  <a:pt x="216" y="1"/>
                  <a:pt x="1" y="216"/>
                  <a:pt x="1" y="478"/>
                </a:cubicBezTo>
                <a:cubicBezTo>
                  <a:pt x="1" y="749"/>
                  <a:pt x="216" y="955"/>
                  <a:pt x="478" y="955"/>
                </a:cubicBezTo>
                <a:cubicBezTo>
                  <a:pt x="740" y="955"/>
                  <a:pt x="955" y="749"/>
                  <a:pt x="955" y="478"/>
                </a:cubicBezTo>
                <a:cubicBezTo>
                  <a:pt x="955" y="216"/>
                  <a:pt x="740" y="1"/>
                  <a:pt x="47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11"/>
          <p:cNvSpPr/>
          <p:nvPr/>
        </p:nvSpPr>
        <p:spPr>
          <a:xfrm rot="5400000" flipH="1">
            <a:off x="11591559" y="6609069"/>
            <a:ext cx="86285" cy="87883"/>
          </a:xfrm>
          <a:custGeom>
            <a:avLst/>
            <a:gdLst/>
            <a:ahLst/>
            <a:cxnLst/>
            <a:rect l="l" t="t" r="r" b="b"/>
            <a:pathLst>
              <a:path w="956" h="956" extrusionOk="0">
                <a:moveTo>
                  <a:pt x="478" y="1"/>
                </a:moveTo>
                <a:cubicBezTo>
                  <a:pt x="216" y="1"/>
                  <a:pt x="1" y="216"/>
                  <a:pt x="1" y="478"/>
                </a:cubicBezTo>
                <a:cubicBezTo>
                  <a:pt x="1" y="749"/>
                  <a:pt x="216" y="955"/>
                  <a:pt x="478" y="955"/>
                </a:cubicBezTo>
                <a:cubicBezTo>
                  <a:pt x="740" y="955"/>
                  <a:pt x="955" y="749"/>
                  <a:pt x="955" y="478"/>
                </a:cubicBezTo>
                <a:cubicBezTo>
                  <a:pt x="955" y="216"/>
                  <a:pt x="740" y="1"/>
                  <a:pt x="47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1"/>
          <p:cNvSpPr/>
          <p:nvPr/>
        </p:nvSpPr>
        <p:spPr>
          <a:xfrm rot="5400000" flipH="1">
            <a:off x="2049507" y="6695697"/>
            <a:ext cx="51716" cy="52675"/>
          </a:xfrm>
          <a:custGeom>
            <a:avLst/>
            <a:gdLst/>
            <a:ahLst/>
            <a:cxnLst/>
            <a:rect l="l" t="t" r="r" b="b"/>
            <a:pathLst>
              <a:path w="955" h="955" extrusionOk="0">
                <a:moveTo>
                  <a:pt x="477" y="0"/>
                </a:moveTo>
                <a:cubicBezTo>
                  <a:pt x="215" y="0"/>
                  <a:pt x="0" y="215"/>
                  <a:pt x="0" y="477"/>
                </a:cubicBezTo>
                <a:cubicBezTo>
                  <a:pt x="0" y="739"/>
                  <a:pt x="215" y="955"/>
                  <a:pt x="477" y="955"/>
                </a:cubicBezTo>
                <a:cubicBezTo>
                  <a:pt x="749" y="955"/>
                  <a:pt x="955" y="739"/>
                  <a:pt x="955" y="477"/>
                </a:cubicBezTo>
                <a:cubicBezTo>
                  <a:pt x="955" y="215"/>
                  <a:pt x="749" y="0"/>
                  <a:pt x="47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11"/>
          <p:cNvSpPr/>
          <p:nvPr/>
        </p:nvSpPr>
        <p:spPr>
          <a:xfrm rot="5400000" flipH="1">
            <a:off x="3835777" y="6455631"/>
            <a:ext cx="51716" cy="52675"/>
          </a:xfrm>
          <a:custGeom>
            <a:avLst/>
            <a:gdLst/>
            <a:ahLst/>
            <a:cxnLst/>
            <a:rect l="l" t="t" r="r" b="b"/>
            <a:pathLst>
              <a:path w="955" h="955" extrusionOk="0">
                <a:moveTo>
                  <a:pt x="477" y="0"/>
                </a:moveTo>
                <a:cubicBezTo>
                  <a:pt x="215" y="0"/>
                  <a:pt x="0" y="215"/>
                  <a:pt x="0" y="477"/>
                </a:cubicBezTo>
                <a:cubicBezTo>
                  <a:pt x="0" y="739"/>
                  <a:pt x="215" y="955"/>
                  <a:pt x="477" y="955"/>
                </a:cubicBezTo>
                <a:cubicBezTo>
                  <a:pt x="749" y="955"/>
                  <a:pt x="955" y="739"/>
                  <a:pt x="955" y="477"/>
                </a:cubicBezTo>
                <a:cubicBezTo>
                  <a:pt x="955" y="215"/>
                  <a:pt x="749" y="0"/>
                  <a:pt x="47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21635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0230" y="1122363"/>
            <a:ext cx="9121379" cy="2387600"/>
          </a:xfrm>
        </p:spPr>
        <p:txBody>
          <a:bodyPr anchor="b"/>
          <a:lstStyle>
            <a:lvl1pPr algn="ctr">
              <a:defRPr sz="5985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0230" y="3602038"/>
            <a:ext cx="9121379" cy="1655762"/>
          </a:xfrm>
        </p:spPr>
        <p:txBody>
          <a:bodyPr/>
          <a:lstStyle>
            <a:lvl1pPr marL="0" indent="0" algn="ctr">
              <a:buNone/>
              <a:defRPr sz="2394"/>
            </a:lvl1pPr>
            <a:lvl2pPr marL="456057" indent="0" algn="ctr">
              <a:buNone/>
              <a:defRPr sz="1995"/>
            </a:lvl2pPr>
            <a:lvl3pPr marL="912114" indent="0" algn="ctr">
              <a:buNone/>
              <a:defRPr sz="1795"/>
            </a:lvl3pPr>
            <a:lvl4pPr marL="1368171" indent="0" algn="ctr">
              <a:buNone/>
              <a:defRPr sz="1596"/>
            </a:lvl4pPr>
            <a:lvl5pPr marL="1824228" indent="0" algn="ctr">
              <a:buNone/>
              <a:defRPr sz="1596"/>
            </a:lvl5pPr>
            <a:lvl6pPr marL="2280285" indent="0" algn="ctr">
              <a:buNone/>
              <a:defRPr sz="1596"/>
            </a:lvl6pPr>
            <a:lvl7pPr marL="2736342" indent="0" algn="ctr">
              <a:buNone/>
              <a:defRPr sz="1596"/>
            </a:lvl7pPr>
            <a:lvl8pPr marL="3192399" indent="0" algn="ctr">
              <a:buNone/>
              <a:defRPr sz="1596"/>
            </a:lvl8pPr>
            <a:lvl9pPr marL="3648456" indent="0" algn="ctr">
              <a:buNone/>
              <a:defRPr sz="1596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565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849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792" y="1709739"/>
            <a:ext cx="10489585" cy="2852737"/>
          </a:xfrm>
        </p:spPr>
        <p:txBody>
          <a:bodyPr anchor="b"/>
          <a:lstStyle>
            <a:lvl1pPr>
              <a:defRPr sz="5985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9792" y="4589464"/>
            <a:ext cx="10489585" cy="1500187"/>
          </a:xfrm>
        </p:spPr>
        <p:txBody>
          <a:bodyPr/>
          <a:lstStyle>
            <a:lvl1pPr marL="0" indent="0">
              <a:buNone/>
              <a:defRPr sz="2394">
                <a:solidFill>
                  <a:schemeClr val="tx1">
                    <a:tint val="75000"/>
                  </a:schemeClr>
                </a:solidFill>
              </a:defRPr>
            </a:lvl1pPr>
            <a:lvl2pPr marL="456057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2pPr>
            <a:lvl3pPr marL="912114" indent="0">
              <a:buNone/>
              <a:defRPr sz="1795">
                <a:solidFill>
                  <a:schemeClr val="tx1">
                    <a:tint val="75000"/>
                  </a:schemeClr>
                </a:solidFill>
              </a:defRPr>
            </a:lvl3pPr>
            <a:lvl4pPr marL="1368171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4pPr>
            <a:lvl5pPr marL="1824228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5pPr>
            <a:lvl6pPr marL="2280285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6pPr>
            <a:lvl7pPr marL="2736342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7pPr>
            <a:lvl8pPr marL="3192399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8pPr>
            <a:lvl9pPr marL="3648456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297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6126" y="1825625"/>
            <a:ext cx="5168781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56931" y="1825625"/>
            <a:ext cx="5168781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108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711" y="365126"/>
            <a:ext cx="1048958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7711" y="1681163"/>
            <a:ext cx="5145027" cy="823912"/>
          </a:xfrm>
        </p:spPr>
        <p:txBody>
          <a:bodyPr anchor="b"/>
          <a:lstStyle>
            <a:lvl1pPr marL="0" indent="0">
              <a:buNone/>
              <a:defRPr sz="2394" b="1"/>
            </a:lvl1pPr>
            <a:lvl2pPr marL="456057" indent="0">
              <a:buNone/>
              <a:defRPr sz="1995" b="1"/>
            </a:lvl2pPr>
            <a:lvl3pPr marL="912114" indent="0">
              <a:buNone/>
              <a:defRPr sz="1795" b="1"/>
            </a:lvl3pPr>
            <a:lvl4pPr marL="1368171" indent="0">
              <a:buNone/>
              <a:defRPr sz="1596" b="1"/>
            </a:lvl4pPr>
            <a:lvl5pPr marL="1824228" indent="0">
              <a:buNone/>
              <a:defRPr sz="1596" b="1"/>
            </a:lvl5pPr>
            <a:lvl6pPr marL="2280285" indent="0">
              <a:buNone/>
              <a:defRPr sz="1596" b="1"/>
            </a:lvl6pPr>
            <a:lvl7pPr marL="2736342" indent="0">
              <a:buNone/>
              <a:defRPr sz="1596" b="1"/>
            </a:lvl7pPr>
            <a:lvl8pPr marL="3192399" indent="0">
              <a:buNone/>
              <a:defRPr sz="1596" b="1"/>
            </a:lvl8pPr>
            <a:lvl9pPr marL="3648456" indent="0">
              <a:buNone/>
              <a:defRPr sz="1596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7711" y="2505075"/>
            <a:ext cx="514502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56931" y="1681163"/>
            <a:ext cx="5170365" cy="823912"/>
          </a:xfrm>
        </p:spPr>
        <p:txBody>
          <a:bodyPr anchor="b"/>
          <a:lstStyle>
            <a:lvl1pPr marL="0" indent="0">
              <a:buNone/>
              <a:defRPr sz="2394" b="1"/>
            </a:lvl1pPr>
            <a:lvl2pPr marL="456057" indent="0">
              <a:buNone/>
              <a:defRPr sz="1995" b="1"/>
            </a:lvl2pPr>
            <a:lvl3pPr marL="912114" indent="0">
              <a:buNone/>
              <a:defRPr sz="1795" b="1"/>
            </a:lvl3pPr>
            <a:lvl4pPr marL="1368171" indent="0">
              <a:buNone/>
              <a:defRPr sz="1596" b="1"/>
            </a:lvl4pPr>
            <a:lvl5pPr marL="1824228" indent="0">
              <a:buNone/>
              <a:defRPr sz="1596" b="1"/>
            </a:lvl5pPr>
            <a:lvl6pPr marL="2280285" indent="0">
              <a:buNone/>
              <a:defRPr sz="1596" b="1"/>
            </a:lvl6pPr>
            <a:lvl7pPr marL="2736342" indent="0">
              <a:buNone/>
              <a:defRPr sz="1596" b="1"/>
            </a:lvl7pPr>
            <a:lvl8pPr marL="3192399" indent="0">
              <a:buNone/>
              <a:defRPr sz="1596" b="1"/>
            </a:lvl8pPr>
            <a:lvl9pPr marL="3648456" indent="0">
              <a:buNone/>
              <a:defRPr sz="1596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56931" y="2505075"/>
            <a:ext cx="5170365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15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35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1108" y="593367"/>
            <a:ext cx="10259755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1108" y="1536633"/>
            <a:ext cx="10259755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●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○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■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●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○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■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●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○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 Medium"/>
              <a:buChar char="■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9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450">
          <p15:clr>
            <a:srgbClr val="EA4335"/>
          </p15:clr>
        </p15:guide>
        <p15:guide id="2" orient="horz" pos="337">
          <p15:clr>
            <a:srgbClr val="EA4335"/>
          </p15:clr>
        </p15:guide>
        <p15:guide id="3" pos="5310">
          <p15:clr>
            <a:srgbClr val="EA4335"/>
          </p15:clr>
        </p15:guide>
        <p15:guide id="4" orient="horz" pos="2903">
          <p15:clr>
            <a:srgbClr val="EA4335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6127" y="365126"/>
            <a:ext cx="1048958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6127" y="1825625"/>
            <a:ext cx="1048958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6126" y="6356351"/>
            <a:ext cx="27364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C6F32-809B-4A83-821D-D07C0E8E5FD3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28609" y="6356351"/>
            <a:ext cx="41046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89298" y="6356351"/>
            <a:ext cx="27364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47BC8-A6CA-494E-BB60-552F2E0104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982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</p:sldLayoutIdLst>
  <p:txStyles>
    <p:titleStyle>
      <a:lvl1pPr algn="l" defTabSz="912114" rtl="0" eaLnBrk="1" latinLnBrk="0" hangingPunct="1">
        <a:lnSpc>
          <a:spcPct val="90000"/>
        </a:lnSpc>
        <a:spcBef>
          <a:spcPct val="0"/>
        </a:spcBef>
        <a:buNone/>
        <a:defRPr sz="43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029" indent="-228029" algn="l" defTabSz="912114" rtl="0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2793" kern="1200">
          <a:solidFill>
            <a:schemeClr val="tx1"/>
          </a:solidFill>
          <a:latin typeface="+mn-lt"/>
          <a:ea typeface="+mn-ea"/>
          <a:cs typeface="+mn-cs"/>
        </a:defRPr>
      </a:lvl1pPr>
      <a:lvl2pPr marL="684086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140143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3pPr>
      <a:lvl4pPr marL="1596200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2052257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508314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964371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420428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876485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6057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12114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8171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4228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80285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6342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92399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8456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6127" y="365126"/>
            <a:ext cx="1048958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6127" y="1825625"/>
            <a:ext cx="1048958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6126" y="6356351"/>
            <a:ext cx="27364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28609" y="6356351"/>
            <a:ext cx="41046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89298" y="6356351"/>
            <a:ext cx="27364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347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2114" rtl="0" eaLnBrk="1" latinLnBrk="0" hangingPunct="1">
        <a:lnSpc>
          <a:spcPct val="90000"/>
        </a:lnSpc>
        <a:spcBef>
          <a:spcPct val="0"/>
        </a:spcBef>
        <a:buNone/>
        <a:defRPr sz="43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029" indent="-228029" algn="l" defTabSz="912114" rtl="0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2793" kern="1200">
          <a:solidFill>
            <a:schemeClr val="tx1"/>
          </a:solidFill>
          <a:latin typeface="+mn-lt"/>
          <a:ea typeface="+mn-ea"/>
          <a:cs typeface="+mn-cs"/>
        </a:defRPr>
      </a:lvl1pPr>
      <a:lvl2pPr marL="684086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140143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3pPr>
      <a:lvl4pPr marL="1596200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2052257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508314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964371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420428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876485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6057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12114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8171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4228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80285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6342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92399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8456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wmf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14.xml"/><Relationship Id="rId7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5" Type="http://schemas.openxmlformats.org/officeDocument/2006/relationships/slide" Target="slide1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IMG_30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" y="27890"/>
            <a:ext cx="2274089" cy="2217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WordArt 193"/>
          <p:cNvSpPr>
            <a:spLocks noChangeArrowheads="1" noChangeShapeType="1" noTextEdit="1"/>
          </p:cNvSpPr>
          <p:nvPr/>
        </p:nvSpPr>
        <p:spPr bwMode="auto">
          <a:xfrm>
            <a:off x="2320471" y="2035960"/>
            <a:ext cx="7985716" cy="69980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defTabSz="912114">
              <a:buClrTx/>
            </a:pPr>
            <a:r>
              <a:rPr lang="en-US" sz="3591" b="1" kern="10" dirty="0" smtClean="0">
                <a:solidFill>
                  <a:srgbClr val="FF66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 </a:t>
            </a:r>
            <a:r>
              <a:rPr lang="en-US" sz="3591" b="1" kern="10" dirty="0">
                <a:solidFill>
                  <a:srgbClr val="FF66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BÀI </a:t>
            </a:r>
            <a:r>
              <a:rPr lang="en-US" sz="3591" b="1" kern="10" dirty="0" smtClean="0">
                <a:solidFill>
                  <a:srgbClr val="FF66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GIẢNG CHUYÊN ĐỀ</a:t>
            </a:r>
            <a:endParaRPr lang="en-US" sz="3591" b="1" kern="10" dirty="0">
              <a:solidFill>
                <a:srgbClr val="FF66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ea typeface="+mn-ea"/>
              <a:cs typeface="Times New Roman"/>
            </a:endParaRPr>
          </a:p>
        </p:txBody>
      </p:sp>
      <p:sp>
        <p:nvSpPr>
          <p:cNvPr id="5" name="Text Box 194"/>
          <p:cNvSpPr txBox="1">
            <a:spLocks noChangeArrowheads="1"/>
          </p:cNvSpPr>
          <p:nvPr/>
        </p:nvSpPr>
        <p:spPr bwMode="auto">
          <a:xfrm>
            <a:off x="2039927" y="3147124"/>
            <a:ext cx="8411938" cy="99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2114" eaLnBrk="1" hangingPunct="1">
              <a:spcBef>
                <a:spcPct val="50000"/>
              </a:spcBef>
              <a:buClrTx/>
            </a:pPr>
            <a:r>
              <a:rPr lang="en-US" sz="3192" b="1" kern="1200" dirty="0">
                <a:solidFill>
                  <a:srgbClr val="0000FF"/>
                </a:solidFill>
                <a:ea typeface="+mn-ea"/>
                <a:cs typeface="+mn-cs"/>
              </a:rPr>
              <a:t>MÔN: </a:t>
            </a:r>
            <a:r>
              <a:rPr lang="en-US" sz="3192" b="1" kern="1200" dirty="0" smtClean="0">
                <a:solidFill>
                  <a:srgbClr val="0000FF"/>
                </a:solidFill>
                <a:ea typeface="+mn-ea"/>
                <a:cs typeface="+mn-cs"/>
              </a:rPr>
              <a:t>LUYỆN TẬP LỚP </a:t>
            </a:r>
            <a:r>
              <a:rPr lang="en-US" sz="3192" b="1" kern="1200" dirty="0">
                <a:solidFill>
                  <a:srgbClr val="0000FF"/>
                </a:solidFill>
                <a:ea typeface="+mn-ea"/>
                <a:cs typeface="+mn-cs"/>
              </a:rPr>
              <a:t>2</a:t>
            </a:r>
          </a:p>
          <a:p>
            <a:pPr algn="ctr" defTabSz="912114" eaLnBrk="1" hangingPunct="1">
              <a:spcBef>
                <a:spcPct val="50000"/>
              </a:spcBef>
              <a:buClrTx/>
            </a:pPr>
            <a:r>
              <a:rPr lang="en-US" sz="1795" kern="1200" dirty="0">
                <a:solidFill>
                  <a:srgbClr val="0000FF"/>
                </a:solidFill>
                <a:ea typeface="+mn-ea"/>
                <a:cs typeface="+mn-cs"/>
              </a:rPr>
              <a:t>                                      </a:t>
            </a:r>
            <a:endParaRPr lang="en-US" sz="3591" b="1" kern="1200" dirty="0">
              <a:solidFill>
                <a:srgbClr val="0000FF"/>
              </a:solidFill>
              <a:latin typeface="Bodoni MT Black" pitchFamily="18" charset="0"/>
              <a:ea typeface="+mn-ea"/>
              <a:cs typeface="+mn-cs"/>
            </a:endParaRPr>
          </a:p>
        </p:txBody>
      </p:sp>
      <p:sp>
        <p:nvSpPr>
          <p:cNvPr id="6" name="Text Box 191"/>
          <p:cNvSpPr txBox="1">
            <a:spLocks noChangeArrowheads="1"/>
          </p:cNvSpPr>
          <p:nvPr/>
        </p:nvSpPr>
        <p:spPr bwMode="auto">
          <a:xfrm>
            <a:off x="2320471" y="486277"/>
            <a:ext cx="8502907" cy="828941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2114" eaLnBrk="1" hangingPunct="1">
              <a:buClrTx/>
            </a:pPr>
            <a:r>
              <a:rPr lang="en-US" sz="2394" b="1" kern="1200">
                <a:solidFill>
                  <a:srgbClr val="0000FF"/>
                </a:solidFill>
                <a:latin typeface="Times New Roman" pitchFamily="18" charset="0"/>
                <a:ea typeface="+mn-ea"/>
                <a:cs typeface="+mn-cs"/>
              </a:rPr>
              <a:t>PHÒNG GIÁO DỤC VÀ ĐÀO TẠO QUẬN LONG BIÊN</a:t>
            </a:r>
          </a:p>
          <a:p>
            <a:pPr algn="ctr" defTabSz="912114" eaLnBrk="1" hangingPunct="1">
              <a:buClrTx/>
            </a:pPr>
            <a:r>
              <a:rPr lang="en-US" sz="2394" b="1" kern="1200">
                <a:solidFill>
                  <a:srgbClr val="0000FF"/>
                </a:solidFill>
                <a:latin typeface="Times New Roman" pitchFamily="18" charset="0"/>
                <a:ea typeface="+mn-ea"/>
                <a:cs typeface="+mn-cs"/>
              </a:rPr>
              <a:t>TRƯỜNG TIỂU HỌC ĐOÀN KẾT</a:t>
            </a:r>
          </a:p>
        </p:txBody>
      </p:sp>
      <p:sp>
        <p:nvSpPr>
          <p:cNvPr id="7" name="Text Box 195"/>
          <p:cNvSpPr txBox="1">
            <a:spLocks noChangeArrowheads="1"/>
          </p:cNvSpPr>
          <p:nvPr/>
        </p:nvSpPr>
        <p:spPr bwMode="auto">
          <a:xfrm>
            <a:off x="3371160" y="3816706"/>
            <a:ext cx="5522183" cy="460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2114" eaLnBrk="1" hangingPunct="1">
              <a:spcBef>
                <a:spcPct val="50000"/>
              </a:spcBef>
              <a:buClrTx/>
            </a:pPr>
            <a:r>
              <a:rPr lang="en-US" sz="2394" b="1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+mn-cs"/>
              </a:rPr>
              <a:t>Giáo</a:t>
            </a:r>
            <a:r>
              <a:rPr lang="en-US" sz="2394" b="1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US" sz="2394" b="1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+mn-cs"/>
              </a:rPr>
              <a:t>viên</a:t>
            </a:r>
            <a:r>
              <a:rPr lang="en-US" sz="2394" b="1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+mn-cs"/>
              </a:rPr>
              <a:t>: </a:t>
            </a:r>
            <a:r>
              <a:rPr lang="en-US" sz="2394" b="1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+mn-cs"/>
              </a:rPr>
              <a:t>Nguyễn</a:t>
            </a:r>
            <a:r>
              <a:rPr lang="en-US" sz="2394" b="1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US" sz="2394" b="1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+mn-cs"/>
              </a:rPr>
              <a:t>Thị</a:t>
            </a:r>
            <a:r>
              <a:rPr lang="en-US" sz="2394" b="1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US" sz="2394" b="1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+mn-cs"/>
              </a:rPr>
              <a:t>Ánh</a:t>
            </a:r>
            <a:r>
              <a:rPr lang="en-US" sz="2394" b="1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US" sz="2394" b="1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+mn-cs"/>
              </a:rPr>
              <a:t>Hồng</a:t>
            </a:r>
            <a:endParaRPr lang="en-US" sz="2394" b="1" kern="1200" dirty="0">
              <a:solidFill>
                <a:srgbClr val="0000FF"/>
              </a:solidFill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8" name="图片 8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4489"/>
            <a:ext cx="12786366" cy="2005734"/>
          </a:xfrm>
          <a:prstGeom prst="rect">
            <a:avLst/>
          </a:prstGeom>
        </p:spPr>
      </p:pic>
      <p:grpSp>
        <p:nvGrpSpPr>
          <p:cNvPr id="9" name="组合 107"/>
          <p:cNvGrpSpPr/>
          <p:nvPr/>
        </p:nvGrpSpPr>
        <p:grpSpPr>
          <a:xfrm>
            <a:off x="638125" y="3481111"/>
            <a:ext cx="1401802" cy="2680804"/>
            <a:chOff x="181346" y="1761375"/>
            <a:chExt cx="1517253" cy="2901593"/>
          </a:xfrm>
        </p:grpSpPr>
        <p:pic>
          <p:nvPicPr>
            <p:cNvPr id="10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043" y="1761375"/>
              <a:ext cx="885486" cy="2901593"/>
            </a:xfrm>
            <a:prstGeom prst="rect">
              <a:avLst/>
            </a:prstGeom>
          </p:spPr>
        </p:pic>
        <p:pic>
          <p:nvPicPr>
            <p:cNvPr id="11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6323" y="2638386"/>
              <a:ext cx="512276" cy="2024582"/>
            </a:xfrm>
            <a:prstGeom prst="rect">
              <a:avLst/>
            </a:prstGeom>
          </p:spPr>
        </p:pic>
        <p:pic>
          <p:nvPicPr>
            <p:cNvPr id="12" name="图片 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346" y="2373835"/>
              <a:ext cx="711093" cy="2289133"/>
            </a:xfrm>
            <a:prstGeom prst="rect">
              <a:avLst/>
            </a:prstGeom>
          </p:spPr>
        </p:pic>
      </p:grpSp>
      <p:pic>
        <p:nvPicPr>
          <p:cNvPr id="13" name="图片 2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10"/>
          <a:stretch>
            <a:fillRect/>
          </a:stretch>
        </p:blipFill>
        <p:spPr>
          <a:xfrm>
            <a:off x="9646316" y="3330554"/>
            <a:ext cx="2171172" cy="3368876"/>
          </a:xfrm>
          <a:prstGeom prst="rect">
            <a:avLst/>
          </a:prstGeom>
        </p:spPr>
      </p:pic>
      <p:pic>
        <p:nvPicPr>
          <p:cNvPr id="15" name="图片 7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77432"/>
          <a:stretch>
            <a:fillRect/>
          </a:stretch>
        </p:blipFill>
        <p:spPr>
          <a:xfrm>
            <a:off x="1" y="4837330"/>
            <a:ext cx="2744630" cy="1616810"/>
          </a:xfrm>
          <a:prstGeom prst="rect">
            <a:avLst/>
          </a:prstGeom>
        </p:spPr>
      </p:pic>
      <p:pic>
        <p:nvPicPr>
          <p:cNvPr id="16" name="图片 8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62"/>
          <a:stretch>
            <a:fillRect/>
          </a:stretch>
        </p:blipFill>
        <p:spPr>
          <a:xfrm>
            <a:off x="9384337" y="4797331"/>
            <a:ext cx="2777501" cy="1616810"/>
          </a:xfrm>
          <a:prstGeom prst="rect">
            <a:avLst/>
          </a:prstGeom>
        </p:spPr>
      </p:pic>
      <p:sp>
        <p:nvSpPr>
          <p:cNvPr id="17" name="任意多边形 91"/>
          <p:cNvSpPr/>
          <p:nvPr/>
        </p:nvSpPr>
        <p:spPr>
          <a:xfrm>
            <a:off x="-6562" y="6164998"/>
            <a:ext cx="12161838" cy="684519"/>
          </a:xfrm>
          <a:custGeom>
            <a:avLst/>
            <a:gdLst>
              <a:gd name="connsiteX0" fmla="*/ 0 w 9144000"/>
              <a:gd name="connsiteY0" fmla="*/ 0 h 608571"/>
              <a:gd name="connsiteX1" fmla="*/ 9144000 w 9144000"/>
              <a:gd name="connsiteY1" fmla="*/ 0 h 608571"/>
              <a:gd name="connsiteX2" fmla="*/ 9144000 w 9144000"/>
              <a:gd name="connsiteY2" fmla="*/ 608571 h 608571"/>
              <a:gd name="connsiteX3" fmla="*/ 0 w 9144000"/>
              <a:gd name="connsiteY3" fmla="*/ 608571 h 60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08571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C4D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615" tIns="60807" rIns="121615" bIns="60807" rtlCol="0" anchor="ctr"/>
          <a:lstStyle/>
          <a:p>
            <a:pPr algn="ctr" defTabSz="912114">
              <a:buClrTx/>
            </a:pPr>
            <a:endParaRPr lang="zh-CN" altLang="en-US" sz="1795" kern="1200">
              <a:solidFill>
                <a:prstClr val="white"/>
              </a:solidFill>
              <a:latin typeface="Calibri"/>
              <a:cs typeface="+mn-ea"/>
              <a:sym typeface="+mn-lt"/>
            </a:endParaRPr>
          </a:p>
        </p:txBody>
      </p:sp>
      <p:sp>
        <p:nvSpPr>
          <p:cNvPr id="18" name="任意多边形 110"/>
          <p:cNvSpPr/>
          <p:nvPr/>
        </p:nvSpPr>
        <p:spPr>
          <a:xfrm>
            <a:off x="-6561" y="6300312"/>
            <a:ext cx="12181244" cy="567623"/>
          </a:xfrm>
          <a:custGeom>
            <a:avLst/>
            <a:gdLst>
              <a:gd name="connsiteX0" fmla="*/ 0 w 9144000"/>
              <a:gd name="connsiteY0" fmla="*/ 0 h 608571"/>
              <a:gd name="connsiteX1" fmla="*/ 9144000 w 9144000"/>
              <a:gd name="connsiteY1" fmla="*/ 0 h 608571"/>
              <a:gd name="connsiteX2" fmla="*/ 9144000 w 9144000"/>
              <a:gd name="connsiteY2" fmla="*/ 608571 h 608571"/>
              <a:gd name="connsiteX3" fmla="*/ 0 w 9144000"/>
              <a:gd name="connsiteY3" fmla="*/ 608571 h 60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08571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8CB8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615" tIns="60807" rIns="121615" bIns="60807" rtlCol="0" anchor="ctr"/>
          <a:lstStyle/>
          <a:p>
            <a:pPr algn="ctr" defTabSz="912114">
              <a:buClrTx/>
            </a:pPr>
            <a:endParaRPr lang="zh-CN" altLang="en-US" sz="1795" kern="1200">
              <a:solidFill>
                <a:prstClr val="white"/>
              </a:solidFill>
              <a:latin typeface="Calibri"/>
              <a:cs typeface="+mn-ea"/>
              <a:sym typeface="+mn-lt"/>
            </a:endParaRPr>
          </a:p>
        </p:txBody>
      </p:sp>
      <p:sp>
        <p:nvSpPr>
          <p:cNvPr id="19" name="任意多边形 111"/>
          <p:cNvSpPr/>
          <p:nvPr/>
        </p:nvSpPr>
        <p:spPr>
          <a:xfrm>
            <a:off x="-6562" y="6507257"/>
            <a:ext cx="12161838" cy="364734"/>
          </a:xfrm>
          <a:custGeom>
            <a:avLst/>
            <a:gdLst>
              <a:gd name="connsiteX0" fmla="*/ 0 w 9144000"/>
              <a:gd name="connsiteY0" fmla="*/ 0 h 608571"/>
              <a:gd name="connsiteX1" fmla="*/ 9144000 w 9144000"/>
              <a:gd name="connsiteY1" fmla="*/ 0 h 608571"/>
              <a:gd name="connsiteX2" fmla="*/ 9144000 w 9144000"/>
              <a:gd name="connsiteY2" fmla="*/ 608571 h 608571"/>
              <a:gd name="connsiteX3" fmla="*/ 0 w 9144000"/>
              <a:gd name="connsiteY3" fmla="*/ 608571 h 60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08571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679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615" tIns="60807" rIns="121615" bIns="60807" rtlCol="0" anchor="ctr"/>
          <a:lstStyle/>
          <a:p>
            <a:pPr algn="ctr" defTabSz="912114">
              <a:buClrTx/>
            </a:pPr>
            <a:endParaRPr lang="zh-CN" altLang="en-US" sz="1795" kern="1200">
              <a:solidFill>
                <a:prstClr val="white"/>
              </a:solidFill>
              <a:latin typeface="Calibri"/>
              <a:cs typeface="+mn-ea"/>
              <a:sym typeface="+mn-lt"/>
            </a:endParaRPr>
          </a:p>
        </p:txBody>
      </p:sp>
      <p:pic>
        <p:nvPicPr>
          <p:cNvPr id="20" name="图片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1434" y="673253"/>
            <a:ext cx="1812874" cy="1572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81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4" action="ppaction://hlinksldjump"/>
            <a:extLst>
              <a:ext uri="{FF2B5EF4-FFF2-40B4-BE49-F238E27FC236}">
                <a16:creationId xmlns="" xmlns:a16="http://schemas.microsoft.com/office/drawing/2014/main" id="{39B338CA-39C0-434D-9BEB-512CB769377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0000" b="51046"/>
          <a:stretch/>
        </p:blipFill>
        <p:spPr>
          <a:xfrm>
            <a:off x="2034116" y="327545"/>
            <a:ext cx="8288802" cy="6530455"/>
          </a:xfrm>
          <a:prstGeom prst="rect">
            <a:avLst/>
          </a:prstGeom>
          <a:ln>
            <a:noFill/>
          </a:ln>
        </p:spPr>
      </p:pic>
      <p:sp>
        <p:nvSpPr>
          <p:cNvPr id="7" name="Title 1">
            <a:extLst>
              <a:ext uri="{FF2B5EF4-FFF2-40B4-BE49-F238E27FC236}">
                <a16:creationId xmlns="" xmlns:a16="http://schemas.microsoft.com/office/drawing/2014/main" id="{91519A61-4923-4338-BCCB-D2A8B57DD6CE}"/>
              </a:ext>
            </a:extLst>
          </p:cNvPr>
          <p:cNvSpPr txBox="1">
            <a:spLocks/>
          </p:cNvSpPr>
          <p:nvPr/>
        </p:nvSpPr>
        <p:spPr>
          <a:xfrm>
            <a:off x="1533922" y="1787689"/>
            <a:ext cx="3044031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3600" b="1" dirty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tai </a:t>
            </a:r>
            <a:r>
              <a:rPr lang="en-US" sz="36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- </a:t>
            </a:r>
            <a:r>
              <a:rPr lang="en-US" sz="36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cụp</a:t>
            </a:r>
            <a:r>
              <a:rPr lang="en-US" sz="36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36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thính</a:t>
            </a:r>
            <a:endParaRPr lang="en-US" sz="36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4675524B-1D60-45D5-A773-6CE6CE634011}"/>
              </a:ext>
            </a:extLst>
          </p:cNvPr>
          <p:cNvSpPr txBox="1">
            <a:spLocks/>
          </p:cNvSpPr>
          <p:nvPr/>
        </p:nvSpPr>
        <p:spPr>
          <a:xfrm>
            <a:off x="5395119" y="1150716"/>
            <a:ext cx="3276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3600" b="1" err="1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mắt</a:t>
            </a:r>
            <a:r>
              <a:rPr lang="en-US" sz="3600" b="1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b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– đen,tròn</a:t>
            </a:r>
            <a:endParaRPr lang="en-US" sz="36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D82C8089-B510-427D-A8A6-38E1B94637C0}"/>
              </a:ext>
            </a:extLst>
          </p:cNvPr>
          <p:cNvSpPr txBox="1">
            <a:spLocks/>
          </p:cNvSpPr>
          <p:nvPr/>
        </p:nvSpPr>
        <p:spPr>
          <a:xfrm>
            <a:off x="2883108" y="3037474"/>
            <a:ext cx="2209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3600" b="1" dirty="0" err="1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lưỡi</a:t>
            </a:r>
            <a:r>
              <a:rPr lang="en-US" sz="3600" b="1" dirty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- </a:t>
            </a:r>
            <a:r>
              <a:rPr lang="en-US" sz="36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dài</a:t>
            </a:r>
            <a:endParaRPr lang="en-US" sz="36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="" xmlns:a16="http://schemas.microsoft.com/office/drawing/2014/main" id="{012F9A84-13F6-4E9F-90F2-0534E0DF4498}"/>
              </a:ext>
            </a:extLst>
          </p:cNvPr>
          <p:cNvSpPr txBox="1">
            <a:spLocks/>
          </p:cNvSpPr>
          <p:nvPr/>
        </p:nvSpPr>
        <p:spPr>
          <a:xfrm>
            <a:off x="7794160" y="3014872"/>
            <a:ext cx="3955523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3600" b="1" dirty="0" err="1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lông</a:t>
            </a:r>
            <a:r>
              <a:rPr lang="en-US" sz="3600" b="1" dirty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- </a:t>
            </a:r>
            <a:r>
              <a:rPr lang="en-US" sz="36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nhiều</a:t>
            </a:r>
            <a:r>
              <a:rPr lang="en-US" sz="36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màu</a:t>
            </a:r>
            <a:r>
              <a:rPr lang="en-US" sz="36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36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mượt</a:t>
            </a:r>
            <a:r>
              <a:rPr lang="en-US" sz="36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mà</a:t>
            </a:r>
            <a:endParaRPr lang="en-US" sz="36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D82C8089-B510-427D-A8A6-38E1B94637C0}"/>
              </a:ext>
            </a:extLst>
          </p:cNvPr>
          <p:cNvSpPr txBox="1">
            <a:spLocks/>
          </p:cNvSpPr>
          <p:nvPr/>
        </p:nvSpPr>
        <p:spPr>
          <a:xfrm>
            <a:off x="1621234" y="5791200"/>
            <a:ext cx="2971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36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chân</a:t>
            </a:r>
            <a:r>
              <a:rPr lang="en-US" sz="36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- </a:t>
            </a:r>
            <a:r>
              <a:rPr lang="en-US" sz="36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thẳng</a:t>
            </a:r>
            <a:endParaRPr lang="en-US" sz="36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="" xmlns:a16="http://schemas.microsoft.com/office/drawing/2014/main" id="{4675524B-1D60-45D5-A773-6CE6CE634011}"/>
              </a:ext>
            </a:extLst>
          </p:cNvPr>
          <p:cNvSpPr txBox="1">
            <a:spLocks/>
          </p:cNvSpPr>
          <p:nvPr/>
        </p:nvSpPr>
        <p:spPr>
          <a:xfrm>
            <a:off x="9119723" y="4343400"/>
            <a:ext cx="262996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36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Đuôi</a:t>
            </a:r>
            <a:r>
              <a:rPr lang="en-US" sz="36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- </a:t>
            </a:r>
            <a:r>
              <a:rPr lang="en-US" sz="36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cong</a:t>
            </a:r>
            <a:endParaRPr lang="en-US" sz="36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4675524B-1D60-45D5-A773-6CE6CE634011}"/>
              </a:ext>
            </a:extLst>
          </p:cNvPr>
          <p:cNvSpPr txBox="1">
            <a:spLocks/>
          </p:cNvSpPr>
          <p:nvPr/>
        </p:nvSpPr>
        <p:spPr>
          <a:xfrm>
            <a:off x="6004719" y="2273694"/>
            <a:ext cx="2209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36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Mũi</a:t>
            </a:r>
            <a:r>
              <a:rPr lang="en-US" sz="36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- </a:t>
            </a:r>
            <a:r>
              <a:rPr lang="en-US" sz="3600" b="1" dirty="0" err="1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đen</a:t>
            </a:r>
            <a:endParaRPr lang="en-US" sz="36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97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3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4" action="ppaction://hlinksldjump"/>
            <a:extLst>
              <a:ext uri="{FF2B5EF4-FFF2-40B4-BE49-F238E27FC236}">
                <a16:creationId xmlns="" xmlns:a16="http://schemas.microsoft.com/office/drawing/2014/main" id="{39B338CA-39C0-434D-9BEB-512CB769377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261" t="-2691" r="-3261" b="53737"/>
          <a:stretch/>
        </p:blipFill>
        <p:spPr>
          <a:xfrm>
            <a:off x="1585119" y="685800"/>
            <a:ext cx="8439150" cy="5943600"/>
          </a:xfrm>
          <a:prstGeom prst="rect">
            <a:avLst/>
          </a:prstGeom>
          <a:ln>
            <a:noFill/>
          </a:ln>
        </p:spPr>
      </p:pic>
      <p:sp>
        <p:nvSpPr>
          <p:cNvPr id="7" name="Title 1">
            <a:extLst>
              <a:ext uri="{FF2B5EF4-FFF2-40B4-BE49-F238E27FC236}">
                <a16:creationId xmlns="" xmlns:a16="http://schemas.microsoft.com/office/drawing/2014/main" id="{91519A61-4923-4338-BCCB-D2A8B57DD6CE}"/>
              </a:ext>
            </a:extLst>
          </p:cNvPr>
          <p:cNvSpPr txBox="1">
            <a:spLocks/>
          </p:cNvSpPr>
          <p:nvPr/>
        </p:nvSpPr>
        <p:spPr>
          <a:xfrm>
            <a:off x="594519" y="685800"/>
            <a:ext cx="4267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sừng</a:t>
            </a:r>
            <a:r>
              <a:rPr lang="en-US" sz="40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- 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dài</a:t>
            </a:r>
            <a:r>
              <a:rPr lang="en-US" sz="40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nhọn</a:t>
            </a:r>
            <a:endParaRPr lang="en-US" sz="40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4675524B-1D60-45D5-A773-6CE6CE634011}"/>
              </a:ext>
            </a:extLst>
          </p:cNvPr>
          <p:cNvSpPr txBox="1">
            <a:spLocks/>
          </p:cNvSpPr>
          <p:nvPr/>
        </p:nvSpPr>
        <p:spPr>
          <a:xfrm>
            <a:off x="7223919" y="666750"/>
            <a:ext cx="379095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Lông</a:t>
            </a:r>
            <a:r>
              <a:rPr lang="en-US" sz="40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- 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đen</a:t>
            </a:r>
            <a:r>
              <a:rPr lang="en-US" sz="40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nâu</a:t>
            </a:r>
            <a:endParaRPr lang="en-US" sz="40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D82C8089-B510-427D-A8A6-38E1B94637C0}"/>
              </a:ext>
            </a:extLst>
          </p:cNvPr>
          <p:cNvSpPr txBox="1">
            <a:spLocks/>
          </p:cNvSpPr>
          <p:nvPr/>
        </p:nvSpPr>
        <p:spPr>
          <a:xfrm>
            <a:off x="1280319" y="2065325"/>
            <a:ext cx="2209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40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Tai - </a:t>
            </a:r>
            <a:r>
              <a:rPr lang="en-US" sz="4000" b="1" dirty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A6673D8F-614F-4DAC-9423-D56A93BF3F3D}"/>
              </a:ext>
            </a:extLst>
          </p:cNvPr>
          <p:cNvSpPr txBox="1">
            <a:spLocks/>
          </p:cNvSpPr>
          <p:nvPr/>
        </p:nvSpPr>
        <p:spPr>
          <a:xfrm>
            <a:off x="9205119" y="3979450"/>
            <a:ext cx="2514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4000" b="1" dirty="0" err="1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đuôi</a:t>
            </a:r>
            <a:r>
              <a:rPr lang="en-US" sz="4000" b="1" dirty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- 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dài</a:t>
            </a:r>
            <a:endParaRPr lang="en-US" sz="40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="" xmlns:a16="http://schemas.microsoft.com/office/drawing/2014/main" id="{4675524B-1D60-45D5-A773-6CE6CE634011}"/>
              </a:ext>
            </a:extLst>
          </p:cNvPr>
          <p:cNvSpPr txBox="1">
            <a:spLocks/>
          </p:cNvSpPr>
          <p:nvPr/>
        </p:nvSpPr>
        <p:spPr>
          <a:xfrm>
            <a:off x="1280319" y="2847975"/>
            <a:ext cx="2971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mũi</a:t>
            </a:r>
            <a:r>
              <a:rPr lang="en-US" sz="40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- 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đen</a:t>
            </a:r>
            <a:endParaRPr lang="en-US" sz="40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4675524B-1D60-45D5-A773-6CE6CE634011}"/>
              </a:ext>
            </a:extLst>
          </p:cNvPr>
          <p:cNvSpPr txBox="1">
            <a:spLocks/>
          </p:cNvSpPr>
          <p:nvPr/>
        </p:nvSpPr>
        <p:spPr>
          <a:xfrm>
            <a:off x="1878409" y="5010150"/>
            <a:ext cx="3223419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chân</a:t>
            </a:r>
            <a:r>
              <a:rPr lang="en-US" sz="40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- 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thẳng</a:t>
            </a:r>
            <a:endParaRPr lang="en-US" sz="40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04719" y="4686984"/>
            <a:ext cx="2438400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Con </a:t>
            </a:r>
            <a:r>
              <a:rPr lang="en-US" sz="3600" dirty="0" err="1" smtClean="0"/>
              <a:t>nghé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50584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6" grpId="0"/>
      <p:bldP spid="17" grpId="0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4" action="ppaction://hlinksldjump"/>
            <a:extLst>
              <a:ext uri="{FF2B5EF4-FFF2-40B4-BE49-F238E27FC236}">
                <a16:creationId xmlns="" xmlns:a16="http://schemas.microsoft.com/office/drawing/2014/main" id="{39B338CA-39C0-434D-9BEB-512CB769377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74" t="50582" r="47826" b="464"/>
          <a:stretch/>
        </p:blipFill>
        <p:spPr>
          <a:xfrm>
            <a:off x="2194719" y="562985"/>
            <a:ext cx="6934200" cy="5463211"/>
          </a:xfrm>
          <a:prstGeom prst="rect">
            <a:avLst/>
          </a:prstGeom>
          <a:ln>
            <a:noFill/>
          </a:ln>
        </p:spPr>
      </p:pic>
      <p:sp>
        <p:nvSpPr>
          <p:cNvPr id="7" name="Title 1">
            <a:extLst>
              <a:ext uri="{FF2B5EF4-FFF2-40B4-BE49-F238E27FC236}">
                <a16:creationId xmlns="" xmlns:a16="http://schemas.microsoft.com/office/drawing/2014/main" id="{91519A61-4923-4338-BCCB-D2A8B57DD6CE}"/>
              </a:ext>
            </a:extLst>
          </p:cNvPr>
          <p:cNvSpPr txBox="1">
            <a:spLocks/>
          </p:cNvSpPr>
          <p:nvPr/>
        </p:nvSpPr>
        <p:spPr>
          <a:xfrm>
            <a:off x="8428035" y="4724400"/>
            <a:ext cx="3063083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3600" b="1" dirty="0" err="1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móng</a:t>
            </a:r>
            <a:r>
              <a:rPr lang="en-US" sz="3600" b="1" dirty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- </a:t>
            </a:r>
            <a:r>
              <a:rPr lang="en-US" sz="36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nhọn</a:t>
            </a:r>
            <a:endParaRPr lang="en-US" sz="36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4675524B-1D60-45D5-A773-6CE6CE634011}"/>
              </a:ext>
            </a:extLst>
          </p:cNvPr>
          <p:cNvSpPr txBox="1">
            <a:spLocks/>
          </p:cNvSpPr>
          <p:nvPr/>
        </p:nvSpPr>
        <p:spPr>
          <a:xfrm>
            <a:off x="3436938" y="164203"/>
            <a:ext cx="2209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3600" b="1" dirty="0" err="1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mào</a:t>
            </a:r>
            <a:r>
              <a:rPr lang="en-US" sz="3600" b="1" dirty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- </a:t>
            </a:r>
            <a:r>
              <a:rPr lang="en-US" sz="36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đỏ</a:t>
            </a:r>
            <a:endParaRPr lang="en-US" sz="36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D82C8089-B510-427D-A8A6-38E1B94637C0}"/>
              </a:ext>
            </a:extLst>
          </p:cNvPr>
          <p:cNvSpPr txBox="1">
            <a:spLocks/>
          </p:cNvSpPr>
          <p:nvPr/>
        </p:nvSpPr>
        <p:spPr>
          <a:xfrm>
            <a:off x="5776117" y="164203"/>
            <a:ext cx="2819402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3600" b="1" dirty="0" err="1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mắt</a:t>
            </a:r>
            <a:r>
              <a:rPr lang="en-US" sz="3600" b="1" dirty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- </a:t>
            </a:r>
            <a:r>
              <a:rPr lang="en-US" sz="36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tròn</a:t>
            </a:r>
            <a:endParaRPr lang="en-US" sz="36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A6673D8F-614F-4DAC-9423-D56A93BF3F3D}"/>
              </a:ext>
            </a:extLst>
          </p:cNvPr>
          <p:cNvSpPr txBox="1">
            <a:spLocks/>
          </p:cNvSpPr>
          <p:nvPr/>
        </p:nvSpPr>
        <p:spPr>
          <a:xfrm>
            <a:off x="777477" y="2547381"/>
            <a:ext cx="350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3600" b="1" dirty="0" err="1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</a:t>
            </a:r>
            <a:r>
              <a:rPr lang="en-US" sz="36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ông</a:t>
            </a:r>
            <a:r>
              <a:rPr lang="en-US" sz="36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- </a:t>
            </a:r>
            <a:r>
              <a:rPr lang="en-US" sz="36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vàng</a:t>
            </a:r>
            <a:r>
              <a:rPr lang="en-US" sz="36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óng</a:t>
            </a:r>
            <a:endParaRPr lang="en-US" sz="36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="" xmlns:a16="http://schemas.microsoft.com/office/drawing/2014/main" id="{012F9A84-13F6-4E9F-90F2-0534E0DF4498}"/>
              </a:ext>
            </a:extLst>
          </p:cNvPr>
          <p:cNvSpPr txBox="1">
            <a:spLocks/>
          </p:cNvSpPr>
          <p:nvPr/>
        </p:nvSpPr>
        <p:spPr>
          <a:xfrm>
            <a:off x="7719219" y="961563"/>
            <a:ext cx="5715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3600" b="1" dirty="0" err="1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lông</a:t>
            </a:r>
            <a:r>
              <a:rPr lang="en-US" sz="3600" b="1" dirty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- </a:t>
            </a:r>
            <a:r>
              <a:rPr lang="en-US" sz="36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màu</a:t>
            </a:r>
            <a:r>
              <a:rPr lang="en-US" sz="36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vi-VN" sz="36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vàng sậm</a:t>
            </a:r>
            <a:endParaRPr lang="en-US" sz="36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ECB746AB-3399-4FC2-900C-14F6FED03EDB}"/>
              </a:ext>
            </a:extLst>
          </p:cNvPr>
          <p:cNvSpPr txBox="1">
            <a:spLocks/>
          </p:cNvSpPr>
          <p:nvPr/>
        </p:nvSpPr>
        <p:spPr>
          <a:xfrm>
            <a:off x="2789236" y="5243546"/>
            <a:ext cx="2986881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3600" b="1" dirty="0" err="1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chân</a:t>
            </a:r>
            <a:r>
              <a:rPr lang="en-US" sz="3600" b="1" dirty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6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- </a:t>
            </a:r>
            <a:r>
              <a:rPr lang="en-US" sz="36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vàng</a:t>
            </a:r>
            <a:endParaRPr lang="en-US" sz="36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="" xmlns:a16="http://schemas.microsoft.com/office/drawing/2014/main" id="{D82C8089-B510-427D-A8A6-38E1B94637C0}"/>
              </a:ext>
            </a:extLst>
          </p:cNvPr>
          <p:cNvSpPr txBox="1">
            <a:spLocks/>
          </p:cNvSpPr>
          <p:nvPr/>
        </p:nvSpPr>
        <p:spPr>
          <a:xfrm>
            <a:off x="2970211" y="1064022"/>
            <a:ext cx="2209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36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mỏ-nhọn</a:t>
            </a:r>
            <a:endParaRPr lang="en-US" sz="36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639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3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4" action="ppaction://hlinksldjump"/>
            <a:extLst>
              <a:ext uri="{FF2B5EF4-FFF2-40B4-BE49-F238E27FC236}">
                <a16:creationId xmlns="" xmlns:a16="http://schemas.microsoft.com/office/drawing/2014/main" id="{39B338CA-39C0-434D-9BEB-512CB769377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7608" t="49976" r="-7608" b="1070"/>
          <a:stretch/>
        </p:blipFill>
        <p:spPr>
          <a:xfrm>
            <a:off x="2655888" y="1066800"/>
            <a:ext cx="7158832" cy="5283105"/>
          </a:xfrm>
          <a:prstGeom prst="rect">
            <a:avLst/>
          </a:prstGeom>
          <a:ln>
            <a:noFill/>
          </a:ln>
        </p:spPr>
      </p:pic>
      <p:sp>
        <p:nvSpPr>
          <p:cNvPr id="7" name="Title 1">
            <a:extLst>
              <a:ext uri="{FF2B5EF4-FFF2-40B4-BE49-F238E27FC236}">
                <a16:creationId xmlns="" xmlns:a16="http://schemas.microsoft.com/office/drawing/2014/main" id="{91519A61-4923-4338-BCCB-D2A8B57DD6CE}"/>
              </a:ext>
            </a:extLst>
          </p:cNvPr>
          <p:cNvSpPr txBox="1">
            <a:spLocks/>
          </p:cNvSpPr>
          <p:nvPr/>
        </p:nvSpPr>
        <p:spPr>
          <a:xfrm>
            <a:off x="1985171" y="1066800"/>
            <a:ext cx="3775869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mắt</a:t>
            </a:r>
            <a:r>
              <a:rPr lang="en-US" sz="40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- 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trong</a:t>
            </a:r>
            <a:r>
              <a:rPr lang="en-US" sz="40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tròn</a:t>
            </a:r>
            <a:endParaRPr lang="en-US" sz="40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4675524B-1D60-45D5-A773-6CE6CE634011}"/>
              </a:ext>
            </a:extLst>
          </p:cNvPr>
          <p:cNvSpPr txBox="1">
            <a:spLocks/>
          </p:cNvSpPr>
          <p:nvPr/>
        </p:nvSpPr>
        <p:spPr>
          <a:xfrm>
            <a:off x="7265987" y="3261936"/>
            <a:ext cx="4606132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4000" b="1" dirty="0" err="1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lông</a:t>
            </a:r>
            <a:r>
              <a:rPr lang="en-US" sz="4000" b="1" dirty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-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vằn</a:t>
            </a:r>
            <a:r>
              <a:rPr lang="en-US" sz="40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màu</a:t>
            </a:r>
            <a:r>
              <a:rPr lang="en-US" sz="40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nâu</a:t>
            </a:r>
            <a:endParaRPr lang="en-US" sz="40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D82C8089-B510-427D-A8A6-38E1B94637C0}"/>
              </a:ext>
            </a:extLst>
          </p:cNvPr>
          <p:cNvSpPr txBox="1">
            <a:spLocks/>
          </p:cNvSpPr>
          <p:nvPr/>
        </p:nvSpPr>
        <p:spPr>
          <a:xfrm>
            <a:off x="7244951" y="1066800"/>
            <a:ext cx="2874567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4000" b="1" dirty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tai </a:t>
            </a:r>
            <a:r>
              <a:rPr lang="en-US" sz="40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– 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vểnh</a:t>
            </a:r>
            <a:endParaRPr lang="en-US" sz="40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="" xmlns:a16="http://schemas.microsoft.com/office/drawing/2014/main" id="{91519A61-4923-4338-BCCB-D2A8B57DD6CE}"/>
              </a:ext>
            </a:extLst>
          </p:cNvPr>
          <p:cNvSpPr txBox="1">
            <a:spLocks/>
          </p:cNvSpPr>
          <p:nvPr/>
        </p:nvSpPr>
        <p:spPr>
          <a:xfrm>
            <a:off x="2621757" y="4648200"/>
            <a:ext cx="2552699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đuôi</a:t>
            </a:r>
            <a:r>
              <a:rPr lang="en-US" sz="40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- 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dài</a:t>
            </a:r>
            <a:endParaRPr lang="en-US" sz="40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91519A61-4923-4338-BCCB-D2A8B57DD6CE}"/>
              </a:ext>
            </a:extLst>
          </p:cNvPr>
          <p:cNvSpPr txBox="1">
            <a:spLocks/>
          </p:cNvSpPr>
          <p:nvPr/>
        </p:nvSpPr>
        <p:spPr>
          <a:xfrm>
            <a:off x="6738146" y="5313592"/>
            <a:ext cx="3381372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4000" b="1" dirty="0" err="1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hân</a:t>
            </a:r>
            <a:r>
              <a:rPr lang="en-US" sz="40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- 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thẳng</a:t>
            </a:r>
            <a:r>
              <a:rPr lang="en-US" sz="40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móng</a:t>
            </a:r>
            <a:r>
              <a:rPr lang="en-US" sz="40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nhọn</a:t>
            </a:r>
            <a:endParaRPr lang="en-US" sz="40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="" xmlns:a16="http://schemas.microsoft.com/office/drawing/2014/main" id="{91519A61-4923-4338-BCCB-D2A8B57DD6CE}"/>
              </a:ext>
            </a:extLst>
          </p:cNvPr>
          <p:cNvSpPr txBox="1">
            <a:spLocks/>
          </p:cNvSpPr>
          <p:nvPr/>
        </p:nvSpPr>
        <p:spPr>
          <a:xfrm>
            <a:off x="3244453" y="2074971"/>
            <a:ext cx="20193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4000" b="1" dirty="0" err="1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ũi</a:t>
            </a:r>
            <a:r>
              <a:rPr lang="en-US" sz="40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- 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đỏ</a:t>
            </a:r>
            <a:endParaRPr lang="en-US" sz="40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91519A61-4923-4338-BCCB-D2A8B57DD6CE}"/>
              </a:ext>
            </a:extLst>
          </p:cNvPr>
          <p:cNvSpPr txBox="1">
            <a:spLocks/>
          </p:cNvSpPr>
          <p:nvPr/>
        </p:nvSpPr>
        <p:spPr>
          <a:xfrm>
            <a:off x="6717506" y="2086674"/>
            <a:ext cx="3775869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buClr>
                <a:srgbClr val="A3376C"/>
              </a:buClr>
            </a:pPr>
            <a:r>
              <a:rPr lang="en-US" sz="4000" b="1" dirty="0" err="1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iệng</a:t>
            </a:r>
            <a:r>
              <a:rPr lang="en-US" sz="40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- 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bé</a:t>
            </a:r>
            <a:r>
              <a:rPr lang="en-US" sz="4000" b="1" dirty="0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 smtClean="0">
                <a:solidFill>
                  <a:srgbClr val="0000FF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xíu</a:t>
            </a:r>
            <a:endParaRPr lang="en-US" sz="4000" b="1" dirty="0">
              <a:solidFill>
                <a:srgbClr val="0000FF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84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3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hức ăn cho mèo con 1 tháng tuổi nên gồm những gì? | websosanh.v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61919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4338" y="3348469"/>
            <a:ext cx="6667500" cy="349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Truyện cười: Con chim vui tính - Hài hước - Việt Giải Trí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918" y="0"/>
            <a:ext cx="5699919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24719"/>
            <a:ext cx="5494338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99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519" y="457200"/>
            <a:ext cx="11734800" cy="763600"/>
          </a:xfrm>
        </p:spPr>
        <p:txBody>
          <a:bodyPr/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3.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Đặt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một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về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một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bộ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phận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con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vật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nuôi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trong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nhà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xmlns="" id="{B83454A0-5CC1-4E00-A3DD-714359969D52}"/>
              </a:ext>
            </a:extLst>
          </p:cNvPr>
          <p:cNvSpPr txBox="1">
            <a:spLocks/>
          </p:cNvSpPr>
          <p:nvPr/>
        </p:nvSpPr>
        <p:spPr>
          <a:xfrm>
            <a:off x="1204119" y="1447800"/>
            <a:ext cx="702101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lnSpc>
                <a:spcPct val="150000"/>
              </a:lnSpc>
              <a:buClr>
                <a:srgbClr val="A3376C"/>
              </a:buClr>
            </a:pPr>
            <a:r>
              <a:rPr lang="en-US" sz="3600" dirty="0" smtClean="0">
                <a:solidFill>
                  <a:srgbClr val="FFD7B5">
                    <a:lumMod val="50000"/>
                  </a:srgbClr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M: </a:t>
            </a:r>
            <a:r>
              <a:rPr lang="en-US" sz="3600" dirty="0" err="1" smtClean="0">
                <a:solidFill>
                  <a:srgbClr val="3366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Lông</a:t>
            </a:r>
            <a:r>
              <a:rPr lang="en-US" sz="3600" dirty="0" smtClean="0">
                <a:solidFill>
                  <a:srgbClr val="3366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3366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gà</a:t>
            </a:r>
            <a:r>
              <a:rPr lang="en-US" sz="3600" dirty="0">
                <a:solidFill>
                  <a:srgbClr val="3366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con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vàng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óng</a:t>
            </a:r>
            <a:r>
              <a:rPr 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80" name="TextBox2" r:id="rId2" imgW="7238880" imgH="495360"/>
        </mc:Choice>
        <mc:Fallback>
          <p:control name="TextBox2" r:id="rId2" imgW="7238880" imgH="495360">
            <p:pic>
              <p:nvPicPr>
                <p:cNvPr id="0" name="TextBox2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347913" y="3200400"/>
                  <a:ext cx="7239000" cy="4921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081" name="TextBox4" r:id="rId3" imgW="7238880" imgH="495360"/>
        </mc:Choice>
        <mc:Fallback>
          <p:control name="TextBox4" r:id="rId3" imgW="7238880" imgH="495360">
            <p:pic>
              <p:nvPicPr>
                <p:cNvPr id="0" name="TextBox4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347913" y="4343400"/>
                  <a:ext cx="7239000" cy="4921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89285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xiec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575" y="0"/>
            <a:ext cx="12201523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53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" name="Google Shape;1446;p45"/>
          <p:cNvSpPr/>
          <p:nvPr/>
        </p:nvSpPr>
        <p:spPr>
          <a:xfrm>
            <a:off x="2111231" y="917334"/>
            <a:ext cx="8122509" cy="4772941"/>
          </a:xfrm>
          <a:custGeom>
            <a:avLst/>
            <a:gdLst/>
            <a:ahLst/>
            <a:cxnLst/>
            <a:rect l="l" t="t" r="r" b="b"/>
            <a:pathLst>
              <a:path w="34424" h="23680" extrusionOk="0">
                <a:moveTo>
                  <a:pt x="17172" y="0"/>
                </a:moveTo>
                <a:cubicBezTo>
                  <a:pt x="15954" y="0"/>
                  <a:pt x="14750" y="27"/>
                  <a:pt x="13613" y="68"/>
                </a:cubicBezTo>
                <a:cubicBezTo>
                  <a:pt x="12463" y="108"/>
                  <a:pt x="11299" y="176"/>
                  <a:pt x="10190" y="257"/>
                </a:cubicBezTo>
                <a:cubicBezTo>
                  <a:pt x="9635" y="298"/>
                  <a:pt x="9066" y="352"/>
                  <a:pt x="8498" y="406"/>
                </a:cubicBezTo>
                <a:cubicBezTo>
                  <a:pt x="8133" y="447"/>
                  <a:pt x="7592" y="501"/>
                  <a:pt x="7037" y="582"/>
                </a:cubicBezTo>
                <a:cubicBezTo>
                  <a:pt x="6306" y="677"/>
                  <a:pt x="5562" y="812"/>
                  <a:pt x="4845" y="1001"/>
                </a:cubicBezTo>
                <a:cubicBezTo>
                  <a:pt x="4101" y="1191"/>
                  <a:pt x="3383" y="1461"/>
                  <a:pt x="2720" y="1827"/>
                </a:cubicBezTo>
                <a:cubicBezTo>
                  <a:pt x="2396" y="2003"/>
                  <a:pt x="2084" y="2206"/>
                  <a:pt x="1800" y="2436"/>
                </a:cubicBezTo>
                <a:cubicBezTo>
                  <a:pt x="1516" y="2666"/>
                  <a:pt x="1259" y="2923"/>
                  <a:pt x="1043" y="3207"/>
                </a:cubicBezTo>
                <a:cubicBezTo>
                  <a:pt x="637" y="3748"/>
                  <a:pt x="366" y="4371"/>
                  <a:pt x="231" y="5034"/>
                </a:cubicBezTo>
                <a:cubicBezTo>
                  <a:pt x="95" y="5697"/>
                  <a:pt x="14" y="6373"/>
                  <a:pt x="14" y="7063"/>
                </a:cubicBezTo>
                <a:cubicBezTo>
                  <a:pt x="1" y="7808"/>
                  <a:pt x="55" y="8565"/>
                  <a:pt x="149" y="9309"/>
                </a:cubicBezTo>
                <a:cubicBezTo>
                  <a:pt x="352" y="10852"/>
                  <a:pt x="731" y="12367"/>
                  <a:pt x="1259" y="13842"/>
                </a:cubicBezTo>
                <a:cubicBezTo>
                  <a:pt x="1503" y="14519"/>
                  <a:pt x="1800" y="15182"/>
                  <a:pt x="2125" y="15831"/>
                </a:cubicBezTo>
                <a:cubicBezTo>
                  <a:pt x="2409" y="16386"/>
                  <a:pt x="2747" y="16927"/>
                  <a:pt x="3126" y="17428"/>
                </a:cubicBezTo>
                <a:cubicBezTo>
                  <a:pt x="3586" y="17996"/>
                  <a:pt x="4155" y="18484"/>
                  <a:pt x="4804" y="18849"/>
                </a:cubicBezTo>
                <a:cubicBezTo>
                  <a:pt x="5129" y="19038"/>
                  <a:pt x="5481" y="19187"/>
                  <a:pt x="5833" y="19336"/>
                </a:cubicBezTo>
                <a:cubicBezTo>
                  <a:pt x="6198" y="19471"/>
                  <a:pt x="6563" y="19593"/>
                  <a:pt x="6942" y="19688"/>
                </a:cubicBezTo>
                <a:cubicBezTo>
                  <a:pt x="7930" y="19931"/>
                  <a:pt x="8918" y="20094"/>
                  <a:pt x="9932" y="20175"/>
                </a:cubicBezTo>
                <a:cubicBezTo>
                  <a:pt x="10162" y="20202"/>
                  <a:pt x="10406" y="20216"/>
                  <a:pt x="10650" y="20229"/>
                </a:cubicBezTo>
                <a:cubicBezTo>
                  <a:pt x="10663" y="20283"/>
                  <a:pt x="10677" y="20351"/>
                  <a:pt x="10690" y="20405"/>
                </a:cubicBezTo>
                <a:cubicBezTo>
                  <a:pt x="10704" y="20554"/>
                  <a:pt x="10704" y="20689"/>
                  <a:pt x="10690" y="20838"/>
                </a:cubicBezTo>
                <a:cubicBezTo>
                  <a:pt x="10650" y="21027"/>
                  <a:pt x="10609" y="21203"/>
                  <a:pt x="10541" y="21379"/>
                </a:cubicBezTo>
                <a:cubicBezTo>
                  <a:pt x="10447" y="21569"/>
                  <a:pt x="10338" y="21758"/>
                  <a:pt x="10217" y="21920"/>
                </a:cubicBezTo>
                <a:cubicBezTo>
                  <a:pt x="10081" y="22083"/>
                  <a:pt x="9919" y="22232"/>
                  <a:pt x="9757" y="22353"/>
                </a:cubicBezTo>
                <a:cubicBezTo>
                  <a:pt x="9594" y="22462"/>
                  <a:pt x="9432" y="22556"/>
                  <a:pt x="9269" y="22624"/>
                </a:cubicBezTo>
                <a:cubicBezTo>
                  <a:pt x="9053" y="22719"/>
                  <a:pt x="8809" y="22759"/>
                  <a:pt x="8566" y="22759"/>
                </a:cubicBezTo>
                <a:lnTo>
                  <a:pt x="8403" y="22759"/>
                </a:lnTo>
                <a:cubicBezTo>
                  <a:pt x="8349" y="22746"/>
                  <a:pt x="8295" y="22746"/>
                  <a:pt x="8255" y="22732"/>
                </a:cubicBezTo>
                <a:lnTo>
                  <a:pt x="8200" y="22732"/>
                </a:lnTo>
                <a:cubicBezTo>
                  <a:pt x="8119" y="22732"/>
                  <a:pt x="8052" y="22759"/>
                  <a:pt x="8011" y="22827"/>
                </a:cubicBezTo>
                <a:cubicBezTo>
                  <a:pt x="7984" y="22868"/>
                  <a:pt x="7984" y="22922"/>
                  <a:pt x="7997" y="22976"/>
                </a:cubicBezTo>
                <a:cubicBezTo>
                  <a:pt x="8011" y="23030"/>
                  <a:pt x="8052" y="23071"/>
                  <a:pt x="8092" y="23098"/>
                </a:cubicBezTo>
                <a:cubicBezTo>
                  <a:pt x="8241" y="23192"/>
                  <a:pt x="8403" y="23287"/>
                  <a:pt x="8579" y="23341"/>
                </a:cubicBezTo>
                <a:cubicBezTo>
                  <a:pt x="9121" y="23571"/>
                  <a:pt x="9689" y="23679"/>
                  <a:pt x="10271" y="23679"/>
                </a:cubicBezTo>
                <a:lnTo>
                  <a:pt x="10338" y="23679"/>
                </a:lnTo>
                <a:cubicBezTo>
                  <a:pt x="10704" y="23679"/>
                  <a:pt x="11083" y="23639"/>
                  <a:pt x="11434" y="23571"/>
                </a:cubicBezTo>
                <a:cubicBezTo>
                  <a:pt x="11827" y="23490"/>
                  <a:pt x="12206" y="23368"/>
                  <a:pt x="12557" y="23206"/>
                </a:cubicBezTo>
                <a:cubicBezTo>
                  <a:pt x="12882" y="23071"/>
                  <a:pt x="13193" y="22895"/>
                  <a:pt x="13478" y="22692"/>
                </a:cubicBezTo>
                <a:cubicBezTo>
                  <a:pt x="13775" y="22489"/>
                  <a:pt x="14046" y="22245"/>
                  <a:pt x="14289" y="21975"/>
                </a:cubicBezTo>
                <a:cubicBezTo>
                  <a:pt x="14519" y="21704"/>
                  <a:pt x="14709" y="21406"/>
                  <a:pt x="14844" y="21082"/>
                </a:cubicBezTo>
                <a:cubicBezTo>
                  <a:pt x="14898" y="20973"/>
                  <a:pt x="14939" y="20851"/>
                  <a:pt x="14980" y="20730"/>
                </a:cubicBezTo>
                <a:lnTo>
                  <a:pt x="15020" y="20730"/>
                </a:lnTo>
                <a:lnTo>
                  <a:pt x="15494" y="20784"/>
                </a:lnTo>
                <a:cubicBezTo>
                  <a:pt x="16536" y="20906"/>
                  <a:pt x="17659" y="21027"/>
                  <a:pt x="18768" y="21122"/>
                </a:cubicBezTo>
                <a:cubicBezTo>
                  <a:pt x="20433" y="21271"/>
                  <a:pt x="21813" y="21339"/>
                  <a:pt x="23112" y="21339"/>
                </a:cubicBezTo>
                <a:cubicBezTo>
                  <a:pt x="23883" y="21339"/>
                  <a:pt x="24627" y="21312"/>
                  <a:pt x="25358" y="21257"/>
                </a:cubicBezTo>
                <a:cubicBezTo>
                  <a:pt x="26440" y="21190"/>
                  <a:pt x="27509" y="21027"/>
                  <a:pt x="28578" y="20797"/>
                </a:cubicBezTo>
                <a:cubicBezTo>
                  <a:pt x="28835" y="20743"/>
                  <a:pt x="29025" y="20689"/>
                  <a:pt x="29187" y="20635"/>
                </a:cubicBezTo>
                <a:cubicBezTo>
                  <a:pt x="29363" y="20594"/>
                  <a:pt x="29566" y="20527"/>
                  <a:pt x="29769" y="20446"/>
                </a:cubicBezTo>
                <a:cubicBezTo>
                  <a:pt x="30107" y="20324"/>
                  <a:pt x="30419" y="20188"/>
                  <a:pt x="30730" y="20013"/>
                </a:cubicBezTo>
                <a:cubicBezTo>
                  <a:pt x="31312" y="19688"/>
                  <a:pt x="31839" y="19282"/>
                  <a:pt x="32286" y="18795"/>
                </a:cubicBezTo>
                <a:cubicBezTo>
                  <a:pt x="32719" y="18321"/>
                  <a:pt x="33084" y="17793"/>
                  <a:pt x="33368" y="17212"/>
                </a:cubicBezTo>
                <a:cubicBezTo>
                  <a:pt x="33896" y="16156"/>
                  <a:pt x="34207" y="14925"/>
                  <a:pt x="34329" y="13436"/>
                </a:cubicBezTo>
                <a:cubicBezTo>
                  <a:pt x="34424" y="12097"/>
                  <a:pt x="34370" y="10757"/>
                  <a:pt x="34194" y="9431"/>
                </a:cubicBezTo>
                <a:cubicBezTo>
                  <a:pt x="34153" y="9188"/>
                  <a:pt x="34113" y="8958"/>
                  <a:pt x="34085" y="8714"/>
                </a:cubicBezTo>
                <a:lnTo>
                  <a:pt x="34045" y="8457"/>
                </a:lnTo>
                <a:lnTo>
                  <a:pt x="33977" y="8078"/>
                </a:lnTo>
                <a:lnTo>
                  <a:pt x="33964" y="7916"/>
                </a:lnTo>
                <a:cubicBezTo>
                  <a:pt x="33937" y="7726"/>
                  <a:pt x="33910" y="7550"/>
                  <a:pt x="33883" y="7375"/>
                </a:cubicBezTo>
                <a:cubicBezTo>
                  <a:pt x="33774" y="6630"/>
                  <a:pt x="33625" y="5886"/>
                  <a:pt x="33422" y="5155"/>
                </a:cubicBezTo>
                <a:cubicBezTo>
                  <a:pt x="33233" y="4425"/>
                  <a:pt x="32922" y="3735"/>
                  <a:pt x="32502" y="3099"/>
                </a:cubicBezTo>
                <a:cubicBezTo>
                  <a:pt x="32299" y="2787"/>
                  <a:pt x="32042" y="2490"/>
                  <a:pt x="31772" y="2233"/>
                </a:cubicBezTo>
                <a:cubicBezTo>
                  <a:pt x="31474" y="1976"/>
                  <a:pt x="31149" y="1746"/>
                  <a:pt x="30797" y="1556"/>
                </a:cubicBezTo>
                <a:cubicBezTo>
                  <a:pt x="30432" y="1353"/>
                  <a:pt x="30053" y="1177"/>
                  <a:pt x="29661" y="1042"/>
                </a:cubicBezTo>
                <a:cubicBezTo>
                  <a:pt x="29255" y="893"/>
                  <a:pt x="28849" y="771"/>
                  <a:pt x="28429" y="663"/>
                </a:cubicBezTo>
                <a:cubicBezTo>
                  <a:pt x="27550" y="460"/>
                  <a:pt x="26657" y="325"/>
                  <a:pt x="25764" y="257"/>
                </a:cubicBezTo>
                <a:cubicBezTo>
                  <a:pt x="24803" y="162"/>
                  <a:pt x="23869" y="135"/>
                  <a:pt x="23085" y="108"/>
                </a:cubicBezTo>
                <a:lnTo>
                  <a:pt x="22178" y="95"/>
                </a:lnTo>
                <a:lnTo>
                  <a:pt x="21826" y="81"/>
                </a:lnTo>
                <a:cubicBezTo>
                  <a:pt x="21623" y="81"/>
                  <a:pt x="21420" y="68"/>
                  <a:pt x="21217" y="68"/>
                </a:cubicBezTo>
                <a:lnTo>
                  <a:pt x="21014" y="54"/>
                </a:lnTo>
                <a:lnTo>
                  <a:pt x="20446" y="54"/>
                </a:lnTo>
                <a:cubicBezTo>
                  <a:pt x="19296" y="14"/>
                  <a:pt x="18227" y="0"/>
                  <a:pt x="17172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endParaRPr/>
          </a:p>
        </p:txBody>
      </p:sp>
      <p:sp>
        <p:nvSpPr>
          <p:cNvPr id="1447" name="Google Shape;1447;p45"/>
          <p:cNvSpPr/>
          <p:nvPr/>
        </p:nvSpPr>
        <p:spPr>
          <a:xfrm>
            <a:off x="8716197" y="713334"/>
            <a:ext cx="1427086" cy="708636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endParaRPr/>
          </a:p>
        </p:txBody>
      </p:sp>
      <p:sp>
        <p:nvSpPr>
          <p:cNvPr id="1448" name="Google Shape;1448;p45"/>
          <p:cNvSpPr txBox="1">
            <a:spLocks noGrp="1"/>
          </p:cNvSpPr>
          <p:nvPr>
            <p:ph type="title"/>
          </p:nvPr>
        </p:nvSpPr>
        <p:spPr>
          <a:xfrm>
            <a:off x="2661610" y="1323054"/>
            <a:ext cx="6876147" cy="3372400"/>
          </a:xfrm>
          <a:prstGeom prst="rect">
            <a:avLst/>
          </a:prstGeom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algn="ctr"/>
            <a:r>
              <a:rPr lang="en" b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Dặn dò</a:t>
            </a:r>
            <a:endParaRPr b="1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grpSp>
        <p:nvGrpSpPr>
          <p:cNvPr id="1449" name="Google Shape;1449;p45"/>
          <p:cNvGrpSpPr/>
          <p:nvPr/>
        </p:nvGrpSpPr>
        <p:grpSpPr>
          <a:xfrm rot="-963429" flipH="1">
            <a:off x="1165857" y="3321664"/>
            <a:ext cx="2449556" cy="3372413"/>
            <a:chOff x="338600" y="701849"/>
            <a:chExt cx="1841696" cy="2529273"/>
          </a:xfrm>
        </p:grpSpPr>
        <p:sp>
          <p:nvSpPr>
            <p:cNvPr id="1450" name="Google Shape;1450;p45"/>
            <p:cNvSpPr/>
            <p:nvPr/>
          </p:nvSpPr>
          <p:spPr>
            <a:xfrm>
              <a:off x="338600" y="701849"/>
              <a:ext cx="1841696" cy="2529273"/>
            </a:xfrm>
            <a:custGeom>
              <a:avLst/>
              <a:gdLst/>
              <a:ahLst/>
              <a:cxnLst/>
              <a:rect l="l" t="t" r="r" b="b"/>
              <a:pathLst>
                <a:path w="25588" h="35141" extrusionOk="0">
                  <a:moveTo>
                    <a:pt x="17510" y="0"/>
                  </a:moveTo>
                  <a:cubicBezTo>
                    <a:pt x="17361" y="0"/>
                    <a:pt x="17212" y="27"/>
                    <a:pt x="17077" y="68"/>
                  </a:cubicBezTo>
                  <a:cubicBezTo>
                    <a:pt x="16725" y="162"/>
                    <a:pt x="16387" y="338"/>
                    <a:pt x="16103" y="582"/>
                  </a:cubicBezTo>
                  <a:cubicBezTo>
                    <a:pt x="15886" y="758"/>
                    <a:pt x="15683" y="947"/>
                    <a:pt x="15494" y="1150"/>
                  </a:cubicBezTo>
                  <a:cubicBezTo>
                    <a:pt x="15277" y="934"/>
                    <a:pt x="15007" y="798"/>
                    <a:pt x="14709" y="758"/>
                  </a:cubicBezTo>
                  <a:cubicBezTo>
                    <a:pt x="14628" y="744"/>
                    <a:pt x="14560" y="744"/>
                    <a:pt x="14492" y="744"/>
                  </a:cubicBezTo>
                  <a:cubicBezTo>
                    <a:pt x="14398" y="744"/>
                    <a:pt x="14316" y="744"/>
                    <a:pt x="14222" y="758"/>
                  </a:cubicBezTo>
                  <a:cubicBezTo>
                    <a:pt x="14100" y="771"/>
                    <a:pt x="13992" y="798"/>
                    <a:pt x="13870" y="839"/>
                  </a:cubicBezTo>
                  <a:cubicBezTo>
                    <a:pt x="13667" y="907"/>
                    <a:pt x="13464" y="1001"/>
                    <a:pt x="13275" y="1123"/>
                  </a:cubicBezTo>
                  <a:cubicBezTo>
                    <a:pt x="12923" y="1353"/>
                    <a:pt x="12625" y="1651"/>
                    <a:pt x="12368" y="1976"/>
                  </a:cubicBezTo>
                  <a:cubicBezTo>
                    <a:pt x="12273" y="2111"/>
                    <a:pt x="12179" y="2246"/>
                    <a:pt x="12084" y="2381"/>
                  </a:cubicBezTo>
                  <a:cubicBezTo>
                    <a:pt x="12030" y="2327"/>
                    <a:pt x="11976" y="2300"/>
                    <a:pt x="11908" y="2260"/>
                  </a:cubicBezTo>
                  <a:cubicBezTo>
                    <a:pt x="11691" y="2138"/>
                    <a:pt x="11448" y="2084"/>
                    <a:pt x="11191" y="2084"/>
                  </a:cubicBezTo>
                  <a:cubicBezTo>
                    <a:pt x="11123" y="2084"/>
                    <a:pt x="11042" y="2084"/>
                    <a:pt x="10961" y="2097"/>
                  </a:cubicBezTo>
                  <a:cubicBezTo>
                    <a:pt x="10758" y="2124"/>
                    <a:pt x="10568" y="2179"/>
                    <a:pt x="10379" y="2273"/>
                  </a:cubicBezTo>
                  <a:cubicBezTo>
                    <a:pt x="10027" y="2449"/>
                    <a:pt x="9702" y="2693"/>
                    <a:pt x="9459" y="3004"/>
                  </a:cubicBezTo>
                  <a:cubicBezTo>
                    <a:pt x="9229" y="3275"/>
                    <a:pt x="9039" y="3572"/>
                    <a:pt x="8877" y="3883"/>
                  </a:cubicBezTo>
                  <a:cubicBezTo>
                    <a:pt x="8728" y="4127"/>
                    <a:pt x="8606" y="4384"/>
                    <a:pt x="8485" y="4655"/>
                  </a:cubicBezTo>
                  <a:lnTo>
                    <a:pt x="8471" y="4655"/>
                  </a:lnTo>
                  <a:cubicBezTo>
                    <a:pt x="8322" y="4587"/>
                    <a:pt x="8173" y="4546"/>
                    <a:pt x="8011" y="4533"/>
                  </a:cubicBezTo>
                  <a:lnTo>
                    <a:pt x="7943" y="4533"/>
                  </a:lnTo>
                  <a:cubicBezTo>
                    <a:pt x="7781" y="4533"/>
                    <a:pt x="7619" y="4560"/>
                    <a:pt x="7470" y="4614"/>
                  </a:cubicBezTo>
                  <a:cubicBezTo>
                    <a:pt x="7307" y="4655"/>
                    <a:pt x="7158" y="4736"/>
                    <a:pt x="7023" y="4831"/>
                  </a:cubicBezTo>
                  <a:cubicBezTo>
                    <a:pt x="6915" y="4898"/>
                    <a:pt x="6807" y="4966"/>
                    <a:pt x="6712" y="5047"/>
                  </a:cubicBezTo>
                  <a:cubicBezTo>
                    <a:pt x="6536" y="5196"/>
                    <a:pt x="6387" y="5372"/>
                    <a:pt x="6252" y="5561"/>
                  </a:cubicBezTo>
                  <a:cubicBezTo>
                    <a:pt x="5981" y="5913"/>
                    <a:pt x="5778" y="6292"/>
                    <a:pt x="5616" y="6698"/>
                  </a:cubicBezTo>
                  <a:cubicBezTo>
                    <a:pt x="5548" y="6860"/>
                    <a:pt x="5494" y="7009"/>
                    <a:pt x="5454" y="7171"/>
                  </a:cubicBezTo>
                  <a:cubicBezTo>
                    <a:pt x="5372" y="7144"/>
                    <a:pt x="5291" y="7117"/>
                    <a:pt x="5210" y="7104"/>
                  </a:cubicBezTo>
                  <a:lnTo>
                    <a:pt x="5169" y="7104"/>
                  </a:lnTo>
                  <a:cubicBezTo>
                    <a:pt x="5115" y="7090"/>
                    <a:pt x="5061" y="7090"/>
                    <a:pt x="5007" y="7090"/>
                  </a:cubicBezTo>
                  <a:cubicBezTo>
                    <a:pt x="4858" y="7090"/>
                    <a:pt x="4709" y="7117"/>
                    <a:pt x="4561" y="7171"/>
                  </a:cubicBezTo>
                  <a:cubicBezTo>
                    <a:pt x="4412" y="7212"/>
                    <a:pt x="4276" y="7280"/>
                    <a:pt x="4141" y="7361"/>
                  </a:cubicBezTo>
                  <a:cubicBezTo>
                    <a:pt x="4019" y="7442"/>
                    <a:pt x="3898" y="7550"/>
                    <a:pt x="3789" y="7659"/>
                  </a:cubicBezTo>
                  <a:cubicBezTo>
                    <a:pt x="3613" y="7821"/>
                    <a:pt x="3478" y="8010"/>
                    <a:pt x="3356" y="8213"/>
                  </a:cubicBezTo>
                  <a:cubicBezTo>
                    <a:pt x="3126" y="8606"/>
                    <a:pt x="2950" y="9025"/>
                    <a:pt x="2856" y="9472"/>
                  </a:cubicBezTo>
                  <a:cubicBezTo>
                    <a:pt x="2747" y="9932"/>
                    <a:pt x="2666" y="10405"/>
                    <a:pt x="2639" y="10879"/>
                  </a:cubicBezTo>
                  <a:lnTo>
                    <a:pt x="2558" y="10879"/>
                  </a:lnTo>
                  <a:cubicBezTo>
                    <a:pt x="2409" y="10879"/>
                    <a:pt x="2260" y="10906"/>
                    <a:pt x="2125" y="10947"/>
                  </a:cubicBezTo>
                  <a:cubicBezTo>
                    <a:pt x="1773" y="11068"/>
                    <a:pt x="1489" y="11312"/>
                    <a:pt x="1300" y="11610"/>
                  </a:cubicBezTo>
                  <a:cubicBezTo>
                    <a:pt x="1151" y="11853"/>
                    <a:pt x="1029" y="12110"/>
                    <a:pt x="948" y="12381"/>
                  </a:cubicBezTo>
                  <a:cubicBezTo>
                    <a:pt x="867" y="12611"/>
                    <a:pt x="799" y="12841"/>
                    <a:pt x="758" y="13085"/>
                  </a:cubicBezTo>
                  <a:cubicBezTo>
                    <a:pt x="677" y="13572"/>
                    <a:pt x="650" y="14059"/>
                    <a:pt x="664" y="14546"/>
                  </a:cubicBezTo>
                  <a:cubicBezTo>
                    <a:pt x="677" y="14925"/>
                    <a:pt x="718" y="15317"/>
                    <a:pt x="772" y="15683"/>
                  </a:cubicBezTo>
                  <a:cubicBezTo>
                    <a:pt x="839" y="16075"/>
                    <a:pt x="921" y="16454"/>
                    <a:pt x="1042" y="16819"/>
                  </a:cubicBezTo>
                  <a:lnTo>
                    <a:pt x="1056" y="16860"/>
                  </a:lnTo>
                  <a:cubicBezTo>
                    <a:pt x="812" y="16941"/>
                    <a:pt x="582" y="17090"/>
                    <a:pt x="420" y="17293"/>
                  </a:cubicBezTo>
                  <a:cubicBezTo>
                    <a:pt x="258" y="17496"/>
                    <a:pt x="136" y="17726"/>
                    <a:pt x="82" y="17969"/>
                  </a:cubicBezTo>
                  <a:cubicBezTo>
                    <a:pt x="14" y="18226"/>
                    <a:pt x="1" y="18483"/>
                    <a:pt x="14" y="18754"/>
                  </a:cubicBezTo>
                  <a:cubicBezTo>
                    <a:pt x="28" y="19011"/>
                    <a:pt x="68" y="19268"/>
                    <a:pt x="122" y="19525"/>
                  </a:cubicBezTo>
                  <a:cubicBezTo>
                    <a:pt x="176" y="19769"/>
                    <a:pt x="244" y="19999"/>
                    <a:pt x="325" y="20243"/>
                  </a:cubicBezTo>
                  <a:cubicBezTo>
                    <a:pt x="474" y="20676"/>
                    <a:pt x="677" y="21095"/>
                    <a:pt x="907" y="21501"/>
                  </a:cubicBezTo>
                  <a:cubicBezTo>
                    <a:pt x="1151" y="21893"/>
                    <a:pt x="1408" y="22272"/>
                    <a:pt x="1692" y="22624"/>
                  </a:cubicBezTo>
                  <a:lnTo>
                    <a:pt x="1746" y="22692"/>
                  </a:lnTo>
                  <a:cubicBezTo>
                    <a:pt x="1448" y="22949"/>
                    <a:pt x="1286" y="23341"/>
                    <a:pt x="1313" y="23734"/>
                  </a:cubicBezTo>
                  <a:cubicBezTo>
                    <a:pt x="1327" y="23882"/>
                    <a:pt x="1340" y="24031"/>
                    <a:pt x="1381" y="24167"/>
                  </a:cubicBezTo>
                  <a:cubicBezTo>
                    <a:pt x="1408" y="24302"/>
                    <a:pt x="1448" y="24437"/>
                    <a:pt x="1502" y="24559"/>
                  </a:cubicBezTo>
                  <a:cubicBezTo>
                    <a:pt x="1597" y="24830"/>
                    <a:pt x="1705" y="25100"/>
                    <a:pt x="1841" y="25357"/>
                  </a:cubicBezTo>
                  <a:cubicBezTo>
                    <a:pt x="1949" y="25587"/>
                    <a:pt x="2071" y="25817"/>
                    <a:pt x="2206" y="26047"/>
                  </a:cubicBezTo>
                  <a:cubicBezTo>
                    <a:pt x="2274" y="26169"/>
                    <a:pt x="2382" y="26359"/>
                    <a:pt x="2504" y="26548"/>
                  </a:cubicBezTo>
                  <a:cubicBezTo>
                    <a:pt x="2571" y="26656"/>
                    <a:pt x="2639" y="26751"/>
                    <a:pt x="2707" y="26859"/>
                  </a:cubicBezTo>
                  <a:lnTo>
                    <a:pt x="2734" y="26900"/>
                  </a:lnTo>
                  <a:cubicBezTo>
                    <a:pt x="2869" y="27089"/>
                    <a:pt x="3004" y="27279"/>
                    <a:pt x="3167" y="27495"/>
                  </a:cubicBezTo>
                  <a:cubicBezTo>
                    <a:pt x="3749" y="28266"/>
                    <a:pt x="4398" y="28984"/>
                    <a:pt x="5115" y="29647"/>
                  </a:cubicBezTo>
                  <a:cubicBezTo>
                    <a:pt x="5467" y="29971"/>
                    <a:pt x="5846" y="30283"/>
                    <a:pt x="6225" y="30580"/>
                  </a:cubicBezTo>
                  <a:cubicBezTo>
                    <a:pt x="6604" y="30864"/>
                    <a:pt x="7010" y="31149"/>
                    <a:pt x="7416" y="31392"/>
                  </a:cubicBezTo>
                  <a:lnTo>
                    <a:pt x="7591" y="31500"/>
                  </a:lnTo>
                  <a:cubicBezTo>
                    <a:pt x="7564" y="31541"/>
                    <a:pt x="7524" y="31582"/>
                    <a:pt x="7497" y="31622"/>
                  </a:cubicBezTo>
                  <a:cubicBezTo>
                    <a:pt x="7416" y="31730"/>
                    <a:pt x="7321" y="31852"/>
                    <a:pt x="7199" y="31988"/>
                  </a:cubicBezTo>
                  <a:lnTo>
                    <a:pt x="7145" y="32069"/>
                  </a:lnTo>
                  <a:lnTo>
                    <a:pt x="7091" y="32123"/>
                  </a:lnTo>
                  <a:lnTo>
                    <a:pt x="7064" y="32163"/>
                  </a:lnTo>
                  <a:cubicBezTo>
                    <a:pt x="7023" y="32231"/>
                    <a:pt x="6969" y="32299"/>
                    <a:pt x="6915" y="32366"/>
                  </a:cubicBezTo>
                  <a:lnTo>
                    <a:pt x="6901" y="32393"/>
                  </a:lnTo>
                  <a:cubicBezTo>
                    <a:pt x="6834" y="32461"/>
                    <a:pt x="6780" y="32542"/>
                    <a:pt x="6712" y="32623"/>
                  </a:cubicBezTo>
                  <a:cubicBezTo>
                    <a:pt x="6536" y="32853"/>
                    <a:pt x="6401" y="33124"/>
                    <a:pt x="6347" y="33408"/>
                  </a:cubicBezTo>
                  <a:cubicBezTo>
                    <a:pt x="6265" y="33787"/>
                    <a:pt x="6347" y="34180"/>
                    <a:pt x="6590" y="34477"/>
                  </a:cubicBezTo>
                  <a:cubicBezTo>
                    <a:pt x="6780" y="34707"/>
                    <a:pt x="7023" y="34883"/>
                    <a:pt x="7307" y="34978"/>
                  </a:cubicBezTo>
                  <a:cubicBezTo>
                    <a:pt x="7551" y="35086"/>
                    <a:pt x="7808" y="35140"/>
                    <a:pt x="8065" y="35140"/>
                  </a:cubicBezTo>
                  <a:lnTo>
                    <a:pt x="8119" y="35140"/>
                  </a:lnTo>
                  <a:cubicBezTo>
                    <a:pt x="8268" y="35127"/>
                    <a:pt x="8430" y="35100"/>
                    <a:pt x="8566" y="35046"/>
                  </a:cubicBezTo>
                  <a:cubicBezTo>
                    <a:pt x="8660" y="35018"/>
                    <a:pt x="8742" y="34978"/>
                    <a:pt x="8809" y="34937"/>
                  </a:cubicBezTo>
                  <a:cubicBezTo>
                    <a:pt x="8904" y="34883"/>
                    <a:pt x="8985" y="34829"/>
                    <a:pt x="9053" y="34761"/>
                  </a:cubicBezTo>
                  <a:cubicBezTo>
                    <a:pt x="9175" y="34653"/>
                    <a:pt x="9269" y="34531"/>
                    <a:pt x="9351" y="34396"/>
                  </a:cubicBezTo>
                  <a:cubicBezTo>
                    <a:pt x="9418" y="34261"/>
                    <a:pt x="9486" y="34112"/>
                    <a:pt x="9526" y="33977"/>
                  </a:cubicBezTo>
                  <a:cubicBezTo>
                    <a:pt x="9581" y="33774"/>
                    <a:pt x="9608" y="33584"/>
                    <a:pt x="9635" y="33381"/>
                  </a:cubicBezTo>
                  <a:lnTo>
                    <a:pt x="9635" y="33327"/>
                  </a:lnTo>
                  <a:cubicBezTo>
                    <a:pt x="9662" y="33124"/>
                    <a:pt x="9689" y="32921"/>
                    <a:pt x="9716" y="32705"/>
                  </a:cubicBezTo>
                  <a:lnTo>
                    <a:pt x="9770" y="32353"/>
                  </a:lnTo>
                  <a:lnTo>
                    <a:pt x="9770" y="32299"/>
                  </a:lnTo>
                  <a:lnTo>
                    <a:pt x="9770" y="32204"/>
                  </a:lnTo>
                  <a:lnTo>
                    <a:pt x="9865" y="32204"/>
                  </a:lnTo>
                  <a:cubicBezTo>
                    <a:pt x="10054" y="32204"/>
                    <a:pt x="10271" y="32204"/>
                    <a:pt x="10528" y="32177"/>
                  </a:cubicBezTo>
                  <a:cubicBezTo>
                    <a:pt x="11069" y="32150"/>
                    <a:pt x="11610" y="32069"/>
                    <a:pt x="12138" y="31974"/>
                  </a:cubicBezTo>
                  <a:cubicBezTo>
                    <a:pt x="13207" y="31771"/>
                    <a:pt x="14249" y="31460"/>
                    <a:pt x="15264" y="31067"/>
                  </a:cubicBezTo>
                  <a:cubicBezTo>
                    <a:pt x="15643" y="30919"/>
                    <a:pt x="15954" y="30783"/>
                    <a:pt x="16238" y="30648"/>
                  </a:cubicBezTo>
                  <a:cubicBezTo>
                    <a:pt x="16481" y="30526"/>
                    <a:pt x="16725" y="30404"/>
                    <a:pt x="16969" y="30269"/>
                  </a:cubicBezTo>
                  <a:cubicBezTo>
                    <a:pt x="17280" y="30093"/>
                    <a:pt x="17537" y="29931"/>
                    <a:pt x="17767" y="29782"/>
                  </a:cubicBezTo>
                  <a:cubicBezTo>
                    <a:pt x="17997" y="29620"/>
                    <a:pt x="18227" y="29444"/>
                    <a:pt x="18443" y="29241"/>
                  </a:cubicBezTo>
                  <a:cubicBezTo>
                    <a:pt x="18633" y="29065"/>
                    <a:pt x="18782" y="28862"/>
                    <a:pt x="18890" y="28618"/>
                  </a:cubicBezTo>
                  <a:cubicBezTo>
                    <a:pt x="18958" y="28469"/>
                    <a:pt x="18985" y="28294"/>
                    <a:pt x="18985" y="28118"/>
                  </a:cubicBezTo>
                  <a:lnTo>
                    <a:pt x="18985" y="28009"/>
                  </a:lnTo>
                  <a:cubicBezTo>
                    <a:pt x="19526" y="27793"/>
                    <a:pt x="20054" y="27536"/>
                    <a:pt x="20568" y="27238"/>
                  </a:cubicBezTo>
                  <a:cubicBezTo>
                    <a:pt x="21082" y="26927"/>
                    <a:pt x="21569" y="26575"/>
                    <a:pt x="22029" y="26169"/>
                  </a:cubicBezTo>
                  <a:cubicBezTo>
                    <a:pt x="22246" y="25980"/>
                    <a:pt x="22449" y="25777"/>
                    <a:pt x="22638" y="25547"/>
                  </a:cubicBezTo>
                  <a:cubicBezTo>
                    <a:pt x="22814" y="25344"/>
                    <a:pt x="22963" y="25127"/>
                    <a:pt x="23071" y="24884"/>
                  </a:cubicBezTo>
                  <a:cubicBezTo>
                    <a:pt x="23342" y="24370"/>
                    <a:pt x="23261" y="23747"/>
                    <a:pt x="22882" y="23314"/>
                  </a:cubicBezTo>
                  <a:lnTo>
                    <a:pt x="22868" y="23301"/>
                  </a:lnTo>
                  <a:cubicBezTo>
                    <a:pt x="22936" y="23233"/>
                    <a:pt x="23017" y="23152"/>
                    <a:pt x="23098" y="23071"/>
                  </a:cubicBezTo>
                  <a:cubicBezTo>
                    <a:pt x="23504" y="22665"/>
                    <a:pt x="23869" y="22205"/>
                    <a:pt x="24181" y="21717"/>
                  </a:cubicBezTo>
                  <a:cubicBezTo>
                    <a:pt x="24505" y="21244"/>
                    <a:pt x="24762" y="20730"/>
                    <a:pt x="24952" y="20188"/>
                  </a:cubicBezTo>
                  <a:cubicBezTo>
                    <a:pt x="25087" y="19810"/>
                    <a:pt x="25182" y="19404"/>
                    <a:pt x="25209" y="18998"/>
                  </a:cubicBezTo>
                  <a:cubicBezTo>
                    <a:pt x="25236" y="18727"/>
                    <a:pt x="25223" y="18456"/>
                    <a:pt x="25155" y="18186"/>
                  </a:cubicBezTo>
                  <a:cubicBezTo>
                    <a:pt x="25101" y="17902"/>
                    <a:pt x="24952" y="17645"/>
                    <a:pt x="24735" y="17442"/>
                  </a:cubicBezTo>
                  <a:lnTo>
                    <a:pt x="24790" y="17333"/>
                  </a:lnTo>
                  <a:cubicBezTo>
                    <a:pt x="25114" y="16792"/>
                    <a:pt x="25344" y="16197"/>
                    <a:pt x="25493" y="15588"/>
                  </a:cubicBezTo>
                  <a:cubicBezTo>
                    <a:pt x="25561" y="15263"/>
                    <a:pt x="25588" y="14938"/>
                    <a:pt x="25588" y="14627"/>
                  </a:cubicBezTo>
                  <a:cubicBezTo>
                    <a:pt x="25588" y="14465"/>
                    <a:pt x="25574" y="14302"/>
                    <a:pt x="25547" y="14140"/>
                  </a:cubicBezTo>
                  <a:cubicBezTo>
                    <a:pt x="25520" y="13964"/>
                    <a:pt x="25466" y="13788"/>
                    <a:pt x="25398" y="13626"/>
                  </a:cubicBezTo>
                  <a:cubicBezTo>
                    <a:pt x="25331" y="13463"/>
                    <a:pt x="25223" y="13328"/>
                    <a:pt x="25114" y="13206"/>
                  </a:cubicBezTo>
                  <a:cubicBezTo>
                    <a:pt x="24965" y="13058"/>
                    <a:pt x="24790" y="12949"/>
                    <a:pt x="24600" y="12895"/>
                  </a:cubicBezTo>
                  <a:lnTo>
                    <a:pt x="24587" y="12895"/>
                  </a:lnTo>
                  <a:cubicBezTo>
                    <a:pt x="24614" y="12827"/>
                    <a:pt x="24627" y="12760"/>
                    <a:pt x="24641" y="12692"/>
                  </a:cubicBezTo>
                  <a:cubicBezTo>
                    <a:pt x="24735" y="12354"/>
                    <a:pt x="24790" y="12002"/>
                    <a:pt x="24803" y="11650"/>
                  </a:cubicBezTo>
                  <a:cubicBezTo>
                    <a:pt x="24817" y="11298"/>
                    <a:pt x="24790" y="10960"/>
                    <a:pt x="24722" y="10622"/>
                  </a:cubicBezTo>
                  <a:cubicBezTo>
                    <a:pt x="24681" y="10324"/>
                    <a:pt x="24587" y="10040"/>
                    <a:pt x="24438" y="9769"/>
                  </a:cubicBezTo>
                  <a:cubicBezTo>
                    <a:pt x="24370" y="9634"/>
                    <a:pt x="24275" y="9512"/>
                    <a:pt x="24167" y="9404"/>
                  </a:cubicBezTo>
                  <a:cubicBezTo>
                    <a:pt x="24045" y="9282"/>
                    <a:pt x="23896" y="9188"/>
                    <a:pt x="23748" y="9133"/>
                  </a:cubicBezTo>
                  <a:cubicBezTo>
                    <a:pt x="23653" y="9106"/>
                    <a:pt x="23572" y="9079"/>
                    <a:pt x="23477" y="9066"/>
                  </a:cubicBezTo>
                  <a:cubicBezTo>
                    <a:pt x="23585" y="8525"/>
                    <a:pt x="23599" y="7970"/>
                    <a:pt x="23545" y="7415"/>
                  </a:cubicBezTo>
                  <a:cubicBezTo>
                    <a:pt x="23504" y="7090"/>
                    <a:pt x="23423" y="6779"/>
                    <a:pt x="23301" y="6481"/>
                  </a:cubicBezTo>
                  <a:cubicBezTo>
                    <a:pt x="23179" y="6143"/>
                    <a:pt x="22976" y="5845"/>
                    <a:pt x="22706" y="5602"/>
                  </a:cubicBezTo>
                  <a:cubicBezTo>
                    <a:pt x="22449" y="5399"/>
                    <a:pt x="22137" y="5277"/>
                    <a:pt x="21813" y="5277"/>
                  </a:cubicBezTo>
                  <a:lnTo>
                    <a:pt x="21732" y="5277"/>
                  </a:lnTo>
                  <a:lnTo>
                    <a:pt x="21637" y="5291"/>
                  </a:lnTo>
                  <a:lnTo>
                    <a:pt x="21637" y="5264"/>
                  </a:lnTo>
                  <a:cubicBezTo>
                    <a:pt x="21623" y="4885"/>
                    <a:pt x="21583" y="4506"/>
                    <a:pt x="21501" y="4141"/>
                  </a:cubicBezTo>
                  <a:cubicBezTo>
                    <a:pt x="21434" y="3775"/>
                    <a:pt x="21312" y="3437"/>
                    <a:pt x="21136" y="3126"/>
                  </a:cubicBezTo>
                  <a:cubicBezTo>
                    <a:pt x="21068" y="2990"/>
                    <a:pt x="20974" y="2869"/>
                    <a:pt x="20879" y="2747"/>
                  </a:cubicBezTo>
                  <a:cubicBezTo>
                    <a:pt x="20784" y="2652"/>
                    <a:pt x="20690" y="2557"/>
                    <a:pt x="20581" y="2490"/>
                  </a:cubicBezTo>
                  <a:cubicBezTo>
                    <a:pt x="20514" y="2436"/>
                    <a:pt x="20446" y="2395"/>
                    <a:pt x="20378" y="2368"/>
                  </a:cubicBezTo>
                  <a:lnTo>
                    <a:pt x="20351" y="2354"/>
                  </a:lnTo>
                  <a:cubicBezTo>
                    <a:pt x="20270" y="2314"/>
                    <a:pt x="20175" y="2287"/>
                    <a:pt x="20094" y="2260"/>
                  </a:cubicBezTo>
                  <a:cubicBezTo>
                    <a:pt x="19972" y="2233"/>
                    <a:pt x="19864" y="2219"/>
                    <a:pt x="19742" y="2219"/>
                  </a:cubicBezTo>
                  <a:lnTo>
                    <a:pt x="19594" y="2219"/>
                  </a:lnTo>
                  <a:cubicBezTo>
                    <a:pt x="19499" y="2219"/>
                    <a:pt x="19404" y="2246"/>
                    <a:pt x="19323" y="2273"/>
                  </a:cubicBezTo>
                  <a:cubicBezTo>
                    <a:pt x="19296" y="2070"/>
                    <a:pt x="19255" y="1867"/>
                    <a:pt x="19201" y="1678"/>
                  </a:cubicBezTo>
                  <a:cubicBezTo>
                    <a:pt x="19106" y="1218"/>
                    <a:pt x="18876" y="785"/>
                    <a:pt x="18552" y="447"/>
                  </a:cubicBezTo>
                  <a:cubicBezTo>
                    <a:pt x="18376" y="257"/>
                    <a:pt x="18146" y="135"/>
                    <a:pt x="17902" y="68"/>
                  </a:cubicBezTo>
                  <a:lnTo>
                    <a:pt x="17848" y="54"/>
                  </a:lnTo>
                  <a:cubicBezTo>
                    <a:pt x="17726" y="14"/>
                    <a:pt x="17618" y="0"/>
                    <a:pt x="17510" y="0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51" name="Google Shape;1451;p45"/>
            <p:cNvSpPr/>
            <p:nvPr/>
          </p:nvSpPr>
          <p:spPr>
            <a:xfrm>
              <a:off x="841139" y="2870711"/>
              <a:ext cx="157841" cy="311724"/>
            </a:xfrm>
            <a:custGeom>
              <a:avLst/>
              <a:gdLst/>
              <a:ahLst/>
              <a:cxnLst/>
              <a:rect l="l" t="t" r="r" b="b"/>
              <a:pathLst>
                <a:path w="2193" h="4331" extrusionOk="0">
                  <a:moveTo>
                    <a:pt x="2193" y="1"/>
                  </a:moveTo>
                  <a:cubicBezTo>
                    <a:pt x="2084" y="177"/>
                    <a:pt x="1976" y="366"/>
                    <a:pt x="1881" y="542"/>
                  </a:cubicBezTo>
                  <a:lnTo>
                    <a:pt x="1868" y="556"/>
                  </a:lnTo>
                  <a:cubicBezTo>
                    <a:pt x="1706" y="853"/>
                    <a:pt x="1530" y="1164"/>
                    <a:pt x="1354" y="1476"/>
                  </a:cubicBezTo>
                  <a:cubicBezTo>
                    <a:pt x="1300" y="1543"/>
                    <a:pt x="1259" y="1624"/>
                    <a:pt x="1205" y="1706"/>
                  </a:cubicBezTo>
                  <a:cubicBezTo>
                    <a:pt x="1151" y="1773"/>
                    <a:pt x="1110" y="1827"/>
                    <a:pt x="1070" y="1895"/>
                  </a:cubicBezTo>
                  <a:cubicBezTo>
                    <a:pt x="961" y="2030"/>
                    <a:pt x="853" y="2166"/>
                    <a:pt x="745" y="2301"/>
                  </a:cubicBezTo>
                  <a:lnTo>
                    <a:pt x="677" y="2382"/>
                  </a:lnTo>
                  <a:lnTo>
                    <a:pt x="637" y="2423"/>
                  </a:lnTo>
                  <a:cubicBezTo>
                    <a:pt x="582" y="2504"/>
                    <a:pt x="528" y="2585"/>
                    <a:pt x="461" y="2653"/>
                  </a:cubicBezTo>
                  <a:cubicBezTo>
                    <a:pt x="407" y="2734"/>
                    <a:pt x="339" y="2802"/>
                    <a:pt x="298" y="2883"/>
                  </a:cubicBezTo>
                  <a:cubicBezTo>
                    <a:pt x="176" y="3045"/>
                    <a:pt x="82" y="3221"/>
                    <a:pt x="28" y="3411"/>
                  </a:cubicBezTo>
                  <a:cubicBezTo>
                    <a:pt x="1" y="3586"/>
                    <a:pt x="41" y="3776"/>
                    <a:pt x="149" y="3925"/>
                  </a:cubicBezTo>
                  <a:cubicBezTo>
                    <a:pt x="271" y="4060"/>
                    <a:pt x="420" y="4168"/>
                    <a:pt x="582" y="4222"/>
                  </a:cubicBezTo>
                  <a:cubicBezTo>
                    <a:pt x="745" y="4290"/>
                    <a:pt x="921" y="4331"/>
                    <a:pt x="1097" y="4331"/>
                  </a:cubicBezTo>
                  <a:lnTo>
                    <a:pt x="1124" y="4331"/>
                  </a:lnTo>
                  <a:cubicBezTo>
                    <a:pt x="1205" y="4331"/>
                    <a:pt x="1286" y="4304"/>
                    <a:pt x="1367" y="4277"/>
                  </a:cubicBezTo>
                  <a:cubicBezTo>
                    <a:pt x="1408" y="4263"/>
                    <a:pt x="1462" y="4236"/>
                    <a:pt x="1503" y="4222"/>
                  </a:cubicBezTo>
                  <a:cubicBezTo>
                    <a:pt x="1543" y="4195"/>
                    <a:pt x="1597" y="4155"/>
                    <a:pt x="1638" y="4114"/>
                  </a:cubicBezTo>
                  <a:cubicBezTo>
                    <a:pt x="1706" y="4060"/>
                    <a:pt x="1760" y="3992"/>
                    <a:pt x="1800" y="3911"/>
                  </a:cubicBezTo>
                  <a:cubicBezTo>
                    <a:pt x="1854" y="3830"/>
                    <a:pt x="1881" y="3735"/>
                    <a:pt x="1908" y="3641"/>
                  </a:cubicBezTo>
                  <a:cubicBezTo>
                    <a:pt x="1963" y="3492"/>
                    <a:pt x="1990" y="3329"/>
                    <a:pt x="2003" y="3153"/>
                  </a:cubicBezTo>
                  <a:lnTo>
                    <a:pt x="2003" y="3113"/>
                  </a:lnTo>
                  <a:cubicBezTo>
                    <a:pt x="2030" y="2896"/>
                    <a:pt x="2057" y="2693"/>
                    <a:pt x="2098" y="2477"/>
                  </a:cubicBezTo>
                  <a:cubicBezTo>
                    <a:pt x="2111" y="2369"/>
                    <a:pt x="2125" y="2247"/>
                    <a:pt x="2139" y="2125"/>
                  </a:cubicBezTo>
                  <a:cubicBezTo>
                    <a:pt x="2152" y="1976"/>
                    <a:pt x="2166" y="1827"/>
                    <a:pt x="2179" y="1679"/>
                  </a:cubicBezTo>
                  <a:lnTo>
                    <a:pt x="2179" y="1638"/>
                  </a:lnTo>
                  <a:cubicBezTo>
                    <a:pt x="2179" y="1543"/>
                    <a:pt x="2193" y="1462"/>
                    <a:pt x="2193" y="1367"/>
                  </a:cubicBezTo>
                  <a:lnTo>
                    <a:pt x="2193" y="1"/>
                  </a:lnTo>
                  <a:close/>
                </a:path>
              </a:pathLst>
            </a:custGeom>
            <a:solidFill>
              <a:srgbClr val="7836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52" name="Google Shape;1452;p45"/>
            <p:cNvSpPr/>
            <p:nvPr/>
          </p:nvSpPr>
          <p:spPr>
            <a:xfrm>
              <a:off x="388264" y="751513"/>
              <a:ext cx="1743378" cy="2220501"/>
            </a:xfrm>
            <a:custGeom>
              <a:avLst/>
              <a:gdLst/>
              <a:ahLst/>
              <a:cxnLst/>
              <a:rect l="l" t="t" r="r" b="b"/>
              <a:pathLst>
                <a:path w="24222" h="30851" extrusionOk="0">
                  <a:moveTo>
                    <a:pt x="16793" y="0"/>
                  </a:moveTo>
                  <a:cubicBezTo>
                    <a:pt x="16712" y="0"/>
                    <a:pt x="16630" y="0"/>
                    <a:pt x="16549" y="27"/>
                  </a:cubicBezTo>
                  <a:lnTo>
                    <a:pt x="16549" y="41"/>
                  </a:lnTo>
                  <a:cubicBezTo>
                    <a:pt x="16292" y="122"/>
                    <a:pt x="16035" y="257"/>
                    <a:pt x="15832" y="433"/>
                  </a:cubicBezTo>
                  <a:cubicBezTo>
                    <a:pt x="15588" y="623"/>
                    <a:pt x="15372" y="839"/>
                    <a:pt x="15169" y="1069"/>
                  </a:cubicBezTo>
                  <a:cubicBezTo>
                    <a:pt x="14993" y="1258"/>
                    <a:pt x="14804" y="1475"/>
                    <a:pt x="14587" y="1746"/>
                  </a:cubicBezTo>
                  <a:lnTo>
                    <a:pt x="14560" y="1773"/>
                  </a:lnTo>
                  <a:lnTo>
                    <a:pt x="14533" y="1813"/>
                  </a:lnTo>
                  <a:cubicBezTo>
                    <a:pt x="14560" y="1691"/>
                    <a:pt x="14560" y="1556"/>
                    <a:pt x="14533" y="1434"/>
                  </a:cubicBezTo>
                  <a:cubicBezTo>
                    <a:pt x="14520" y="1272"/>
                    <a:pt x="14452" y="1123"/>
                    <a:pt x="14357" y="1001"/>
                  </a:cubicBezTo>
                  <a:cubicBezTo>
                    <a:pt x="14235" y="866"/>
                    <a:pt x="14087" y="771"/>
                    <a:pt x="13911" y="758"/>
                  </a:cubicBezTo>
                  <a:cubicBezTo>
                    <a:pt x="13890" y="751"/>
                    <a:pt x="13870" y="748"/>
                    <a:pt x="13850" y="748"/>
                  </a:cubicBezTo>
                  <a:cubicBezTo>
                    <a:pt x="13829" y="748"/>
                    <a:pt x="13809" y="751"/>
                    <a:pt x="13789" y="758"/>
                  </a:cubicBezTo>
                  <a:cubicBezTo>
                    <a:pt x="13735" y="758"/>
                    <a:pt x="13681" y="758"/>
                    <a:pt x="13626" y="771"/>
                  </a:cubicBezTo>
                  <a:cubicBezTo>
                    <a:pt x="13545" y="771"/>
                    <a:pt x="13451" y="798"/>
                    <a:pt x="13369" y="825"/>
                  </a:cubicBezTo>
                  <a:cubicBezTo>
                    <a:pt x="13221" y="866"/>
                    <a:pt x="13085" y="934"/>
                    <a:pt x="12950" y="1028"/>
                  </a:cubicBezTo>
                  <a:cubicBezTo>
                    <a:pt x="12666" y="1218"/>
                    <a:pt x="12422" y="1461"/>
                    <a:pt x="12219" y="1732"/>
                  </a:cubicBezTo>
                  <a:cubicBezTo>
                    <a:pt x="11935" y="2097"/>
                    <a:pt x="11692" y="2503"/>
                    <a:pt x="11475" y="2909"/>
                  </a:cubicBezTo>
                  <a:cubicBezTo>
                    <a:pt x="11421" y="3031"/>
                    <a:pt x="11367" y="3153"/>
                    <a:pt x="11299" y="3261"/>
                  </a:cubicBezTo>
                  <a:cubicBezTo>
                    <a:pt x="11313" y="3180"/>
                    <a:pt x="11313" y="3085"/>
                    <a:pt x="11313" y="3004"/>
                  </a:cubicBezTo>
                  <a:cubicBezTo>
                    <a:pt x="11299" y="2842"/>
                    <a:pt x="11272" y="2693"/>
                    <a:pt x="11204" y="2544"/>
                  </a:cubicBezTo>
                  <a:cubicBezTo>
                    <a:pt x="11177" y="2476"/>
                    <a:pt x="11137" y="2409"/>
                    <a:pt x="11083" y="2354"/>
                  </a:cubicBezTo>
                  <a:cubicBezTo>
                    <a:pt x="11056" y="2314"/>
                    <a:pt x="11015" y="2287"/>
                    <a:pt x="10988" y="2260"/>
                  </a:cubicBezTo>
                  <a:cubicBezTo>
                    <a:pt x="10947" y="2233"/>
                    <a:pt x="10920" y="2206"/>
                    <a:pt x="10880" y="2179"/>
                  </a:cubicBezTo>
                  <a:cubicBezTo>
                    <a:pt x="10798" y="2138"/>
                    <a:pt x="10717" y="2111"/>
                    <a:pt x="10636" y="2111"/>
                  </a:cubicBezTo>
                  <a:cubicBezTo>
                    <a:pt x="10595" y="2097"/>
                    <a:pt x="10541" y="2097"/>
                    <a:pt x="10501" y="2097"/>
                  </a:cubicBezTo>
                  <a:lnTo>
                    <a:pt x="10365" y="2097"/>
                  </a:lnTo>
                  <a:cubicBezTo>
                    <a:pt x="10230" y="2111"/>
                    <a:pt x="10095" y="2152"/>
                    <a:pt x="9973" y="2219"/>
                  </a:cubicBezTo>
                  <a:cubicBezTo>
                    <a:pt x="9716" y="2354"/>
                    <a:pt x="9486" y="2544"/>
                    <a:pt x="9297" y="2774"/>
                  </a:cubicBezTo>
                  <a:cubicBezTo>
                    <a:pt x="9107" y="3018"/>
                    <a:pt x="8931" y="3275"/>
                    <a:pt x="8782" y="3545"/>
                  </a:cubicBezTo>
                  <a:cubicBezTo>
                    <a:pt x="8620" y="3829"/>
                    <a:pt x="8471" y="4127"/>
                    <a:pt x="8349" y="4425"/>
                  </a:cubicBezTo>
                  <a:cubicBezTo>
                    <a:pt x="8241" y="4655"/>
                    <a:pt x="8146" y="4925"/>
                    <a:pt x="8011" y="5264"/>
                  </a:cubicBezTo>
                  <a:lnTo>
                    <a:pt x="7998" y="5304"/>
                  </a:lnTo>
                  <a:lnTo>
                    <a:pt x="7984" y="5331"/>
                  </a:lnTo>
                  <a:cubicBezTo>
                    <a:pt x="7957" y="5196"/>
                    <a:pt x="7916" y="5061"/>
                    <a:pt x="7849" y="4939"/>
                  </a:cubicBezTo>
                  <a:cubicBezTo>
                    <a:pt x="7808" y="4871"/>
                    <a:pt x="7767" y="4804"/>
                    <a:pt x="7713" y="4749"/>
                  </a:cubicBezTo>
                  <a:cubicBezTo>
                    <a:pt x="7686" y="4709"/>
                    <a:pt x="7659" y="4682"/>
                    <a:pt x="7619" y="4655"/>
                  </a:cubicBezTo>
                  <a:cubicBezTo>
                    <a:pt x="7578" y="4628"/>
                    <a:pt x="7537" y="4601"/>
                    <a:pt x="7497" y="4587"/>
                  </a:cubicBezTo>
                  <a:cubicBezTo>
                    <a:pt x="7429" y="4547"/>
                    <a:pt x="7348" y="4533"/>
                    <a:pt x="7280" y="4533"/>
                  </a:cubicBezTo>
                  <a:lnTo>
                    <a:pt x="7253" y="4533"/>
                  </a:lnTo>
                  <a:cubicBezTo>
                    <a:pt x="7159" y="4533"/>
                    <a:pt x="7064" y="4547"/>
                    <a:pt x="6983" y="4574"/>
                  </a:cubicBezTo>
                  <a:cubicBezTo>
                    <a:pt x="6888" y="4614"/>
                    <a:pt x="6793" y="4655"/>
                    <a:pt x="6712" y="4709"/>
                  </a:cubicBezTo>
                  <a:cubicBezTo>
                    <a:pt x="6631" y="4763"/>
                    <a:pt x="6563" y="4817"/>
                    <a:pt x="6482" y="4885"/>
                  </a:cubicBezTo>
                  <a:cubicBezTo>
                    <a:pt x="6347" y="5007"/>
                    <a:pt x="6225" y="5128"/>
                    <a:pt x="6117" y="5277"/>
                  </a:cubicBezTo>
                  <a:cubicBezTo>
                    <a:pt x="5887" y="5575"/>
                    <a:pt x="5711" y="5913"/>
                    <a:pt x="5575" y="6265"/>
                  </a:cubicBezTo>
                  <a:cubicBezTo>
                    <a:pt x="5359" y="6820"/>
                    <a:pt x="5197" y="7388"/>
                    <a:pt x="5102" y="7970"/>
                  </a:cubicBezTo>
                  <a:cubicBezTo>
                    <a:pt x="5075" y="7835"/>
                    <a:pt x="5034" y="7713"/>
                    <a:pt x="4967" y="7591"/>
                  </a:cubicBezTo>
                  <a:cubicBezTo>
                    <a:pt x="4939" y="7510"/>
                    <a:pt x="4899" y="7429"/>
                    <a:pt x="4845" y="7361"/>
                  </a:cubicBezTo>
                  <a:cubicBezTo>
                    <a:pt x="4818" y="7320"/>
                    <a:pt x="4777" y="7280"/>
                    <a:pt x="4750" y="7253"/>
                  </a:cubicBezTo>
                  <a:cubicBezTo>
                    <a:pt x="4709" y="7212"/>
                    <a:pt x="4669" y="7185"/>
                    <a:pt x="4628" y="7172"/>
                  </a:cubicBezTo>
                  <a:cubicBezTo>
                    <a:pt x="4601" y="7145"/>
                    <a:pt x="4574" y="7131"/>
                    <a:pt x="4534" y="7117"/>
                  </a:cubicBezTo>
                  <a:cubicBezTo>
                    <a:pt x="4493" y="7104"/>
                    <a:pt x="4452" y="7090"/>
                    <a:pt x="4412" y="7077"/>
                  </a:cubicBezTo>
                  <a:lnTo>
                    <a:pt x="4331" y="7077"/>
                  </a:lnTo>
                  <a:cubicBezTo>
                    <a:pt x="4249" y="7077"/>
                    <a:pt x="4168" y="7090"/>
                    <a:pt x="4101" y="7117"/>
                  </a:cubicBezTo>
                  <a:cubicBezTo>
                    <a:pt x="4006" y="7158"/>
                    <a:pt x="3911" y="7199"/>
                    <a:pt x="3830" y="7253"/>
                  </a:cubicBezTo>
                  <a:cubicBezTo>
                    <a:pt x="3749" y="7320"/>
                    <a:pt x="3654" y="7388"/>
                    <a:pt x="3586" y="7469"/>
                  </a:cubicBezTo>
                  <a:cubicBezTo>
                    <a:pt x="3465" y="7591"/>
                    <a:pt x="3356" y="7740"/>
                    <a:pt x="3262" y="7902"/>
                  </a:cubicBezTo>
                  <a:cubicBezTo>
                    <a:pt x="3059" y="8227"/>
                    <a:pt x="2923" y="8592"/>
                    <a:pt x="2842" y="8971"/>
                  </a:cubicBezTo>
                  <a:cubicBezTo>
                    <a:pt x="2707" y="9512"/>
                    <a:pt x="2639" y="10067"/>
                    <a:pt x="2626" y="10622"/>
                  </a:cubicBezTo>
                  <a:cubicBezTo>
                    <a:pt x="2612" y="10852"/>
                    <a:pt x="2626" y="11096"/>
                    <a:pt x="2626" y="11312"/>
                  </a:cubicBezTo>
                  <a:cubicBezTo>
                    <a:pt x="2517" y="11163"/>
                    <a:pt x="2369" y="11041"/>
                    <a:pt x="2206" y="10960"/>
                  </a:cubicBezTo>
                  <a:cubicBezTo>
                    <a:pt x="2117" y="10915"/>
                    <a:pt x="2027" y="10889"/>
                    <a:pt x="1929" y="10889"/>
                  </a:cubicBezTo>
                  <a:cubicBezTo>
                    <a:pt x="1909" y="10889"/>
                    <a:pt x="1889" y="10890"/>
                    <a:pt x="1868" y="10893"/>
                  </a:cubicBezTo>
                  <a:cubicBezTo>
                    <a:pt x="1850" y="10889"/>
                    <a:pt x="1831" y="10887"/>
                    <a:pt x="1811" y="10887"/>
                  </a:cubicBezTo>
                  <a:cubicBezTo>
                    <a:pt x="1758" y="10887"/>
                    <a:pt x="1701" y="10900"/>
                    <a:pt x="1651" y="10920"/>
                  </a:cubicBezTo>
                  <a:cubicBezTo>
                    <a:pt x="1462" y="11001"/>
                    <a:pt x="1286" y="11136"/>
                    <a:pt x="1191" y="11312"/>
                  </a:cubicBezTo>
                  <a:cubicBezTo>
                    <a:pt x="1070" y="11502"/>
                    <a:pt x="975" y="11718"/>
                    <a:pt x="907" y="11935"/>
                  </a:cubicBezTo>
                  <a:cubicBezTo>
                    <a:pt x="840" y="12124"/>
                    <a:pt x="785" y="12327"/>
                    <a:pt x="758" y="12530"/>
                  </a:cubicBezTo>
                  <a:cubicBezTo>
                    <a:pt x="677" y="12963"/>
                    <a:pt x="650" y="13409"/>
                    <a:pt x="664" y="13842"/>
                  </a:cubicBezTo>
                  <a:cubicBezTo>
                    <a:pt x="677" y="14194"/>
                    <a:pt x="718" y="14546"/>
                    <a:pt x="772" y="14898"/>
                  </a:cubicBezTo>
                  <a:cubicBezTo>
                    <a:pt x="826" y="15250"/>
                    <a:pt x="907" y="15601"/>
                    <a:pt x="1015" y="15940"/>
                  </a:cubicBezTo>
                  <a:cubicBezTo>
                    <a:pt x="1124" y="16292"/>
                    <a:pt x="1245" y="16643"/>
                    <a:pt x="1394" y="16982"/>
                  </a:cubicBezTo>
                  <a:cubicBezTo>
                    <a:pt x="1286" y="16900"/>
                    <a:pt x="1164" y="16846"/>
                    <a:pt x="1029" y="16819"/>
                  </a:cubicBezTo>
                  <a:cubicBezTo>
                    <a:pt x="961" y="16806"/>
                    <a:pt x="894" y="16806"/>
                    <a:pt x="826" y="16806"/>
                  </a:cubicBezTo>
                  <a:cubicBezTo>
                    <a:pt x="745" y="16806"/>
                    <a:pt x="677" y="16819"/>
                    <a:pt x="596" y="16833"/>
                  </a:cubicBezTo>
                  <a:cubicBezTo>
                    <a:pt x="461" y="16873"/>
                    <a:pt x="339" y="16955"/>
                    <a:pt x="258" y="17049"/>
                  </a:cubicBezTo>
                  <a:cubicBezTo>
                    <a:pt x="163" y="17171"/>
                    <a:pt x="95" y="17320"/>
                    <a:pt x="68" y="17469"/>
                  </a:cubicBezTo>
                  <a:cubicBezTo>
                    <a:pt x="14" y="17645"/>
                    <a:pt x="1" y="17848"/>
                    <a:pt x="28" y="18037"/>
                  </a:cubicBezTo>
                  <a:cubicBezTo>
                    <a:pt x="41" y="18267"/>
                    <a:pt x="68" y="18484"/>
                    <a:pt x="122" y="18714"/>
                  </a:cubicBezTo>
                  <a:cubicBezTo>
                    <a:pt x="163" y="18930"/>
                    <a:pt x="217" y="19133"/>
                    <a:pt x="285" y="19350"/>
                  </a:cubicBezTo>
                  <a:cubicBezTo>
                    <a:pt x="420" y="19742"/>
                    <a:pt x="610" y="20121"/>
                    <a:pt x="826" y="20486"/>
                  </a:cubicBezTo>
                  <a:cubicBezTo>
                    <a:pt x="1043" y="20852"/>
                    <a:pt x="1273" y="21190"/>
                    <a:pt x="1543" y="21528"/>
                  </a:cubicBezTo>
                  <a:cubicBezTo>
                    <a:pt x="1868" y="21934"/>
                    <a:pt x="2233" y="22340"/>
                    <a:pt x="2572" y="22705"/>
                  </a:cubicBezTo>
                  <a:cubicBezTo>
                    <a:pt x="2436" y="22611"/>
                    <a:pt x="2274" y="22543"/>
                    <a:pt x="2111" y="22502"/>
                  </a:cubicBezTo>
                  <a:cubicBezTo>
                    <a:pt x="2017" y="22462"/>
                    <a:pt x="1922" y="22448"/>
                    <a:pt x="1814" y="22448"/>
                  </a:cubicBezTo>
                  <a:cubicBezTo>
                    <a:pt x="1706" y="22448"/>
                    <a:pt x="1597" y="22475"/>
                    <a:pt x="1516" y="22543"/>
                  </a:cubicBezTo>
                  <a:cubicBezTo>
                    <a:pt x="1367" y="22651"/>
                    <a:pt x="1300" y="22841"/>
                    <a:pt x="1313" y="23030"/>
                  </a:cubicBezTo>
                  <a:cubicBezTo>
                    <a:pt x="1327" y="23125"/>
                    <a:pt x="1340" y="23233"/>
                    <a:pt x="1367" y="23341"/>
                  </a:cubicBezTo>
                  <a:cubicBezTo>
                    <a:pt x="1394" y="23436"/>
                    <a:pt x="1421" y="23544"/>
                    <a:pt x="1462" y="23666"/>
                  </a:cubicBezTo>
                  <a:cubicBezTo>
                    <a:pt x="1557" y="23910"/>
                    <a:pt x="1651" y="24153"/>
                    <a:pt x="1773" y="24383"/>
                  </a:cubicBezTo>
                  <a:cubicBezTo>
                    <a:pt x="1881" y="24600"/>
                    <a:pt x="1990" y="24816"/>
                    <a:pt x="2125" y="25046"/>
                  </a:cubicBezTo>
                  <a:cubicBezTo>
                    <a:pt x="2193" y="25168"/>
                    <a:pt x="2287" y="25344"/>
                    <a:pt x="2396" y="25506"/>
                  </a:cubicBezTo>
                  <a:cubicBezTo>
                    <a:pt x="2463" y="25614"/>
                    <a:pt x="2531" y="25696"/>
                    <a:pt x="2599" y="25790"/>
                  </a:cubicBezTo>
                  <a:lnTo>
                    <a:pt x="2626" y="25844"/>
                  </a:lnTo>
                  <a:cubicBezTo>
                    <a:pt x="2761" y="26034"/>
                    <a:pt x="2883" y="26223"/>
                    <a:pt x="3032" y="26399"/>
                  </a:cubicBezTo>
                  <a:cubicBezTo>
                    <a:pt x="3586" y="27143"/>
                    <a:pt x="4209" y="27834"/>
                    <a:pt x="4885" y="28456"/>
                  </a:cubicBezTo>
                  <a:cubicBezTo>
                    <a:pt x="5224" y="28781"/>
                    <a:pt x="5589" y="29078"/>
                    <a:pt x="5954" y="29363"/>
                  </a:cubicBezTo>
                  <a:cubicBezTo>
                    <a:pt x="6320" y="29633"/>
                    <a:pt x="6699" y="29904"/>
                    <a:pt x="7091" y="30134"/>
                  </a:cubicBezTo>
                  <a:cubicBezTo>
                    <a:pt x="7416" y="30337"/>
                    <a:pt x="7740" y="30526"/>
                    <a:pt x="8079" y="30689"/>
                  </a:cubicBezTo>
                  <a:lnTo>
                    <a:pt x="8200" y="30756"/>
                  </a:lnTo>
                  <a:lnTo>
                    <a:pt x="8255" y="30783"/>
                  </a:lnTo>
                  <a:cubicBezTo>
                    <a:pt x="8525" y="30824"/>
                    <a:pt x="8769" y="30837"/>
                    <a:pt x="8999" y="30851"/>
                  </a:cubicBezTo>
                  <a:lnTo>
                    <a:pt x="9202" y="30851"/>
                  </a:lnTo>
                  <a:cubicBezTo>
                    <a:pt x="9378" y="30851"/>
                    <a:pt x="9581" y="30851"/>
                    <a:pt x="9824" y="30824"/>
                  </a:cubicBezTo>
                  <a:cubicBezTo>
                    <a:pt x="10338" y="30783"/>
                    <a:pt x="10839" y="30729"/>
                    <a:pt x="11353" y="30634"/>
                  </a:cubicBezTo>
                  <a:cubicBezTo>
                    <a:pt x="12382" y="30432"/>
                    <a:pt x="13383" y="30134"/>
                    <a:pt x="14357" y="29755"/>
                  </a:cubicBezTo>
                  <a:cubicBezTo>
                    <a:pt x="14709" y="29620"/>
                    <a:pt x="15007" y="29484"/>
                    <a:pt x="15277" y="29349"/>
                  </a:cubicBezTo>
                  <a:cubicBezTo>
                    <a:pt x="15507" y="29241"/>
                    <a:pt x="15737" y="29133"/>
                    <a:pt x="15967" y="28997"/>
                  </a:cubicBezTo>
                  <a:cubicBezTo>
                    <a:pt x="16265" y="28821"/>
                    <a:pt x="16509" y="28686"/>
                    <a:pt x="16712" y="28537"/>
                  </a:cubicBezTo>
                  <a:cubicBezTo>
                    <a:pt x="16928" y="28402"/>
                    <a:pt x="17117" y="28253"/>
                    <a:pt x="17307" y="28077"/>
                  </a:cubicBezTo>
                  <a:cubicBezTo>
                    <a:pt x="17429" y="27969"/>
                    <a:pt x="17537" y="27834"/>
                    <a:pt x="17605" y="27671"/>
                  </a:cubicBezTo>
                  <a:cubicBezTo>
                    <a:pt x="17632" y="27604"/>
                    <a:pt x="17645" y="27536"/>
                    <a:pt x="17645" y="27455"/>
                  </a:cubicBezTo>
                  <a:cubicBezTo>
                    <a:pt x="17645" y="27387"/>
                    <a:pt x="17618" y="27319"/>
                    <a:pt x="17578" y="27265"/>
                  </a:cubicBezTo>
                  <a:cubicBezTo>
                    <a:pt x="17537" y="27198"/>
                    <a:pt x="17469" y="27157"/>
                    <a:pt x="17402" y="27130"/>
                  </a:cubicBezTo>
                  <a:cubicBezTo>
                    <a:pt x="17320" y="27076"/>
                    <a:pt x="17239" y="27049"/>
                    <a:pt x="17145" y="27022"/>
                  </a:cubicBezTo>
                  <a:cubicBezTo>
                    <a:pt x="17429" y="26940"/>
                    <a:pt x="17699" y="26846"/>
                    <a:pt x="17970" y="26738"/>
                  </a:cubicBezTo>
                  <a:cubicBezTo>
                    <a:pt x="18511" y="26535"/>
                    <a:pt x="19039" y="26277"/>
                    <a:pt x="19540" y="25980"/>
                  </a:cubicBezTo>
                  <a:cubicBezTo>
                    <a:pt x="20027" y="25696"/>
                    <a:pt x="20487" y="25357"/>
                    <a:pt x="20893" y="24992"/>
                  </a:cubicBezTo>
                  <a:cubicBezTo>
                    <a:pt x="21096" y="24816"/>
                    <a:pt x="21272" y="24627"/>
                    <a:pt x="21447" y="24437"/>
                  </a:cubicBezTo>
                  <a:cubicBezTo>
                    <a:pt x="21583" y="24275"/>
                    <a:pt x="21691" y="24112"/>
                    <a:pt x="21786" y="23923"/>
                  </a:cubicBezTo>
                  <a:cubicBezTo>
                    <a:pt x="21935" y="23666"/>
                    <a:pt x="21907" y="23341"/>
                    <a:pt x="21718" y="23111"/>
                  </a:cubicBezTo>
                  <a:cubicBezTo>
                    <a:pt x="21596" y="23003"/>
                    <a:pt x="21461" y="22922"/>
                    <a:pt x="21312" y="22881"/>
                  </a:cubicBezTo>
                  <a:cubicBezTo>
                    <a:pt x="21204" y="22841"/>
                    <a:pt x="21096" y="22814"/>
                    <a:pt x="20987" y="22800"/>
                  </a:cubicBezTo>
                  <a:cubicBezTo>
                    <a:pt x="21312" y="22529"/>
                    <a:pt x="21637" y="22232"/>
                    <a:pt x="21935" y="21934"/>
                  </a:cubicBezTo>
                  <a:cubicBezTo>
                    <a:pt x="22313" y="21542"/>
                    <a:pt x="22652" y="21136"/>
                    <a:pt x="22949" y="20689"/>
                  </a:cubicBezTo>
                  <a:cubicBezTo>
                    <a:pt x="23234" y="20256"/>
                    <a:pt x="23477" y="19783"/>
                    <a:pt x="23653" y="19295"/>
                  </a:cubicBezTo>
                  <a:cubicBezTo>
                    <a:pt x="23775" y="18971"/>
                    <a:pt x="23842" y="18632"/>
                    <a:pt x="23870" y="18281"/>
                  </a:cubicBezTo>
                  <a:cubicBezTo>
                    <a:pt x="23897" y="18078"/>
                    <a:pt x="23883" y="17861"/>
                    <a:pt x="23829" y="17658"/>
                  </a:cubicBezTo>
                  <a:cubicBezTo>
                    <a:pt x="23802" y="17509"/>
                    <a:pt x="23721" y="17360"/>
                    <a:pt x="23599" y="17252"/>
                  </a:cubicBezTo>
                  <a:cubicBezTo>
                    <a:pt x="23491" y="17171"/>
                    <a:pt x="23355" y="17130"/>
                    <a:pt x="23234" y="17130"/>
                  </a:cubicBezTo>
                  <a:cubicBezTo>
                    <a:pt x="23179" y="17130"/>
                    <a:pt x="23139" y="17130"/>
                    <a:pt x="23098" y="17144"/>
                  </a:cubicBezTo>
                  <a:lnTo>
                    <a:pt x="23031" y="17144"/>
                  </a:lnTo>
                  <a:cubicBezTo>
                    <a:pt x="23220" y="16887"/>
                    <a:pt x="23382" y="16616"/>
                    <a:pt x="23531" y="16346"/>
                  </a:cubicBezTo>
                  <a:cubicBezTo>
                    <a:pt x="23802" y="15845"/>
                    <a:pt x="24005" y="15304"/>
                    <a:pt x="24140" y="14749"/>
                  </a:cubicBezTo>
                  <a:cubicBezTo>
                    <a:pt x="24194" y="14478"/>
                    <a:pt x="24221" y="14208"/>
                    <a:pt x="24208" y="13924"/>
                  </a:cubicBezTo>
                  <a:cubicBezTo>
                    <a:pt x="24208" y="13802"/>
                    <a:pt x="24208" y="13680"/>
                    <a:pt x="24181" y="13558"/>
                  </a:cubicBezTo>
                  <a:cubicBezTo>
                    <a:pt x="24167" y="13436"/>
                    <a:pt x="24140" y="13328"/>
                    <a:pt x="24086" y="13220"/>
                  </a:cubicBezTo>
                  <a:cubicBezTo>
                    <a:pt x="24045" y="13125"/>
                    <a:pt x="23991" y="13044"/>
                    <a:pt x="23910" y="12976"/>
                  </a:cubicBezTo>
                  <a:cubicBezTo>
                    <a:pt x="23856" y="12909"/>
                    <a:pt x="23775" y="12868"/>
                    <a:pt x="23680" y="12841"/>
                  </a:cubicBezTo>
                  <a:cubicBezTo>
                    <a:pt x="23612" y="12814"/>
                    <a:pt x="23558" y="12814"/>
                    <a:pt x="23491" y="12814"/>
                  </a:cubicBezTo>
                  <a:cubicBezTo>
                    <a:pt x="23382" y="12814"/>
                    <a:pt x="23288" y="12828"/>
                    <a:pt x="23193" y="12855"/>
                  </a:cubicBezTo>
                  <a:cubicBezTo>
                    <a:pt x="23071" y="12895"/>
                    <a:pt x="22949" y="12936"/>
                    <a:pt x="22841" y="12990"/>
                  </a:cubicBezTo>
                  <a:cubicBezTo>
                    <a:pt x="22895" y="12895"/>
                    <a:pt x="22949" y="12801"/>
                    <a:pt x="22990" y="12692"/>
                  </a:cubicBezTo>
                  <a:cubicBezTo>
                    <a:pt x="23112" y="12408"/>
                    <a:pt x="23206" y="12124"/>
                    <a:pt x="23288" y="11826"/>
                  </a:cubicBezTo>
                  <a:cubicBezTo>
                    <a:pt x="23369" y="11529"/>
                    <a:pt x="23409" y="11217"/>
                    <a:pt x="23423" y="10920"/>
                  </a:cubicBezTo>
                  <a:cubicBezTo>
                    <a:pt x="23437" y="10622"/>
                    <a:pt x="23423" y="10338"/>
                    <a:pt x="23355" y="10054"/>
                  </a:cubicBezTo>
                  <a:cubicBezTo>
                    <a:pt x="23328" y="9824"/>
                    <a:pt x="23247" y="9594"/>
                    <a:pt x="23139" y="9377"/>
                  </a:cubicBezTo>
                  <a:cubicBezTo>
                    <a:pt x="23098" y="9309"/>
                    <a:pt x="23058" y="9242"/>
                    <a:pt x="22990" y="9188"/>
                  </a:cubicBezTo>
                  <a:cubicBezTo>
                    <a:pt x="22936" y="9134"/>
                    <a:pt x="22882" y="9093"/>
                    <a:pt x="22801" y="9066"/>
                  </a:cubicBezTo>
                  <a:cubicBezTo>
                    <a:pt x="22733" y="9039"/>
                    <a:pt x="22665" y="9025"/>
                    <a:pt x="22584" y="9025"/>
                  </a:cubicBezTo>
                  <a:cubicBezTo>
                    <a:pt x="22516" y="9025"/>
                    <a:pt x="22435" y="9052"/>
                    <a:pt x="22368" y="9066"/>
                  </a:cubicBezTo>
                  <a:cubicBezTo>
                    <a:pt x="22219" y="9120"/>
                    <a:pt x="22083" y="9201"/>
                    <a:pt x="21962" y="9282"/>
                  </a:cubicBezTo>
                  <a:cubicBezTo>
                    <a:pt x="21907" y="9323"/>
                    <a:pt x="21853" y="9350"/>
                    <a:pt x="21799" y="9391"/>
                  </a:cubicBezTo>
                  <a:cubicBezTo>
                    <a:pt x="21840" y="9323"/>
                    <a:pt x="21853" y="9255"/>
                    <a:pt x="21880" y="9188"/>
                  </a:cubicBezTo>
                  <a:cubicBezTo>
                    <a:pt x="21962" y="8944"/>
                    <a:pt x="22029" y="8687"/>
                    <a:pt x="22083" y="8416"/>
                  </a:cubicBezTo>
                  <a:cubicBezTo>
                    <a:pt x="22205" y="7889"/>
                    <a:pt x="22232" y="7334"/>
                    <a:pt x="22165" y="6793"/>
                  </a:cubicBezTo>
                  <a:cubicBezTo>
                    <a:pt x="22138" y="6536"/>
                    <a:pt x="22070" y="6279"/>
                    <a:pt x="21975" y="6035"/>
                  </a:cubicBezTo>
                  <a:cubicBezTo>
                    <a:pt x="21894" y="5805"/>
                    <a:pt x="21759" y="5588"/>
                    <a:pt x="21569" y="5426"/>
                  </a:cubicBezTo>
                  <a:cubicBezTo>
                    <a:pt x="21447" y="5318"/>
                    <a:pt x="21285" y="5264"/>
                    <a:pt x="21109" y="5264"/>
                  </a:cubicBezTo>
                  <a:lnTo>
                    <a:pt x="21069" y="5264"/>
                  </a:lnTo>
                  <a:cubicBezTo>
                    <a:pt x="20893" y="5277"/>
                    <a:pt x="20730" y="5345"/>
                    <a:pt x="20581" y="5440"/>
                  </a:cubicBezTo>
                  <a:cubicBezTo>
                    <a:pt x="20433" y="5534"/>
                    <a:pt x="20284" y="5656"/>
                    <a:pt x="20135" y="5778"/>
                  </a:cubicBezTo>
                  <a:cubicBezTo>
                    <a:pt x="20162" y="5710"/>
                    <a:pt x="20176" y="5656"/>
                    <a:pt x="20189" y="5588"/>
                  </a:cubicBezTo>
                  <a:cubicBezTo>
                    <a:pt x="20230" y="5250"/>
                    <a:pt x="20257" y="4912"/>
                    <a:pt x="20243" y="4574"/>
                  </a:cubicBezTo>
                  <a:cubicBezTo>
                    <a:pt x="20230" y="4235"/>
                    <a:pt x="20189" y="3897"/>
                    <a:pt x="20121" y="3572"/>
                  </a:cubicBezTo>
                  <a:cubicBezTo>
                    <a:pt x="20067" y="3288"/>
                    <a:pt x="19973" y="3004"/>
                    <a:pt x="19837" y="2747"/>
                  </a:cubicBezTo>
                  <a:cubicBezTo>
                    <a:pt x="19783" y="2666"/>
                    <a:pt x="19729" y="2571"/>
                    <a:pt x="19648" y="2503"/>
                  </a:cubicBezTo>
                  <a:cubicBezTo>
                    <a:pt x="19607" y="2436"/>
                    <a:pt x="19553" y="2395"/>
                    <a:pt x="19485" y="2354"/>
                  </a:cubicBezTo>
                  <a:cubicBezTo>
                    <a:pt x="19445" y="2314"/>
                    <a:pt x="19404" y="2287"/>
                    <a:pt x="19350" y="2273"/>
                  </a:cubicBezTo>
                  <a:cubicBezTo>
                    <a:pt x="19310" y="2246"/>
                    <a:pt x="19255" y="2233"/>
                    <a:pt x="19201" y="2219"/>
                  </a:cubicBezTo>
                  <a:cubicBezTo>
                    <a:pt x="19147" y="2206"/>
                    <a:pt x="19093" y="2192"/>
                    <a:pt x="19025" y="2192"/>
                  </a:cubicBezTo>
                  <a:lnTo>
                    <a:pt x="18958" y="2192"/>
                  </a:lnTo>
                  <a:cubicBezTo>
                    <a:pt x="18755" y="2219"/>
                    <a:pt x="18552" y="2300"/>
                    <a:pt x="18389" y="2422"/>
                  </a:cubicBezTo>
                  <a:cubicBezTo>
                    <a:pt x="18254" y="2530"/>
                    <a:pt x="18119" y="2639"/>
                    <a:pt x="17997" y="2760"/>
                  </a:cubicBezTo>
                  <a:cubicBezTo>
                    <a:pt x="17997" y="2612"/>
                    <a:pt x="17997" y="2436"/>
                    <a:pt x="17997" y="2219"/>
                  </a:cubicBezTo>
                  <a:cubicBezTo>
                    <a:pt x="17970" y="1854"/>
                    <a:pt x="17929" y="1502"/>
                    <a:pt x="17835" y="1150"/>
                  </a:cubicBezTo>
                  <a:cubicBezTo>
                    <a:pt x="17767" y="798"/>
                    <a:pt x="17605" y="487"/>
                    <a:pt x="17375" y="230"/>
                  </a:cubicBezTo>
                  <a:cubicBezTo>
                    <a:pt x="17266" y="122"/>
                    <a:pt x="17117" y="54"/>
                    <a:pt x="16969" y="14"/>
                  </a:cubicBezTo>
                  <a:cubicBezTo>
                    <a:pt x="16915" y="0"/>
                    <a:pt x="16860" y="0"/>
                    <a:pt x="16793" y="0"/>
                  </a:cubicBezTo>
                  <a:close/>
                </a:path>
              </a:pathLst>
            </a:custGeom>
            <a:solidFill>
              <a:srgbClr val="CF10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53" name="Google Shape;1453;p45"/>
            <p:cNvSpPr/>
            <p:nvPr/>
          </p:nvSpPr>
          <p:spPr>
            <a:xfrm>
              <a:off x="386320" y="750505"/>
              <a:ext cx="1221344" cy="2212799"/>
            </a:xfrm>
            <a:custGeom>
              <a:avLst/>
              <a:gdLst/>
              <a:ahLst/>
              <a:cxnLst/>
              <a:rect l="l" t="t" r="r" b="b"/>
              <a:pathLst>
                <a:path w="16969" h="30744" extrusionOk="0">
                  <a:moveTo>
                    <a:pt x="16793" y="1"/>
                  </a:moveTo>
                  <a:cubicBezTo>
                    <a:pt x="16711" y="1"/>
                    <a:pt x="16617" y="14"/>
                    <a:pt x="16536" y="41"/>
                  </a:cubicBezTo>
                  <a:lnTo>
                    <a:pt x="16576" y="55"/>
                  </a:lnTo>
                  <a:cubicBezTo>
                    <a:pt x="16306" y="122"/>
                    <a:pt x="16062" y="258"/>
                    <a:pt x="15845" y="447"/>
                  </a:cubicBezTo>
                  <a:cubicBezTo>
                    <a:pt x="15615" y="637"/>
                    <a:pt x="15385" y="853"/>
                    <a:pt x="15182" y="1083"/>
                  </a:cubicBezTo>
                  <a:cubicBezTo>
                    <a:pt x="15020" y="1272"/>
                    <a:pt x="14831" y="1475"/>
                    <a:pt x="14614" y="1760"/>
                  </a:cubicBezTo>
                  <a:lnTo>
                    <a:pt x="14587" y="1787"/>
                  </a:lnTo>
                  <a:lnTo>
                    <a:pt x="14560" y="1814"/>
                  </a:lnTo>
                  <a:cubicBezTo>
                    <a:pt x="14587" y="1692"/>
                    <a:pt x="14587" y="1570"/>
                    <a:pt x="14560" y="1448"/>
                  </a:cubicBezTo>
                  <a:cubicBezTo>
                    <a:pt x="14533" y="1286"/>
                    <a:pt x="14479" y="1137"/>
                    <a:pt x="14371" y="1002"/>
                  </a:cubicBezTo>
                  <a:cubicBezTo>
                    <a:pt x="14262" y="867"/>
                    <a:pt x="14100" y="785"/>
                    <a:pt x="13924" y="758"/>
                  </a:cubicBezTo>
                  <a:cubicBezTo>
                    <a:pt x="13883" y="758"/>
                    <a:pt x="13843" y="745"/>
                    <a:pt x="13816" y="745"/>
                  </a:cubicBezTo>
                  <a:cubicBezTo>
                    <a:pt x="13748" y="745"/>
                    <a:pt x="13694" y="745"/>
                    <a:pt x="13640" y="758"/>
                  </a:cubicBezTo>
                  <a:cubicBezTo>
                    <a:pt x="13559" y="772"/>
                    <a:pt x="13478" y="799"/>
                    <a:pt x="13383" y="826"/>
                  </a:cubicBezTo>
                  <a:cubicBezTo>
                    <a:pt x="13234" y="867"/>
                    <a:pt x="13085" y="934"/>
                    <a:pt x="12963" y="1029"/>
                  </a:cubicBezTo>
                  <a:cubicBezTo>
                    <a:pt x="12679" y="1218"/>
                    <a:pt x="12436" y="1462"/>
                    <a:pt x="12219" y="1733"/>
                  </a:cubicBezTo>
                  <a:cubicBezTo>
                    <a:pt x="11949" y="2098"/>
                    <a:pt x="11705" y="2504"/>
                    <a:pt x="11488" y="2910"/>
                  </a:cubicBezTo>
                  <a:cubicBezTo>
                    <a:pt x="11434" y="3032"/>
                    <a:pt x="11367" y="3153"/>
                    <a:pt x="11313" y="3262"/>
                  </a:cubicBezTo>
                  <a:cubicBezTo>
                    <a:pt x="11340" y="3180"/>
                    <a:pt x="11340" y="3099"/>
                    <a:pt x="11326" y="3004"/>
                  </a:cubicBezTo>
                  <a:cubicBezTo>
                    <a:pt x="11326" y="2842"/>
                    <a:pt x="11286" y="2693"/>
                    <a:pt x="11218" y="2544"/>
                  </a:cubicBezTo>
                  <a:cubicBezTo>
                    <a:pt x="11177" y="2436"/>
                    <a:pt x="11096" y="2328"/>
                    <a:pt x="11001" y="2260"/>
                  </a:cubicBezTo>
                  <a:cubicBezTo>
                    <a:pt x="10974" y="2233"/>
                    <a:pt x="10934" y="2206"/>
                    <a:pt x="10893" y="2179"/>
                  </a:cubicBezTo>
                  <a:cubicBezTo>
                    <a:pt x="10825" y="2138"/>
                    <a:pt x="10731" y="2111"/>
                    <a:pt x="10650" y="2098"/>
                  </a:cubicBezTo>
                  <a:cubicBezTo>
                    <a:pt x="10622" y="2098"/>
                    <a:pt x="10595" y="2092"/>
                    <a:pt x="10564" y="2092"/>
                  </a:cubicBezTo>
                  <a:cubicBezTo>
                    <a:pt x="10549" y="2092"/>
                    <a:pt x="10532" y="2093"/>
                    <a:pt x="10514" y="2098"/>
                  </a:cubicBezTo>
                  <a:lnTo>
                    <a:pt x="10379" y="2098"/>
                  </a:lnTo>
                  <a:cubicBezTo>
                    <a:pt x="10244" y="2125"/>
                    <a:pt x="10108" y="2166"/>
                    <a:pt x="9987" y="2220"/>
                  </a:cubicBezTo>
                  <a:cubicBezTo>
                    <a:pt x="9716" y="2355"/>
                    <a:pt x="9486" y="2544"/>
                    <a:pt x="9296" y="2774"/>
                  </a:cubicBezTo>
                  <a:cubicBezTo>
                    <a:pt x="9107" y="3018"/>
                    <a:pt x="8931" y="3275"/>
                    <a:pt x="8782" y="3546"/>
                  </a:cubicBezTo>
                  <a:cubicBezTo>
                    <a:pt x="8620" y="3843"/>
                    <a:pt x="8471" y="4128"/>
                    <a:pt x="8349" y="4439"/>
                  </a:cubicBezTo>
                  <a:cubicBezTo>
                    <a:pt x="8255" y="4669"/>
                    <a:pt x="8146" y="4926"/>
                    <a:pt x="8011" y="5264"/>
                  </a:cubicBezTo>
                  <a:lnTo>
                    <a:pt x="7997" y="5305"/>
                  </a:lnTo>
                  <a:lnTo>
                    <a:pt x="7984" y="5345"/>
                  </a:lnTo>
                  <a:cubicBezTo>
                    <a:pt x="7957" y="5129"/>
                    <a:pt x="7876" y="4912"/>
                    <a:pt x="7727" y="4750"/>
                  </a:cubicBezTo>
                  <a:cubicBezTo>
                    <a:pt x="7700" y="4723"/>
                    <a:pt x="7659" y="4696"/>
                    <a:pt x="7632" y="4669"/>
                  </a:cubicBezTo>
                  <a:cubicBezTo>
                    <a:pt x="7524" y="4588"/>
                    <a:pt x="7402" y="4547"/>
                    <a:pt x="7280" y="4533"/>
                  </a:cubicBezTo>
                  <a:lnTo>
                    <a:pt x="7253" y="4533"/>
                  </a:lnTo>
                  <a:cubicBezTo>
                    <a:pt x="7159" y="4533"/>
                    <a:pt x="7077" y="4547"/>
                    <a:pt x="6983" y="4588"/>
                  </a:cubicBezTo>
                  <a:cubicBezTo>
                    <a:pt x="6888" y="4615"/>
                    <a:pt x="6793" y="4669"/>
                    <a:pt x="6712" y="4723"/>
                  </a:cubicBezTo>
                  <a:cubicBezTo>
                    <a:pt x="6631" y="4777"/>
                    <a:pt x="6563" y="4831"/>
                    <a:pt x="6495" y="4885"/>
                  </a:cubicBezTo>
                  <a:cubicBezTo>
                    <a:pt x="6360" y="5007"/>
                    <a:pt x="6225" y="5142"/>
                    <a:pt x="6117" y="5291"/>
                  </a:cubicBezTo>
                  <a:cubicBezTo>
                    <a:pt x="5900" y="5589"/>
                    <a:pt x="5711" y="5927"/>
                    <a:pt x="5575" y="6279"/>
                  </a:cubicBezTo>
                  <a:cubicBezTo>
                    <a:pt x="5359" y="6834"/>
                    <a:pt x="5210" y="7402"/>
                    <a:pt x="5102" y="7984"/>
                  </a:cubicBezTo>
                  <a:cubicBezTo>
                    <a:pt x="5088" y="7849"/>
                    <a:pt x="5048" y="7713"/>
                    <a:pt x="4980" y="7605"/>
                  </a:cubicBezTo>
                  <a:cubicBezTo>
                    <a:pt x="4953" y="7524"/>
                    <a:pt x="4912" y="7443"/>
                    <a:pt x="4858" y="7375"/>
                  </a:cubicBezTo>
                  <a:cubicBezTo>
                    <a:pt x="4831" y="7334"/>
                    <a:pt x="4791" y="7294"/>
                    <a:pt x="4764" y="7253"/>
                  </a:cubicBezTo>
                  <a:cubicBezTo>
                    <a:pt x="4723" y="7226"/>
                    <a:pt x="4682" y="7199"/>
                    <a:pt x="4642" y="7172"/>
                  </a:cubicBezTo>
                  <a:cubicBezTo>
                    <a:pt x="4615" y="7159"/>
                    <a:pt x="4588" y="7131"/>
                    <a:pt x="4547" y="7131"/>
                  </a:cubicBezTo>
                  <a:cubicBezTo>
                    <a:pt x="4479" y="7091"/>
                    <a:pt x="4412" y="7077"/>
                    <a:pt x="4331" y="7077"/>
                  </a:cubicBezTo>
                  <a:cubicBezTo>
                    <a:pt x="4249" y="7077"/>
                    <a:pt x="4182" y="7091"/>
                    <a:pt x="4114" y="7118"/>
                  </a:cubicBezTo>
                  <a:cubicBezTo>
                    <a:pt x="4019" y="7159"/>
                    <a:pt x="3925" y="7199"/>
                    <a:pt x="3843" y="7267"/>
                  </a:cubicBezTo>
                  <a:cubicBezTo>
                    <a:pt x="3749" y="7321"/>
                    <a:pt x="3667" y="7389"/>
                    <a:pt x="3586" y="7470"/>
                  </a:cubicBezTo>
                  <a:cubicBezTo>
                    <a:pt x="3465" y="7605"/>
                    <a:pt x="3356" y="7740"/>
                    <a:pt x="3262" y="7903"/>
                  </a:cubicBezTo>
                  <a:cubicBezTo>
                    <a:pt x="3072" y="8227"/>
                    <a:pt x="2923" y="8593"/>
                    <a:pt x="2842" y="8972"/>
                  </a:cubicBezTo>
                  <a:cubicBezTo>
                    <a:pt x="2707" y="9513"/>
                    <a:pt x="2639" y="10068"/>
                    <a:pt x="2626" y="10622"/>
                  </a:cubicBezTo>
                  <a:lnTo>
                    <a:pt x="2626" y="11326"/>
                  </a:lnTo>
                  <a:cubicBezTo>
                    <a:pt x="2531" y="11164"/>
                    <a:pt x="2382" y="11042"/>
                    <a:pt x="2206" y="10961"/>
                  </a:cubicBezTo>
                  <a:cubicBezTo>
                    <a:pt x="2098" y="10907"/>
                    <a:pt x="1990" y="10880"/>
                    <a:pt x="1868" y="10880"/>
                  </a:cubicBezTo>
                  <a:cubicBezTo>
                    <a:pt x="1800" y="10880"/>
                    <a:pt x="1719" y="10893"/>
                    <a:pt x="1651" y="10920"/>
                  </a:cubicBezTo>
                  <a:cubicBezTo>
                    <a:pt x="1448" y="11001"/>
                    <a:pt x="1286" y="11137"/>
                    <a:pt x="1178" y="11326"/>
                  </a:cubicBezTo>
                  <a:cubicBezTo>
                    <a:pt x="1056" y="11516"/>
                    <a:pt x="975" y="11718"/>
                    <a:pt x="907" y="11935"/>
                  </a:cubicBezTo>
                  <a:cubicBezTo>
                    <a:pt x="839" y="12124"/>
                    <a:pt x="785" y="12327"/>
                    <a:pt x="745" y="12530"/>
                  </a:cubicBezTo>
                  <a:cubicBezTo>
                    <a:pt x="677" y="12977"/>
                    <a:pt x="637" y="13410"/>
                    <a:pt x="664" y="13856"/>
                  </a:cubicBezTo>
                  <a:cubicBezTo>
                    <a:pt x="664" y="14208"/>
                    <a:pt x="704" y="14560"/>
                    <a:pt x="758" y="14912"/>
                  </a:cubicBezTo>
                  <a:cubicBezTo>
                    <a:pt x="826" y="15264"/>
                    <a:pt x="907" y="15615"/>
                    <a:pt x="1002" y="15954"/>
                  </a:cubicBezTo>
                  <a:cubicBezTo>
                    <a:pt x="1110" y="16306"/>
                    <a:pt x="1245" y="16644"/>
                    <a:pt x="1394" y="16982"/>
                  </a:cubicBezTo>
                  <a:cubicBezTo>
                    <a:pt x="1286" y="16901"/>
                    <a:pt x="1164" y="16847"/>
                    <a:pt x="1029" y="16820"/>
                  </a:cubicBezTo>
                  <a:cubicBezTo>
                    <a:pt x="961" y="16806"/>
                    <a:pt x="894" y="16793"/>
                    <a:pt x="826" y="16793"/>
                  </a:cubicBezTo>
                  <a:cubicBezTo>
                    <a:pt x="745" y="16793"/>
                    <a:pt x="664" y="16806"/>
                    <a:pt x="596" y="16833"/>
                  </a:cubicBezTo>
                  <a:cubicBezTo>
                    <a:pt x="461" y="16860"/>
                    <a:pt x="339" y="16941"/>
                    <a:pt x="258" y="17050"/>
                  </a:cubicBezTo>
                  <a:cubicBezTo>
                    <a:pt x="163" y="17172"/>
                    <a:pt x="95" y="17307"/>
                    <a:pt x="55" y="17456"/>
                  </a:cubicBezTo>
                  <a:cubicBezTo>
                    <a:pt x="14" y="17645"/>
                    <a:pt x="1" y="17848"/>
                    <a:pt x="14" y="18038"/>
                  </a:cubicBezTo>
                  <a:cubicBezTo>
                    <a:pt x="28" y="18268"/>
                    <a:pt x="68" y="18484"/>
                    <a:pt x="109" y="18714"/>
                  </a:cubicBezTo>
                  <a:cubicBezTo>
                    <a:pt x="149" y="18931"/>
                    <a:pt x="217" y="19134"/>
                    <a:pt x="285" y="19350"/>
                  </a:cubicBezTo>
                  <a:cubicBezTo>
                    <a:pt x="420" y="19742"/>
                    <a:pt x="596" y="20121"/>
                    <a:pt x="812" y="20487"/>
                  </a:cubicBezTo>
                  <a:cubicBezTo>
                    <a:pt x="1029" y="20852"/>
                    <a:pt x="1272" y="21190"/>
                    <a:pt x="1530" y="21529"/>
                  </a:cubicBezTo>
                  <a:cubicBezTo>
                    <a:pt x="1868" y="21948"/>
                    <a:pt x="2247" y="22367"/>
                    <a:pt x="2571" y="22706"/>
                  </a:cubicBezTo>
                  <a:cubicBezTo>
                    <a:pt x="2436" y="22611"/>
                    <a:pt x="2287" y="22530"/>
                    <a:pt x="2111" y="22489"/>
                  </a:cubicBezTo>
                  <a:cubicBezTo>
                    <a:pt x="2017" y="22462"/>
                    <a:pt x="1922" y="22435"/>
                    <a:pt x="1814" y="22435"/>
                  </a:cubicBezTo>
                  <a:cubicBezTo>
                    <a:pt x="1705" y="22435"/>
                    <a:pt x="1597" y="22462"/>
                    <a:pt x="1503" y="22530"/>
                  </a:cubicBezTo>
                  <a:cubicBezTo>
                    <a:pt x="1354" y="22652"/>
                    <a:pt x="1286" y="22841"/>
                    <a:pt x="1313" y="23030"/>
                  </a:cubicBezTo>
                  <a:cubicBezTo>
                    <a:pt x="1313" y="23125"/>
                    <a:pt x="1327" y="23233"/>
                    <a:pt x="1354" y="23342"/>
                  </a:cubicBezTo>
                  <a:cubicBezTo>
                    <a:pt x="1381" y="23450"/>
                    <a:pt x="1421" y="23558"/>
                    <a:pt x="1462" y="23666"/>
                  </a:cubicBezTo>
                  <a:cubicBezTo>
                    <a:pt x="1543" y="23910"/>
                    <a:pt x="1651" y="24154"/>
                    <a:pt x="1773" y="24384"/>
                  </a:cubicBezTo>
                  <a:cubicBezTo>
                    <a:pt x="1881" y="24600"/>
                    <a:pt x="1990" y="24817"/>
                    <a:pt x="2111" y="25047"/>
                  </a:cubicBezTo>
                  <a:cubicBezTo>
                    <a:pt x="2179" y="25155"/>
                    <a:pt x="2287" y="25331"/>
                    <a:pt x="2396" y="25507"/>
                  </a:cubicBezTo>
                  <a:cubicBezTo>
                    <a:pt x="2450" y="25601"/>
                    <a:pt x="2517" y="25696"/>
                    <a:pt x="2585" y="25791"/>
                  </a:cubicBezTo>
                  <a:lnTo>
                    <a:pt x="2612" y="25831"/>
                  </a:lnTo>
                  <a:cubicBezTo>
                    <a:pt x="2734" y="26007"/>
                    <a:pt x="2869" y="26197"/>
                    <a:pt x="3018" y="26400"/>
                  </a:cubicBezTo>
                  <a:cubicBezTo>
                    <a:pt x="3573" y="27144"/>
                    <a:pt x="4209" y="27834"/>
                    <a:pt x="4885" y="28470"/>
                  </a:cubicBezTo>
                  <a:cubicBezTo>
                    <a:pt x="5224" y="28781"/>
                    <a:pt x="5575" y="29079"/>
                    <a:pt x="5954" y="29363"/>
                  </a:cubicBezTo>
                  <a:cubicBezTo>
                    <a:pt x="6320" y="29634"/>
                    <a:pt x="6698" y="29904"/>
                    <a:pt x="7091" y="30148"/>
                  </a:cubicBezTo>
                  <a:cubicBezTo>
                    <a:pt x="7375" y="30310"/>
                    <a:pt x="7659" y="30486"/>
                    <a:pt x="7957" y="30635"/>
                  </a:cubicBezTo>
                  <a:lnTo>
                    <a:pt x="8052" y="30689"/>
                  </a:lnTo>
                  <a:lnTo>
                    <a:pt x="8079" y="30703"/>
                  </a:lnTo>
                  <a:lnTo>
                    <a:pt x="8146" y="30743"/>
                  </a:lnTo>
                  <a:lnTo>
                    <a:pt x="8349" y="29904"/>
                  </a:lnTo>
                  <a:lnTo>
                    <a:pt x="8620" y="28795"/>
                  </a:lnTo>
                  <a:cubicBezTo>
                    <a:pt x="8782" y="28118"/>
                    <a:pt x="8958" y="27442"/>
                    <a:pt x="9134" y="26765"/>
                  </a:cubicBezTo>
                  <a:cubicBezTo>
                    <a:pt x="9296" y="26102"/>
                    <a:pt x="9472" y="25425"/>
                    <a:pt x="9662" y="24749"/>
                  </a:cubicBezTo>
                  <a:cubicBezTo>
                    <a:pt x="9959" y="23694"/>
                    <a:pt x="10311" y="22625"/>
                    <a:pt x="10609" y="21691"/>
                  </a:cubicBezTo>
                  <a:lnTo>
                    <a:pt x="10771" y="21204"/>
                  </a:lnTo>
                  <a:cubicBezTo>
                    <a:pt x="10880" y="20866"/>
                    <a:pt x="10988" y="20514"/>
                    <a:pt x="11110" y="20162"/>
                  </a:cubicBezTo>
                  <a:cubicBezTo>
                    <a:pt x="11272" y="19648"/>
                    <a:pt x="11434" y="19134"/>
                    <a:pt x="11597" y="18606"/>
                  </a:cubicBezTo>
                  <a:cubicBezTo>
                    <a:pt x="11949" y="17469"/>
                    <a:pt x="12287" y="16319"/>
                    <a:pt x="12625" y="15196"/>
                  </a:cubicBezTo>
                  <a:lnTo>
                    <a:pt x="12652" y="15101"/>
                  </a:lnTo>
                  <a:lnTo>
                    <a:pt x="12747" y="14790"/>
                  </a:lnTo>
                  <a:cubicBezTo>
                    <a:pt x="12990" y="13978"/>
                    <a:pt x="13234" y="13166"/>
                    <a:pt x="13478" y="12354"/>
                  </a:cubicBezTo>
                  <a:cubicBezTo>
                    <a:pt x="13762" y="11448"/>
                    <a:pt x="14046" y="10447"/>
                    <a:pt x="14371" y="9242"/>
                  </a:cubicBezTo>
                  <a:cubicBezTo>
                    <a:pt x="14519" y="8701"/>
                    <a:pt x="14655" y="8160"/>
                    <a:pt x="14804" y="7619"/>
                  </a:cubicBezTo>
                  <a:cubicBezTo>
                    <a:pt x="14939" y="7104"/>
                    <a:pt x="15061" y="6604"/>
                    <a:pt x="15196" y="6090"/>
                  </a:cubicBezTo>
                  <a:cubicBezTo>
                    <a:pt x="15331" y="5589"/>
                    <a:pt x="15480" y="5048"/>
                    <a:pt x="15629" y="4533"/>
                  </a:cubicBezTo>
                  <a:cubicBezTo>
                    <a:pt x="15778" y="4006"/>
                    <a:pt x="15927" y="3492"/>
                    <a:pt x="16076" y="2964"/>
                  </a:cubicBezTo>
                  <a:cubicBezTo>
                    <a:pt x="16387" y="1936"/>
                    <a:pt x="16698" y="907"/>
                    <a:pt x="16969" y="28"/>
                  </a:cubicBezTo>
                  <a:cubicBezTo>
                    <a:pt x="16901" y="14"/>
                    <a:pt x="16847" y="1"/>
                    <a:pt x="167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54" name="Google Shape;1454;p45"/>
            <p:cNvSpPr/>
            <p:nvPr/>
          </p:nvSpPr>
          <p:spPr>
            <a:xfrm>
              <a:off x="1266736" y="857606"/>
              <a:ext cx="317554" cy="1059112"/>
            </a:xfrm>
            <a:custGeom>
              <a:avLst/>
              <a:gdLst/>
              <a:ahLst/>
              <a:cxnLst/>
              <a:rect l="l" t="t" r="r" b="b"/>
              <a:pathLst>
                <a:path w="4412" h="14715" extrusionOk="0">
                  <a:moveTo>
                    <a:pt x="4371" y="1"/>
                  </a:moveTo>
                  <a:cubicBezTo>
                    <a:pt x="4358" y="1"/>
                    <a:pt x="4331" y="15"/>
                    <a:pt x="4331" y="28"/>
                  </a:cubicBezTo>
                  <a:lnTo>
                    <a:pt x="4317" y="42"/>
                  </a:lnTo>
                  <a:cubicBezTo>
                    <a:pt x="4019" y="1111"/>
                    <a:pt x="3708" y="2179"/>
                    <a:pt x="3383" y="3248"/>
                  </a:cubicBezTo>
                  <a:cubicBezTo>
                    <a:pt x="3221" y="3790"/>
                    <a:pt x="3059" y="4317"/>
                    <a:pt x="2896" y="4859"/>
                  </a:cubicBezTo>
                  <a:cubicBezTo>
                    <a:pt x="2720" y="5386"/>
                    <a:pt x="2558" y="5928"/>
                    <a:pt x="2396" y="6455"/>
                  </a:cubicBezTo>
                  <a:cubicBezTo>
                    <a:pt x="2057" y="7524"/>
                    <a:pt x="1733" y="8593"/>
                    <a:pt x="1408" y="9676"/>
                  </a:cubicBezTo>
                  <a:cubicBezTo>
                    <a:pt x="1246" y="10203"/>
                    <a:pt x="1083" y="10745"/>
                    <a:pt x="934" y="11272"/>
                  </a:cubicBezTo>
                  <a:cubicBezTo>
                    <a:pt x="772" y="11814"/>
                    <a:pt x="610" y="12355"/>
                    <a:pt x="461" y="12883"/>
                  </a:cubicBezTo>
                  <a:cubicBezTo>
                    <a:pt x="312" y="13424"/>
                    <a:pt x="163" y="13965"/>
                    <a:pt x="14" y="14506"/>
                  </a:cubicBezTo>
                  <a:cubicBezTo>
                    <a:pt x="1" y="14601"/>
                    <a:pt x="55" y="14696"/>
                    <a:pt x="163" y="14709"/>
                  </a:cubicBezTo>
                  <a:cubicBezTo>
                    <a:pt x="174" y="14713"/>
                    <a:pt x="185" y="14715"/>
                    <a:pt x="196" y="14715"/>
                  </a:cubicBezTo>
                  <a:cubicBezTo>
                    <a:pt x="225" y="14715"/>
                    <a:pt x="255" y="14702"/>
                    <a:pt x="285" y="14682"/>
                  </a:cubicBezTo>
                  <a:cubicBezTo>
                    <a:pt x="325" y="14655"/>
                    <a:pt x="352" y="14615"/>
                    <a:pt x="366" y="14574"/>
                  </a:cubicBezTo>
                  <a:cubicBezTo>
                    <a:pt x="515" y="14033"/>
                    <a:pt x="664" y="13491"/>
                    <a:pt x="813" y="12950"/>
                  </a:cubicBezTo>
                  <a:cubicBezTo>
                    <a:pt x="975" y="12423"/>
                    <a:pt x="1124" y="11881"/>
                    <a:pt x="1273" y="11340"/>
                  </a:cubicBezTo>
                  <a:cubicBezTo>
                    <a:pt x="1570" y="10271"/>
                    <a:pt x="1854" y="9189"/>
                    <a:pt x="2166" y="8120"/>
                  </a:cubicBezTo>
                  <a:cubicBezTo>
                    <a:pt x="2315" y="7578"/>
                    <a:pt x="2463" y="7037"/>
                    <a:pt x="2612" y="6509"/>
                  </a:cubicBezTo>
                  <a:cubicBezTo>
                    <a:pt x="2761" y="5968"/>
                    <a:pt x="2910" y="5427"/>
                    <a:pt x="3059" y="4886"/>
                  </a:cubicBezTo>
                  <a:cubicBezTo>
                    <a:pt x="3356" y="3817"/>
                    <a:pt x="3654" y="2734"/>
                    <a:pt x="3952" y="1665"/>
                  </a:cubicBezTo>
                  <a:lnTo>
                    <a:pt x="4412" y="55"/>
                  </a:lnTo>
                  <a:cubicBezTo>
                    <a:pt x="4412" y="28"/>
                    <a:pt x="4398" y="1"/>
                    <a:pt x="4371" y="1"/>
                  </a:cubicBezTo>
                  <a:close/>
                </a:path>
              </a:pathLst>
            </a:custGeom>
            <a:solidFill>
              <a:srgbClr val="9D0B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55" name="Google Shape;1455;p45"/>
            <p:cNvSpPr/>
            <p:nvPr/>
          </p:nvSpPr>
          <p:spPr>
            <a:xfrm>
              <a:off x="993082" y="2552287"/>
              <a:ext cx="93567" cy="296105"/>
            </a:xfrm>
            <a:custGeom>
              <a:avLst/>
              <a:gdLst/>
              <a:ahLst/>
              <a:cxnLst/>
              <a:rect l="l" t="t" r="r" b="b"/>
              <a:pathLst>
                <a:path w="1300" h="4114" extrusionOk="0">
                  <a:moveTo>
                    <a:pt x="1259" y="0"/>
                  </a:moveTo>
                  <a:cubicBezTo>
                    <a:pt x="1245" y="0"/>
                    <a:pt x="1218" y="14"/>
                    <a:pt x="1218" y="41"/>
                  </a:cubicBezTo>
                  <a:cubicBezTo>
                    <a:pt x="1124" y="365"/>
                    <a:pt x="1029" y="690"/>
                    <a:pt x="934" y="1015"/>
                  </a:cubicBezTo>
                  <a:cubicBezTo>
                    <a:pt x="880" y="1164"/>
                    <a:pt x="826" y="1326"/>
                    <a:pt x="785" y="1489"/>
                  </a:cubicBezTo>
                  <a:cubicBezTo>
                    <a:pt x="731" y="1651"/>
                    <a:pt x="677" y="1813"/>
                    <a:pt x="623" y="1976"/>
                  </a:cubicBezTo>
                  <a:cubicBezTo>
                    <a:pt x="528" y="2300"/>
                    <a:pt x="420" y="2612"/>
                    <a:pt x="312" y="2936"/>
                  </a:cubicBezTo>
                  <a:cubicBezTo>
                    <a:pt x="203" y="3261"/>
                    <a:pt x="95" y="3599"/>
                    <a:pt x="14" y="3938"/>
                  </a:cubicBezTo>
                  <a:cubicBezTo>
                    <a:pt x="0" y="3965"/>
                    <a:pt x="14" y="4005"/>
                    <a:pt x="28" y="4046"/>
                  </a:cubicBezTo>
                  <a:cubicBezTo>
                    <a:pt x="55" y="4073"/>
                    <a:pt x="82" y="4100"/>
                    <a:pt x="122" y="4114"/>
                  </a:cubicBezTo>
                  <a:cubicBezTo>
                    <a:pt x="163" y="4114"/>
                    <a:pt x="203" y="4100"/>
                    <a:pt x="230" y="4086"/>
                  </a:cubicBezTo>
                  <a:lnTo>
                    <a:pt x="271" y="4059"/>
                  </a:lnTo>
                  <a:cubicBezTo>
                    <a:pt x="285" y="4032"/>
                    <a:pt x="298" y="4019"/>
                    <a:pt x="298" y="3992"/>
                  </a:cubicBezTo>
                  <a:cubicBezTo>
                    <a:pt x="406" y="3667"/>
                    <a:pt x="488" y="3342"/>
                    <a:pt x="555" y="3018"/>
                  </a:cubicBezTo>
                  <a:cubicBezTo>
                    <a:pt x="636" y="2693"/>
                    <a:pt x="718" y="2368"/>
                    <a:pt x="799" y="2043"/>
                  </a:cubicBezTo>
                  <a:cubicBezTo>
                    <a:pt x="880" y="1719"/>
                    <a:pt x="961" y="1394"/>
                    <a:pt x="1042" y="1069"/>
                  </a:cubicBezTo>
                  <a:cubicBezTo>
                    <a:pt x="1110" y="744"/>
                    <a:pt x="1205" y="392"/>
                    <a:pt x="1299" y="54"/>
                  </a:cubicBezTo>
                  <a:cubicBezTo>
                    <a:pt x="1299" y="27"/>
                    <a:pt x="1286" y="0"/>
                    <a:pt x="1259" y="0"/>
                  </a:cubicBezTo>
                  <a:close/>
                </a:path>
              </a:pathLst>
            </a:custGeom>
            <a:solidFill>
              <a:srgbClr val="9D0B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56" name="Google Shape;1456;p45"/>
            <p:cNvSpPr/>
            <p:nvPr/>
          </p:nvSpPr>
          <p:spPr>
            <a:xfrm>
              <a:off x="636654" y="2475345"/>
              <a:ext cx="292866" cy="317338"/>
            </a:xfrm>
            <a:custGeom>
              <a:avLst/>
              <a:gdLst/>
              <a:ahLst/>
              <a:cxnLst/>
              <a:rect l="l" t="t" r="r" b="b"/>
              <a:pathLst>
                <a:path w="4069" h="4409" extrusionOk="0">
                  <a:moveTo>
                    <a:pt x="27" y="0"/>
                  </a:moveTo>
                  <a:cubicBezTo>
                    <a:pt x="0" y="14"/>
                    <a:pt x="0" y="41"/>
                    <a:pt x="0" y="54"/>
                  </a:cubicBezTo>
                  <a:cubicBezTo>
                    <a:pt x="122" y="257"/>
                    <a:pt x="244" y="460"/>
                    <a:pt x="352" y="663"/>
                  </a:cubicBezTo>
                  <a:cubicBezTo>
                    <a:pt x="474" y="853"/>
                    <a:pt x="595" y="1042"/>
                    <a:pt x="717" y="1231"/>
                  </a:cubicBezTo>
                  <a:cubicBezTo>
                    <a:pt x="839" y="1421"/>
                    <a:pt x="974" y="1597"/>
                    <a:pt x="1110" y="1786"/>
                  </a:cubicBezTo>
                  <a:cubicBezTo>
                    <a:pt x="1245" y="1962"/>
                    <a:pt x="1380" y="2152"/>
                    <a:pt x="1529" y="2314"/>
                  </a:cubicBezTo>
                  <a:cubicBezTo>
                    <a:pt x="1813" y="2666"/>
                    <a:pt x="2124" y="2990"/>
                    <a:pt x="2449" y="3302"/>
                  </a:cubicBezTo>
                  <a:cubicBezTo>
                    <a:pt x="2625" y="3464"/>
                    <a:pt x="2787" y="3626"/>
                    <a:pt x="2963" y="3775"/>
                  </a:cubicBezTo>
                  <a:cubicBezTo>
                    <a:pt x="3126" y="3924"/>
                    <a:pt x="3315" y="4059"/>
                    <a:pt x="3505" y="4195"/>
                  </a:cubicBezTo>
                  <a:lnTo>
                    <a:pt x="3735" y="4371"/>
                  </a:lnTo>
                  <a:cubicBezTo>
                    <a:pt x="3759" y="4397"/>
                    <a:pt x="3785" y="4408"/>
                    <a:pt x="3812" y="4408"/>
                  </a:cubicBezTo>
                  <a:cubicBezTo>
                    <a:pt x="3939" y="4408"/>
                    <a:pt x="4069" y="4167"/>
                    <a:pt x="3924" y="4100"/>
                  </a:cubicBezTo>
                  <a:cubicBezTo>
                    <a:pt x="3789" y="4005"/>
                    <a:pt x="3640" y="3911"/>
                    <a:pt x="3505" y="3816"/>
                  </a:cubicBezTo>
                  <a:cubicBezTo>
                    <a:pt x="3369" y="3721"/>
                    <a:pt x="3220" y="3613"/>
                    <a:pt x="3085" y="3505"/>
                  </a:cubicBezTo>
                  <a:cubicBezTo>
                    <a:pt x="2828" y="3302"/>
                    <a:pt x="2585" y="3099"/>
                    <a:pt x="2341" y="2869"/>
                  </a:cubicBezTo>
                  <a:cubicBezTo>
                    <a:pt x="1556" y="2152"/>
                    <a:pt x="880" y="1326"/>
                    <a:pt x="311" y="420"/>
                  </a:cubicBezTo>
                  <a:lnTo>
                    <a:pt x="311" y="433"/>
                  </a:lnTo>
                  <a:cubicBezTo>
                    <a:pt x="217" y="298"/>
                    <a:pt x="135" y="162"/>
                    <a:pt x="68" y="27"/>
                  </a:cubicBezTo>
                  <a:cubicBezTo>
                    <a:pt x="54" y="14"/>
                    <a:pt x="41" y="0"/>
                    <a:pt x="27" y="0"/>
                  </a:cubicBezTo>
                  <a:close/>
                </a:path>
              </a:pathLst>
            </a:custGeom>
            <a:solidFill>
              <a:srgbClr val="9D0B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57" name="Google Shape;1457;p45"/>
            <p:cNvSpPr/>
            <p:nvPr/>
          </p:nvSpPr>
          <p:spPr>
            <a:xfrm>
              <a:off x="533368" y="1661149"/>
              <a:ext cx="134521" cy="253280"/>
            </a:xfrm>
            <a:custGeom>
              <a:avLst/>
              <a:gdLst/>
              <a:ahLst/>
              <a:cxnLst/>
              <a:rect l="l" t="t" r="r" b="b"/>
              <a:pathLst>
                <a:path w="1869" h="3519" extrusionOk="0">
                  <a:moveTo>
                    <a:pt x="28" y="0"/>
                  </a:moveTo>
                  <a:cubicBezTo>
                    <a:pt x="31" y="0"/>
                    <a:pt x="33" y="0"/>
                    <a:pt x="36" y="1"/>
                  </a:cubicBezTo>
                  <a:lnTo>
                    <a:pt x="36" y="1"/>
                  </a:lnTo>
                  <a:cubicBezTo>
                    <a:pt x="38" y="0"/>
                    <a:pt x="39" y="0"/>
                    <a:pt x="41" y="0"/>
                  </a:cubicBezTo>
                  <a:close/>
                  <a:moveTo>
                    <a:pt x="36" y="1"/>
                  </a:moveTo>
                  <a:lnTo>
                    <a:pt x="36" y="1"/>
                  </a:lnTo>
                  <a:cubicBezTo>
                    <a:pt x="12" y="4"/>
                    <a:pt x="1" y="28"/>
                    <a:pt x="1" y="41"/>
                  </a:cubicBezTo>
                  <a:cubicBezTo>
                    <a:pt x="68" y="352"/>
                    <a:pt x="163" y="650"/>
                    <a:pt x="271" y="934"/>
                  </a:cubicBezTo>
                  <a:cubicBezTo>
                    <a:pt x="380" y="1245"/>
                    <a:pt x="501" y="1543"/>
                    <a:pt x="650" y="1827"/>
                  </a:cubicBezTo>
                  <a:cubicBezTo>
                    <a:pt x="786" y="2111"/>
                    <a:pt x="934" y="2395"/>
                    <a:pt x="1097" y="2666"/>
                  </a:cubicBezTo>
                  <a:cubicBezTo>
                    <a:pt x="1259" y="2950"/>
                    <a:pt x="1435" y="3207"/>
                    <a:pt x="1611" y="3464"/>
                  </a:cubicBezTo>
                  <a:cubicBezTo>
                    <a:pt x="1624" y="3491"/>
                    <a:pt x="1665" y="3518"/>
                    <a:pt x="1706" y="3518"/>
                  </a:cubicBezTo>
                  <a:cubicBezTo>
                    <a:pt x="1746" y="3518"/>
                    <a:pt x="1773" y="3505"/>
                    <a:pt x="1800" y="3478"/>
                  </a:cubicBezTo>
                  <a:cubicBezTo>
                    <a:pt x="1868" y="3437"/>
                    <a:pt x="1868" y="3342"/>
                    <a:pt x="1827" y="3288"/>
                  </a:cubicBezTo>
                  <a:cubicBezTo>
                    <a:pt x="1679" y="3112"/>
                    <a:pt x="1543" y="2950"/>
                    <a:pt x="1422" y="2774"/>
                  </a:cubicBezTo>
                  <a:cubicBezTo>
                    <a:pt x="1354" y="2693"/>
                    <a:pt x="1286" y="2612"/>
                    <a:pt x="1232" y="2517"/>
                  </a:cubicBezTo>
                  <a:cubicBezTo>
                    <a:pt x="1164" y="2409"/>
                    <a:pt x="1110" y="2327"/>
                    <a:pt x="1043" y="2233"/>
                  </a:cubicBezTo>
                  <a:cubicBezTo>
                    <a:pt x="948" y="2084"/>
                    <a:pt x="867" y="1935"/>
                    <a:pt x="786" y="1786"/>
                  </a:cubicBezTo>
                  <a:cubicBezTo>
                    <a:pt x="704" y="1637"/>
                    <a:pt x="610" y="1489"/>
                    <a:pt x="556" y="1326"/>
                  </a:cubicBezTo>
                  <a:cubicBezTo>
                    <a:pt x="407" y="1015"/>
                    <a:pt x="271" y="690"/>
                    <a:pt x="163" y="365"/>
                  </a:cubicBezTo>
                  <a:cubicBezTo>
                    <a:pt x="136" y="257"/>
                    <a:pt x="95" y="149"/>
                    <a:pt x="68" y="27"/>
                  </a:cubicBezTo>
                  <a:cubicBezTo>
                    <a:pt x="68" y="15"/>
                    <a:pt x="58" y="3"/>
                    <a:pt x="36" y="1"/>
                  </a:cubicBezTo>
                  <a:close/>
                </a:path>
              </a:pathLst>
            </a:custGeom>
            <a:solidFill>
              <a:srgbClr val="9D0B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58" name="Google Shape;1458;p45"/>
            <p:cNvSpPr/>
            <p:nvPr/>
          </p:nvSpPr>
          <p:spPr>
            <a:xfrm>
              <a:off x="901528" y="1259881"/>
              <a:ext cx="69240" cy="265732"/>
            </a:xfrm>
            <a:custGeom>
              <a:avLst/>
              <a:gdLst/>
              <a:ahLst/>
              <a:cxnLst/>
              <a:rect l="l" t="t" r="r" b="b"/>
              <a:pathLst>
                <a:path w="962" h="3692" extrusionOk="0">
                  <a:moveTo>
                    <a:pt x="41" y="0"/>
                  </a:moveTo>
                  <a:cubicBezTo>
                    <a:pt x="14" y="14"/>
                    <a:pt x="1" y="27"/>
                    <a:pt x="14" y="54"/>
                  </a:cubicBezTo>
                  <a:cubicBezTo>
                    <a:pt x="28" y="352"/>
                    <a:pt x="55" y="650"/>
                    <a:pt x="82" y="947"/>
                  </a:cubicBezTo>
                  <a:cubicBezTo>
                    <a:pt x="109" y="1232"/>
                    <a:pt x="149" y="1556"/>
                    <a:pt x="203" y="1868"/>
                  </a:cubicBezTo>
                  <a:cubicBezTo>
                    <a:pt x="231" y="2016"/>
                    <a:pt x="258" y="2179"/>
                    <a:pt x="285" y="2328"/>
                  </a:cubicBezTo>
                  <a:cubicBezTo>
                    <a:pt x="312" y="2477"/>
                    <a:pt x="352" y="2625"/>
                    <a:pt x="393" y="2774"/>
                  </a:cubicBezTo>
                  <a:cubicBezTo>
                    <a:pt x="474" y="3058"/>
                    <a:pt x="569" y="3342"/>
                    <a:pt x="691" y="3613"/>
                  </a:cubicBezTo>
                  <a:cubicBezTo>
                    <a:pt x="721" y="3663"/>
                    <a:pt x="766" y="3691"/>
                    <a:pt x="815" y="3691"/>
                  </a:cubicBezTo>
                  <a:cubicBezTo>
                    <a:pt x="832" y="3691"/>
                    <a:pt x="849" y="3688"/>
                    <a:pt x="867" y="3681"/>
                  </a:cubicBezTo>
                  <a:cubicBezTo>
                    <a:pt x="934" y="3654"/>
                    <a:pt x="961" y="3573"/>
                    <a:pt x="934" y="3505"/>
                  </a:cubicBezTo>
                  <a:cubicBezTo>
                    <a:pt x="812" y="3207"/>
                    <a:pt x="704" y="2910"/>
                    <a:pt x="596" y="2612"/>
                  </a:cubicBezTo>
                  <a:cubicBezTo>
                    <a:pt x="528" y="2395"/>
                    <a:pt x="474" y="2192"/>
                    <a:pt x="420" y="1976"/>
                  </a:cubicBezTo>
                  <a:cubicBezTo>
                    <a:pt x="352" y="1773"/>
                    <a:pt x="312" y="1543"/>
                    <a:pt x="258" y="1326"/>
                  </a:cubicBezTo>
                  <a:cubicBezTo>
                    <a:pt x="217" y="1110"/>
                    <a:pt x="176" y="893"/>
                    <a:pt x="149" y="677"/>
                  </a:cubicBezTo>
                  <a:cubicBezTo>
                    <a:pt x="122" y="460"/>
                    <a:pt x="109" y="257"/>
                    <a:pt x="95" y="41"/>
                  </a:cubicBezTo>
                  <a:cubicBezTo>
                    <a:pt x="82" y="27"/>
                    <a:pt x="68" y="14"/>
                    <a:pt x="41" y="14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9D0B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59" name="Google Shape;1459;p45"/>
            <p:cNvSpPr/>
            <p:nvPr/>
          </p:nvSpPr>
          <p:spPr>
            <a:xfrm>
              <a:off x="1003806" y="1601697"/>
              <a:ext cx="193973" cy="327126"/>
            </a:xfrm>
            <a:custGeom>
              <a:avLst/>
              <a:gdLst/>
              <a:ahLst/>
              <a:cxnLst/>
              <a:rect l="l" t="t" r="r" b="b"/>
              <a:pathLst>
                <a:path w="2695" h="4545" extrusionOk="0">
                  <a:moveTo>
                    <a:pt x="41" y="1"/>
                  </a:moveTo>
                  <a:cubicBezTo>
                    <a:pt x="14" y="1"/>
                    <a:pt x="0" y="28"/>
                    <a:pt x="0" y="55"/>
                  </a:cubicBezTo>
                  <a:cubicBezTo>
                    <a:pt x="54" y="258"/>
                    <a:pt x="122" y="447"/>
                    <a:pt x="190" y="637"/>
                  </a:cubicBezTo>
                  <a:cubicBezTo>
                    <a:pt x="257" y="826"/>
                    <a:pt x="325" y="1029"/>
                    <a:pt x="406" y="1219"/>
                  </a:cubicBezTo>
                  <a:cubicBezTo>
                    <a:pt x="487" y="1408"/>
                    <a:pt x="582" y="1597"/>
                    <a:pt x="663" y="1787"/>
                  </a:cubicBezTo>
                  <a:cubicBezTo>
                    <a:pt x="745" y="1976"/>
                    <a:pt x="853" y="2166"/>
                    <a:pt x="961" y="2369"/>
                  </a:cubicBezTo>
                  <a:cubicBezTo>
                    <a:pt x="1056" y="2558"/>
                    <a:pt x="1164" y="2720"/>
                    <a:pt x="1272" y="2896"/>
                  </a:cubicBezTo>
                  <a:cubicBezTo>
                    <a:pt x="1380" y="3072"/>
                    <a:pt x="1489" y="3262"/>
                    <a:pt x="1597" y="3424"/>
                  </a:cubicBezTo>
                  <a:cubicBezTo>
                    <a:pt x="1705" y="3600"/>
                    <a:pt x="1827" y="3776"/>
                    <a:pt x="1949" y="3952"/>
                  </a:cubicBezTo>
                  <a:cubicBezTo>
                    <a:pt x="2057" y="4114"/>
                    <a:pt x="2192" y="4304"/>
                    <a:pt x="2328" y="4480"/>
                  </a:cubicBezTo>
                  <a:cubicBezTo>
                    <a:pt x="2367" y="4526"/>
                    <a:pt x="2413" y="4545"/>
                    <a:pt x="2458" y="4545"/>
                  </a:cubicBezTo>
                  <a:cubicBezTo>
                    <a:pt x="2583" y="4545"/>
                    <a:pt x="2695" y="4393"/>
                    <a:pt x="2585" y="4263"/>
                  </a:cubicBezTo>
                  <a:cubicBezTo>
                    <a:pt x="2463" y="4114"/>
                    <a:pt x="2355" y="3965"/>
                    <a:pt x="2233" y="3817"/>
                  </a:cubicBezTo>
                  <a:cubicBezTo>
                    <a:pt x="2125" y="3681"/>
                    <a:pt x="2003" y="3532"/>
                    <a:pt x="1895" y="3384"/>
                  </a:cubicBezTo>
                  <a:cubicBezTo>
                    <a:pt x="1678" y="3072"/>
                    <a:pt x="1462" y="2775"/>
                    <a:pt x="1259" y="2463"/>
                  </a:cubicBezTo>
                  <a:lnTo>
                    <a:pt x="1259" y="2463"/>
                  </a:lnTo>
                  <a:lnTo>
                    <a:pt x="1272" y="2477"/>
                  </a:lnTo>
                  <a:cubicBezTo>
                    <a:pt x="1150" y="2315"/>
                    <a:pt x="1042" y="2125"/>
                    <a:pt x="947" y="1949"/>
                  </a:cubicBezTo>
                  <a:cubicBezTo>
                    <a:pt x="839" y="1773"/>
                    <a:pt x="731" y="1570"/>
                    <a:pt x="636" y="1367"/>
                  </a:cubicBezTo>
                  <a:cubicBezTo>
                    <a:pt x="447" y="989"/>
                    <a:pt x="271" y="583"/>
                    <a:pt x="149" y="177"/>
                  </a:cubicBezTo>
                  <a:cubicBezTo>
                    <a:pt x="122" y="123"/>
                    <a:pt x="109" y="82"/>
                    <a:pt x="95" y="41"/>
                  </a:cubicBezTo>
                  <a:cubicBezTo>
                    <a:pt x="95" y="14"/>
                    <a:pt x="81" y="1"/>
                    <a:pt x="54" y="1"/>
                  </a:cubicBezTo>
                  <a:close/>
                </a:path>
              </a:pathLst>
            </a:custGeom>
            <a:solidFill>
              <a:srgbClr val="9D0B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60" name="Google Shape;1460;p45"/>
            <p:cNvSpPr/>
            <p:nvPr/>
          </p:nvSpPr>
          <p:spPr>
            <a:xfrm>
              <a:off x="1109971" y="1048559"/>
              <a:ext cx="141287" cy="632804"/>
            </a:xfrm>
            <a:custGeom>
              <a:avLst/>
              <a:gdLst/>
              <a:ahLst/>
              <a:cxnLst/>
              <a:rect l="l" t="t" r="r" b="b"/>
              <a:pathLst>
                <a:path w="1963" h="8792" extrusionOk="0">
                  <a:moveTo>
                    <a:pt x="1637" y="8674"/>
                  </a:moveTo>
                  <a:cubicBezTo>
                    <a:pt x="1637" y="8674"/>
                    <a:pt x="1645" y="8681"/>
                    <a:pt x="1649" y="8691"/>
                  </a:cubicBezTo>
                  <a:lnTo>
                    <a:pt x="1649" y="8691"/>
                  </a:lnTo>
                  <a:lnTo>
                    <a:pt x="1637" y="8674"/>
                  </a:lnTo>
                  <a:close/>
                  <a:moveTo>
                    <a:pt x="163" y="0"/>
                  </a:moveTo>
                  <a:cubicBezTo>
                    <a:pt x="135" y="0"/>
                    <a:pt x="122" y="27"/>
                    <a:pt x="122" y="54"/>
                  </a:cubicBezTo>
                  <a:lnTo>
                    <a:pt x="122" y="41"/>
                  </a:lnTo>
                  <a:cubicBezTo>
                    <a:pt x="68" y="433"/>
                    <a:pt x="41" y="825"/>
                    <a:pt x="14" y="1231"/>
                  </a:cubicBezTo>
                  <a:cubicBezTo>
                    <a:pt x="0" y="1651"/>
                    <a:pt x="0" y="2070"/>
                    <a:pt x="14" y="2490"/>
                  </a:cubicBezTo>
                  <a:cubicBezTo>
                    <a:pt x="54" y="3369"/>
                    <a:pt x="149" y="4249"/>
                    <a:pt x="325" y="5115"/>
                  </a:cubicBezTo>
                  <a:cubicBezTo>
                    <a:pt x="447" y="5764"/>
                    <a:pt x="609" y="6400"/>
                    <a:pt x="826" y="7036"/>
                  </a:cubicBezTo>
                  <a:cubicBezTo>
                    <a:pt x="934" y="7334"/>
                    <a:pt x="1056" y="7618"/>
                    <a:pt x="1191" y="7902"/>
                  </a:cubicBezTo>
                  <a:cubicBezTo>
                    <a:pt x="1259" y="8051"/>
                    <a:pt x="1326" y="8186"/>
                    <a:pt x="1394" y="8308"/>
                  </a:cubicBezTo>
                  <a:cubicBezTo>
                    <a:pt x="1434" y="8376"/>
                    <a:pt x="1475" y="8443"/>
                    <a:pt x="1502" y="8498"/>
                  </a:cubicBezTo>
                  <a:cubicBezTo>
                    <a:pt x="1543" y="8565"/>
                    <a:pt x="1556" y="8579"/>
                    <a:pt x="1583" y="8619"/>
                  </a:cubicBezTo>
                  <a:lnTo>
                    <a:pt x="1651" y="8714"/>
                  </a:lnTo>
                  <a:lnTo>
                    <a:pt x="1665" y="8728"/>
                  </a:lnTo>
                  <a:cubicBezTo>
                    <a:pt x="1678" y="8755"/>
                    <a:pt x="1705" y="8768"/>
                    <a:pt x="1732" y="8782"/>
                  </a:cubicBezTo>
                  <a:cubicBezTo>
                    <a:pt x="1752" y="8789"/>
                    <a:pt x="1773" y="8792"/>
                    <a:pt x="1795" y="8792"/>
                  </a:cubicBezTo>
                  <a:cubicBezTo>
                    <a:pt x="1817" y="8792"/>
                    <a:pt x="1840" y="8789"/>
                    <a:pt x="1867" y="8782"/>
                  </a:cubicBezTo>
                  <a:cubicBezTo>
                    <a:pt x="1895" y="8755"/>
                    <a:pt x="1935" y="8728"/>
                    <a:pt x="1949" y="8687"/>
                  </a:cubicBezTo>
                  <a:cubicBezTo>
                    <a:pt x="1962" y="8646"/>
                    <a:pt x="1962" y="8592"/>
                    <a:pt x="1949" y="8552"/>
                  </a:cubicBezTo>
                  <a:cubicBezTo>
                    <a:pt x="1922" y="8511"/>
                    <a:pt x="1895" y="8457"/>
                    <a:pt x="1867" y="8416"/>
                  </a:cubicBezTo>
                  <a:lnTo>
                    <a:pt x="1786" y="8268"/>
                  </a:lnTo>
                  <a:cubicBezTo>
                    <a:pt x="1732" y="8173"/>
                    <a:pt x="1678" y="8078"/>
                    <a:pt x="1624" y="7983"/>
                  </a:cubicBezTo>
                  <a:cubicBezTo>
                    <a:pt x="1516" y="7767"/>
                    <a:pt x="1421" y="7550"/>
                    <a:pt x="1313" y="7334"/>
                  </a:cubicBezTo>
                  <a:cubicBezTo>
                    <a:pt x="1218" y="7117"/>
                    <a:pt x="1123" y="6887"/>
                    <a:pt x="1042" y="6657"/>
                  </a:cubicBezTo>
                  <a:cubicBezTo>
                    <a:pt x="953" y="6440"/>
                    <a:pt x="875" y="6223"/>
                    <a:pt x="799" y="5994"/>
                  </a:cubicBezTo>
                  <a:lnTo>
                    <a:pt x="799" y="5994"/>
                  </a:lnTo>
                  <a:cubicBezTo>
                    <a:pt x="799" y="5994"/>
                    <a:pt x="799" y="5994"/>
                    <a:pt x="799" y="5994"/>
                  </a:cubicBezTo>
                  <a:lnTo>
                    <a:pt x="785" y="5955"/>
                  </a:lnTo>
                  <a:lnTo>
                    <a:pt x="785" y="5955"/>
                  </a:lnTo>
                  <a:cubicBezTo>
                    <a:pt x="790" y="5968"/>
                    <a:pt x="794" y="5981"/>
                    <a:pt x="799" y="5994"/>
                  </a:cubicBezTo>
                  <a:lnTo>
                    <a:pt x="799" y="5994"/>
                  </a:lnTo>
                  <a:cubicBezTo>
                    <a:pt x="799" y="5981"/>
                    <a:pt x="798" y="5967"/>
                    <a:pt x="785" y="5954"/>
                  </a:cubicBezTo>
                  <a:lnTo>
                    <a:pt x="785" y="5954"/>
                  </a:lnTo>
                  <a:lnTo>
                    <a:pt x="771" y="5913"/>
                  </a:lnTo>
                  <a:cubicBezTo>
                    <a:pt x="677" y="5602"/>
                    <a:pt x="609" y="5304"/>
                    <a:pt x="528" y="4993"/>
                  </a:cubicBezTo>
                  <a:cubicBezTo>
                    <a:pt x="447" y="4682"/>
                    <a:pt x="393" y="4344"/>
                    <a:pt x="338" y="4019"/>
                  </a:cubicBezTo>
                  <a:cubicBezTo>
                    <a:pt x="230" y="3396"/>
                    <a:pt x="163" y="2760"/>
                    <a:pt x="135" y="2124"/>
                  </a:cubicBezTo>
                  <a:cubicBezTo>
                    <a:pt x="135" y="2124"/>
                    <a:pt x="135" y="2138"/>
                    <a:pt x="135" y="2138"/>
                  </a:cubicBezTo>
                  <a:cubicBezTo>
                    <a:pt x="108" y="1448"/>
                    <a:pt x="122" y="744"/>
                    <a:pt x="203" y="54"/>
                  </a:cubicBezTo>
                  <a:cubicBezTo>
                    <a:pt x="203" y="27"/>
                    <a:pt x="190" y="0"/>
                    <a:pt x="163" y="0"/>
                  </a:cubicBezTo>
                  <a:close/>
                </a:path>
              </a:pathLst>
            </a:custGeom>
            <a:solidFill>
              <a:srgbClr val="9D0B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61" name="Google Shape;1461;p45"/>
            <p:cNvSpPr/>
            <p:nvPr/>
          </p:nvSpPr>
          <p:spPr>
            <a:xfrm>
              <a:off x="1352460" y="1074830"/>
              <a:ext cx="47791" cy="211391"/>
            </a:xfrm>
            <a:custGeom>
              <a:avLst/>
              <a:gdLst/>
              <a:ahLst/>
              <a:cxnLst/>
              <a:rect l="l" t="t" r="r" b="b"/>
              <a:pathLst>
                <a:path w="664" h="2937" extrusionOk="0">
                  <a:moveTo>
                    <a:pt x="95" y="0"/>
                  </a:moveTo>
                  <a:cubicBezTo>
                    <a:pt x="68" y="0"/>
                    <a:pt x="41" y="27"/>
                    <a:pt x="41" y="55"/>
                  </a:cubicBezTo>
                  <a:lnTo>
                    <a:pt x="41" y="68"/>
                  </a:lnTo>
                  <a:cubicBezTo>
                    <a:pt x="14" y="285"/>
                    <a:pt x="0" y="515"/>
                    <a:pt x="0" y="745"/>
                  </a:cubicBezTo>
                  <a:cubicBezTo>
                    <a:pt x="0" y="975"/>
                    <a:pt x="27" y="1218"/>
                    <a:pt x="55" y="1448"/>
                  </a:cubicBezTo>
                  <a:cubicBezTo>
                    <a:pt x="82" y="1692"/>
                    <a:pt x="122" y="1908"/>
                    <a:pt x="176" y="2138"/>
                  </a:cubicBezTo>
                  <a:cubicBezTo>
                    <a:pt x="203" y="2247"/>
                    <a:pt x="217" y="2368"/>
                    <a:pt x="258" y="2477"/>
                  </a:cubicBezTo>
                  <a:cubicBezTo>
                    <a:pt x="285" y="2598"/>
                    <a:pt x="312" y="2720"/>
                    <a:pt x="352" y="2842"/>
                  </a:cubicBezTo>
                  <a:cubicBezTo>
                    <a:pt x="366" y="2869"/>
                    <a:pt x="379" y="2883"/>
                    <a:pt x="406" y="2910"/>
                  </a:cubicBezTo>
                  <a:cubicBezTo>
                    <a:pt x="447" y="2923"/>
                    <a:pt x="488" y="2937"/>
                    <a:pt x="528" y="2937"/>
                  </a:cubicBezTo>
                  <a:cubicBezTo>
                    <a:pt x="569" y="2923"/>
                    <a:pt x="596" y="2896"/>
                    <a:pt x="623" y="2869"/>
                  </a:cubicBezTo>
                  <a:cubicBezTo>
                    <a:pt x="650" y="2842"/>
                    <a:pt x="663" y="2788"/>
                    <a:pt x="650" y="2747"/>
                  </a:cubicBezTo>
                  <a:cubicBezTo>
                    <a:pt x="623" y="2639"/>
                    <a:pt x="582" y="2531"/>
                    <a:pt x="542" y="2409"/>
                  </a:cubicBezTo>
                  <a:cubicBezTo>
                    <a:pt x="515" y="2301"/>
                    <a:pt x="474" y="2192"/>
                    <a:pt x="433" y="2084"/>
                  </a:cubicBezTo>
                  <a:cubicBezTo>
                    <a:pt x="352" y="1827"/>
                    <a:pt x="285" y="1584"/>
                    <a:pt x="230" y="1326"/>
                  </a:cubicBezTo>
                  <a:cubicBezTo>
                    <a:pt x="190" y="1191"/>
                    <a:pt x="176" y="1056"/>
                    <a:pt x="149" y="921"/>
                  </a:cubicBezTo>
                  <a:cubicBezTo>
                    <a:pt x="136" y="785"/>
                    <a:pt x="122" y="650"/>
                    <a:pt x="122" y="528"/>
                  </a:cubicBezTo>
                  <a:lnTo>
                    <a:pt x="122" y="515"/>
                  </a:lnTo>
                  <a:cubicBezTo>
                    <a:pt x="122" y="366"/>
                    <a:pt x="122" y="203"/>
                    <a:pt x="136" y="55"/>
                  </a:cubicBezTo>
                  <a:cubicBezTo>
                    <a:pt x="136" y="27"/>
                    <a:pt x="122" y="0"/>
                    <a:pt x="95" y="0"/>
                  </a:cubicBezTo>
                  <a:close/>
                </a:path>
              </a:pathLst>
            </a:custGeom>
            <a:solidFill>
              <a:srgbClr val="9D0B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62" name="Google Shape;1462;p45"/>
            <p:cNvSpPr/>
            <p:nvPr/>
          </p:nvSpPr>
          <p:spPr>
            <a:xfrm>
              <a:off x="1442790" y="1109883"/>
              <a:ext cx="300280" cy="356852"/>
            </a:xfrm>
            <a:custGeom>
              <a:avLst/>
              <a:gdLst/>
              <a:ahLst/>
              <a:cxnLst/>
              <a:rect l="l" t="t" r="r" b="b"/>
              <a:pathLst>
                <a:path w="4172" h="4958" extrusionOk="0">
                  <a:moveTo>
                    <a:pt x="4117" y="1"/>
                  </a:moveTo>
                  <a:cubicBezTo>
                    <a:pt x="4104" y="1"/>
                    <a:pt x="4090" y="14"/>
                    <a:pt x="4077" y="28"/>
                  </a:cubicBezTo>
                  <a:lnTo>
                    <a:pt x="4090" y="28"/>
                  </a:lnTo>
                  <a:cubicBezTo>
                    <a:pt x="3887" y="366"/>
                    <a:pt x="3684" y="704"/>
                    <a:pt x="3454" y="1042"/>
                  </a:cubicBezTo>
                  <a:lnTo>
                    <a:pt x="3454" y="1029"/>
                  </a:lnTo>
                  <a:cubicBezTo>
                    <a:pt x="3224" y="1367"/>
                    <a:pt x="2981" y="1692"/>
                    <a:pt x="2724" y="2003"/>
                  </a:cubicBezTo>
                  <a:cubicBezTo>
                    <a:pt x="2466" y="2314"/>
                    <a:pt x="2196" y="2626"/>
                    <a:pt x="1912" y="2923"/>
                  </a:cubicBezTo>
                  <a:cubicBezTo>
                    <a:pt x="1641" y="3221"/>
                    <a:pt x="1343" y="3519"/>
                    <a:pt x="1046" y="3803"/>
                  </a:cubicBezTo>
                  <a:cubicBezTo>
                    <a:pt x="897" y="3938"/>
                    <a:pt x="748" y="4073"/>
                    <a:pt x="599" y="4222"/>
                  </a:cubicBezTo>
                  <a:lnTo>
                    <a:pt x="369" y="4439"/>
                  </a:lnTo>
                  <a:cubicBezTo>
                    <a:pt x="288" y="4506"/>
                    <a:pt x="207" y="4574"/>
                    <a:pt x="139" y="4655"/>
                  </a:cubicBezTo>
                  <a:cubicBezTo>
                    <a:pt x="0" y="4773"/>
                    <a:pt x="106" y="4957"/>
                    <a:pt x="243" y="4957"/>
                  </a:cubicBezTo>
                  <a:cubicBezTo>
                    <a:pt x="279" y="4957"/>
                    <a:pt x="318" y="4944"/>
                    <a:pt x="356" y="4912"/>
                  </a:cubicBezTo>
                  <a:cubicBezTo>
                    <a:pt x="450" y="4845"/>
                    <a:pt x="545" y="4763"/>
                    <a:pt x="640" y="4682"/>
                  </a:cubicBezTo>
                  <a:cubicBezTo>
                    <a:pt x="735" y="4601"/>
                    <a:pt x="829" y="4506"/>
                    <a:pt x="924" y="4425"/>
                  </a:cubicBezTo>
                  <a:cubicBezTo>
                    <a:pt x="1100" y="4263"/>
                    <a:pt x="1276" y="4087"/>
                    <a:pt x="1438" y="3925"/>
                  </a:cubicBezTo>
                  <a:cubicBezTo>
                    <a:pt x="1776" y="3559"/>
                    <a:pt x="2088" y="3194"/>
                    <a:pt x="2385" y="2801"/>
                  </a:cubicBezTo>
                  <a:cubicBezTo>
                    <a:pt x="2534" y="2598"/>
                    <a:pt x="2669" y="2409"/>
                    <a:pt x="2818" y="2206"/>
                  </a:cubicBezTo>
                  <a:cubicBezTo>
                    <a:pt x="2954" y="2003"/>
                    <a:pt x="3089" y="1814"/>
                    <a:pt x="3224" y="1611"/>
                  </a:cubicBezTo>
                  <a:cubicBezTo>
                    <a:pt x="3481" y="1205"/>
                    <a:pt x="3738" y="785"/>
                    <a:pt x="3982" y="366"/>
                  </a:cubicBezTo>
                  <a:cubicBezTo>
                    <a:pt x="4050" y="271"/>
                    <a:pt x="4104" y="163"/>
                    <a:pt x="4158" y="68"/>
                  </a:cubicBezTo>
                  <a:cubicBezTo>
                    <a:pt x="4171" y="41"/>
                    <a:pt x="4158" y="14"/>
                    <a:pt x="4131" y="1"/>
                  </a:cubicBezTo>
                  <a:close/>
                </a:path>
              </a:pathLst>
            </a:custGeom>
            <a:solidFill>
              <a:srgbClr val="9D0B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63" name="Google Shape;1463;p45"/>
            <p:cNvSpPr/>
            <p:nvPr/>
          </p:nvSpPr>
          <p:spPr>
            <a:xfrm>
              <a:off x="1735231" y="1270606"/>
              <a:ext cx="149060" cy="176339"/>
            </a:xfrm>
            <a:custGeom>
              <a:avLst/>
              <a:gdLst/>
              <a:ahLst/>
              <a:cxnLst/>
              <a:rect l="l" t="t" r="r" b="b"/>
              <a:pathLst>
                <a:path w="2071" h="2450" extrusionOk="0">
                  <a:moveTo>
                    <a:pt x="2016" y="0"/>
                  </a:moveTo>
                  <a:cubicBezTo>
                    <a:pt x="2003" y="0"/>
                    <a:pt x="1989" y="0"/>
                    <a:pt x="1976" y="27"/>
                  </a:cubicBezTo>
                  <a:lnTo>
                    <a:pt x="1989" y="14"/>
                  </a:lnTo>
                  <a:lnTo>
                    <a:pt x="1989" y="14"/>
                  </a:lnTo>
                  <a:cubicBezTo>
                    <a:pt x="1922" y="149"/>
                    <a:pt x="1840" y="271"/>
                    <a:pt x="1759" y="393"/>
                  </a:cubicBezTo>
                  <a:lnTo>
                    <a:pt x="1759" y="379"/>
                  </a:lnTo>
                  <a:cubicBezTo>
                    <a:pt x="1651" y="555"/>
                    <a:pt x="1516" y="717"/>
                    <a:pt x="1394" y="866"/>
                  </a:cubicBezTo>
                  <a:cubicBezTo>
                    <a:pt x="1259" y="1029"/>
                    <a:pt x="1123" y="1177"/>
                    <a:pt x="974" y="1326"/>
                  </a:cubicBezTo>
                  <a:cubicBezTo>
                    <a:pt x="839" y="1475"/>
                    <a:pt x="690" y="1624"/>
                    <a:pt x="541" y="1759"/>
                  </a:cubicBezTo>
                  <a:cubicBezTo>
                    <a:pt x="406" y="1908"/>
                    <a:pt x="244" y="2070"/>
                    <a:pt x="81" y="2219"/>
                  </a:cubicBezTo>
                  <a:cubicBezTo>
                    <a:pt x="0" y="2314"/>
                    <a:pt x="68" y="2449"/>
                    <a:pt x="190" y="2449"/>
                  </a:cubicBezTo>
                  <a:cubicBezTo>
                    <a:pt x="230" y="2449"/>
                    <a:pt x="271" y="2436"/>
                    <a:pt x="298" y="2409"/>
                  </a:cubicBezTo>
                  <a:cubicBezTo>
                    <a:pt x="460" y="2233"/>
                    <a:pt x="636" y="2057"/>
                    <a:pt x="798" y="1881"/>
                  </a:cubicBezTo>
                  <a:cubicBezTo>
                    <a:pt x="974" y="1705"/>
                    <a:pt x="1123" y="1502"/>
                    <a:pt x="1272" y="1313"/>
                  </a:cubicBezTo>
                  <a:cubicBezTo>
                    <a:pt x="1421" y="1123"/>
                    <a:pt x="1556" y="920"/>
                    <a:pt x="1678" y="717"/>
                  </a:cubicBezTo>
                  <a:cubicBezTo>
                    <a:pt x="1813" y="514"/>
                    <a:pt x="1949" y="284"/>
                    <a:pt x="2057" y="54"/>
                  </a:cubicBezTo>
                  <a:cubicBezTo>
                    <a:pt x="2070" y="41"/>
                    <a:pt x="2057" y="14"/>
                    <a:pt x="2043" y="0"/>
                  </a:cubicBezTo>
                  <a:close/>
                </a:path>
              </a:pathLst>
            </a:custGeom>
            <a:solidFill>
              <a:srgbClr val="9D0B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64" name="Google Shape;1464;p45"/>
            <p:cNvSpPr/>
            <p:nvPr/>
          </p:nvSpPr>
          <p:spPr>
            <a:xfrm>
              <a:off x="1395718" y="1569595"/>
              <a:ext cx="223626" cy="170869"/>
            </a:xfrm>
            <a:custGeom>
              <a:avLst/>
              <a:gdLst/>
              <a:ahLst/>
              <a:cxnLst/>
              <a:rect l="l" t="t" r="r" b="b"/>
              <a:pathLst>
                <a:path w="3107" h="2374" extrusionOk="0">
                  <a:moveTo>
                    <a:pt x="3039" y="0"/>
                  </a:moveTo>
                  <a:cubicBezTo>
                    <a:pt x="3026" y="0"/>
                    <a:pt x="3012" y="0"/>
                    <a:pt x="2999" y="14"/>
                  </a:cubicBezTo>
                  <a:cubicBezTo>
                    <a:pt x="2850" y="163"/>
                    <a:pt x="2687" y="311"/>
                    <a:pt x="2525" y="447"/>
                  </a:cubicBezTo>
                  <a:lnTo>
                    <a:pt x="2539" y="447"/>
                  </a:lnTo>
                  <a:cubicBezTo>
                    <a:pt x="2160" y="758"/>
                    <a:pt x="1767" y="1042"/>
                    <a:pt x="1361" y="1313"/>
                  </a:cubicBezTo>
                  <a:cubicBezTo>
                    <a:pt x="956" y="1583"/>
                    <a:pt x="550" y="1840"/>
                    <a:pt x="144" y="2111"/>
                  </a:cubicBezTo>
                  <a:cubicBezTo>
                    <a:pt x="0" y="2188"/>
                    <a:pt x="82" y="2373"/>
                    <a:pt x="204" y="2373"/>
                  </a:cubicBezTo>
                  <a:cubicBezTo>
                    <a:pt x="232" y="2373"/>
                    <a:pt x="262" y="2364"/>
                    <a:pt x="292" y="2341"/>
                  </a:cubicBezTo>
                  <a:cubicBezTo>
                    <a:pt x="807" y="2016"/>
                    <a:pt x="1280" y="1665"/>
                    <a:pt x="1754" y="1286"/>
                  </a:cubicBezTo>
                  <a:cubicBezTo>
                    <a:pt x="2214" y="920"/>
                    <a:pt x="2660" y="514"/>
                    <a:pt x="3080" y="95"/>
                  </a:cubicBezTo>
                  <a:cubicBezTo>
                    <a:pt x="3107" y="54"/>
                    <a:pt x="3080" y="0"/>
                    <a:pt x="3039" y="0"/>
                  </a:cubicBezTo>
                  <a:close/>
                </a:path>
              </a:pathLst>
            </a:custGeom>
            <a:solidFill>
              <a:srgbClr val="9D0B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65" name="Google Shape;1465;p45"/>
            <p:cNvSpPr/>
            <p:nvPr/>
          </p:nvSpPr>
          <p:spPr>
            <a:xfrm>
              <a:off x="1772802" y="1842889"/>
              <a:ext cx="248890" cy="204409"/>
            </a:xfrm>
            <a:custGeom>
              <a:avLst/>
              <a:gdLst/>
              <a:ahLst/>
              <a:cxnLst/>
              <a:rect l="l" t="t" r="r" b="b"/>
              <a:pathLst>
                <a:path w="3458" h="2840" extrusionOk="0">
                  <a:moveTo>
                    <a:pt x="3370" y="1"/>
                  </a:moveTo>
                  <a:cubicBezTo>
                    <a:pt x="3357" y="1"/>
                    <a:pt x="3344" y="6"/>
                    <a:pt x="3335" y="19"/>
                  </a:cubicBezTo>
                  <a:lnTo>
                    <a:pt x="3335" y="5"/>
                  </a:lnTo>
                  <a:cubicBezTo>
                    <a:pt x="3064" y="290"/>
                    <a:pt x="2780" y="547"/>
                    <a:pt x="2496" y="804"/>
                  </a:cubicBezTo>
                  <a:cubicBezTo>
                    <a:pt x="2401" y="871"/>
                    <a:pt x="2320" y="939"/>
                    <a:pt x="2239" y="1020"/>
                  </a:cubicBezTo>
                  <a:lnTo>
                    <a:pt x="1954" y="1237"/>
                  </a:lnTo>
                  <a:cubicBezTo>
                    <a:pt x="1765" y="1386"/>
                    <a:pt x="1575" y="1534"/>
                    <a:pt x="1373" y="1670"/>
                  </a:cubicBezTo>
                  <a:cubicBezTo>
                    <a:pt x="1183" y="1819"/>
                    <a:pt x="994" y="1954"/>
                    <a:pt x="804" y="2089"/>
                  </a:cubicBezTo>
                  <a:cubicBezTo>
                    <a:pt x="601" y="2225"/>
                    <a:pt x="385" y="2360"/>
                    <a:pt x="168" y="2495"/>
                  </a:cubicBezTo>
                  <a:cubicBezTo>
                    <a:pt x="0" y="2607"/>
                    <a:pt x="110" y="2840"/>
                    <a:pt x="268" y="2840"/>
                  </a:cubicBezTo>
                  <a:cubicBezTo>
                    <a:pt x="301" y="2840"/>
                    <a:pt x="336" y="2830"/>
                    <a:pt x="371" y="2806"/>
                  </a:cubicBezTo>
                  <a:cubicBezTo>
                    <a:pt x="507" y="2725"/>
                    <a:pt x="655" y="2617"/>
                    <a:pt x="791" y="2522"/>
                  </a:cubicBezTo>
                  <a:cubicBezTo>
                    <a:pt x="926" y="2428"/>
                    <a:pt x="1061" y="2319"/>
                    <a:pt x="1197" y="2225"/>
                  </a:cubicBezTo>
                  <a:cubicBezTo>
                    <a:pt x="1467" y="2008"/>
                    <a:pt x="1738" y="1778"/>
                    <a:pt x="1995" y="1548"/>
                  </a:cubicBezTo>
                  <a:cubicBezTo>
                    <a:pt x="2117" y="1426"/>
                    <a:pt x="2225" y="1318"/>
                    <a:pt x="2347" y="1210"/>
                  </a:cubicBezTo>
                  <a:cubicBezTo>
                    <a:pt x="2469" y="1101"/>
                    <a:pt x="2577" y="966"/>
                    <a:pt x="2699" y="844"/>
                  </a:cubicBezTo>
                  <a:cubicBezTo>
                    <a:pt x="2942" y="601"/>
                    <a:pt x="3172" y="344"/>
                    <a:pt x="3416" y="87"/>
                  </a:cubicBezTo>
                  <a:cubicBezTo>
                    <a:pt x="3457" y="56"/>
                    <a:pt x="3412" y="1"/>
                    <a:pt x="3370" y="1"/>
                  </a:cubicBezTo>
                  <a:close/>
                </a:path>
              </a:pathLst>
            </a:custGeom>
            <a:solidFill>
              <a:srgbClr val="9D0B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66" name="Google Shape;1466;p45"/>
            <p:cNvSpPr/>
            <p:nvPr/>
          </p:nvSpPr>
          <p:spPr>
            <a:xfrm>
              <a:off x="1092409" y="2715890"/>
              <a:ext cx="364337" cy="111057"/>
            </a:xfrm>
            <a:custGeom>
              <a:avLst/>
              <a:gdLst/>
              <a:ahLst/>
              <a:cxnLst/>
              <a:rect l="l" t="t" r="r" b="b"/>
              <a:pathLst>
                <a:path w="5062" h="1543" extrusionOk="0">
                  <a:moveTo>
                    <a:pt x="4967" y="0"/>
                  </a:moveTo>
                  <a:lnTo>
                    <a:pt x="4967" y="14"/>
                  </a:lnTo>
                  <a:cubicBezTo>
                    <a:pt x="4709" y="122"/>
                    <a:pt x="4452" y="230"/>
                    <a:pt x="4195" y="325"/>
                  </a:cubicBezTo>
                  <a:cubicBezTo>
                    <a:pt x="4060" y="379"/>
                    <a:pt x="3925" y="420"/>
                    <a:pt x="3789" y="460"/>
                  </a:cubicBezTo>
                  <a:cubicBezTo>
                    <a:pt x="3654" y="501"/>
                    <a:pt x="3492" y="555"/>
                    <a:pt x="3343" y="596"/>
                  </a:cubicBezTo>
                  <a:cubicBezTo>
                    <a:pt x="2802" y="745"/>
                    <a:pt x="2233" y="880"/>
                    <a:pt x="1665" y="975"/>
                  </a:cubicBezTo>
                  <a:lnTo>
                    <a:pt x="1638" y="975"/>
                  </a:lnTo>
                  <a:cubicBezTo>
                    <a:pt x="1394" y="1015"/>
                    <a:pt x="1151" y="1056"/>
                    <a:pt x="921" y="1083"/>
                  </a:cubicBezTo>
                  <a:cubicBezTo>
                    <a:pt x="677" y="1123"/>
                    <a:pt x="420" y="1150"/>
                    <a:pt x="177" y="1191"/>
                  </a:cubicBezTo>
                  <a:lnTo>
                    <a:pt x="136" y="1191"/>
                  </a:lnTo>
                  <a:cubicBezTo>
                    <a:pt x="95" y="1205"/>
                    <a:pt x="68" y="1218"/>
                    <a:pt x="55" y="1245"/>
                  </a:cubicBezTo>
                  <a:cubicBezTo>
                    <a:pt x="14" y="1286"/>
                    <a:pt x="1" y="1326"/>
                    <a:pt x="1" y="1367"/>
                  </a:cubicBezTo>
                  <a:cubicBezTo>
                    <a:pt x="14" y="1421"/>
                    <a:pt x="28" y="1462"/>
                    <a:pt x="68" y="1489"/>
                  </a:cubicBezTo>
                  <a:cubicBezTo>
                    <a:pt x="95" y="1529"/>
                    <a:pt x="149" y="1543"/>
                    <a:pt x="190" y="1543"/>
                  </a:cubicBezTo>
                  <a:cubicBezTo>
                    <a:pt x="393" y="1516"/>
                    <a:pt x="596" y="1475"/>
                    <a:pt x="799" y="1448"/>
                  </a:cubicBezTo>
                  <a:cubicBezTo>
                    <a:pt x="988" y="1408"/>
                    <a:pt x="1205" y="1367"/>
                    <a:pt x="1421" y="1326"/>
                  </a:cubicBezTo>
                  <a:cubicBezTo>
                    <a:pt x="1624" y="1272"/>
                    <a:pt x="1814" y="1232"/>
                    <a:pt x="2017" y="1178"/>
                  </a:cubicBezTo>
                  <a:cubicBezTo>
                    <a:pt x="2206" y="1123"/>
                    <a:pt x="2436" y="1069"/>
                    <a:pt x="2639" y="1015"/>
                  </a:cubicBezTo>
                  <a:cubicBezTo>
                    <a:pt x="3451" y="772"/>
                    <a:pt x="4236" y="487"/>
                    <a:pt x="5007" y="122"/>
                  </a:cubicBezTo>
                  <a:cubicBezTo>
                    <a:pt x="5034" y="122"/>
                    <a:pt x="5061" y="81"/>
                    <a:pt x="5048" y="41"/>
                  </a:cubicBezTo>
                  <a:cubicBezTo>
                    <a:pt x="5034" y="14"/>
                    <a:pt x="5007" y="0"/>
                    <a:pt x="4980" y="0"/>
                  </a:cubicBezTo>
                  <a:close/>
                </a:path>
              </a:pathLst>
            </a:custGeom>
            <a:solidFill>
              <a:srgbClr val="9D0B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67" name="Google Shape;1467;p45"/>
            <p:cNvSpPr/>
            <p:nvPr/>
          </p:nvSpPr>
          <p:spPr>
            <a:xfrm>
              <a:off x="637590" y="2026141"/>
              <a:ext cx="325327" cy="323528"/>
            </a:xfrm>
            <a:custGeom>
              <a:avLst/>
              <a:gdLst/>
              <a:ahLst/>
              <a:cxnLst/>
              <a:rect l="l" t="t" r="r" b="b"/>
              <a:pathLst>
                <a:path w="4520" h="4495" extrusionOk="0">
                  <a:moveTo>
                    <a:pt x="2336" y="0"/>
                  </a:moveTo>
                  <a:cubicBezTo>
                    <a:pt x="1381" y="0"/>
                    <a:pt x="497" y="746"/>
                    <a:pt x="271" y="1816"/>
                  </a:cubicBezTo>
                  <a:cubicBezTo>
                    <a:pt x="1" y="3034"/>
                    <a:pt x="691" y="4211"/>
                    <a:pt x="1787" y="4455"/>
                  </a:cubicBezTo>
                  <a:cubicBezTo>
                    <a:pt x="1915" y="4482"/>
                    <a:pt x="2044" y="4495"/>
                    <a:pt x="2170" y="4495"/>
                  </a:cubicBezTo>
                  <a:cubicBezTo>
                    <a:pt x="3139" y="4495"/>
                    <a:pt x="4022" y="3746"/>
                    <a:pt x="4249" y="2669"/>
                  </a:cubicBezTo>
                  <a:cubicBezTo>
                    <a:pt x="4520" y="1451"/>
                    <a:pt x="3830" y="274"/>
                    <a:pt x="2734" y="44"/>
                  </a:cubicBezTo>
                  <a:cubicBezTo>
                    <a:pt x="2601" y="14"/>
                    <a:pt x="2468" y="0"/>
                    <a:pt x="233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68" name="Google Shape;1468;p45"/>
            <p:cNvSpPr/>
            <p:nvPr/>
          </p:nvSpPr>
          <p:spPr>
            <a:xfrm>
              <a:off x="728136" y="2083722"/>
              <a:ext cx="227009" cy="226145"/>
            </a:xfrm>
            <a:custGeom>
              <a:avLst/>
              <a:gdLst/>
              <a:ahLst/>
              <a:cxnLst/>
              <a:rect l="l" t="t" r="r" b="b"/>
              <a:pathLst>
                <a:path w="3154" h="3142" extrusionOk="0">
                  <a:moveTo>
                    <a:pt x="1639" y="0"/>
                  </a:moveTo>
                  <a:cubicBezTo>
                    <a:pt x="965" y="0"/>
                    <a:pt x="344" y="521"/>
                    <a:pt x="177" y="1274"/>
                  </a:cubicBezTo>
                  <a:cubicBezTo>
                    <a:pt x="1" y="2126"/>
                    <a:pt x="475" y="2951"/>
                    <a:pt x="1246" y="3114"/>
                  </a:cubicBezTo>
                  <a:cubicBezTo>
                    <a:pt x="1336" y="3133"/>
                    <a:pt x="1427" y="3142"/>
                    <a:pt x="1516" y="3142"/>
                  </a:cubicBezTo>
                  <a:cubicBezTo>
                    <a:pt x="2190" y="3142"/>
                    <a:pt x="2809" y="2621"/>
                    <a:pt x="2964" y="1869"/>
                  </a:cubicBezTo>
                  <a:cubicBezTo>
                    <a:pt x="3154" y="1016"/>
                    <a:pt x="2680" y="191"/>
                    <a:pt x="1909" y="29"/>
                  </a:cubicBezTo>
                  <a:cubicBezTo>
                    <a:pt x="1818" y="10"/>
                    <a:pt x="1728" y="0"/>
                    <a:pt x="1639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69" name="Google Shape;1469;p45"/>
            <p:cNvSpPr/>
            <p:nvPr/>
          </p:nvSpPr>
          <p:spPr>
            <a:xfrm>
              <a:off x="678473" y="2166567"/>
              <a:ext cx="105299" cy="42753"/>
            </a:xfrm>
            <a:custGeom>
              <a:avLst/>
              <a:gdLst/>
              <a:ahLst/>
              <a:cxnLst/>
              <a:rect l="l" t="t" r="r" b="b"/>
              <a:pathLst>
                <a:path w="1463" h="594" extrusionOk="0">
                  <a:moveTo>
                    <a:pt x="424" y="0"/>
                  </a:moveTo>
                  <a:cubicBezTo>
                    <a:pt x="213" y="0"/>
                    <a:pt x="59" y="51"/>
                    <a:pt x="41" y="150"/>
                  </a:cubicBezTo>
                  <a:cubicBezTo>
                    <a:pt x="1" y="285"/>
                    <a:pt x="299" y="461"/>
                    <a:pt x="677" y="556"/>
                  </a:cubicBezTo>
                  <a:cubicBezTo>
                    <a:pt x="799" y="582"/>
                    <a:pt x="916" y="594"/>
                    <a:pt x="1020" y="594"/>
                  </a:cubicBezTo>
                  <a:cubicBezTo>
                    <a:pt x="1241" y="594"/>
                    <a:pt x="1403" y="539"/>
                    <a:pt x="1422" y="447"/>
                  </a:cubicBezTo>
                  <a:cubicBezTo>
                    <a:pt x="1462" y="298"/>
                    <a:pt x="1165" y="123"/>
                    <a:pt x="786" y="41"/>
                  </a:cubicBezTo>
                  <a:cubicBezTo>
                    <a:pt x="657" y="14"/>
                    <a:pt x="533" y="0"/>
                    <a:pt x="424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70" name="Google Shape;1470;p45"/>
            <p:cNvSpPr/>
            <p:nvPr/>
          </p:nvSpPr>
          <p:spPr>
            <a:xfrm>
              <a:off x="724250" y="1871824"/>
              <a:ext cx="186127" cy="81476"/>
            </a:xfrm>
            <a:custGeom>
              <a:avLst/>
              <a:gdLst/>
              <a:ahLst/>
              <a:cxnLst/>
              <a:rect l="l" t="t" r="r" b="b"/>
              <a:pathLst>
                <a:path w="2586" h="1132" extrusionOk="0">
                  <a:moveTo>
                    <a:pt x="1119" y="1"/>
                  </a:moveTo>
                  <a:cubicBezTo>
                    <a:pt x="527" y="1"/>
                    <a:pt x="52" y="191"/>
                    <a:pt x="28" y="456"/>
                  </a:cubicBezTo>
                  <a:cubicBezTo>
                    <a:pt x="1" y="767"/>
                    <a:pt x="556" y="1065"/>
                    <a:pt x="1246" y="1119"/>
                  </a:cubicBezTo>
                  <a:cubicBezTo>
                    <a:pt x="1333" y="1127"/>
                    <a:pt x="1419" y="1131"/>
                    <a:pt x="1503" y="1131"/>
                  </a:cubicBezTo>
                  <a:cubicBezTo>
                    <a:pt x="2089" y="1131"/>
                    <a:pt x="2546" y="933"/>
                    <a:pt x="2558" y="672"/>
                  </a:cubicBezTo>
                  <a:cubicBezTo>
                    <a:pt x="2585" y="361"/>
                    <a:pt x="2044" y="64"/>
                    <a:pt x="1340" y="9"/>
                  </a:cubicBezTo>
                  <a:cubicBezTo>
                    <a:pt x="1265" y="3"/>
                    <a:pt x="1191" y="1"/>
                    <a:pt x="1119" y="1"/>
                  </a:cubicBezTo>
                  <a:close/>
                </a:path>
              </a:pathLst>
            </a:custGeom>
            <a:solidFill>
              <a:srgbClr val="9D0B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71" name="Google Shape;1471;p45"/>
            <p:cNvSpPr/>
            <p:nvPr/>
          </p:nvSpPr>
          <p:spPr>
            <a:xfrm>
              <a:off x="1372901" y="2203562"/>
              <a:ext cx="327342" cy="323456"/>
            </a:xfrm>
            <a:custGeom>
              <a:avLst/>
              <a:gdLst/>
              <a:ahLst/>
              <a:cxnLst/>
              <a:rect l="l" t="t" r="r" b="b"/>
              <a:pathLst>
                <a:path w="4548" h="4494" extrusionOk="0">
                  <a:moveTo>
                    <a:pt x="2371" y="1"/>
                  </a:moveTo>
                  <a:cubicBezTo>
                    <a:pt x="1430" y="1"/>
                    <a:pt x="556" y="719"/>
                    <a:pt x="298" y="1760"/>
                  </a:cubicBezTo>
                  <a:cubicBezTo>
                    <a:pt x="1" y="2978"/>
                    <a:pt x="650" y="4169"/>
                    <a:pt x="1746" y="4439"/>
                  </a:cubicBezTo>
                  <a:cubicBezTo>
                    <a:pt x="1892" y="4476"/>
                    <a:pt x="2040" y="4493"/>
                    <a:pt x="2185" y="4493"/>
                  </a:cubicBezTo>
                  <a:cubicBezTo>
                    <a:pt x="3117" y="4493"/>
                    <a:pt x="3992" y="3776"/>
                    <a:pt x="4249" y="2734"/>
                  </a:cubicBezTo>
                  <a:cubicBezTo>
                    <a:pt x="4547" y="1516"/>
                    <a:pt x="3911" y="326"/>
                    <a:pt x="2815" y="55"/>
                  </a:cubicBezTo>
                  <a:cubicBezTo>
                    <a:pt x="2667" y="18"/>
                    <a:pt x="2518" y="1"/>
                    <a:pt x="2371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72" name="Google Shape;1472;p45"/>
            <p:cNvSpPr/>
            <p:nvPr/>
          </p:nvSpPr>
          <p:spPr>
            <a:xfrm>
              <a:off x="1381683" y="2242717"/>
              <a:ext cx="227945" cy="225714"/>
            </a:xfrm>
            <a:custGeom>
              <a:avLst/>
              <a:gdLst/>
              <a:ahLst/>
              <a:cxnLst/>
              <a:rect l="l" t="t" r="r" b="b"/>
              <a:pathLst>
                <a:path w="3167" h="3136" extrusionOk="0">
                  <a:moveTo>
                    <a:pt x="1650" y="1"/>
                  </a:moveTo>
                  <a:cubicBezTo>
                    <a:pt x="987" y="1"/>
                    <a:pt x="367" y="504"/>
                    <a:pt x="203" y="1230"/>
                  </a:cubicBezTo>
                  <a:cubicBezTo>
                    <a:pt x="0" y="2082"/>
                    <a:pt x="447" y="2921"/>
                    <a:pt x="1218" y="3097"/>
                  </a:cubicBezTo>
                  <a:cubicBezTo>
                    <a:pt x="1322" y="3123"/>
                    <a:pt x="1427" y="3135"/>
                    <a:pt x="1531" y="3135"/>
                  </a:cubicBezTo>
                  <a:cubicBezTo>
                    <a:pt x="2184" y="3135"/>
                    <a:pt x="2802" y="2642"/>
                    <a:pt x="2977" y="1906"/>
                  </a:cubicBezTo>
                  <a:cubicBezTo>
                    <a:pt x="3167" y="1067"/>
                    <a:pt x="2720" y="228"/>
                    <a:pt x="1962" y="39"/>
                  </a:cubicBezTo>
                  <a:cubicBezTo>
                    <a:pt x="1858" y="13"/>
                    <a:pt x="1754" y="1"/>
                    <a:pt x="1650" y="1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73" name="Google Shape;1473;p45"/>
            <p:cNvSpPr/>
            <p:nvPr/>
          </p:nvSpPr>
          <p:spPr>
            <a:xfrm>
              <a:off x="1547228" y="2373210"/>
              <a:ext cx="104292" cy="44049"/>
            </a:xfrm>
            <a:custGeom>
              <a:avLst/>
              <a:gdLst/>
              <a:ahLst/>
              <a:cxnLst/>
              <a:rect l="l" t="t" r="r" b="b"/>
              <a:pathLst>
                <a:path w="1449" h="612" extrusionOk="0">
                  <a:moveTo>
                    <a:pt x="394" y="1"/>
                  </a:moveTo>
                  <a:cubicBezTo>
                    <a:pt x="197" y="1"/>
                    <a:pt x="53" y="49"/>
                    <a:pt x="28" y="134"/>
                  </a:cubicBezTo>
                  <a:cubicBezTo>
                    <a:pt x="1" y="283"/>
                    <a:pt x="271" y="472"/>
                    <a:pt x="664" y="567"/>
                  </a:cubicBezTo>
                  <a:cubicBezTo>
                    <a:pt x="803" y="596"/>
                    <a:pt x="936" y="612"/>
                    <a:pt x="1051" y="612"/>
                  </a:cubicBezTo>
                  <a:cubicBezTo>
                    <a:pt x="1249" y="612"/>
                    <a:pt x="1391" y="566"/>
                    <a:pt x="1408" y="472"/>
                  </a:cubicBezTo>
                  <a:cubicBezTo>
                    <a:pt x="1448" y="337"/>
                    <a:pt x="1164" y="147"/>
                    <a:pt x="785" y="52"/>
                  </a:cubicBezTo>
                  <a:cubicBezTo>
                    <a:pt x="645" y="17"/>
                    <a:pt x="510" y="1"/>
                    <a:pt x="394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74" name="Google Shape;1474;p45"/>
            <p:cNvSpPr/>
            <p:nvPr/>
          </p:nvSpPr>
          <p:spPr>
            <a:xfrm>
              <a:off x="1527795" y="2054859"/>
              <a:ext cx="185048" cy="103788"/>
            </a:xfrm>
            <a:custGeom>
              <a:avLst/>
              <a:gdLst/>
              <a:ahLst/>
              <a:cxnLst/>
              <a:rect l="l" t="t" r="r" b="b"/>
              <a:pathLst>
                <a:path w="2571" h="1442" extrusionOk="0">
                  <a:moveTo>
                    <a:pt x="619" y="0"/>
                  </a:moveTo>
                  <a:cubicBezTo>
                    <a:pt x="369" y="0"/>
                    <a:pt x="183" y="71"/>
                    <a:pt x="122" y="213"/>
                  </a:cubicBezTo>
                  <a:cubicBezTo>
                    <a:pt x="0" y="497"/>
                    <a:pt x="419" y="944"/>
                    <a:pt x="1069" y="1228"/>
                  </a:cubicBezTo>
                  <a:cubicBezTo>
                    <a:pt x="1387" y="1370"/>
                    <a:pt x="1702" y="1441"/>
                    <a:pt x="1952" y="1441"/>
                  </a:cubicBezTo>
                  <a:cubicBezTo>
                    <a:pt x="2202" y="1441"/>
                    <a:pt x="2388" y="1370"/>
                    <a:pt x="2449" y="1228"/>
                  </a:cubicBezTo>
                  <a:cubicBezTo>
                    <a:pt x="2571" y="944"/>
                    <a:pt x="2151" y="484"/>
                    <a:pt x="1502" y="213"/>
                  </a:cubicBezTo>
                  <a:cubicBezTo>
                    <a:pt x="1184" y="71"/>
                    <a:pt x="869" y="0"/>
                    <a:pt x="619" y="0"/>
                  </a:cubicBezTo>
                  <a:close/>
                </a:path>
              </a:pathLst>
            </a:custGeom>
            <a:solidFill>
              <a:srgbClr val="9D0B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75" name="Google Shape;1475;p45"/>
            <p:cNvSpPr/>
            <p:nvPr/>
          </p:nvSpPr>
          <p:spPr>
            <a:xfrm>
              <a:off x="1025183" y="2333336"/>
              <a:ext cx="239677" cy="128187"/>
            </a:xfrm>
            <a:custGeom>
              <a:avLst/>
              <a:gdLst/>
              <a:ahLst/>
              <a:cxnLst/>
              <a:rect l="l" t="t" r="r" b="b"/>
              <a:pathLst>
                <a:path w="3330" h="1781" extrusionOk="0">
                  <a:moveTo>
                    <a:pt x="1470" y="1"/>
                  </a:moveTo>
                  <a:cubicBezTo>
                    <a:pt x="1401" y="1"/>
                    <a:pt x="1330" y="4"/>
                    <a:pt x="1259" y="11"/>
                  </a:cubicBezTo>
                  <a:cubicBezTo>
                    <a:pt x="1029" y="25"/>
                    <a:pt x="799" y="79"/>
                    <a:pt x="583" y="173"/>
                  </a:cubicBezTo>
                  <a:cubicBezTo>
                    <a:pt x="393" y="268"/>
                    <a:pt x="231" y="404"/>
                    <a:pt x="109" y="566"/>
                  </a:cubicBezTo>
                  <a:cubicBezTo>
                    <a:pt x="96" y="566"/>
                    <a:pt x="82" y="566"/>
                    <a:pt x="69" y="579"/>
                  </a:cubicBezTo>
                  <a:cubicBezTo>
                    <a:pt x="15" y="606"/>
                    <a:pt x="1" y="661"/>
                    <a:pt x="15" y="715"/>
                  </a:cubicBezTo>
                  <a:cubicBezTo>
                    <a:pt x="82" y="850"/>
                    <a:pt x="163" y="972"/>
                    <a:pt x="272" y="1080"/>
                  </a:cubicBezTo>
                  <a:cubicBezTo>
                    <a:pt x="380" y="1188"/>
                    <a:pt x="488" y="1283"/>
                    <a:pt x="623" y="1364"/>
                  </a:cubicBezTo>
                  <a:cubicBezTo>
                    <a:pt x="745" y="1432"/>
                    <a:pt x="867" y="1500"/>
                    <a:pt x="989" y="1554"/>
                  </a:cubicBezTo>
                  <a:cubicBezTo>
                    <a:pt x="1151" y="1608"/>
                    <a:pt x="1313" y="1662"/>
                    <a:pt x="1489" y="1703"/>
                  </a:cubicBezTo>
                  <a:cubicBezTo>
                    <a:pt x="1638" y="1730"/>
                    <a:pt x="1787" y="1757"/>
                    <a:pt x="1949" y="1770"/>
                  </a:cubicBezTo>
                  <a:cubicBezTo>
                    <a:pt x="2010" y="1777"/>
                    <a:pt x="2075" y="1780"/>
                    <a:pt x="2139" y="1780"/>
                  </a:cubicBezTo>
                  <a:cubicBezTo>
                    <a:pt x="2203" y="1780"/>
                    <a:pt x="2267" y="1777"/>
                    <a:pt x="2328" y="1770"/>
                  </a:cubicBezTo>
                  <a:cubicBezTo>
                    <a:pt x="2464" y="1757"/>
                    <a:pt x="2599" y="1743"/>
                    <a:pt x="2721" y="1730"/>
                  </a:cubicBezTo>
                  <a:cubicBezTo>
                    <a:pt x="2788" y="1716"/>
                    <a:pt x="2856" y="1703"/>
                    <a:pt x="2924" y="1689"/>
                  </a:cubicBezTo>
                  <a:cubicBezTo>
                    <a:pt x="2991" y="1662"/>
                    <a:pt x="3059" y="1648"/>
                    <a:pt x="3113" y="1608"/>
                  </a:cubicBezTo>
                  <a:cubicBezTo>
                    <a:pt x="3167" y="1581"/>
                    <a:pt x="3208" y="1540"/>
                    <a:pt x="3248" y="1500"/>
                  </a:cubicBezTo>
                  <a:cubicBezTo>
                    <a:pt x="3262" y="1472"/>
                    <a:pt x="3276" y="1445"/>
                    <a:pt x="3289" y="1432"/>
                  </a:cubicBezTo>
                  <a:cubicBezTo>
                    <a:pt x="3303" y="1391"/>
                    <a:pt x="3316" y="1364"/>
                    <a:pt x="3316" y="1324"/>
                  </a:cubicBezTo>
                  <a:cubicBezTo>
                    <a:pt x="3330" y="1270"/>
                    <a:pt x="3330" y="1215"/>
                    <a:pt x="3316" y="1161"/>
                  </a:cubicBezTo>
                  <a:cubicBezTo>
                    <a:pt x="3303" y="1094"/>
                    <a:pt x="3276" y="1026"/>
                    <a:pt x="3248" y="972"/>
                  </a:cubicBezTo>
                  <a:cubicBezTo>
                    <a:pt x="3194" y="850"/>
                    <a:pt x="3113" y="742"/>
                    <a:pt x="3018" y="634"/>
                  </a:cubicBezTo>
                  <a:cubicBezTo>
                    <a:pt x="2937" y="539"/>
                    <a:pt x="2843" y="458"/>
                    <a:pt x="2734" y="376"/>
                  </a:cubicBezTo>
                  <a:cubicBezTo>
                    <a:pt x="2612" y="282"/>
                    <a:pt x="2491" y="201"/>
                    <a:pt x="2342" y="146"/>
                  </a:cubicBezTo>
                  <a:lnTo>
                    <a:pt x="2342" y="173"/>
                  </a:lnTo>
                  <a:cubicBezTo>
                    <a:pt x="2261" y="133"/>
                    <a:pt x="2179" y="106"/>
                    <a:pt x="2085" y="92"/>
                  </a:cubicBezTo>
                  <a:cubicBezTo>
                    <a:pt x="1882" y="31"/>
                    <a:pt x="1679" y="1"/>
                    <a:pt x="1470" y="1"/>
                  </a:cubicBezTo>
                  <a:close/>
                </a:path>
              </a:pathLst>
            </a:custGeom>
            <a:solidFill>
              <a:srgbClr val="FF77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76" name="Google Shape;1476;p45"/>
            <p:cNvSpPr/>
            <p:nvPr/>
          </p:nvSpPr>
          <p:spPr>
            <a:xfrm>
              <a:off x="996968" y="2230122"/>
              <a:ext cx="334108" cy="244499"/>
            </a:xfrm>
            <a:custGeom>
              <a:avLst/>
              <a:gdLst/>
              <a:ahLst/>
              <a:cxnLst/>
              <a:rect l="l" t="t" r="r" b="b"/>
              <a:pathLst>
                <a:path w="4642" h="3397" extrusionOk="0">
                  <a:moveTo>
                    <a:pt x="1773" y="1553"/>
                  </a:moveTo>
                  <a:cubicBezTo>
                    <a:pt x="1936" y="1553"/>
                    <a:pt x="2111" y="1580"/>
                    <a:pt x="2274" y="1621"/>
                  </a:cubicBezTo>
                  <a:cubicBezTo>
                    <a:pt x="2369" y="1648"/>
                    <a:pt x="2450" y="1675"/>
                    <a:pt x="2544" y="1716"/>
                  </a:cubicBezTo>
                  <a:cubicBezTo>
                    <a:pt x="2626" y="1743"/>
                    <a:pt x="2707" y="1783"/>
                    <a:pt x="2788" y="1838"/>
                  </a:cubicBezTo>
                  <a:lnTo>
                    <a:pt x="2774" y="1810"/>
                  </a:lnTo>
                  <a:lnTo>
                    <a:pt x="2774" y="1810"/>
                  </a:lnTo>
                  <a:cubicBezTo>
                    <a:pt x="2910" y="1905"/>
                    <a:pt x="3045" y="2000"/>
                    <a:pt x="3167" y="2122"/>
                  </a:cubicBezTo>
                  <a:lnTo>
                    <a:pt x="3180" y="2122"/>
                  </a:lnTo>
                  <a:cubicBezTo>
                    <a:pt x="3275" y="2230"/>
                    <a:pt x="3356" y="2338"/>
                    <a:pt x="3424" y="2460"/>
                  </a:cubicBezTo>
                  <a:cubicBezTo>
                    <a:pt x="3492" y="2568"/>
                    <a:pt x="3546" y="2676"/>
                    <a:pt x="3573" y="2798"/>
                  </a:cubicBezTo>
                  <a:cubicBezTo>
                    <a:pt x="3573" y="2825"/>
                    <a:pt x="3586" y="2866"/>
                    <a:pt x="3600" y="2893"/>
                  </a:cubicBezTo>
                  <a:lnTo>
                    <a:pt x="3559" y="2920"/>
                  </a:lnTo>
                  <a:cubicBezTo>
                    <a:pt x="3424" y="3001"/>
                    <a:pt x="3275" y="3069"/>
                    <a:pt x="3113" y="3109"/>
                  </a:cubicBezTo>
                  <a:cubicBezTo>
                    <a:pt x="2937" y="3150"/>
                    <a:pt x="2761" y="3177"/>
                    <a:pt x="2571" y="3191"/>
                  </a:cubicBezTo>
                  <a:cubicBezTo>
                    <a:pt x="2328" y="3191"/>
                    <a:pt x="2084" y="3150"/>
                    <a:pt x="1854" y="3096"/>
                  </a:cubicBezTo>
                  <a:lnTo>
                    <a:pt x="1854" y="3096"/>
                  </a:lnTo>
                  <a:lnTo>
                    <a:pt x="1881" y="3109"/>
                  </a:lnTo>
                  <a:cubicBezTo>
                    <a:pt x="1760" y="3069"/>
                    <a:pt x="1638" y="3028"/>
                    <a:pt x="1516" y="2988"/>
                  </a:cubicBezTo>
                  <a:cubicBezTo>
                    <a:pt x="1408" y="2947"/>
                    <a:pt x="1300" y="2893"/>
                    <a:pt x="1191" y="2825"/>
                  </a:cubicBezTo>
                  <a:cubicBezTo>
                    <a:pt x="1029" y="2731"/>
                    <a:pt x="867" y="2609"/>
                    <a:pt x="731" y="2473"/>
                  </a:cubicBezTo>
                  <a:cubicBezTo>
                    <a:pt x="650" y="2392"/>
                    <a:pt x="582" y="2311"/>
                    <a:pt x="515" y="2216"/>
                  </a:cubicBezTo>
                  <a:cubicBezTo>
                    <a:pt x="582" y="2135"/>
                    <a:pt x="650" y="2054"/>
                    <a:pt x="718" y="1973"/>
                  </a:cubicBezTo>
                  <a:cubicBezTo>
                    <a:pt x="799" y="1892"/>
                    <a:pt x="894" y="1824"/>
                    <a:pt x="1002" y="1756"/>
                  </a:cubicBezTo>
                  <a:cubicBezTo>
                    <a:pt x="1097" y="1702"/>
                    <a:pt x="1218" y="1648"/>
                    <a:pt x="1340" y="1621"/>
                  </a:cubicBezTo>
                  <a:cubicBezTo>
                    <a:pt x="1475" y="1580"/>
                    <a:pt x="1624" y="1553"/>
                    <a:pt x="1773" y="1553"/>
                  </a:cubicBezTo>
                  <a:close/>
                  <a:moveTo>
                    <a:pt x="1144" y="0"/>
                  </a:moveTo>
                  <a:cubicBezTo>
                    <a:pt x="1020" y="0"/>
                    <a:pt x="892" y="28"/>
                    <a:pt x="772" y="78"/>
                  </a:cubicBezTo>
                  <a:cubicBezTo>
                    <a:pt x="623" y="133"/>
                    <a:pt x="488" y="214"/>
                    <a:pt x="379" y="322"/>
                  </a:cubicBezTo>
                  <a:cubicBezTo>
                    <a:pt x="271" y="417"/>
                    <a:pt x="190" y="539"/>
                    <a:pt x="122" y="674"/>
                  </a:cubicBezTo>
                  <a:cubicBezTo>
                    <a:pt x="68" y="809"/>
                    <a:pt x="28" y="944"/>
                    <a:pt x="14" y="1080"/>
                  </a:cubicBezTo>
                  <a:cubicBezTo>
                    <a:pt x="1" y="1229"/>
                    <a:pt x="14" y="1377"/>
                    <a:pt x="41" y="1526"/>
                  </a:cubicBezTo>
                  <a:cubicBezTo>
                    <a:pt x="122" y="2108"/>
                    <a:pt x="474" y="2622"/>
                    <a:pt x="975" y="2934"/>
                  </a:cubicBezTo>
                  <a:cubicBezTo>
                    <a:pt x="1452" y="3235"/>
                    <a:pt x="1988" y="3397"/>
                    <a:pt x="2538" y="3397"/>
                  </a:cubicBezTo>
                  <a:cubicBezTo>
                    <a:pt x="2581" y="3397"/>
                    <a:pt x="2623" y="3396"/>
                    <a:pt x="2666" y="3394"/>
                  </a:cubicBezTo>
                  <a:cubicBezTo>
                    <a:pt x="2964" y="3380"/>
                    <a:pt x="3248" y="3312"/>
                    <a:pt x="3505" y="3191"/>
                  </a:cubicBezTo>
                  <a:cubicBezTo>
                    <a:pt x="3640" y="3123"/>
                    <a:pt x="3762" y="3055"/>
                    <a:pt x="3884" y="2961"/>
                  </a:cubicBezTo>
                  <a:cubicBezTo>
                    <a:pt x="3979" y="2893"/>
                    <a:pt x="4060" y="2798"/>
                    <a:pt x="4141" y="2717"/>
                  </a:cubicBezTo>
                  <a:cubicBezTo>
                    <a:pt x="4222" y="2622"/>
                    <a:pt x="4303" y="2514"/>
                    <a:pt x="4371" y="2406"/>
                  </a:cubicBezTo>
                  <a:cubicBezTo>
                    <a:pt x="4439" y="2298"/>
                    <a:pt x="4493" y="2176"/>
                    <a:pt x="4533" y="2054"/>
                  </a:cubicBezTo>
                  <a:cubicBezTo>
                    <a:pt x="4628" y="1810"/>
                    <a:pt x="4642" y="1553"/>
                    <a:pt x="4574" y="1310"/>
                  </a:cubicBezTo>
                  <a:cubicBezTo>
                    <a:pt x="4561" y="1229"/>
                    <a:pt x="4520" y="1147"/>
                    <a:pt x="4479" y="1080"/>
                  </a:cubicBezTo>
                  <a:cubicBezTo>
                    <a:pt x="4425" y="999"/>
                    <a:pt x="4371" y="931"/>
                    <a:pt x="4303" y="863"/>
                  </a:cubicBezTo>
                  <a:cubicBezTo>
                    <a:pt x="4222" y="796"/>
                    <a:pt x="4141" y="728"/>
                    <a:pt x="4046" y="687"/>
                  </a:cubicBezTo>
                  <a:lnTo>
                    <a:pt x="4019" y="674"/>
                  </a:lnTo>
                  <a:lnTo>
                    <a:pt x="4006" y="674"/>
                  </a:lnTo>
                  <a:cubicBezTo>
                    <a:pt x="3925" y="647"/>
                    <a:pt x="3830" y="620"/>
                    <a:pt x="3749" y="606"/>
                  </a:cubicBezTo>
                  <a:cubicBezTo>
                    <a:pt x="3713" y="604"/>
                    <a:pt x="3677" y="603"/>
                    <a:pt x="3642" y="603"/>
                  </a:cubicBezTo>
                  <a:cubicBezTo>
                    <a:pt x="3478" y="603"/>
                    <a:pt x="3320" y="627"/>
                    <a:pt x="3153" y="660"/>
                  </a:cubicBezTo>
                  <a:lnTo>
                    <a:pt x="3086" y="674"/>
                  </a:lnTo>
                  <a:cubicBezTo>
                    <a:pt x="2923" y="714"/>
                    <a:pt x="2747" y="742"/>
                    <a:pt x="2571" y="755"/>
                  </a:cubicBezTo>
                  <a:lnTo>
                    <a:pt x="2531" y="755"/>
                  </a:lnTo>
                  <a:cubicBezTo>
                    <a:pt x="2396" y="660"/>
                    <a:pt x="2260" y="566"/>
                    <a:pt x="2125" y="471"/>
                  </a:cubicBezTo>
                  <a:cubicBezTo>
                    <a:pt x="2003" y="363"/>
                    <a:pt x="1868" y="268"/>
                    <a:pt x="1733" y="187"/>
                  </a:cubicBezTo>
                  <a:cubicBezTo>
                    <a:pt x="1665" y="146"/>
                    <a:pt x="1597" y="106"/>
                    <a:pt x="1516" y="78"/>
                  </a:cubicBezTo>
                  <a:cubicBezTo>
                    <a:pt x="1435" y="51"/>
                    <a:pt x="1354" y="24"/>
                    <a:pt x="1272" y="11"/>
                  </a:cubicBezTo>
                  <a:cubicBezTo>
                    <a:pt x="1231" y="4"/>
                    <a:pt x="1188" y="0"/>
                    <a:pt x="1144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477" name="Google Shape;1477;p45"/>
          <p:cNvSpPr/>
          <p:nvPr/>
        </p:nvSpPr>
        <p:spPr>
          <a:xfrm>
            <a:off x="1492509" y="1337998"/>
            <a:ext cx="129" cy="12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close/>
              </a:path>
            </a:pathLst>
          </a:custGeom>
          <a:solidFill>
            <a:srgbClr val="E56500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endParaRPr/>
          </a:p>
        </p:txBody>
      </p:sp>
      <p:sp>
        <p:nvSpPr>
          <p:cNvPr id="1478" name="Google Shape;1478;p45"/>
          <p:cNvSpPr/>
          <p:nvPr/>
        </p:nvSpPr>
        <p:spPr>
          <a:xfrm>
            <a:off x="1243585" y="666928"/>
            <a:ext cx="129" cy="12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0"/>
                </a:moveTo>
                <a:close/>
              </a:path>
            </a:pathLst>
          </a:custGeom>
          <a:solidFill>
            <a:srgbClr val="E56500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endParaRPr/>
          </a:p>
        </p:txBody>
      </p:sp>
      <p:grpSp>
        <p:nvGrpSpPr>
          <p:cNvPr id="1479" name="Google Shape;1479;p45"/>
          <p:cNvGrpSpPr/>
          <p:nvPr/>
        </p:nvGrpSpPr>
        <p:grpSpPr>
          <a:xfrm>
            <a:off x="-178019" y="413056"/>
            <a:ext cx="2258259" cy="2456536"/>
            <a:chOff x="-192928" y="533516"/>
            <a:chExt cx="1511255" cy="1719140"/>
          </a:xfrm>
        </p:grpSpPr>
        <p:sp>
          <p:nvSpPr>
            <p:cNvPr id="1480" name="Google Shape;1480;p45"/>
            <p:cNvSpPr/>
            <p:nvPr/>
          </p:nvSpPr>
          <p:spPr>
            <a:xfrm rot="940192">
              <a:off x="158530" y="647164"/>
              <a:ext cx="1011649" cy="1236210"/>
            </a:xfrm>
            <a:custGeom>
              <a:avLst/>
              <a:gdLst/>
              <a:ahLst/>
              <a:cxnLst/>
              <a:rect l="l" t="t" r="r" b="b"/>
              <a:pathLst>
                <a:path w="13916" h="17005" extrusionOk="0">
                  <a:moveTo>
                    <a:pt x="11917" y="0"/>
                  </a:moveTo>
                  <a:cubicBezTo>
                    <a:pt x="11813" y="0"/>
                    <a:pt x="11735" y="26"/>
                    <a:pt x="11657" y="78"/>
                  </a:cubicBezTo>
                  <a:cubicBezTo>
                    <a:pt x="11579" y="156"/>
                    <a:pt x="11501" y="208"/>
                    <a:pt x="11423" y="286"/>
                  </a:cubicBezTo>
                  <a:cubicBezTo>
                    <a:pt x="11008" y="545"/>
                    <a:pt x="10567" y="805"/>
                    <a:pt x="10099" y="987"/>
                  </a:cubicBezTo>
                  <a:cubicBezTo>
                    <a:pt x="9243" y="1298"/>
                    <a:pt x="8334" y="1506"/>
                    <a:pt x="7425" y="1662"/>
                  </a:cubicBezTo>
                  <a:lnTo>
                    <a:pt x="7114" y="1714"/>
                  </a:lnTo>
                  <a:cubicBezTo>
                    <a:pt x="6802" y="1766"/>
                    <a:pt x="6491" y="1843"/>
                    <a:pt x="6179" y="1895"/>
                  </a:cubicBezTo>
                  <a:cubicBezTo>
                    <a:pt x="5868" y="1973"/>
                    <a:pt x="5478" y="2051"/>
                    <a:pt x="5141" y="2155"/>
                  </a:cubicBezTo>
                  <a:cubicBezTo>
                    <a:pt x="3687" y="2570"/>
                    <a:pt x="2623" y="3141"/>
                    <a:pt x="1844" y="3894"/>
                  </a:cubicBezTo>
                  <a:cubicBezTo>
                    <a:pt x="1428" y="4336"/>
                    <a:pt x="1065" y="4803"/>
                    <a:pt x="831" y="5348"/>
                  </a:cubicBezTo>
                  <a:cubicBezTo>
                    <a:pt x="520" y="5945"/>
                    <a:pt x="312" y="6594"/>
                    <a:pt x="208" y="7269"/>
                  </a:cubicBezTo>
                  <a:cubicBezTo>
                    <a:pt x="130" y="7633"/>
                    <a:pt x="79" y="8022"/>
                    <a:pt x="53" y="8437"/>
                  </a:cubicBezTo>
                  <a:cubicBezTo>
                    <a:pt x="1" y="8905"/>
                    <a:pt x="1" y="9372"/>
                    <a:pt x="53" y="9839"/>
                  </a:cubicBezTo>
                  <a:cubicBezTo>
                    <a:pt x="79" y="10333"/>
                    <a:pt x="156" y="10826"/>
                    <a:pt x="234" y="11293"/>
                  </a:cubicBezTo>
                  <a:lnTo>
                    <a:pt x="338" y="11942"/>
                  </a:lnTo>
                  <a:cubicBezTo>
                    <a:pt x="390" y="12228"/>
                    <a:pt x="416" y="12487"/>
                    <a:pt x="468" y="12747"/>
                  </a:cubicBezTo>
                  <a:cubicBezTo>
                    <a:pt x="494" y="13033"/>
                    <a:pt x="546" y="13292"/>
                    <a:pt x="572" y="13578"/>
                  </a:cubicBezTo>
                  <a:cubicBezTo>
                    <a:pt x="676" y="14331"/>
                    <a:pt x="676" y="15083"/>
                    <a:pt x="572" y="15836"/>
                  </a:cubicBezTo>
                  <a:cubicBezTo>
                    <a:pt x="546" y="15992"/>
                    <a:pt x="520" y="16174"/>
                    <a:pt x="468" y="16304"/>
                  </a:cubicBezTo>
                  <a:lnTo>
                    <a:pt x="416" y="16330"/>
                  </a:lnTo>
                  <a:cubicBezTo>
                    <a:pt x="338" y="16381"/>
                    <a:pt x="286" y="16459"/>
                    <a:pt x="260" y="16537"/>
                  </a:cubicBezTo>
                  <a:cubicBezTo>
                    <a:pt x="208" y="16641"/>
                    <a:pt x="234" y="16719"/>
                    <a:pt x="286" y="16823"/>
                  </a:cubicBezTo>
                  <a:cubicBezTo>
                    <a:pt x="338" y="16927"/>
                    <a:pt x="468" y="17005"/>
                    <a:pt x="598" y="17005"/>
                  </a:cubicBezTo>
                  <a:cubicBezTo>
                    <a:pt x="650" y="17005"/>
                    <a:pt x="702" y="16979"/>
                    <a:pt x="753" y="16953"/>
                  </a:cubicBezTo>
                  <a:cubicBezTo>
                    <a:pt x="961" y="16849"/>
                    <a:pt x="1169" y="16745"/>
                    <a:pt x="1377" y="16641"/>
                  </a:cubicBezTo>
                  <a:cubicBezTo>
                    <a:pt x="1844" y="16485"/>
                    <a:pt x="2363" y="16356"/>
                    <a:pt x="2856" y="16304"/>
                  </a:cubicBezTo>
                  <a:cubicBezTo>
                    <a:pt x="3324" y="16252"/>
                    <a:pt x="3765" y="16226"/>
                    <a:pt x="4232" y="16226"/>
                  </a:cubicBezTo>
                  <a:cubicBezTo>
                    <a:pt x="4622" y="16226"/>
                    <a:pt x="5011" y="16226"/>
                    <a:pt x="5400" y="16252"/>
                  </a:cubicBezTo>
                  <a:lnTo>
                    <a:pt x="5452" y="16252"/>
                  </a:lnTo>
                  <a:cubicBezTo>
                    <a:pt x="5842" y="16252"/>
                    <a:pt x="6231" y="16278"/>
                    <a:pt x="6595" y="16278"/>
                  </a:cubicBezTo>
                  <a:cubicBezTo>
                    <a:pt x="7114" y="16278"/>
                    <a:pt x="7633" y="16252"/>
                    <a:pt x="8126" y="16200"/>
                  </a:cubicBezTo>
                  <a:cubicBezTo>
                    <a:pt x="8568" y="16148"/>
                    <a:pt x="9009" y="16070"/>
                    <a:pt x="9424" y="15940"/>
                  </a:cubicBezTo>
                  <a:cubicBezTo>
                    <a:pt x="11579" y="15317"/>
                    <a:pt x="13189" y="13578"/>
                    <a:pt x="13682" y="11423"/>
                  </a:cubicBezTo>
                  <a:cubicBezTo>
                    <a:pt x="13864" y="10618"/>
                    <a:pt x="13916" y="9813"/>
                    <a:pt x="13838" y="8983"/>
                  </a:cubicBezTo>
                  <a:cubicBezTo>
                    <a:pt x="13786" y="8567"/>
                    <a:pt x="13734" y="8152"/>
                    <a:pt x="13630" y="7711"/>
                  </a:cubicBezTo>
                  <a:cubicBezTo>
                    <a:pt x="13526" y="7295"/>
                    <a:pt x="13396" y="6854"/>
                    <a:pt x="13241" y="6413"/>
                  </a:cubicBezTo>
                  <a:cubicBezTo>
                    <a:pt x="13137" y="6101"/>
                    <a:pt x="13007" y="5764"/>
                    <a:pt x="12903" y="5426"/>
                  </a:cubicBezTo>
                  <a:cubicBezTo>
                    <a:pt x="12695" y="4933"/>
                    <a:pt x="12514" y="4440"/>
                    <a:pt x="12358" y="3920"/>
                  </a:cubicBezTo>
                  <a:cubicBezTo>
                    <a:pt x="12228" y="3531"/>
                    <a:pt x="12150" y="3116"/>
                    <a:pt x="12098" y="2700"/>
                  </a:cubicBezTo>
                  <a:cubicBezTo>
                    <a:pt x="12020" y="2129"/>
                    <a:pt x="12046" y="1558"/>
                    <a:pt x="12124" y="987"/>
                  </a:cubicBezTo>
                  <a:cubicBezTo>
                    <a:pt x="12176" y="805"/>
                    <a:pt x="12202" y="623"/>
                    <a:pt x="12228" y="442"/>
                  </a:cubicBezTo>
                  <a:cubicBezTo>
                    <a:pt x="12254" y="390"/>
                    <a:pt x="12254" y="312"/>
                    <a:pt x="12228" y="260"/>
                  </a:cubicBezTo>
                  <a:cubicBezTo>
                    <a:pt x="12228" y="182"/>
                    <a:pt x="12150" y="104"/>
                    <a:pt x="12072" y="52"/>
                  </a:cubicBezTo>
                  <a:cubicBezTo>
                    <a:pt x="12020" y="26"/>
                    <a:pt x="11969" y="0"/>
                    <a:pt x="119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81" name="Google Shape;1481;p45"/>
            <p:cNvSpPr/>
            <p:nvPr/>
          </p:nvSpPr>
          <p:spPr>
            <a:xfrm rot="940192">
              <a:off x="-15354" y="692714"/>
              <a:ext cx="997692" cy="1452192"/>
            </a:xfrm>
            <a:custGeom>
              <a:avLst/>
              <a:gdLst/>
              <a:ahLst/>
              <a:cxnLst/>
              <a:rect l="l" t="t" r="r" b="b"/>
              <a:pathLst>
                <a:path w="13724" h="19976" extrusionOk="0">
                  <a:moveTo>
                    <a:pt x="12945" y="0"/>
                  </a:moveTo>
                  <a:cubicBezTo>
                    <a:pt x="12919" y="0"/>
                    <a:pt x="12867" y="26"/>
                    <a:pt x="12867" y="52"/>
                  </a:cubicBezTo>
                  <a:cubicBezTo>
                    <a:pt x="12322" y="1247"/>
                    <a:pt x="11673" y="2389"/>
                    <a:pt x="10998" y="3505"/>
                  </a:cubicBezTo>
                  <a:cubicBezTo>
                    <a:pt x="10712" y="3946"/>
                    <a:pt x="10452" y="4362"/>
                    <a:pt x="10167" y="4777"/>
                  </a:cubicBezTo>
                  <a:cubicBezTo>
                    <a:pt x="10193" y="4699"/>
                    <a:pt x="10219" y="4621"/>
                    <a:pt x="10219" y="4544"/>
                  </a:cubicBezTo>
                  <a:cubicBezTo>
                    <a:pt x="10297" y="4180"/>
                    <a:pt x="10349" y="3817"/>
                    <a:pt x="10375" y="3453"/>
                  </a:cubicBezTo>
                  <a:cubicBezTo>
                    <a:pt x="10426" y="2752"/>
                    <a:pt x="10401" y="2051"/>
                    <a:pt x="10323" y="1350"/>
                  </a:cubicBezTo>
                  <a:cubicBezTo>
                    <a:pt x="10323" y="1298"/>
                    <a:pt x="10271" y="1272"/>
                    <a:pt x="10245" y="1272"/>
                  </a:cubicBezTo>
                  <a:cubicBezTo>
                    <a:pt x="10193" y="1272"/>
                    <a:pt x="10167" y="1324"/>
                    <a:pt x="10167" y="1350"/>
                  </a:cubicBezTo>
                  <a:cubicBezTo>
                    <a:pt x="10219" y="1870"/>
                    <a:pt x="10245" y="2389"/>
                    <a:pt x="10245" y="2882"/>
                  </a:cubicBezTo>
                  <a:cubicBezTo>
                    <a:pt x="10219" y="3220"/>
                    <a:pt x="10193" y="3531"/>
                    <a:pt x="10141" y="3843"/>
                  </a:cubicBezTo>
                  <a:cubicBezTo>
                    <a:pt x="10089" y="4180"/>
                    <a:pt x="10037" y="4492"/>
                    <a:pt x="9933" y="4829"/>
                  </a:cubicBezTo>
                  <a:cubicBezTo>
                    <a:pt x="9881" y="5011"/>
                    <a:pt x="9829" y="5193"/>
                    <a:pt x="9751" y="5374"/>
                  </a:cubicBezTo>
                  <a:cubicBezTo>
                    <a:pt x="8999" y="6439"/>
                    <a:pt x="8220" y="7477"/>
                    <a:pt x="7441" y="8516"/>
                  </a:cubicBezTo>
                  <a:cubicBezTo>
                    <a:pt x="7104" y="8905"/>
                    <a:pt x="6792" y="9320"/>
                    <a:pt x="6454" y="9710"/>
                  </a:cubicBezTo>
                  <a:lnTo>
                    <a:pt x="6221" y="9995"/>
                  </a:lnTo>
                  <a:cubicBezTo>
                    <a:pt x="6299" y="9762"/>
                    <a:pt x="6377" y="9502"/>
                    <a:pt x="6454" y="9242"/>
                  </a:cubicBezTo>
                  <a:cubicBezTo>
                    <a:pt x="6532" y="8905"/>
                    <a:pt x="6610" y="8567"/>
                    <a:pt x="6662" y="8204"/>
                  </a:cubicBezTo>
                  <a:cubicBezTo>
                    <a:pt x="6740" y="7867"/>
                    <a:pt x="6792" y="7477"/>
                    <a:pt x="6818" y="7088"/>
                  </a:cubicBezTo>
                  <a:cubicBezTo>
                    <a:pt x="6896" y="6387"/>
                    <a:pt x="6896" y="5660"/>
                    <a:pt x="6818" y="4959"/>
                  </a:cubicBezTo>
                  <a:cubicBezTo>
                    <a:pt x="6740" y="4232"/>
                    <a:pt x="6584" y="3557"/>
                    <a:pt x="6351" y="2882"/>
                  </a:cubicBezTo>
                  <a:cubicBezTo>
                    <a:pt x="6351" y="2856"/>
                    <a:pt x="6325" y="2830"/>
                    <a:pt x="6273" y="2830"/>
                  </a:cubicBezTo>
                  <a:lnTo>
                    <a:pt x="6247" y="2830"/>
                  </a:lnTo>
                  <a:cubicBezTo>
                    <a:pt x="6195" y="2856"/>
                    <a:pt x="6195" y="2908"/>
                    <a:pt x="6195" y="2934"/>
                  </a:cubicBezTo>
                  <a:cubicBezTo>
                    <a:pt x="6299" y="3220"/>
                    <a:pt x="6377" y="3479"/>
                    <a:pt x="6429" y="3765"/>
                  </a:cubicBezTo>
                  <a:cubicBezTo>
                    <a:pt x="6610" y="4544"/>
                    <a:pt x="6662" y="5296"/>
                    <a:pt x="6636" y="6075"/>
                  </a:cubicBezTo>
                  <a:lnTo>
                    <a:pt x="6636" y="6049"/>
                  </a:lnTo>
                  <a:cubicBezTo>
                    <a:pt x="6636" y="6309"/>
                    <a:pt x="6610" y="6568"/>
                    <a:pt x="6584" y="6828"/>
                  </a:cubicBezTo>
                  <a:cubicBezTo>
                    <a:pt x="6558" y="7062"/>
                    <a:pt x="6506" y="7373"/>
                    <a:pt x="6454" y="7633"/>
                  </a:cubicBezTo>
                  <a:cubicBezTo>
                    <a:pt x="6377" y="8152"/>
                    <a:pt x="6247" y="8645"/>
                    <a:pt x="6091" y="9139"/>
                  </a:cubicBezTo>
                  <a:cubicBezTo>
                    <a:pt x="5987" y="9476"/>
                    <a:pt x="5883" y="9814"/>
                    <a:pt x="5780" y="10151"/>
                  </a:cubicBezTo>
                  <a:cubicBezTo>
                    <a:pt x="5702" y="10385"/>
                    <a:pt x="5598" y="10618"/>
                    <a:pt x="5520" y="10852"/>
                  </a:cubicBezTo>
                  <a:cubicBezTo>
                    <a:pt x="5494" y="10852"/>
                    <a:pt x="5494" y="10878"/>
                    <a:pt x="5468" y="10904"/>
                  </a:cubicBezTo>
                  <a:lnTo>
                    <a:pt x="4507" y="12072"/>
                  </a:lnTo>
                  <a:lnTo>
                    <a:pt x="3988" y="12721"/>
                  </a:lnTo>
                  <a:cubicBezTo>
                    <a:pt x="4092" y="12046"/>
                    <a:pt x="4170" y="11371"/>
                    <a:pt x="4170" y="10696"/>
                  </a:cubicBezTo>
                  <a:cubicBezTo>
                    <a:pt x="4170" y="10099"/>
                    <a:pt x="4092" y="9502"/>
                    <a:pt x="3988" y="8905"/>
                  </a:cubicBezTo>
                  <a:cubicBezTo>
                    <a:pt x="3858" y="8334"/>
                    <a:pt x="3651" y="7763"/>
                    <a:pt x="3391" y="7243"/>
                  </a:cubicBezTo>
                  <a:cubicBezTo>
                    <a:pt x="3391" y="7192"/>
                    <a:pt x="3339" y="7192"/>
                    <a:pt x="3313" y="7166"/>
                  </a:cubicBezTo>
                  <a:lnTo>
                    <a:pt x="3287" y="7166"/>
                  </a:lnTo>
                  <a:cubicBezTo>
                    <a:pt x="3235" y="7192"/>
                    <a:pt x="3209" y="7243"/>
                    <a:pt x="3235" y="7295"/>
                  </a:cubicBezTo>
                  <a:cubicBezTo>
                    <a:pt x="3443" y="7737"/>
                    <a:pt x="3625" y="8230"/>
                    <a:pt x="3729" y="8697"/>
                  </a:cubicBezTo>
                  <a:cubicBezTo>
                    <a:pt x="3806" y="9035"/>
                    <a:pt x="3858" y="9346"/>
                    <a:pt x="3884" y="9658"/>
                  </a:cubicBezTo>
                  <a:cubicBezTo>
                    <a:pt x="3910" y="10021"/>
                    <a:pt x="3910" y="10359"/>
                    <a:pt x="3910" y="10696"/>
                  </a:cubicBezTo>
                  <a:cubicBezTo>
                    <a:pt x="3910" y="10956"/>
                    <a:pt x="3884" y="11189"/>
                    <a:pt x="3858" y="11423"/>
                  </a:cubicBezTo>
                  <a:cubicBezTo>
                    <a:pt x="3832" y="11683"/>
                    <a:pt x="3781" y="11968"/>
                    <a:pt x="3729" y="12228"/>
                  </a:cubicBezTo>
                  <a:cubicBezTo>
                    <a:pt x="3651" y="12617"/>
                    <a:pt x="3573" y="12981"/>
                    <a:pt x="3469" y="13344"/>
                  </a:cubicBezTo>
                  <a:cubicBezTo>
                    <a:pt x="2716" y="14227"/>
                    <a:pt x="2041" y="15161"/>
                    <a:pt x="1418" y="16148"/>
                  </a:cubicBezTo>
                  <a:cubicBezTo>
                    <a:pt x="1107" y="16641"/>
                    <a:pt x="847" y="17186"/>
                    <a:pt x="613" y="17706"/>
                  </a:cubicBezTo>
                  <a:cubicBezTo>
                    <a:pt x="509" y="17991"/>
                    <a:pt x="406" y="18277"/>
                    <a:pt x="302" y="18562"/>
                  </a:cubicBezTo>
                  <a:cubicBezTo>
                    <a:pt x="172" y="18900"/>
                    <a:pt x="94" y="19237"/>
                    <a:pt x="42" y="19575"/>
                  </a:cubicBezTo>
                  <a:cubicBezTo>
                    <a:pt x="0" y="19783"/>
                    <a:pt x="160" y="19975"/>
                    <a:pt x="359" y="19975"/>
                  </a:cubicBezTo>
                  <a:cubicBezTo>
                    <a:pt x="407" y="19975"/>
                    <a:pt x="458" y="19964"/>
                    <a:pt x="509" y="19938"/>
                  </a:cubicBezTo>
                  <a:cubicBezTo>
                    <a:pt x="587" y="19912"/>
                    <a:pt x="665" y="19860"/>
                    <a:pt x="691" y="19782"/>
                  </a:cubicBezTo>
                  <a:cubicBezTo>
                    <a:pt x="769" y="19601"/>
                    <a:pt x="821" y="19445"/>
                    <a:pt x="873" y="19263"/>
                  </a:cubicBezTo>
                  <a:cubicBezTo>
                    <a:pt x="925" y="19082"/>
                    <a:pt x="977" y="18952"/>
                    <a:pt x="1029" y="18770"/>
                  </a:cubicBezTo>
                  <a:cubicBezTo>
                    <a:pt x="1158" y="18458"/>
                    <a:pt x="1288" y="18121"/>
                    <a:pt x="1444" y="17784"/>
                  </a:cubicBezTo>
                  <a:cubicBezTo>
                    <a:pt x="1730" y="17160"/>
                    <a:pt x="2041" y="16563"/>
                    <a:pt x="2405" y="15992"/>
                  </a:cubicBezTo>
                  <a:cubicBezTo>
                    <a:pt x="2716" y="15499"/>
                    <a:pt x="3054" y="15032"/>
                    <a:pt x="3391" y="14538"/>
                  </a:cubicBezTo>
                  <a:cubicBezTo>
                    <a:pt x="3469" y="14486"/>
                    <a:pt x="3547" y="14409"/>
                    <a:pt x="3625" y="14331"/>
                  </a:cubicBezTo>
                  <a:cubicBezTo>
                    <a:pt x="3832" y="14201"/>
                    <a:pt x="4014" y="14045"/>
                    <a:pt x="4222" y="13915"/>
                  </a:cubicBezTo>
                  <a:cubicBezTo>
                    <a:pt x="4611" y="13630"/>
                    <a:pt x="5027" y="13370"/>
                    <a:pt x="5468" y="13162"/>
                  </a:cubicBezTo>
                  <a:cubicBezTo>
                    <a:pt x="5702" y="13033"/>
                    <a:pt x="5935" y="12929"/>
                    <a:pt x="6169" y="12825"/>
                  </a:cubicBezTo>
                  <a:cubicBezTo>
                    <a:pt x="6403" y="12721"/>
                    <a:pt x="6688" y="12617"/>
                    <a:pt x="6974" y="12513"/>
                  </a:cubicBezTo>
                  <a:cubicBezTo>
                    <a:pt x="7493" y="12332"/>
                    <a:pt x="8012" y="12176"/>
                    <a:pt x="8557" y="12046"/>
                  </a:cubicBezTo>
                  <a:cubicBezTo>
                    <a:pt x="9206" y="11890"/>
                    <a:pt x="9881" y="11787"/>
                    <a:pt x="10556" y="11709"/>
                  </a:cubicBezTo>
                  <a:cubicBezTo>
                    <a:pt x="11179" y="11631"/>
                    <a:pt x="11802" y="11579"/>
                    <a:pt x="12451" y="11579"/>
                  </a:cubicBezTo>
                  <a:cubicBezTo>
                    <a:pt x="12503" y="11579"/>
                    <a:pt x="12529" y="11527"/>
                    <a:pt x="12529" y="11475"/>
                  </a:cubicBezTo>
                  <a:cubicBezTo>
                    <a:pt x="12529" y="11449"/>
                    <a:pt x="12477" y="11397"/>
                    <a:pt x="12425" y="11397"/>
                  </a:cubicBezTo>
                  <a:cubicBezTo>
                    <a:pt x="12036" y="11397"/>
                    <a:pt x="11647" y="11397"/>
                    <a:pt x="11257" y="11449"/>
                  </a:cubicBezTo>
                  <a:cubicBezTo>
                    <a:pt x="10868" y="11475"/>
                    <a:pt x="10452" y="11501"/>
                    <a:pt x="10037" y="11553"/>
                  </a:cubicBezTo>
                  <a:cubicBezTo>
                    <a:pt x="9622" y="11579"/>
                    <a:pt x="9206" y="11657"/>
                    <a:pt x="8765" y="11709"/>
                  </a:cubicBezTo>
                  <a:cubicBezTo>
                    <a:pt x="8350" y="11787"/>
                    <a:pt x="7960" y="11890"/>
                    <a:pt x="7545" y="11994"/>
                  </a:cubicBezTo>
                  <a:cubicBezTo>
                    <a:pt x="7129" y="12098"/>
                    <a:pt x="6714" y="12228"/>
                    <a:pt x="6325" y="12358"/>
                  </a:cubicBezTo>
                  <a:cubicBezTo>
                    <a:pt x="5909" y="12488"/>
                    <a:pt x="5520" y="12643"/>
                    <a:pt x="5156" y="12825"/>
                  </a:cubicBezTo>
                  <a:cubicBezTo>
                    <a:pt x="4845" y="12981"/>
                    <a:pt x="4559" y="13137"/>
                    <a:pt x="4274" y="13318"/>
                  </a:cubicBezTo>
                  <a:lnTo>
                    <a:pt x="4819" y="12591"/>
                  </a:lnTo>
                  <a:cubicBezTo>
                    <a:pt x="5130" y="12176"/>
                    <a:pt x="5442" y="11787"/>
                    <a:pt x="5728" y="11371"/>
                  </a:cubicBezTo>
                  <a:lnTo>
                    <a:pt x="6143" y="10826"/>
                  </a:lnTo>
                  <a:cubicBezTo>
                    <a:pt x="6247" y="10722"/>
                    <a:pt x="6377" y="10592"/>
                    <a:pt x="6506" y="10463"/>
                  </a:cubicBezTo>
                  <a:lnTo>
                    <a:pt x="6506" y="10463"/>
                  </a:lnTo>
                  <a:lnTo>
                    <a:pt x="6480" y="10514"/>
                  </a:lnTo>
                  <a:cubicBezTo>
                    <a:pt x="7000" y="10021"/>
                    <a:pt x="7545" y="9580"/>
                    <a:pt x="8142" y="9165"/>
                  </a:cubicBezTo>
                  <a:cubicBezTo>
                    <a:pt x="8427" y="8957"/>
                    <a:pt x="8713" y="8775"/>
                    <a:pt x="9025" y="8567"/>
                  </a:cubicBezTo>
                  <a:cubicBezTo>
                    <a:pt x="9336" y="8386"/>
                    <a:pt x="9622" y="8230"/>
                    <a:pt x="9933" y="8048"/>
                  </a:cubicBezTo>
                  <a:cubicBezTo>
                    <a:pt x="10504" y="7763"/>
                    <a:pt x="11101" y="7503"/>
                    <a:pt x="11725" y="7269"/>
                  </a:cubicBezTo>
                  <a:cubicBezTo>
                    <a:pt x="12348" y="7036"/>
                    <a:pt x="12997" y="6828"/>
                    <a:pt x="13646" y="6646"/>
                  </a:cubicBezTo>
                  <a:cubicBezTo>
                    <a:pt x="13698" y="6646"/>
                    <a:pt x="13723" y="6594"/>
                    <a:pt x="13698" y="6543"/>
                  </a:cubicBezTo>
                  <a:cubicBezTo>
                    <a:pt x="13698" y="6517"/>
                    <a:pt x="13698" y="6517"/>
                    <a:pt x="13672" y="6491"/>
                  </a:cubicBezTo>
                  <a:lnTo>
                    <a:pt x="13646" y="6491"/>
                  </a:lnTo>
                  <a:cubicBezTo>
                    <a:pt x="12919" y="6672"/>
                    <a:pt x="12192" y="6906"/>
                    <a:pt x="11491" y="7140"/>
                  </a:cubicBezTo>
                  <a:cubicBezTo>
                    <a:pt x="11127" y="7269"/>
                    <a:pt x="10790" y="7399"/>
                    <a:pt x="10426" y="7555"/>
                  </a:cubicBezTo>
                  <a:cubicBezTo>
                    <a:pt x="10089" y="7685"/>
                    <a:pt x="9726" y="7867"/>
                    <a:pt x="9362" y="8048"/>
                  </a:cubicBezTo>
                  <a:cubicBezTo>
                    <a:pt x="8687" y="8360"/>
                    <a:pt x="8064" y="8749"/>
                    <a:pt x="7441" y="9190"/>
                  </a:cubicBezTo>
                  <a:cubicBezTo>
                    <a:pt x="7415" y="9216"/>
                    <a:pt x="7363" y="9268"/>
                    <a:pt x="7311" y="9294"/>
                  </a:cubicBezTo>
                  <a:cubicBezTo>
                    <a:pt x="7415" y="9165"/>
                    <a:pt x="7519" y="9035"/>
                    <a:pt x="7623" y="8879"/>
                  </a:cubicBezTo>
                  <a:cubicBezTo>
                    <a:pt x="8220" y="8048"/>
                    <a:pt x="8843" y="7217"/>
                    <a:pt x="9414" y="6361"/>
                  </a:cubicBezTo>
                  <a:cubicBezTo>
                    <a:pt x="9596" y="6101"/>
                    <a:pt x="9751" y="5842"/>
                    <a:pt x="9933" y="5582"/>
                  </a:cubicBezTo>
                  <a:cubicBezTo>
                    <a:pt x="9959" y="5582"/>
                    <a:pt x="9985" y="5556"/>
                    <a:pt x="10011" y="5556"/>
                  </a:cubicBezTo>
                  <a:cubicBezTo>
                    <a:pt x="10167" y="5374"/>
                    <a:pt x="10323" y="5193"/>
                    <a:pt x="10530" y="5037"/>
                  </a:cubicBezTo>
                  <a:cubicBezTo>
                    <a:pt x="10790" y="4777"/>
                    <a:pt x="11101" y="4518"/>
                    <a:pt x="11413" y="4310"/>
                  </a:cubicBezTo>
                  <a:cubicBezTo>
                    <a:pt x="11725" y="4076"/>
                    <a:pt x="12036" y="3869"/>
                    <a:pt x="12374" y="3713"/>
                  </a:cubicBezTo>
                  <a:cubicBezTo>
                    <a:pt x="12503" y="3635"/>
                    <a:pt x="12633" y="3583"/>
                    <a:pt x="12737" y="3531"/>
                  </a:cubicBezTo>
                  <a:cubicBezTo>
                    <a:pt x="12789" y="3505"/>
                    <a:pt x="12815" y="3453"/>
                    <a:pt x="12789" y="3401"/>
                  </a:cubicBezTo>
                  <a:cubicBezTo>
                    <a:pt x="12789" y="3375"/>
                    <a:pt x="12737" y="3349"/>
                    <a:pt x="12711" y="3349"/>
                  </a:cubicBezTo>
                  <a:lnTo>
                    <a:pt x="12685" y="3349"/>
                  </a:lnTo>
                  <a:cubicBezTo>
                    <a:pt x="12425" y="3479"/>
                    <a:pt x="12192" y="3609"/>
                    <a:pt x="11958" y="3739"/>
                  </a:cubicBezTo>
                  <a:cubicBezTo>
                    <a:pt x="11699" y="3869"/>
                    <a:pt x="11413" y="4050"/>
                    <a:pt x="11179" y="4232"/>
                  </a:cubicBezTo>
                  <a:cubicBezTo>
                    <a:pt x="10920" y="4440"/>
                    <a:pt x="10660" y="4647"/>
                    <a:pt x="10426" y="4855"/>
                  </a:cubicBezTo>
                  <a:cubicBezTo>
                    <a:pt x="10738" y="4336"/>
                    <a:pt x="11050" y="3843"/>
                    <a:pt x="11361" y="3323"/>
                  </a:cubicBezTo>
                  <a:cubicBezTo>
                    <a:pt x="11958" y="2285"/>
                    <a:pt x="12529" y="1221"/>
                    <a:pt x="13023" y="104"/>
                  </a:cubicBezTo>
                  <a:cubicBezTo>
                    <a:pt x="13049" y="52"/>
                    <a:pt x="12997" y="0"/>
                    <a:pt x="12945" y="0"/>
                  </a:cubicBezTo>
                  <a:close/>
                </a:path>
              </a:pathLst>
            </a:custGeom>
            <a:solidFill>
              <a:srgbClr val="E793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140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73184"/>
              </p:ext>
            </p:extLst>
          </p:nvPr>
        </p:nvGraphicFramePr>
        <p:xfrm>
          <a:off x="2369529" y="2346716"/>
          <a:ext cx="7315200" cy="4023360"/>
        </p:xfrm>
        <a:graphic>
          <a:graphicData uri="http://schemas.openxmlformats.org/drawingml/2006/table">
            <a:tbl>
              <a:tblPr firstRow="1" bandRow="1"/>
              <a:tblGrid>
                <a:gridCol w="914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en-US" sz="6000" smtClean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6000" dirty="0">
                        <a:solidFill>
                          <a:srgbClr val="3366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smtClean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6000" dirty="0">
                        <a:solidFill>
                          <a:srgbClr val="3366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smtClean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6000" dirty="0">
                        <a:solidFill>
                          <a:srgbClr val="3366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6000" smtClean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</a:t>
                      </a:r>
                      <a:endParaRPr lang="en-US" sz="6000" dirty="0">
                        <a:solidFill>
                          <a:srgbClr val="3366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 smtClean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ea typeface="Arial-Rounded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6000" dirty="0">
                        <a:solidFill>
                          <a:srgbClr val="3366FF"/>
                        </a:solidFill>
                        <a:latin typeface="Times New Roman" panose="02020603050405020304" pitchFamily="18" charset="0"/>
                        <a:ea typeface="Arial-Rounded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ea typeface="Arial-Rounded" pitchFamily="34" charset="0"/>
                          <a:cs typeface="Times New Roman" panose="02020603050405020304" pitchFamily="18" charset="0"/>
                        </a:rPr>
                        <a:t>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ea typeface="Arial-Rounded" pitchFamily="34" charset="0"/>
                          <a:cs typeface="Times New Roman" panose="02020603050405020304" pitchFamily="18" charset="0"/>
                        </a:rPr>
                        <a:t>g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ea typeface="Arial-Rounded" pitchFamily="34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en-US" sz="6000" dirty="0" smtClean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6000" dirty="0">
                        <a:solidFill>
                          <a:srgbClr val="3366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 smtClean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à</a:t>
                      </a:r>
                      <a:endParaRPr lang="en-US" sz="6000" dirty="0">
                        <a:solidFill>
                          <a:srgbClr val="3366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 smtClean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6000" dirty="0">
                        <a:solidFill>
                          <a:srgbClr val="3366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smtClean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ea typeface="Arial-Rounded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6000" dirty="0">
                        <a:solidFill>
                          <a:srgbClr val="3366FF"/>
                        </a:solidFill>
                        <a:latin typeface="Times New Roman" panose="02020603050405020304" pitchFamily="18" charset="0"/>
                        <a:ea typeface="Arial-Rounded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6000" smtClean="0">
                          <a:solidFill>
                            <a:srgbClr val="3366FF"/>
                          </a:solidFill>
                          <a:latin typeface="Times New Roman" pitchFamily="18" charset="0"/>
                          <a:ea typeface="Arial-Rounded" pitchFamily="34" charset="0"/>
                          <a:cs typeface="Times New Roman" pitchFamily="18" charset="0"/>
                        </a:rPr>
                        <a:t>ồ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smtClean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ea typeface="Arial-Rounded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6000" dirty="0">
                        <a:solidFill>
                          <a:srgbClr val="3366FF"/>
                        </a:solidFill>
                        <a:latin typeface="Times New Roman" panose="02020603050405020304" pitchFamily="18" charset="0"/>
                        <a:ea typeface="Arial-Rounded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smtClean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ea typeface="Arial-Rounded" pitchFamily="34" charset="0"/>
                          <a:cs typeface="Times New Roman" panose="02020603050405020304" pitchFamily="18" charset="0"/>
                        </a:rPr>
                        <a:t>â</a:t>
                      </a:r>
                      <a:endParaRPr lang="en-US" sz="6000">
                        <a:solidFill>
                          <a:srgbClr val="3366FF"/>
                        </a:solidFill>
                        <a:latin typeface="Times New Roman" panose="02020603050405020304" pitchFamily="18" charset="0"/>
                        <a:ea typeface="Arial-Rounded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smtClean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ea typeface="Arial-Rounded" pitchFamily="34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6000" dirty="0">
                        <a:solidFill>
                          <a:srgbClr val="3366FF"/>
                        </a:solidFill>
                        <a:latin typeface="Times New Roman" panose="02020603050405020304" pitchFamily="18" charset="0"/>
                        <a:ea typeface="Arial-Rounded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en-US" sz="6000" dirty="0" smtClean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ea typeface="Arial-Rounded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6000" dirty="0">
                        <a:solidFill>
                          <a:srgbClr val="3366FF"/>
                        </a:solidFill>
                        <a:latin typeface="Times New Roman" panose="02020603050405020304" pitchFamily="18" charset="0"/>
                        <a:ea typeface="Arial-Rounded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0" smtClean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ea typeface="Arial-Rounded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6000" b="0" dirty="0">
                        <a:solidFill>
                          <a:srgbClr val="3366FF"/>
                        </a:solidFill>
                        <a:latin typeface="Times New Roman" panose="02020603050405020304" pitchFamily="18" charset="0"/>
                        <a:ea typeface="Arial-Rounded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6000" smtClean="0">
                          <a:solidFill>
                            <a:srgbClr val="3366FF"/>
                          </a:solidFill>
                          <a:latin typeface="Times New Roman" pitchFamily="18" charset="0"/>
                          <a:ea typeface="Arial-Rounded" pitchFamily="34" charset="0"/>
                          <a:cs typeface="Times New Roman" pitchFamily="18" charset="0"/>
                        </a:rPr>
                        <a:t>ỏ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6000" smtClean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ea typeface="Arial-Rounded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6000" dirty="0" smtClean="0">
                        <a:solidFill>
                          <a:srgbClr val="3366FF"/>
                        </a:solidFill>
                        <a:latin typeface="Times New Roman" panose="02020603050405020304" pitchFamily="18" charset="0"/>
                        <a:ea typeface="Arial-Rounded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 smtClean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ea typeface="Arial-Rounded" pitchFamily="34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6000" dirty="0">
                        <a:solidFill>
                          <a:srgbClr val="3366FF"/>
                        </a:solidFill>
                        <a:latin typeface="Times New Roman" panose="02020603050405020304" pitchFamily="18" charset="0"/>
                        <a:ea typeface="Arial-Rounded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ea typeface="Arial-Rounded" pitchFamily="34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ea typeface="Arial-Rounded" pitchFamily="34" charset="0"/>
                          <a:cs typeface="Times New Roman" panose="02020603050405020304" pitchFamily="18" charset="0"/>
                        </a:rPr>
                        <a:t>g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ea typeface="Arial-Rounded" pitchFamily="34" charset="0"/>
                          <a:cs typeface="Times New Roman" panose="02020603050405020304" pitchFamily="18" charset="0"/>
                        </a:rPr>
                        <a:t>m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en-US" sz="6000" dirty="0" smtClean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ea typeface="Arial-Rounded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6000" dirty="0">
                        <a:solidFill>
                          <a:srgbClr val="3366FF"/>
                        </a:solidFill>
                        <a:latin typeface="Times New Roman" panose="02020603050405020304" pitchFamily="18" charset="0"/>
                        <a:ea typeface="Arial-Rounded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ea typeface="Arial-Rounded" pitchFamily="34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ea typeface="Arial-Rounded" pitchFamily="34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 smtClean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6000" dirty="0">
                        <a:solidFill>
                          <a:srgbClr val="3366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ea typeface="Arial-Rounded" pitchFamily="34" charset="0"/>
                          <a:cs typeface="Times New Roman" panose="02020603050405020304" pitchFamily="18" charset="0"/>
                        </a:rPr>
                        <a:t>p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smtClean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ea typeface="Arial-Rounded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6000" dirty="0">
                        <a:solidFill>
                          <a:srgbClr val="3366FF"/>
                        </a:solidFill>
                        <a:latin typeface="Times New Roman" panose="02020603050405020304" pitchFamily="18" charset="0"/>
                        <a:ea typeface="Arial-Rounded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6000" smtClean="0">
                          <a:solidFill>
                            <a:srgbClr val="3366FF"/>
                          </a:solidFill>
                          <a:latin typeface="Times New Roman" pitchFamily="18" charset="0"/>
                          <a:ea typeface="Arial-Rounded" pitchFamily="34" charset="0"/>
                          <a:cs typeface="Times New Roman" pitchFamily="18" charset="0"/>
                        </a:rPr>
                        <a:t>ị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smtClean="0">
                          <a:solidFill>
                            <a:srgbClr val="3366FF"/>
                          </a:solidFill>
                          <a:latin typeface="Times New Roman" panose="02020603050405020304" pitchFamily="18" charset="0"/>
                          <a:ea typeface="Arial-Rounded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6000" dirty="0">
                        <a:solidFill>
                          <a:srgbClr val="3366FF"/>
                        </a:solidFill>
                        <a:latin typeface="Times New Roman" panose="02020603050405020304" pitchFamily="18" charset="0"/>
                        <a:ea typeface="Arial-Rounded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2362826" y="2388873"/>
            <a:ext cx="3644896" cy="914400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987601" y="5410204"/>
            <a:ext cx="2733186" cy="936577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5135193" y="3393000"/>
            <a:ext cx="4549535" cy="965396"/>
          </a:xfrm>
          <a:prstGeom prst="round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18" y="-13923"/>
            <a:ext cx="12155620" cy="14619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900" dirty="0">
              <a:solidFill>
                <a:srgbClr val="0070C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  <a:p>
            <a:pPr algn="ctr"/>
            <a:r>
              <a:rPr lang="en-US" sz="4000" dirty="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KHỞI ĐỘNG: </a:t>
            </a:r>
            <a:r>
              <a:rPr lang="en-US" sz="4000" i="1" dirty="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AI TINH MẮT?</a:t>
            </a:r>
          </a:p>
          <a:p>
            <a:pPr algn="ctr"/>
            <a:r>
              <a:rPr lang="en-US" sz="4000" dirty="0" err="1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Tìm</a:t>
            </a:r>
            <a:r>
              <a:rPr lang="en-US" sz="4000" dirty="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tên</a:t>
            </a:r>
            <a:r>
              <a:rPr lang="en-US" sz="4000" dirty="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các</a:t>
            </a:r>
            <a:r>
              <a:rPr lang="en-US" sz="4000" dirty="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err="1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loài</a:t>
            </a:r>
            <a:r>
              <a:rPr lang="en-US" sz="4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smtClean="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vật</a:t>
            </a:r>
            <a:endParaRPr lang="en-US" sz="6000" dirty="0">
              <a:solidFill>
                <a:srgbClr val="3366FF"/>
              </a:solidFill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 rot="5400000">
            <a:off x="3202256" y="3477267"/>
            <a:ext cx="1066801" cy="2799073"/>
          </a:xfrm>
          <a:prstGeom prst="roundRect">
            <a:avLst/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ounded Rectangle 14">
            <a:extLst>
              <a:ext uri="{FF2B5EF4-FFF2-40B4-BE49-F238E27FC236}">
                <a16:creationId xmlns:a16="http://schemas.microsoft.com/office/drawing/2014/main" xmlns="" id="{2614DD92-5411-4DBA-A856-9B32A3B01E9A}"/>
              </a:ext>
            </a:extLst>
          </p:cNvPr>
          <p:cNvSpPr/>
          <p:nvPr/>
        </p:nvSpPr>
        <p:spPr>
          <a:xfrm rot="10800000">
            <a:off x="3278454" y="2388873"/>
            <a:ext cx="914399" cy="1954530"/>
          </a:xfrm>
          <a:prstGeom prst="round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483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  <p:bldP spid="15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91331" y="1819866"/>
            <a:ext cx="9933187" cy="659939"/>
          </a:xfrm>
          <a:prstGeom prst="rect">
            <a:avLst/>
          </a:prstGeom>
          <a:noFill/>
        </p:spPr>
        <p:txBody>
          <a:bodyPr wrap="square" lIns="121554" tIns="60777" rIns="121554" bIns="60777" rtlCol="0">
            <a:spAutoFit/>
          </a:bodyPr>
          <a:lstStyle/>
          <a:p>
            <a:pPr defTabSz="912114">
              <a:buClrTx/>
            </a:pPr>
            <a:r>
              <a:rPr lang="en-US" sz="3491" b="1" kern="1200" dirty="0">
                <a:solidFill>
                  <a:srgbClr val="660066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</a:t>
            </a:r>
            <a:r>
              <a:rPr lang="vi-VN" sz="3491" b="1" kern="1200" dirty="0">
                <a:solidFill>
                  <a:srgbClr val="660066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491" b="1" kern="1200" dirty="0" err="1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Mở</a:t>
            </a:r>
            <a:r>
              <a:rPr lang="en-US" sz="3491" b="1" kern="1200" dirty="0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3491" b="1" kern="1200" dirty="0" err="1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rộng</a:t>
            </a:r>
            <a:r>
              <a:rPr lang="en-US" sz="3491" b="1" kern="1200" dirty="0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3491" b="1" kern="1200" dirty="0" err="1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vốn</a:t>
            </a:r>
            <a:r>
              <a:rPr lang="en-US" sz="3491" b="1" kern="1200" dirty="0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3491" b="1" kern="1200" dirty="0" err="1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từ</a:t>
            </a:r>
            <a:r>
              <a:rPr lang="en-US" sz="3491" b="1" kern="1200" dirty="0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3491" b="1" kern="1200" dirty="0" err="1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về</a:t>
            </a:r>
            <a:r>
              <a:rPr lang="en-US" sz="3491" b="1" kern="1200" dirty="0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3491" b="1" kern="1200" dirty="0" err="1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vật</a:t>
            </a:r>
            <a:r>
              <a:rPr lang="en-US" sz="3491" b="1" kern="1200" dirty="0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3491" b="1" kern="1200" dirty="0" err="1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nuôi</a:t>
            </a:r>
            <a:r>
              <a:rPr lang="en-US" sz="3491" b="1" kern="1200" dirty="0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; </a:t>
            </a:r>
            <a:r>
              <a:rPr lang="en-US" sz="3491" b="1" kern="1200" dirty="0" err="1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Câu</a:t>
            </a:r>
            <a:r>
              <a:rPr lang="en-US" sz="3491" b="1" kern="1200" dirty="0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3491" b="1" kern="1200" dirty="0" err="1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nêu</a:t>
            </a:r>
            <a:r>
              <a:rPr lang="en-US" sz="3491" b="1" kern="1200" dirty="0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3491" b="1" kern="1200" dirty="0" err="1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đặc</a:t>
            </a:r>
            <a:r>
              <a:rPr lang="en-US" sz="3491" b="1" kern="1200" dirty="0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3491" b="1" kern="1200" dirty="0" err="1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điểm</a:t>
            </a:r>
            <a:endParaRPr lang="vi-VN" sz="3491" b="1" kern="1200" dirty="0">
              <a:solidFill>
                <a:srgbClr val="660066"/>
              </a:solidFill>
              <a:latin typeface="HP001 4 hàng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22235" y="1153389"/>
            <a:ext cx="3370273" cy="644667"/>
          </a:xfrm>
          <a:prstGeom prst="rect">
            <a:avLst/>
          </a:prstGeom>
          <a:noFill/>
        </p:spPr>
        <p:txBody>
          <a:bodyPr wrap="square" lIns="121554" tIns="60777" rIns="121554" bIns="60777" rtlCol="0">
            <a:spAutoFit/>
          </a:bodyPr>
          <a:lstStyle/>
          <a:p>
            <a:pPr defTabSz="912114">
              <a:buClrTx/>
            </a:pPr>
            <a:r>
              <a:rPr lang="en-US" sz="3392" b="1" kern="1200" dirty="0" err="1" smtClean="0">
                <a:solidFill>
                  <a:srgbClr val="660066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Luyện</a:t>
            </a:r>
            <a:r>
              <a:rPr lang="en-US" sz="3392" b="1" kern="1200" dirty="0" smtClean="0">
                <a:solidFill>
                  <a:srgbClr val="660066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392" b="1" kern="1200" dirty="0" err="1" smtClean="0">
                <a:solidFill>
                  <a:srgbClr val="660066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tập</a:t>
            </a:r>
            <a:endParaRPr lang="en-US" sz="3392" b="1" kern="1200" dirty="0">
              <a:solidFill>
                <a:srgbClr val="660066"/>
              </a:solidFill>
              <a:latin typeface="HP001 4 hàng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31637" y="477042"/>
            <a:ext cx="8682181" cy="660018"/>
          </a:xfrm>
          <a:prstGeom prst="rect">
            <a:avLst/>
          </a:prstGeom>
          <a:noFill/>
        </p:spPr>
        <p:txBody>
          <a:bodyPr wrap="square" lIns="121554" tIns="60777" rIns="121554" bIns="60777" rtlCol="0">
            <a:spAutoFit/>
          </a:bodyPr>
          <a:lstStyle/>
          <a:p>
            <a:pPr defTabSz="912114">
              <a:buClrTx/>
            </a:pPr>
            <a:r>
              <a:rPr lang="en-US" sz="3491" b="1" kern="1200" dirty="0" err="1">
                <a:solidFill>
                  <a:srgbClr val="660066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Thứ</a:t>
            </a:r>
            <a:r>
              <a:rPr lang="en-US" sz="3491" b="1" kern="1200" dirty="0">
                <a:solidFill>
                  <a:srgbClr val="660066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491" b="1" kern="1200" dirty="0" err="1" smtClean="0">
                <a:solidFill>
                  <a:srgbClr val="660066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tư</a:t>
            </a:r>
            <a:r>
              <a:rPr lang="en-US" sz="3491" b="1" kern="1200" dirty="0" smtClean="0">
                <a:solidFill>
                  <a:srgbClr val="660066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491" b="1" kern="1200" dirty="0" err="1">
                <a:solidFill>
                  <a:srgbClr val="660066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ngày</a:t>
            </a:r>
            <a:r>
              <a:rPr lang="en-US" sz="3491" b="1" kern="1200" dirty="0">
                <a:solidFill>
                  <a:srgbClr val="660066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1</a:t>
            </a:r>
            <a:r>
              <a:rPr lang="en-US" sz="3491" b="1" kern="1200" dirty="0" smtClean="0">
                <a:solidFill>
                  <a:srgbClr val="660066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491" b="1" kern="1200" dirty="0" err="1">
                <a:solidFill>
                  <a:srgbClr val="660066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tháng</a:t>
            </a:r>
            <a:r>
              <a:rPr lang="en-US" sz="3491" b="1" kern="1200" dirty="0">
                <a:solidFill>
                  <a:srgbClr val="660066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491" b="1" kern="1200" dirty="0" smtClean="0">
                <a:solidFill>
                  <a:srgbClr val="660066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3 </a:t>
            </a:r>
            <a:r>
              <a:rPr lang="en-US" sz="3491" b="1" kern="1200" dirty="0" err="1">
                <a:solidFill>
                  <a:srgbClr val="660066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năm</a:t>
            </a:r>
            <a:r>
              <a:rPr lang="en-US" sz="3491" b="1" kern="1200" dirty="0">
                <a:solidFill>
                  <a:srgbClr val="660066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491" b="1" kern="1200" dirty="0" smtClean="0">
                <a:solidFill>
                  <a:srgbClr val="660066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2022</a:t>
            </a:r>
            <a:endParaRPr lang="en-US" sz="3491" b="1" kern="1200" dirty="0">
              <a:solidFill>
                <a:srgbClr val="660066"/>
              </a:solidFill>
              <a:latin typeface="HP001 4 hàng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2057335" y="37460"/>
            <a:ext cx="0" cy="684103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015132" y="2485842"/>
            <a:ext cx="9933187" cy="659939"/>
          </a:xfrm>
          <a:prstGeom prst="rect">
            <a:avLst/>
          </a:prstGeom>
          <a:noFill/>
        </p:spPr>
        <p:txBody>
          <a:bodyPr wrap="square" lIns="121554" tIns="60777" rIns="121554" bIns="60777" rtlCol="0">
            <a:spAutoFit/>
          </a:bodyPr>
          <a:lstStyle/>
          <a:p>
            <a:pPr defTabSz="912114">
              <a:buClrTx/>
            </a:pPr>
            <a:r>
              <a:rPr lang="en-US" sz="3491" b="1" kern="1200" dirty="0" err="1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của</a:t>
            </a:r>
            <a:r>
              <a:rPr lang="en-US" sz="3491" b="1" kern="1200" dirty="0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3491" b="1" kern="1200" dirty="0" err="1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các</a:t>
            </a:r>
            <a:r>
              <a:rPr lang="en-US" sz="3491" b="1" kern="1200" dirty="0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3491" b="1" kern="1200" dirty="0" err="1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loài</a:t>
            </a:r>
            <a:r>
              <a:rPr lang="en-US" sz="3491" b="1" kern="1200" dirty="0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3491" b="1" kern="1200" dirty="0" err="1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vật</a:t>
            </a:r>
            <a:r>
              <a:rPr lang="en-US" sz="3491" b="1" kern="1200" dirty="0" smtClean="0">
                <a:solidFill>
                  <a:srgbClr val="660066"/>
                </a:solidFill>
                <a:latin typeface="HP001 4 hàng" pitchFamily="34" charset="0"/>
                <a:ea typeface="+mn-ea"/>
                <a:cs typeface="Arial" panose="020B0604020202020204" pitchFamily="34" charset="0"/>
              </a:rPr>
              <a:t>. </a:t>
            </a:r>
            <a:endParaRPr lang="vi-VN" sz="3491" b="1" kern="1200" dirty="0">
              <a:solidFill>
                <a:srgbClr val="660066"/>
              </a:solidFill>
              <a:latin typeface="HP001 4 hàng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99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图片 3075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62123"/>
            <a:ext cx="11932557" cy="666182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3" name="图片 3092" descr="PPT素材-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1934" y="1105664"/>
            <a:ext cx="4619904" cy="51112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TextBox 15"/>
          <p:cNvSpPr txBox="1"/>
          <p:nvPr/>
        </p:nvSpPr>
        <p:spPr>
          <a:xfrm>
            <a:off x="1866901" y="3413843"/>
            <a:ext cx="417668" cy="64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2114">
              <a:buClrTx/>
            </a:pPr>
            <a:r>
              <a:rPr lang="en-US" altLang="zh-CN" sz="3591" kern="1200" dirty="0">
                <a:solidFill>
                  <a:prstClr val="white"/>
                </a:solidFill>
                <a:latin typeface="Calibri"/>
                <a:cs typeface="+mn-cs"/>
              </a:rPr>
              <a:t>3</a:t>
            </a:r>
            <a:endParaRPr lang="zh-CN" altLang="en-US" sz="3591" kern="1200" dirty="0">
              <a:solidFill>
                <a:prstClr val="white"/>
              </a:solidFill>
              <a:latin typeface="Calibri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17330" y="4760852"/>
            <a:ext cx="417668" cy="64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2114">
              <a:buClrTx/>
            </a:pPr>
            <a:r>
              <a:rPr lang="en-US" altLang="zh-CN" sz="3591" kern="1200" dirty="0">
                <a:solidFill>
                  <a:prstClr val="white"/>
                </a:solidFill>
                <a:latin typeface="Calibri"/>
                <a:cs typeface="+mn-cs"/>
              </a:rPr>
              <a:t>4</a:t>
            </a:r>
            <a:endParaRPr lang="zh-CN" altLang="en-US" sz="3591" kern="1200" dirty="0">
              <a:solidFill>
                <a:prstClr val="white"/>
              </a:solidFill>
              <a:latin typeface="Calibri"/>
              <a:cs typeface="+mn-cs"/>
            </a:endParaRPr>
          </a:p>
        </p:txBody>
      </p:sp>
      <p:pic>
        <p:nvPicPr>
          <p:cNvPr id="34" name="图片 46124" descr="png-07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5879" y="1155452"/>
            <a:ext cx="1094248" cy="100556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图片 46127" descr="png-07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0361" y="2203644"/>
            <a:ext cx="1094248" cy="109424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" name="图片 46130" descr="png-0731副本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3591" y="3413842"/>
            <a:ext cx="1228060" cy="110850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TextBox 71"/>
          <p:cNvSpPr txBox="1"/>
          <p:nvPr/>
        </p:nvSpPr>
        <p:spPr>
          <a:xfrm>
            <a:off x="2401255" y="2223111"/>
            <a:ext cx="5148680" cy="107478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defTabSz="912114" eaLnBrk="0" hangingPunct="0">
              <a:buClrTx/>
            </a:pP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Nêu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được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các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đặc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điểm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của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các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phận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con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vật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endParaRPr lang="zh-CN" altLang="en-US" sz="3192" b="1" kern="1200" dirty="0">
              <a:solidFill>
                <a:srgbClr val="0000FF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44" name="TextBox 71"/>
          <p:cNvSpPr txBox="1"/>
          <p:nvPr/>
        </p:nvSpPr>
        <p:spPr>
          <a:xfrm>
            <a:off x="2406035" y="3521184"/>
            <a:ext cx="5167423" cy="107478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defTabSz="912114" eaLnBrk="0" hangingPunct="0">
              <a:buClrTx/>
            </a:pP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Biết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đặt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câu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về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một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phận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của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con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vật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nuôi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trong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nhà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  <a:endParaRPr lang="zh-CN" altLang="en-US" sz="3192" b="1" kern="1200" dirty="0">
              <a:solidFill>
                <a:srgbClr val="0000FF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24609" y="1015324"/>
            <a:ext cx="5162843" cy="107478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defTabSz="912114" eaLnBrk="0" hangingPunct="0">
              <a:buClrTx/>
            </a:pP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Tìm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được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các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từ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chỉ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con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vật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phận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của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con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vật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92" kern="1200" dirty="0" err="1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nuôi</a:t>
            </a:r>
            <a:r>
              <a:rPr lang="en-US" sz="3192" kern="1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endParaRPr lang="zh-CN" altLang="en-US" sz="3192" b="1" kern="1200" dirty="0">
              <a:solidFill>
                <a:srgbClr val="0000FF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094040" y="870895"/>
            <a:ext cx="3105230" cy="706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2114">
              <a:buClrTx/>
            </a:pPr>
            <a:r>
              <a:rPr lang="en-US" sz="3990" b="1" kern="120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MỤC TIÊU</a:t>
            </a:r>
          </a:p>
        </p:txBody>
      </p:sp>
    </p:spTree>
    <p:extLst>
      <p:ext uri="{BB962C8B-B14F-4D97-AF65-F5344CB8AC3E}">
        <p14:creationId xmlns:p14="http://schemas.microsoft.com/office/powerpoint/2010/main" val="158411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5919" y="168155"/>
            <a:ext cx="1066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loud 4"/>
          <p:cNvSpPr/>
          <p:nvPr/>
        </p:nvSpPr>
        <p:spPr>
          <a:xfrm>
            <a:off x="656507" y="2089961"/>
            <a:ext cx="1791744" cy="1058333"/>
          </a:xfrm>
          <a:prstGeom prst="cloud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loud 12"/>
          <p:cNvSpPr/>
          <p:nvPr/>
        </p:nvSpPr>
        <p:spPr>
          <a:xfrm>
            <a:off x="555375" y="5108138"/>
            <a:ext cx="1715544" cy="1219200"/>
          </a:xfrm>
          <a:prstGeom prst="cloud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ắt</a:t>
            </a:r>
            <a:endParaRPr lang="en-US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Cloud 16"/>
          <p:cNvSpPr/>
          <p:nvPr/>
        </p:nvSpPr>
        <p:spPr>
          <a:xfrm>
            <a:off x="2956719" y="2156389"/>
            <a:ext cx="1867944" cy="1018960"/>
          </a:xfrm>
          <a:prstGeom prst="cloud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dê</a:t>
            </a:r>
            <a:endParaRPr lang="en-US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Cloud 17"/>
          <p:cNvSpPr/>
          <p:nvPr/>
        </p:nvSpPr>
        <p:spPr>
          <a:xfrm>
            <a:off x="2956719" y="3391632"/>
            <a:ext cx="1867944" cy="1219200"/>
          </a:xfrm>
          <a:prstGeom prst="cloud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ợn</a:t>
            </a:r>
            <a:endParaRPr lang="en-US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Cloud 18"/>
          <p:cNvSpPr/>
          <p:nvPr/>
        </p:nvSpPr>
        <p:spPr>
          <a:xfrm>
            <a:off x="628045" y="3411685"/>
            <a:ext cx="1820206" cy="1170091"/>
          </a:xfrm>
          <a:prstGeom prst="cloud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endParaRPr lang="en-US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Cloud 19"/>
          <p:cNvSpPr/>
          <p:nvPr/>
        </p:nvSpPr>
        <p:spPr>
          <a:xfrm>
            <a:off x="2956719" y="5108138"/>
            <a:ext cx="1600200" cy="1205896"/>
          </a:xfrm>
          <a:prstGeom prst="cloud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ỏ</a:t>
            </a:r>
            <a:endParaRPr lang="en-US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Cloud 21"/>
          <p:cNvSpPr/>
          <p:nvPr/>
        </p:nvSpPr>
        <p:spPr>
          <a:xfrm>
            <a:off x="6385719" y="1964173"/>
            <a:ext cx="1940614" cy="1166775"/>
          </a:xfrm>
          <a:prstGeom prst="cloud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</a:t>
            </a:r>
            <a:endParaRPr lang="en-US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Cloud 22"/>
          <p:cNvSpPr/>
          <p:nvPr/>
        </p:nvSpPr>
        <p:spPr>
          <a:xfrm>
            <a:off x="6157119" y="4953000"/>
            <a:ext cx="1905000" cy="1361034"/>
          </a:xfrm>
          <a:prstGeom prst="cloud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endParaRPr lang="en-US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Cloud 23"/>
          <p:cNvSpPr/>
          <p:nvPr/>
        </p:nvSpPr>
        <p:spPr>
          <a:xfrm>
            <a:off x="9357519" y="2156389"/>
            <a:ext cx="1676400" cy="1070648"/>
          </a:xfrm>
          <a:prstGeom prst="cloud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bò</a:t>
            </a:r>
            <a:endParaRPr lang="en-US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Cloud 24"/>
          <p:cNvSpPr/>
          <p:nvPr/>
        </p:nvSpPr>
        <p:spPr>
          <a:xfrm>
            <a:off x="9281319" y="3581513"/>
            <a:ext cx="1828800" cy="1057024"/>
          </a:xfrm>
          <a:prstGeom prst="cloud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endParaRPr lang="en-US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Cloud 25"/>
          <p:cNvSpPr/>
          <p:nvPr/>
        </p:nvSpPr>
        <p:spPr>
          <a:xfrm>
            <a:off x="6458389" y="3362576"/>
            <a:ext cx="1867944" cy="1219200"/>
          </a:xfrm>
          <a:prstGeom prst="cloud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đuôi</a:t>
            </a:r>
            <a:endParaRPr lang="en-US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Cloud 26"/>
          <p:cNvSpPr/>
          <p:nvPr/>
        </p:nvSpPr>
        <p:spPr>
          <a:xfrm>
            <a:off x="9281319" y="4964359"/>
            <a:ext cx="1676400" cy="1401719"/>
          </a:xfrm>
          <a:prstGeom prst="cloud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ịt</a:t>
            </a:r>
            <a:endParaRPr lang="en-US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97009" y="1066163"/>
            <a:ext cx="4319420" cy="64633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5978149" y="1028032"/>
            <a:ext cx="5970169" cy="64633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32918" y="1004607"/>
            <a:ext cx="5834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>
                <a:solidFill>
                  <a:srgbClr val="0000FF"/>
                </a:solidFill>
              </a:rPr>
              <a:t>1</a:t>
            </a:r>
            <a:endParaRPr lang="en-US" sz="4400" b="1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457072" y="998560"/>
            <a:ext cx="5834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892541" y="1924225"/>
            <a:ext cx="5834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>
                <a:solidFill>
                  <a:srgbClr val="0000FF"/>
                </a:solidFill>
              </a:rPr>
              <a:t>2</a:t>
            </a:r>
            <a:endParaRPr lang="en-US" sz="4400" b="1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14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21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5919" y="168155"/>
            <a:ext cx="1066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Cloud 16"/>
          <p:cNvSpPr/>
          <p:nvPr/>
        </p:nvSpPr>
        <p:spPr>
          <a:xfrm>
            <a:off x="2956719" y="2156389"/>
            <a:ext cx="1867944" cy="1018960"/>
          </a:xfrm>
          <a:prstGeom prst="cloud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dê</a:t>
            </a:r>
            <a:endParaRPr lang="en-US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97009" y="1066163"/>
            <a:ext cx="4319420" cy="64633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6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5978149" y="1028032"/>
            <a:ext cx="5970169" cy="64633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6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36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36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32918" y="1004607"/>
            <a:ext cx="5834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>
                <a:solidFill>
                  <a:srgbClr val="0000FF"/>
                </a:solidFill>
              </a:rPr>
              <a:t>1</a:t>
            </a:r>
            <a:endParaRPr lang="en-US" sz="4400" b="1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457072" y="998560"/>
            <a:ext cx="5834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241173" y="2097325"/>
            <a:ext cx="5834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>
                <a:solidFill>
                  <a:srgbClr val="0000FF"/>
                </a:solidFill>
              </a:rPr>
              <a:t>1</a:t>
            </a:r>
            <a:endParaRPr lang="en-US" sz="4400" b="1">
              <a:solidFill>
                <a:srgbClr val="0000FF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385719" y="5171284"/>
            <a:ext cx="1632275" cy="1079604"/>
            <a:chOff x="6458389" y="4953000"/>
            <a:chExt cx="1632275" cy="1079604"/>
          </a:xfrm>
        </p:grpSpPr>
        <p:sp>
          <p:nvSpPr>
            <p:cNvPr id="23" name="Cloud 22"/>
            <p:cNvSpPr/>
            <p:nvPr/>
          </p:nvSpPr>
          <p:spPr>
            <a:xfrm>
              <a:off x="6458389" y="4953000"/>
              <a:ext cx="1603730" cy="1079604"/>
            </a:xfrm>
            <a:prstGeom prst="cloud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 smtClean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gà</a:t>
              </a:r>
              <a:endParaRPr lang="en-US" sz="3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507174" y="4953560"/>
              <a:ext cx="58349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smtClean="0">
                  <a:solidFill>
                    <a:srgbClr val="0000FF"/>
                  </a:solidFill>
                </a:rPr>
                <a:t>1</a:t>
              </a:r>
              <a:endParaRPr lang="en-US" sz="4400" b="1">
                <a:solidFill>
                  <a:srgbClr val="0000FF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9281319" y="4791942"/>
            <a:ext cx="1688213" cy="1401719"/>
            <a:chOff x="9281319" y="4791942"/>
            <a:chExt cx="1688213" cy="1401719"/>
          </a:xfrm>
        </p:grpSpPr>
        <p:sp>
          <p:nvSpPr>
            <p:cNvPr id="27" name="Cloud 26"/>
            <p:cNvSpPr/>
            <p:nvPr/>
          </p:nvSpPr>
          <p:spPr>
            <a:xfrm>
              <a:off x="9281319" y="4791942"/>
              <a:ext cx="1676400" cy="1401719"/>
            </a:xfrm>
            <a:prstGeom prst="cloud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sz="3600" b="1" dirty="0" err="1" smtClean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ịt</a:t>
              </a:r>
              <a:endParaRPr lang="en-US" sz="3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0386042" y="4846223"/>
              <a:ext cx="58349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smtClean="0">
                  <a:solidFill>
                    <a:srgbClr val="0000FF"/>
                  </a:solidFill>
                </a:rPr>
                <a:t>1</a:t>
              </a:r>
              <a:endParaRPr lang="en-US" sz="4400" b="1">
                <a:solidFill>
                  <a:srgbClr val="0000FF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9205119" y="1964174"/>
            <a:ext cx="1768090" cy="1070648"/>
            <a:chOff x="9205119" y="1964174"/>
            <a:chExt cx="1768090" cy="1070648"/>
          </a:xfrm>
        </p:grpSpPr>
        <p:sp>
          <p:nvSpPr>
            <p:cNvPr id="24" name="Cloud 23"/>
            <p:cNvSpPr/>
            <p:nvPr/>
          </p:nvSpPr>
          <p:spPr>
            <a:xfrm>
              <a:off x="9205119" y="1964174"/>
              <a:ext cx="1676400" cy="1070648"/>
            </a:xfrm>
            <a:prstGeom prst="cloud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 smtClean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bò</a:t>
              </a:r>
              <a:endParaRPr lang="en-US" sz="3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0389719" y="2061479"/>
              <a:ext cx="58349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smtClean="0">
                  <a:solidFill>
                    <a:srgbClr val="0000FF"/>
                  </a:solidFill>
                </a:rPr>
                <a:t>1</a:t>
              </a:r>
              <a:endParaRPr lang="en-US" sz="4400" b="1">
                <a:solidFill>
                  <a:srgbClr val="0000FF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956719" y="3391632"/>
            <a:ext cx="1901364" cy="1219200"/>
            <a:chOff x="2956719" y="3391632"/>
            <a:chExt cx="1901364" cy="1219200"/>
          </a:xfrm>
        </p:grpSpPr>
        <p:sp>
          <p:nvSpPr>
            <p:cNvPr id="18" name="Cloud 17"/>
            <p:cNvSpPr/>
            <p:nvPr/>
          </p:nvSpPr>
          <p:spPr>
            <a:xfrm>
              <a:off x="2956719" y="3391632"/>
              <a:ext cx="1867944" cy="1219200"/>
            </a:xfrm>
            <a:prstGeom prst="cloud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sz="3600" b="1" dirty="0" err="1" smtClean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ợn</a:t>
              </a:r>
              <a:endParaRPr lang="en-US" sz="3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274593" y="3506367"/>
              <a:ext cx="58349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smtClean="0">
                  <a:solidFill>
                    <a:srgbClr val="0000FF"/>
                  </a:solidFill>
                </a:rPr>
                <a:t>1</a:t>
              </a:r>
              <a:endParaRPr lang="en-US" sz="4400" b="1">
                <a:solidFill>
                  <a:srgbClr val="0000FF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05264" y="3411685"/>
            <a:ext cx="1942987" cy="1170091"/>
            <a:chOff x="505264" y="3411685"/>
            <a:chExt cx="1942987" cy="1170091"/>
          </a:xfrm>
        </p:grpSpPr>
        <p:sp>
          <p:nvSpPr>
            <p:cNvPr id="19" name="Cloud 18"/>
            <p:cNvSpPr/>
            <p:nvPr/>
          </p:nvSpPr>
          <p:spPr>
            <a:xfrm>
              <a:off x="628045" y="3411685"/>
              <a:ext cx="1820206" cy="1170091"/>
            </a:xfrm>
            <a:prstGeom prst="cloud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 smtClean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chân</a:t>
              </a:r>
              <a:endParaRPr lang="en-US" sz="3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5264" y="3650159"/>
              <a:ext cx="58349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>
                  <a:solidFill>
                    <a:srgbClr val="0000FF"/>
                  </a:solidFill>
                </a:rPr>
                <a:t>2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05264" y="2089961"/>
            <a:ext cx="1942987" cy="1058333"/>
            <a:chOff x="505264" y="2089961"/>
            <a:chExt cx="1942987" cy="1058333"/>
          </a:xfrm>
        </p:grpSpPr>
        <p:sp>
          <p:nvSpPr>
            <p:cNvPr id="5" name="Cloud 4"/>
            <p:cNvSpPr/>
            <p:nvPr/>
          </p:nvSpPr>
          <p:spPr>
            <a:xfrm>
              <a:off x="656507" y="2089961"/>
              <a:ext cx="1791744" cy="1058333"/>
            </a:xfrm>
            <a:prstGeom prst="cloud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 smtClean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đầu</a:t>
              </a:r>
              <a:endParaRPr lang="en-US" sz="3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05264" y="2141937"/>
              <a:ext cx="58349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>
                  <a:solidFill>
                    <a:srgbClr val="0000FF"/>
                  </a:solidFill>
                </a:rPr>
                <a:t>2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9002629" y="3362576"/>
            <a:ext cx="2031290" cy="1057024"/>
            <a:chOff x="9002629" y="3362576"/>
            <a:chExt cx="2031290" cy="1057024"/>
          </a:xfrm>
        </p:grpSpPr>
        <p:sp>
          <p:nvSpPr>
            <p:cNvPr id="25" name="Cloud 24"/>
            <p:cNvSpPr/>
            <p:nvPr/>
          </p:nvSpPr>
          <p:spPr>
            <a:xfrm>
              <a:off x="9205119" y="3362576"/>
              <a:ext cx="1828800" cy="1057024"/>
            </a:xfrm>
            <a:prstGeom prst="cloud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 smtClean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cánh</a:t>
              </a:r>
              <a:endParaRPr lang="en-US" sz="3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002629" y="3411685"/>
              <a:ext cx="58349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>
                  <a:solidFill>
                    <a:srgbClr val="0000FF"/>
                  </a:solidFill>
                </a:rPr>
                <a:t>2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956719" y="5004521"/>
            <a:ext cx="1600200" cy="1309513"/>
            <a:chOff x="2956719" y="5004521"/>
            <a:chExt cx="1600200" cy="1309513"/>
          </a:xfrm>
        </p:grpSpPr>
        <p:sp>
          <p:nvSpPr>
            <p:cNvPr id="20" name="Cloud 19"/>
            <p:cNvSpPr/>
            <p:nvPr/>
          </p:nvSpPr>
          <p:spPr>
            <a:xfrm>
              <a:off x="2956719" y="5108138"/>
              <a:ext cx="1600200" cy="1205896"/>
            </a:xfrm>
            <a:prstGeom prst="cloud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en-US" sz="3600" b="1" dirty="0" err="1" smtClean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ỏ</a:t>
              </a:r>
              <a:endParaRPr lang="en-US" sz="3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062662" y="5004521"/>
              <a:ext cx="58349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>
                  <a:solidFill>
                    <a:srgbClr val="0000FF"/>
                  </a:solidFill>
                </a:rPr>
                <a:t>2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68229" y="5108138"/>
            <a:ext cx="1802690" cy="1219200"/>
            <a:chOff x="468229" y="5108138"/>
            <a:chExt cx="1802690" cy="1219200"/>
          </a:xfrm>
        </p:grpSpPr>
        <p:sp>
          <p:nvSpPr>
            <p:cNvPr id="13" name="Cloud 12"/>
            <p:cNvSpPr/>
            <p:nvPr/>
          </p:nvSpPr>
          <p:spPr>
            <a:xfrm>
              <a:off x="555375" y="5108138"/>
              <a:ext cx="1715544" cy="1219200"/>
            </a:xfrm>
            <a:prstGeom prst="cloud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en-US" sz="3600" b="1" dirty="0" err="1" smtClean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ắt</a:t>
              </a:r>
              <a:endParaRPr lang="en-US" sz="3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68229" y="5424220"/>
              <a:ext cx="58349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>
                  <a:solidFill>
                    <a:srgbClr val="0000FF"/>
                  </a:solidFill>
                </a:rPr>
                <a:t>2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166644" y="1964173"/>
            <a:ext cx="2159689" cy="1166775"/>
            <a:chOff x="6166644" y="1964173"/>
            <a:chExt cx="2159689" cy="1166775"/>
          </a:xfrm>
        </p:grpSpPr>
        <p:sp>
          <p:nvSpPr>
            <p:cNvPr id="22" name="Cloud 21"/>
            <p:cNvSpPr/>
            <p:nvPr/>
          </p:nvSpPr>
          <p:spPr>
            <a:xfrm>
              <a:off x="6385719" y="1964173"/>
              <a:ext cx="1940614" cy="1166775"/>
            </a:xfrm>
            <a:prstGeom prst="cloud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sz="3600" b="1" dirty="0" err="1" smtClean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ổ</a:t>
              </a:r>
              <a:endParaRPr lang="en-US" sz="3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66644" y="1970665"/>
              <a:ext cx="58349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>
                  <a:solidFill>
                    <a:srgbClr val="0000FF"/>
                  </a:solidFill>
                </a:rPr>
                <a:t>2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370638" y="3362576"/>
            <a:ext cx="1955695" cy="1219200"/>
            <a:chOff x="6370638" y="3362576"/>
            <a:chExt cx="1955695" cy="1219200"/>
          </a:xfrm>
        </p:grpSpPr>
        <p:sp>
          <p:nvSpPr>
            <p:cNvPr id="26" name="Cloud 25"/>
            <p:cNvSpPr/>
            <p:nvPr/>
          </p:nvSpPr>
          <p:spPr>
            <a:xfrm>
              <a:off x="6458389" y="3362576"/>
              <a:ext cx="1867944" cy="1219200"/>
            </a:xfrm>
            <a:prstGeom prst="cloud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 smtClean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đuôi</a:t>
              </a:r>
              <a:endParaRPr lang="en-US" sz="3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370638" y="3489605"/>
              <a:ext cx="58349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>
                  <a:solidFill>
                    <a:srgbClr val="0000FF"/>
                  </a:solidFill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610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8625E-7 -1.48148E-6 L -0.45579 -0.443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0" y="-2219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583E-7 -1.85185E-6 L -0.68695 0.2356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48" y="11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49458E-7 4.07407E-6 L -0.71464 0.0546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732" y="273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0063E-6 0 L 0.46389 0.3777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94" y="1888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0063E-6 1.11022E-16 L 0.68956 -0.2222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478" y="-1111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0304E-6 4.44444E-6 L 0.72679 -0.0555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333" y="-277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9834E-6 0 L 0.3918 0.0416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90" y="2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119" y="533400"/>
            <a:ext cx="10246588" cy="763600"/>
          </a:xfrm>
        </p:spPr>
        <p:txBody>
          <a:bodyPr/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2.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Tìm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từ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ngữ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chỉ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đặc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điểm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(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bộ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lông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đôi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mắt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cặp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sừng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…)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từng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con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vật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trong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hình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9B338CA-39C0-434D-9BEB-512CB76937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8449" y="1600200"/>
            <a:ext cx="8995177" cy="5257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873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4-Point Star 10">
            <a:hlinkClick r:id="rId2" action="ppaction://hlinksldjump"/>
          </p:cNvPr>
          <p:cNvSpPr/>
          <p:nvPr/>
        </p:nvSpPr>
        <p:spPr>
          <a:xfrm>
            <a:off x="207452" y="859039"/>
            <a:ext cx="725375" cy="676783"/>
          </a:xfrm>
          <a:prstGeom prst="star4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4-Point Star 15">
            <a:hlinkClick r:id="rId2" action="ppaction://hlinksldjump"/>
          </p:cNvPr>
          <p:cNvSpPr/>
          <p:nvPr/>
        </p:nvSpPr>
        <p:spPr>
          <a:xfrm>
            <a:off x="207453" y="5879223"/>
            <a:ext cx="725375" cy="676783"/>
          </a:xfrm>
          <a:prstGeom prst="star4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4-Point Star 16">
            <a:hlinkClick r:id="rId2" action="ppaction://hlinksldjump"/>
          </p:cNvPr>
          <p:cNvSpPr/>
          <p:nvPr/>
        </p:nvSpPr>
        <p:spPr>
          <a:xfrm>
            <a:off x="11449050" y="459498"/>
            <a:ext cx="725375" cy="676783"/>
          </a:xfrm>
          <a:prstGeom prst="star4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8" name="4-Point Star 17">
            <a:hlinkClick r:id="rId3" action="ppaction://hlinksldjump"/>
          </p:cNvPr>
          <p:cNvSpPr/>
          <p:nvPr/>
        </p:nvSpPr>
        <p:spPr>
          <a:xfrm>
            <a:off x="11043444" y="5879223"/>
            <a:ext cx="725375" cy="676783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Picture 2" descr="Học tiếng Anh qua hình ảnh con vật thường thấy tại gia đìn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239" y="475540"/>
            <a:ext cx="9420136" cy="5742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ounded Rectangle 14">
            <a:hlinkClick r:id="rId5" action="ppaction://hlinksldjump"/>
          </p:cNvPr>
          <p:cNvSpPr/>
          <p:nvPr/>
        </p:nvSpPr>
        <p:spPr>
          <a:xfrm>
            <a:off x="5962378" y="475540"/>
            <a:ext cx="4751997" cy="2871036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solidFill>
                  <a:srgbClr val="FFFFFF"/>
                </a:solidFill>
              </a:rPr>
              <a:t>2</a:t>
            </a:r>
            <a:endParaRPr lang="en-US" sz="8000" b="1" dirty="0">
              <a:solidFill>
                <a:srgbClr val="FFFFFF"/>
              </a:solidFill>
            </a:endParaRPr>
          </a:p>
        </p:txBody>
      </p:sp>
      <p:sp>
        <p:nvSpPr>
          <p:cNvPr id="19" name="Rounded Rectangle 18">
            <a:hlinkClick r:id="rId6" action="ppaction://hlinksldjump"/>
          </p:cNvPr>
          <p:cNvSpPr/>
          <p:nvPr/>
        </p:nvSpPr>
        <p:spPr>
          <a:xfrm>
            <a:off x="1280320" y="475539"/>
            <a:ext cx="4673948" cy="2871037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solidFill>
                  <a:srgbClr val="FFFFFF"/>
                </a:solidFill>
              </a:rPr>
              <a:t>1</a:t>
            </a:r>
            <a:endParaRPr lang="en-US" sz="8000" b="1" dirty="0">
              <a:solidFill>
                <a:srgbClr val="FFFFFF"/>
              </a:solidFill>
            </a:endParaRPr>
          </a:p>
        </p:txBody>
      </p:sp>
      <p:sp>
        <p:nvSpPr>
          <p:cNvPr id="20" name="Rounded Rectangle 19">
            <a:hlinkClick r:id="rId7" action="ppaction://hlinksldjump"/>
          </p:cNvPr>
          <p:cNvSpPr/>
          <p:nvPr/>
        </p:nvSpPr>
        <p:spPr>
          <a:xfrm>
            <a:off x="1280320" y="3346577"/>
            <a:ext cx="4673947" cy="2871037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21" name="Rounded Rectangle 20">
            <a:hlinkClick r:id="rId8" action="ppaction://hlinksldjump"/>
          </p:cNvPr>
          <p:cNvSpPr/>
          <p:nvPr/>
        </p:nvSpPr>
        <p:spPr>
          <a:xfrm>
            <a:off x="5989226" y="3346576"/>
            <a:ext cx="4725149" cy="2871037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solidFill>
                  <a:srgbClr val="FFFFFF"/>
                </a:solidFill>
              </a:rPr>
              <a:t>4</a:t>
            </a:r>
            <a:endParaRPr lang="en-US" sz="80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50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Fall Vibes Stickers fo Marketing by Slidesgo">
  <a:themeElements>
    <a:clrScheme name="Simple Light">
      <a:dk1>
        <a:srgbClr val="78302E"/>
      </a:dk1>
      <a:lt1>
        <a:srgbClr val="FFFFFF"/>
      </a:lt1>
      <a:dk2>
        <a:srgbClr val="FFD7B5"/>
      </a:dk2>
      <a:lt2>
        <a:srgbClr val="A3376C"/>
      </a:lt2>
      <a:accent1>
        <a:srgbClr val="C25F7F"/>
      </a:accent1>
      <a:accent2>
        <a:srgbClr val="FF9E00"/>
      </a:accent2>
      <a:accent3>
        <a:srgbClr val="FDAD00"/>
      </a:accent3>
      <a:accent4>
        <a:srgbClr val="F01526"/>
      </a:accent4>
      <a:accent5>
        <a:srgbClr val="5C9495"/>
      </a:accent5>
      <a:accent6>
        <a:srgbClr val="7ABEAE"/>
      </a:accent6>
      <a:hlink>
        <a:srgbClr val="78302E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</TotalTime>
  <Words>564</Words>
  <Application>Microsoft Office PowerPoint</Application>
  <PresentationFormat>Custom</PresentationFormat>
  <Paragraphs>149</Paragraphs>
  <Slides>17</Slides>
  <Notes>12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31" baseType="lpstr">
      <vt:lpstr>Arial</vt:lpstr>
      <vt:lpstr>Times New Roman</vt:lpstr>
      <vt:lpstr>HP001 4 hàng</vt:lpstr>
      <vt:lpstr>等线</vt:lpstr>
      <vt:lpstr>Calibri</vt:lpstr>
      <vt:lpstr>Bodoni MT Black</vt:lpstr>
      <vt:lpstr>Fredoka One</vt:lpstr>
      <vt:lpstr>Calibri Light</vt:lpstr>
      <vt:lpstr>Arial-Rounded</vt:lpstr>
      <vt:lpstr>Bebas Neue</vt:lpstr>
      <vt:lpstr>Quicksand Medium</vt:lpstr>
      <vt:lpstr>Fall Vibes Stickers fo Marketing by Slidesgo</vt:lpstr>
      <vt:lpstr>Office Theme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 Tìm từ ngữ chỉ đặc điểm (bộ lông, đôi mắt, cặp sừng…) của từng con vật trong hình.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Đặt một câu về một bộ phận của con vật nuôi trong nhà.</vt:lpstr>
      <vt:lpstr>PowerPoint Presentation</vt:lpstr>
      <vt:lpstr>Dặn dò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FALL VIBES STICKERS</dc:title>
  <dc:creator>PC</dc:creator>
  <cp:lastModifiedBy>Windows User</cp:lastModifiedBy>
  <cp:revision>181</cp:revision>
  <dcterms:modified xsi:type="dcterms:W3CDTF">2022-03-15T03:32:01Z</dcterms:modified>
</cp:coreProperties>
</file>