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  <p:sldMasterId id="2147483680" r:id="rId2"/>
  </p:sldMasterIdLst>
  <p:notesMasterIdLst>
    <p:notesMasterId r:id="rId15"/>
  </p:notesMasterIdLst>
  <p:sldIdLst>
    <p:sldId id="534" r:id="rId3"/>
    <p:sldId id="533" r:id="rId4"/>
    <p:sldId id="524" r:id="rId5"/>
    <p:sldId id="322" r:id="rId6"/>
    <p:sldId id="528" r:id="rId7"/>
    <p:sldId id="529" r:id="rId8"/>
    <p:sldId id="530" r:id="rId9"/>
    <p:sldId id="531" r:id="rId10"/>
    <p:sldId id="532" r:id="rId11"/>
    <p:sldId id="340" r:id="rId12"/>
    <p:sldId id="520" r:id="rId13"/>
    <p:sldId id="268" r:id="rId14"/>
  </p:sldIdLst>
  <p:sldSz cx="12161838" cy="6858000"/>
  <p:notesSz cx="6858000" cy="9144000"/>
  <p:embeddedFontLst>
    <p:embeddedFont>
      <p:font typeface="Arial-Rounded" panose="020B0500000000000000" charset="-93"/>
      <p:regular r:id="rId16"/>
    </p:embeddedFont>
    <p:embeddedFont>
      <p:font typeface="Arial Rounded MT Bold" panose="020F0704030504030204" pitchFamily="34" charset="0"/>
      <p:regular r:id="rId17"/>
    </p:embeddedFont>
    <p:embeddedFont>
      <p:font typeface="Quicksand Medium" panose="020B0604020202020204" charset="-93"/>
      <p:regular r:id="rId18"/>
      <p:bold r:id="rId19"/>
    </p:embeddedFont>
    <p:embeddedFont>
      <p:font typeface="Fredoka One" panose="020B0604020202020204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Bebas Neue" panose="020B0604020202020204" charset="0"/>
      <p:regular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337"/>
    <a:srgbClr val="000000"/>
    <a:srgbClr val="FFBC4F"/>
    <a:srgbClr val="A0D565"/>
    <a:srgbClr val="8CF17B"/>
    <a:srgbClr val="68DF5F"/>
    <a:srgbClr val="95E35B"/>
    <a:srgbClr val="EAC8D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D0A9CCA-FA07-4F9C-BD01-891D97483D46}">
  <a:tblStyle styleId="{CD0A9CCA-FA07-4F9C-BD01-891D97483D4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582" autoAdjust="0"/>
  </p:normalViewPr>
  <p:slideViewPr>
    <p:cSldViewPr>
      <p:cViewPr varScale="1">
        <p:scale>
          <a:sx n="56" d="100"/>
          <a:sy n="56" d="100"/>
        </p:scale>
        <p:origin x="28" y="28"/>
      </p:cViewPr>
      <p:guideLst>
        <p:guide orient="horz" pos="2160"/>
        <p:guide pos="38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2356284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9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nhilinh.phan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acebook.com/groups/443096903751589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92150" y="1143000"/>
            <a:ext cx="5473700" cy="3086100"/>
          </a:xfrm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4100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5790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baseline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baseline="0"/>
          </a:p>
        </p:txBody>
      </p:sp>
    </p:spTree>
    <p:extLst>
      <p:ext uri="{BB962C8B-B14F-4D97-AF65-F5344CB8AC3E}">
        <p14:creationId xmlns:p14="http://schemas.microsoft.com/office/powerpoint/2010/main" val="195676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Click vào ô màu xanh để ra kết quả</a:t>
            </a:r>
          </a:p>
        </p:txBody>
      </p:sp>
    </p:spTree>
    <p:extLst>
      <p:ext uri="{BB962C8B-B14F-4D97-AF65-F5344CB8AC3E}">
        <p14:creationId xmlns:p14="http://schemas.microsoft.com/office/powerpoint/2010/main" val="149414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baseline="0"/>
              <a:t>Click vào ô trắng, hỏi HS </a:t>
            </a:r>
          </a:p>
        </p:txBody>
      </p:sp>
    </p:spTree>
    <p:extLst>
      <p:ext uri="{BB962C8B-B14F-4D97-AF65-F5344CB8AC3E}">
        <p14:creationId xmlns:p14="http://schemas.microsoft.com/office/powerpoint/2010/main" val="14876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" name="Google Shape;1443;ge7f82909be_0_17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4" name="Google Shape;1444;ge7f82909be_0_17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1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sz="11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giả ppt: Phan Linh</a:t>
            </a:r>
            <a:endParaRPr lang="en-US" sz="1100" b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1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 Zalo: 0916.604.268</a:t>
            </a:r>
          </a:p>
          <a:p>
            <a:r>
              <a:rPr lang="en-US" sz="11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 Facebook cá nhân: </a:t>
            </a:r>
            <a:r>
              <a:rPr lang="en-US" sz="1100" b="0">
                <a:solidFill>
                  <a:srgbClr val="00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https://www.facebook.com/nhilinh.phan/</a:t>
            </a:r>
            <a:endParaRPr lang="en-US" sz="1100" b="0">
              <a:solidFill>
                <a:srgbClr val="000000"/>
              </a:solidFill>
            </a:endParaRPr>
          </a:p>
          <a:p>
            <a:r>
              <a:rPr lang="en-US" sz="11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 Nhóm chia sẻ tài liệu: </a:t>
            </a:r>
            <a:r>
              <a:rPr lang="en-US" sz="1100" b="0">
                <a:solidFill>
                  <a:srgbClr val="00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https://www.facebook.com/groups/443096903751589</a:t>
            </a:r>
            <a:endParaRPr lang="en-US" sz="1100" b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en-US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"/>
          <p:cNvSpPr/>
          <p:nvPr/>
        </p:nvSpPr>
        <p:spPr>
          <a:xfrm flipH="1">
            <a:off x="-4085457" y="1639447"/>
            <a:ext cx="18388106" cy="6223916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"/>
          <p:cNvSpPr/>
          <p:nvPr/>
        </p:nvSpPr>
        <p:spPr>
          <a:xfrm>
            <a:off x="-1086639" y="3991167"/>
            <a:ext cx="14547620" cy="4689648"/>
          </a:xfrm>
          <a:custGeom>
            <a:avLst/>
            <a:gdLst/>
            <a:ahLst/>
            <a:cxnLst/>
            <a:rect l="l" t="t" r="r" b="b"/>
            <a:pathLst>
              <a:path w="75728" h="32607" extrusionOk="0">
                <a:moveTo>
                  <a:pt x="61034" y="0"/>
                </a:moveTo>
                <a:cubicBezTo>
                  <a:pt x="57451" y="26"/>
                  <a:pt x="53895" y="831"/>
                  <a:pt x="50624" y="2311"/>
                </a:cubicBezTo>
                <a:cubicBezTo>
                  <a:pt x="49689" y="2726"/>
                  <a:pt x="48780" y="3193"/>
                  <a:pt x="47898" y="3687"/>
                </a:cubicBezTo>
                <a:cubicBezTo>
                  <a:pt x="47041" y="4180"/>
                  <a:pt x="46262" y="4673"/>
                  <a:pt x="45328" y="5296"/>
                </a:cubicBezTo>
                <a:lnTo>
                  <a:pt x="45172" y="5400"/>
                </a:lnTo>
                <a:lnTo>
                  <a:pt x="45146" y="5426"/>
                </a:lnTo>
                <a:cubicBezTo>
                  <a:pt x="43562" y="6516"/>
                  <a:pt x="41901" y="7477"/>
                  <a:pt x="40161" y="8308"/>
                </a:cubicBezTo>
                <a:cubicBezTo>
                  <a:pt x="39175" y="8723"/>
                  <a:pt x="38137" y="9009"/>
                  <a:pt x="37072" y="9164"/>
                </a:cubicBezTo>
                <a:cubicBezTo>
                  <a:pt x="36449" y="9242"/>
                  <a:pt x="35826" y="9294"/>
                  <a:pt x="35229" y="9294"/>
                </a:cubicBezTo>
                <a:cubicBezTo>
                  <a:pt x="34346" y="9294"/>
                  <a:pt x="33490" y="9216"/>
                  <a:pt x="32633" y="9112"/>
                </a:cubicBezTo>
                <a:lnTo>
                  <a:pt x="32529" y="9112"/>
                </a:lnTo>
                <a:cubicBezTo>
                  <a:pt x="31179" y="8931"/>
                  <a:pt x="29803" y="8619"/>
                  <a:pt x="28894" y="8437"/>
                </a:cubicBezTo>
                <a:lnTo>
                  <a:pt x="28401" y="8334"/>
                </a:lnTo>
                <a:lnTo>
                  <a:pt x="28245" y="8282"/>
                </a:lnTo>
                <a:lnTo>
                  <a:pt x="28194" y="8282"/>
                </a:lnTo>
                <a:cubicBezTo>
                  <a:pt x="27207" y="8048"/>
                  <a:pt x="26169" y="7840"/>
                  <a:pt x="25208" y="7607"/>
                </a:cubicBezTo>
                <a:lnTo>
                  <a:pt x="23780" y="7243"/>
                </a:lnTo>
                <a:lnTo>
                  <a:pt x="23728" y="7243"/>
                </a:lnTo>
                <a:cubicBezTo>
                  <a:pt x="21833" y="6776"/>
                  <a:pt x="19860" y="6283"/>
                  <a:pt x="17887" y="5997"/>
                </a:cubicBezTo>
                <a:cubicBezTo>
                  <a:pt x="16771" y="5815"/>
                  <a:pt x="15629" y="5712"/>
                  <a:pt x="14512" y="5686"/>
                </a:cubicBezTo>
                <a:lnTo>
                  <a:pt x="14071" y="5686"/>
                </a:lnTo>
                <a:cubicBezTo>
                  <a:pt x="13422" y="5686"/>
                  <a:pt x="12773" y="5712"/>
                  <a:pt x="12124" y="5763"/>
                </a:cubicBezTo>
                <a:cubicBezTo>
                  <a:pt x="10644" y="5893"/>
                  <a:pt x="9190" y="6153"/>
                  <a:pt x="7762" y="6542"/>
                </a:cubicBezTo>
                <a:cubicBezTo>
                  <a:pt x="7036" y="6750"/>
                  <a:pt x="6309" y="7010"/>
                  <a:pt x="5634" y="7347"/>
                </a:cubicBezTo>
                <a:cubicBezTo>
                  <a:pt x="4959" y="7633"/>
                  <a:pt x="4336" y="7996"/>
                  <a:pt x="3739" y="8437"/>
                </a:cubicBezTo>
                <a:cubicBezTo>
                  <a:pt x="3167" y="8853"/>
                  <a:pt x="2674" y="9346"/>
                  <a:pt x="2233" y="9891"/>
                </a:cubicBezTo>
                <a:cubicBezTo>
                  <a:pt x="1817" y="10410"/>
                  <a:pt x="1506" y="11008"/>
                  <a:pt x="1272" y="11631"/>
                </a:cubicBezTo>
                <a:cubicBezTo>
                  <a:pt x="1168" y="11631"/>
                  <a:pt x="1065" y="11683"/>
                  <a:pt x="961" y="11786"/>
                </a:cubicBezTo>
                <a:cubicBezTo>
                  <a:pt x="883" y="11864"/>
                  <a:pt x="805" y="12020"/>
                  <a:pt x="805" y="12150"/>
                </a:cubicBezTo>
                <a:cubicBezTo>
                  <a:pt x="727" y="13084"/>
                  <a:pt x="623" y="14019"/>
                  <a:pt x="493" y="14980"/>
                </a:cubicBezTo>
                <a:cubicBezTo>
                  <a:pt x="182" y="16875"/>
                  <a:pt x="26" y="18796"/>
                  <a:pt x="26" y="20743"/>
                </a:cubicBezTo>
                <a:cubicBezTo>
                  <a:pt x="52" y="20925"/>
                  <a:pt x="52" y="21132"/>
                  <a:pt x="52" y="21314"/>
                </a:cubicBezTo>
                <a:lnTo>
                  <a:pt x="52" y="21444"/>
                </a:lnTo>
                <a:cubicBezTo>
                  <a:pt x="78" y="21729"/>
                  <a:pt x="78" y="22015"/>
                  <a:pt x="78" y="22352"/>
                </a:cubicBezTo>
                <a:cubicBezTo>
                  <a:pt x="52" y="22690"/>
                  <a:pt x="52" y="23027"/>
                  <a:pt x="52" y="23339"/>
                </a:cubicBezTo>
                <a:lnTo>
                  <a:pt x="52" y="23780"/>
                </a:lnTo>
                <a:cubicBezTo>
                  <a:pt x="0" y="24793"/>
                  <a:pt x="0" y="25831"/>
                  <a:pt x="104" y="26844"/>
                </a:cubicBezTo>
                <a:cubicBezTo>
                  <a:pt x="156" y="27648"/>
                  <a:pt x="338" y="28453"/>
                  <a:pt x="675" y="29180"/>
                </a:cubicBezTo>
                <a:cubicBezTo>
                  <a:pt x="961" y="29803"/>
                  <a:pt x="1428" y="30348"/>
                  <a:pt x="1999" y="30712"/>
                </a:cubicBezTo>
                <a:cubicBezTo>
                  <a:pt x="2622" y="31101"/>
                  <a:pt x="3297" y="31387"/>
                  <a:pt x="3998" y="31543"/>
                </a:cubicBezTo>
                <a:cubicBezTo>
                  <a:pt x="4803" y="31750"/>
                  <a:pt x="5608" y="31880"/>
                  <a:pt x="6412" y="31958"/>
                </a:cubicBezTo>
                <a:cubicBezTo>
                  <a:pt x="7503" y="32062"/>
                  <a:pt x="8593" y="32088"/>
                  <a:pt x="9658" y="32114"/>
                </a:cubicBezTo>
                <a:lnTo>
                  <a:pt x="9735" y="32114"/>
                </a:lnTo>
                <a:lnTo>
                  <a:pt x="10904" y="32140"/>
                </a:lnTo>
                <a:cubicBezTo>
                  <a:pt x="11397" y="32166"/>
                  <a:pt x="11864" y="32192"/>
                  <a:pt x="12383" y="32217"/>
                </a:cubicBezTo>
                <a:lnTo>
                  <a:pt x="12565" y="32217"/>
                </a:lnTo>
                <a:cubicBezTo>
                  <a:pt x="13084" y="32243"/>
                  <a:pt x="13552" y="32243"/>
                  <a:pt x="14045" y="32269"/>
                </a:cubicBezTo>
                <a:cubicBezTo>
                  <a:pt x="15265" y="32321"/>
                  <a:pt x="16511" y="32347"/>
                  <a:pt x="17783" y="32373"/>
                </a:cubicBezTo>
                <a:cubicBezTo>
                  <a:pt x="20172" y="32425"/>
                  <a:pt x="22534" y="32425"/>
                  <a:pt x="24507" y="32425"/>
                </a:cubicBezTo>
                <a:lnTo>
                  <a:pt x="32737" y="32425"/>
                </a:lnTo>
                <a:lnTo>
                  <a:pt x="38526" y="32373"/>
                </a:lnTo>
                <a:lnTo>
                  <a:pt x="38656" y="32373"/>
                </a:lnTo>
                <a:cubicBezTo>
                  <a:pt x="41719" y="32373"/>
                  <a:pt x="44782" y="32347"/>
                  <a:pt x="47820" y="32347"/>
                </a:cubicBezTo>
                <a:lnTo>
                  <a:pt x="49481" y="32347"/>
                </a:lnTo>
                <a:cubicBezTo>
                  <a:pt x="51922" y="32347"/>
                  <a:pt x="53739" y="32373"/>
                  <a:pt x="55374" y="32373"/>
                </a:cubicBezTo>
                <a:cubicBezTo>
                  <a:pt x="57737" y="32373"/>
                  <a:pt x="60255" y="32425"/>
                  <a:pt x="62747" y="32529"/>
                </a:cubicBezTo>
                <a:lnTo>
                  <a:pt x="63137" y="32529"/>
                </a:lnTo>
                <a:cubicBezTo>
                  <a:pt x="64201" y="32555"/>
                  <a:pt x="65291" y="32607"/>
                  <a:pt x="66382" y="32607"/>
                </a:cubicBezTo>
                <a:lnTo>
                  <a:pt x="66823" y="32607"/>
                </a:lnTo>
                <a:cubicBezTo>
                  <a:pt x="67862" y="32607"/>
                  <a:pt x="68900" y="32555"/>
                  <a:pt x="69938" y="32451"/>
                </a:cubicBezTo>
                <a:cubicBezTo>
                  <a:pt x="70380" y="32399"/>
                  <a:pt x="70821" y="32321"/>
                  <a:pt x="71236" y="32166"/>
                </a:cubicBezTo>
                <a:cubicBezTo>
                  <a:pt x="71600" y="32036"/>
                  <a:pt x="71911" y="31854"/>
                  <a:pt x="72223" y="31646"/>
                </a:cubicBezTo>
                <a:cubicBezTo>
                  <a:pt x="72535" y="31413"/>
                  <a:pt x="72846" y="31153"/>
                  <a:pt x="73080" y="30868"/>
                </a:cubicBezTo>
                <a:cubicBezTo>
                  <a:pt x="73313" y="30582"/>
                  <a:pt x="73521" y="30270"/>
                  <a:pt x="73703" y="29959"/>
                </a:cubicBezTo>
                <a:cubicBezTo>
                  <a:pt x="74456" y="28583"/>
                  <a:pt x="74793" y="27025"/>
                  <a:pt x="75105" y="25520"/>
                </a:cubicBezTo>
                <a:lnTo>
                  <a:pt x="75157" y="25338"/>
                </a:lnTo>
                <a:cubicBezTo>
                  <a:pt x="75546" y="23261"/>
                  <a:pt x="75728" y="21132"/>
                  <a:pt x="75676" y="18978"/>
                </a:cubicBezTo>
                <a:cubicBezTo>
                  <a:pt x="75650" y="16745"/>
                  <a:pt x="75494" y="14590"/>
                  <a:pt x="75312" y="12383"/>
                </a:cubicBezTo>
                <a:lnTo>
                  <a:pt x="75260" y="11890"/>
                </a:lnTo>
                <a:lnTo>
                  <a:pt x="75260" y="11760"/>
                </a:lnTo>
                <a:cubicBezTo>
                  <a:pt x="75234" y="11423"/>
                  <a:pt x="75208" y="11085"/>
                  <a:pt x="75183" y="10748"/>
                </a:cubicBezTo>
                <a:cubicBezTo>
                  <a:pt x="75131" y="10099"/>
                  <a:pt x="75131" y="9450"/>
                  <a:pt x="75131" y="9009"/>
                </a:cubicBezTo>
                <a:lnTo>
                  <a:pt x="75131" y="8801"/>
                </a:lnTo>
                <a:cubicBezTo>
                  <a:pt x="75157" y="7685"/>
                  <a:pt x="75079" y="6542"/>
                  <a:pt x="74923" y="5426"/>
                </a:cubicBezTo>
                <a:cubicBezTo>
                  <a:pt x="74871" y="5296"/>
                  <a:pt x="74793" y="5166"/>
                  <a:pt x="74663" y="5114"/>
                </a:cubicBezTo>
                <a:cubicBezTo>
                  <a:pt x="74585" y="5063"/>
                  <a:pt x="74482" y="5037"/>
                  <a:pt x="74404" y="5037"/>
                </a:cubicBezTo>
                <a:lnTo>
                  <a:pt x="74274" y="5037"/>
                </a:lnTo>
                <a:cubicBezTo>
                  <a:pt x="73495" y="4310"/>
                  <a:pt x="72690" y="3635"/>
                  <a:pt x="71808" y="3064"/>
                </a:cubicBezTo>
                <a:cubicBezTo>
                  <a:pt x="70847" y="2415"/>
                  <a:pt x="69835" y="1895"/>
                  <a:pt x="68770" y="1480"/>
                </a:cubicBezTo>
                <a:cubicBezTo>
                  <a:pt x="66745" y="649"/>
                  <a:pt x="64616" y="182"/>
                  <a:pt x="62436" y="52"/>
                </a:cubicBezTo>
                <a:cubicBezTo>
                  <a:pt x="61968" y="0"/>
                  <a:pt x="61501" y="0"/>
                  <a:pt x="61034" y="0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6"/>
          <p:cNvSpPr txBox="1">
            <a:spLocks noGrp="1"/>
          </p:cNvSpPr>
          <p:nvPr>
            <p:ph type="title"/>
          </p:nvPr>
        </p:nvSpPr>
        <p:spPr>
          <a:xfrm>
            <a:off x="957625" y="719328"/>
            <a:ext cx="10246588" cy="763600"/>
          </a:xfrm>
          <a:prstGeom prst="rect">
            <a:avLst/>
          </a:prstGeom>
        </p:spPr>
        <p:txBody>
          <a:bodyPr spcFirstLastPara="1" wrap="square" lIns="121705" tIns="121705" rIns="121705" bIns="12170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2149644"/>
            <a:ext cx="12161838" cy="4708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20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73054" r="17724" b="-1"/>
          <a:stretch>
            <a:fillRect/>
          </a:stretch>
        </p:blipFill>
        <p:spPr>
          <a:xfrm>
            <a:off x="0" y="1"/>
            <a:ext cx="12161838" cy="247047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8776245" y="-32952"/>
            <a:ext cx="3385595" cy="3285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3383"/>
            <a:ext cx="12786366" cy="20107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/>
          <a:stretch>
            <a:fillRect/>
          </a:stretch>
        </p:blipFill>
        <p:spPr>
          <a:xfrm>
            <a:off x="-16102" y="4673625"/>
            <a:ext cx="12143411" cy="16208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6113"/>
            <a:ext cx="12161838" cy="1651889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11252890" y="4581150"/>
            <a:ext cx="822529" cy="127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3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2149644"/>
            <a:ext cx="12161838" cy="4708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20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FPOP1-W9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73054" r="17724" b="-1"/>
          <a:stretch>
            <a:fillRect/>
          </a:stretch>
        </p:blipFill>
        <p:spPr>
          <a:xfrm>
            <a:off x="0" y="1"/>
            <a:ext cx="12161838" cy="247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9" t="27748" r="21866"/>
          <a:stretch>
            <a:fillRect/>
          </a:stretch>
        </p:blipFill>
        <p:spPr>
          <a:xfrm>
            <a:off x="8776245" y="-32952"/>
            <a:ext cx="3385595" cy="328505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27"/>
          <a:stretch>
            <a:fillRect/>
          </a:stretch>
        </p:blipFill>
        <p:spPr>
          <a:xfrm>
            <a:off x="-18429" y="5570768"/>
            <a:ext cx="12786366" cy="1141533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 b="8110"/>
          <a:stretch>
            <a:fillRect/>
          </a:stretch>
        </p:blipFill>
        <p:spPr>
          <a:xfrm>
            <a:off x="9917" y="5316712"/>
            <a:ext cx="12143411" cy="148937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28" y="6189784"/>
            <a:ext cx="12176491" cy="66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04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711" y="457200"/>
            <a:ext cx="3922509" cy="1600200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0365" y="987427"/>
            <a:ext cx="6156930" cy="4873625"/>
          </a:xfrm>
        </p:spPr>
        <p:txBody>
          <a:bodyPr/>
          <a:lstStyle>
            <a:lvl1pPr>
              <a:defRPr sz="3192"/>
            </a:lvl1pPr>
            <a:lvl2pPr>
              <a:defRPr sz="2793"/>
            </a:lvl2pPr>
            <a:lvl3pPr>
              <a:defRPr sz="2394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711" y="2057401"/>
            <a:ext cx="3922509" cy="3811588"/>
          </a:xfrm>
        </p:spPr>
        <p:txBody>
          <a:bodyPr/>
          <a:lstStyle>
            <a:lvl1pPr marL="0" indent="0">
              <a:buNone/>
              <a:defRPr sz="1596"/>
            </a:lvl1pPr>
            <a:lvl2pPr marL="456046" indent="0">
              <a:buNone/>
              <a:defRPr sz="1397"/>
            </a:lvl2pPr>
            <a:lvl3pPr marL="912091" indent="0">
              <a:buNone/>
              <a:defRPr sz="1197"/>
            </a:lvl3pPr>
            <a:lvl4pPr marL="1368137" indent="0">
              <a:buNone/>
              <a:defRPr sz="998"/>
            </a:lvl4pPr>
            <a:lvl5pPr marL="1824182" indent="0">
              <a:buNone/>
              <a:defRPr sz="998"/>
            </a:lvl5pPr>
            <a:lvl6pPr marL="2280228" indent="0">
              <a:buNone/>
              <a:defRPr sz="998"/>
            </a:lvl6pPr>
            <a:lvl7pPr marL="2736273" indent="0">
              <a:buNone/>
              <a:defRPr sz="998"/>
            </a:lvl7pPr>
            <a:lvl8pPr marL="3192319" indent="0">
              <a:buNone/>
              <a:defRPr sz="998"/>
            </a:lvl8pPr>
            <a:lvl9pPr marL="3648365" indent="0">
              <a:buNone/>
              <a:defRPr sz="99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398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711" y="457200"/>
            <a:ext cx="3922509" cy="1600200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70365" y="987427"/>
            <a:ext cx="6156930" cy="4873625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46" indent="0">
              <a:buNone/>
              <a:defRPr sz="2793"/>
            </a:lvl2pPr>
            <a:lvl3pPr marL="912091" indent="0">
              <a:buNone/>
              <a:defRPr sz="2394"/>
            </a:lvl3pPr>
            <a:lvl4pPr marL="1368137" indent="0">
              <a:buNone/>
              <a:defRPr sz="1995"/>
            </a:lvl4pPr>
            <a:lvl5pPr marL="1824182" indent="0">
              <a:buNone/>
              <a:defRPr sz="1995"/>
            </a:lvl5pPr>
            <a:lvl6pPr marL="2280228" indent="0">
              <a:buNone/>
              <a:defRPr sz="1995"/>
            </a:lvl6pPr>
            <a:lvl7pPr marL="2736273" indent="0">
              <a:buNone/>
              <a:defRPr sz="1995"/>
            </a:lvl7pPr>
            <a:lvl8pPr marL="3192319" indent="0">
              <a:buNone/>
              <a:defRPr sz="1995"/>
            </a:lvl8pPr>
            <a:lvl9pPr marL="3648365" indent="0">
              <a:buNone/>
              <a:defRPr sz="199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711" y="2057401"/>
            <a:ext cx="3922509" cy="3811588"/>
          </a:xfrm>
        </p:spPr>
        <p:txBody>
          <a:bodyPr/>
          <a:lstStyle>
            <a:lvl1pPr marL="0" indent="0">
              <a:buNone/>
              <a:defRPr sz="1596"/>
            </a:lvl1pPr>
            <a:lvl2pPr marL="456046" indent="0">
              <a:buNone/>
              <a:defRPr sz="1397"/>
            </a:lvl2pPr>
            <a:lvl3pPr marL="912091" indent="0">
              <a:buNone/>
              <a:defRPr sz="1197"/>
            </a:lvl3pPr>
            <a:lvl4pPr marL="1368137" indent="0">
              <a:buNone/>
              <a:defRPr sz="998"/>
            </a:lvl4pPr>
            <a:lvl5pPr marL="1824182" indent="0">
              <a:buNone/>
              <a:defRPr sz="998"/>
            </a:lvl5pPr>
            <a:lvl6pPr marL="2280228" indent="0">
              <a:buNone/>
              <a:defRPr sz="998"/>
            </a:lvl6pPr>
            <a:lvl7pPr marL="2736273" indent="0">
              <a:buNone/>
              <a:defRPr sz="998"/>
            </a:lvl7pPr>
            <a:lvl8pPr marL="3192319" indent="0">
              <a:buNone/>
              <a:defRPr sz="998"/>
            </a:lvl8pPr>
            <a:lvl9pPr marL="3648365" indent="0">
              <a:buNone/>
              <a:defRPr sz="99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751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2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03316" y="365127"/>
            <a:ext cx="2622396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6127" y="365127"/>
            <a:ext cx="7715166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94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59619" y="591433"/>
            <a:ext cx="70565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marL="0" marR="0" lvl="0" indent="0" algn="l" defTabSz="12161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2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694258" y="5190567"/>
            <a:ext cx="2773522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24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24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24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24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24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24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24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24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69375" y="1130563"/>
            <a:ext cx="4037587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5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88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5171626"/>
      </p:ext>
    </p:extLst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0230" y="1122363"/>
            <a:ext cx="9121379" cy="2387600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0230" y="3602038"/>
            <a:ext cx="9121379" cy="1655763"/>
          </a:xfrm>
        </p:spPr>
        <p:txBody>
          <a:bodyPr/>
          <a:lstStyle>
            <a:lvl1pPr marL="0" indent="0" algn="ctr">
              <a:buNone/>
              <a:defRPr sz="2394"/>
            </a:lvl1pPr>
            <a:lvl2pPr marL="456046" indent="0" algn="ctr">
              <a:buNone/>
              <a:defRPr sz="1995"/>
            </a:lvl2pPr>
            <a:lvl3pPr marL="912091" indent="0" algn="ctr">
              <a:buNone/>
              <a:defRPr sz="1795"/>
            </a:lvl3pPr>
            <a:lvl4pPr marL="1368137" indent="0" algn="ctr">
              <a:buNone/>
              <a:defRPr sz="1596"/>
            </a:lvl4pPr>
            <a:lvl5pPr marL="1824182" indent="0" algn="ctr">
              <a:buNone/>
              <a:defRPr sz="1596"/>
            </a:lvl5pPr>
            <a:lvl6pPr marL="2280228" indent="0" algn="ctr">
              <a:buNone/>
              <a:defRPr sz="1596"/>
            </a:lvl6pPr>
            <a:lvl7pPr marL="2736273" indent="0" algn="ctr">
              <a:buNone/>
              <a:defRPr sz="1596"/>
            </a:lvl7pPr>
            <a:lvl8pPr marL="3192319" indent="0" algn="ctr">
              <a:buNone/>
              <a:defRPr sz="1596"/>
            </a:lvl8pPr>
            <a:lvl9pPr marL="3648365" indent="0" algn="ctr">
              <a:buNone/>
              <a:defRPr sz="159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11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409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93" y="1709741"/>
            <a:ext cx="10489585" cy="2852737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9793" y="4589465"/>
            <a:ext cx="10489585" cy="1500187"/>
          </a:xfrm>
        </p:spPr>
        <p:txBody>
          <a:bodyPr/>
          <a:lstStyle>
            <a:lvl1pPr marL="0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1pPr>
            <a:lvl2pPr marL="456046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2091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3pPr>
            <a:lvl4pPr marL="1368137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4pPr>
            <a:lvl5pPr marL="1824182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5pPr>
            <a:lvl6pPr marL="2280228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6pPr>
            <a:lvl7pPr marL="2736273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7pPr>
            <a:lvl8pPr marL="3192319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8pPr>
            <a:lvl9pPr marL="3648365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648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6126" y="1825625"/>
            <a:ext cx="5168781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56931" y="1825625"/>
            <a:ext cx="5168781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44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711" y="365126"/>
            <a:ext cx="1048958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712" y="1681163"/>
            <a:ext cx="5145027" cy="823912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46" indent="0">
              <a:buNone/>
              <a:defRPr sz="1995" b="1"/>
            </a:lvl2pPr>
            <a:lvl3pPr marL="912091" indent="0">
              <a:buNone/>
              <a:defRPr sz="1795" b="1"/>
            </a:lvl3pPr>
            <a:lvl4pPr marL="1368137" indent="0">
              <a:buNone/>
              <a:defRPr sz="1596" b="1"/>
            </a:lvl4pPr>
            <a:lvl5pPr marL="1824182" indent="0">
              <a:buNone/>
              <a:defRPr sz="1596" b="1"/>
            </a:lvl5pPr>
            <a:lvl6pPr marL="2280228" indent="0">
              <a:buNone/>
              <a:defRPr sz="1596" b="1"/>
            </a:lvl6pPr>
            <a:lvl7pPr marL="2736273" indent="0">
              <a:buNone/>
              <a:defRPr sz="1596" b="1"/>
            </a:lvl7pPr>
            <a:lvl8pPr marL="3192319" indent="0">
              <a:buNone/>
              <a:defRPr sz="1596" b="1"/>
            </a:lvl8pPr>
            <a:lvl9pPr marL="3648365" indent="0">
              <a:buNone/>
              <a:defRPr sz="159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7712" y="2505075"/>
            <a:ext cx="514502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56932" y="1681163"/>
            <a:ext cx="5170365" cy="823912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46" indent="0">
              <a:buNone/>
              <a:defRPr sz="1995" b="1"/>
            </a:lvl2pPr>
            <a:lvl3pPr marL="912091" indent="0">
              <a:buNone/>
              <a:defRPr sz="1795" b="1"/>
            </a:lvl3pPr>
            <a:lvl4pPr marL="1368137" indent="0">
              <a:buNone/>
              <a:defRPr sz="1596" b="1"/>
            </a:lvl4pPr>
            <a:lvl5pPr marL="1824182" indent="0">
              <a:buNone/>
              <a:defRPr sz="1596" b="1"/>
            </a:lvl5pPr>
            <a:lvl6pPr marL="2280228" indent="0">
              <a:buNone/>
              <a:defRPr sz="1596" b="1"/>
            </a:lvl6pPr>
            <a:lvl7pPr marL="2736273" indent="0">
              <a:buNone/>
              <a:defRPr sz="1596" b="1"/>
            </a:lvl7pPr>
            <a:lvl8pPr marL="3192319" indent="0">
              <a:buNone/>
              <a:defRPr sz="1596" b="1"/>
            </a:lvl8pPr>
            <a:lvl9pPr marL="3648365" indent="0">
              <a:buNone/>
              <a:defRPr sz="159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56932" y="2505075"/>
            <a:ext cx="517036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135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t="36971" r="-1"/>
          <a:stretch>
            <a:fillRect/>
          </a:stretch>
        </p:blipFill>
        <p:spPr>
          <a:xfrm>
            <a:off x="2" y="2438401"/>
            <a:ext cx="12161835" cy="40056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7330"/>
            <a:ext cx="12786366" cy="20107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3"/>
          <a:stretch>
            <a:fillRect/>
          </a:stretch>
        </p:blipFill>
        <p:spPr>
          <a:xfrm>
            <a:off x="-123729" y="4673625"/>
            <a:ext cx="12143411" cy="16208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29" y="5356592"/>
            <a:ext cx="12180267" cy="1501408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233562" y="4254139"/>
            <a:ext cx="924320" cy="1772052"/>
            <a:chOff x="181346" y="1761375"/>
            <a:chExt cx="1517253" cy="290159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11252890" y="4581150"/>
            <a:ext cx="822529" cy="12794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056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1108" y="593367"/>
            <a:ext cx="1025975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1108" y="1536633"/>
            <a:ext cx="10259755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●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○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■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●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○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■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●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 Medium"/>
              <a:buChar char="○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 Medium"/>
              <a:buChar char="■"/>
              <a:defRPr>
                <a:solidFill>
                  <a:schemeClr val="dk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8" r:id="rId2"/>
    <p:sldLayoutId id="2147483679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50">
          <p15:clr>
            <a:srgbClr val="EA4335"/>
          </p15:clr>
        </p15:guide>
        <p15:guide id="2" orient="horz" pos="337">
          <p15:clr>
            <a:srgbClr val="EA4335"/>
          </p15:clr>
        </p15:guide>
        <p15:guide id="3" pos="5310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8621">
              <a:srgbClr val="00B0F0"/>
            </a:gs>
            <a:gs pos="63000">
              <a:srgbClr val="2CC7ED"/>
            </a:gs>
            <a:gs pos="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6127" y="365126"/>
            <a:ext cx="1048958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6127" y="1825625"/>
            <a:ext cx="10489585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6126" y="6356352"/>
            <a:ext cx="27364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091">
              <a:buClrTx/>
            </a:pPr>
            <a:fld id="{62E82ED4-375F-4F08-A54B-E5C986F28C77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2022/4/17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28609" y="6356352"/>
            <a:ext cx="4104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091">
              <a:buClrTx/>
            </a:pPr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298" y="6356352"/>
            <a:ext cx="27364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091">
              <a:buClrTx/>
            </a:pPr>
            <a:fld id="{60BA53EF-2EDB-4BAB-8ED2-F5C230947283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DFPOP1-W9"/>
                <a:cs typeface="+mn-cs"/>
              </a:rPr>
              <a:pPr defTabSz="912091">
                <a:buClrTx/>
              </a:pPr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DFPOP1-W9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8437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2091" rtl="0" eaLnBrk="1" latinLnBrk="0" hangingPunct="1">
        <a:lnSpc>
          <a:spcPct val="90000"/>
        </a:lnSpc>
        <a:spcBef>
          <a:spcPct val="0"/>
        </a:spcBef>
        <a:buNone/>
        <a:defRPr sz="43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023" indent="-228023" algn="l" defTabSz="912091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2793" kern="1200">
          <a:solidFill>
            <a:schemeClr val="tx1"/>
          </a:solidFill>
          <a:latin typeface="+mn-lt"/>
          <a:ea typeface="+mn-ea"/>
          <a:cs typeface="+mn-cs"/>
        </a:defRPr>
      </a:lvl1pPr>
      <a:lvl2pPr marL="684069" indent="-228023" algn="l" defTabSz="912091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140114" indent="-228023" algn="l" defTabSz="912091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6160" indent="-228023" algn="l" defTabSz="912091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2206" indent="-228023" algn="l" defTabSz="912091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8251" indent="-228023" algn="l" defTabSz="912091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297" indent="-228023" algn="l" defTabSz="912091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342" indent="-228023" algn="l" defTabSz="912091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388" indent="-228023" algn="l" defTabSz="912091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091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46" algn="l" defTabSz="912091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091" algn="l" defTabSz="912091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37" algn="l" defTabSz="912091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182" algn="l" defTabSz="912091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28" algn="l" defTabSz="912091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273" algn="l" defTabSz="912091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19" algn="l" defTabSz="912091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365" algn="l" defTabSz="912091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65" y="357910"/>
            <a:ext cx="1949408" cy="1949408"/>
          </a:xfrm>
          <a:prstGeom prst="rect">
            <a:avLst/>
          </a:prstGeom>
        </p:spPr>
      </p:pic>
      <p:sp>
        <p:nvSpPr>
          <p:cNvPr id="8" name="Text Box 194"/>
          <p:cNvSpPr txBox="1">
            <a:spLocks noChangeArrowheads="1"/>
          </p:cNvSpPr>
          <p:nvPr/>
        </p:nvSpPr>
        <p:spPr bwMode="auto">
          <a:xfrm>
            <a:off x="314529" y="2501933"/>
            <a:ext cx="12134545" cy="111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2091" eaLnBrk="1" hangingPunct="1">
              <a:spcBef>
                <a:spcPct val="50000"/>
              </a:spcBef>
              <a:buClrTx/>
            </a:pPr>
            <a:r>
              <a:rPr lang="en-US" sz="4256" b="1" kern="1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 VIỆT 2</a:t>
            </a:r>
            <a:endParaRPr lang="en-US" sz="4256" b="1" kern="1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2091" eaLnBrk="1" hangingPunct="1">
              <a:spcBef>
                <a:spcPct val="50000"/>
              </a:spcBef>
              <a:buClrTx/>
            </a:pPr>
            <a:r>
              <a:rPr lang="en-US" sz="1596" kern="1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endParaRPr lang="en-US" sz="4256" b="1" kern="1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91"/>
          <p:cNvSpPr txBox="1">
            <a:spLocks noChangeArrowheads="1"/>
          </p:cNvSpPr>
          <p:nvPr/>
        </p:nvSpPr>
        <p:spPr bwMode="auto">
          <a:xfrm>
            <a:off x="975519" y="764912"/>
            <a:ext cx="11335733" cy="910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2091" eaLnBrk="1" hangingPunct="1">
              <a:buClrTx/>
            </a:pPr>
            <a:r>
              <a:rPr lang="en-US" sz="2660" b="1" kern="1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 defTabSz="912091" eaLnBrk="1" hangingPunct="1">
              <a:buClrTx/>
            </a:pPr>
            <a:r>
              <a:rPr lang="en-US" sz="2660" b="1" kern="1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0" name="Text Box 195"/>
          <p:cNvSpPr txBox="1">
            <a:spLocks noChangeArrowheads="1"/>
          </p:cNvSpPr>
          <p:nvPr/>
        </p:nvSpPr>
        <p:spPr bwMode="auto">
          <a:xfrm>
            <a:off x="314529" y="3358206"/>
            <a:ext cx="12134545" cy="828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2091" eaLnBrk="1" hangingPunct="1">
              <a:spcBef>
                <a:spcPct val="50000"/>
              </a:spcBef>
              <a:buClrTx/>
            </a:pPr>
            <a:r>
              <a:rPr lang="en-US" sz="4788" b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788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88" b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788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88" b="1" kern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4788" b="1" kern="1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788" b="1" kern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88" b="1" kern="1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4788" b="1" kern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</a:t>
            </a:r>
            <a:endParaRPr lang="en-US" sz="4788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195"/>
          <p:cNvSpPr txBox="1">
            <a:spLocks noChangeArrowheads="1"/>
          </p:cNvSpPr>
          <p:nvPr/>
        </p:nvSpPr>
        <p:spPr bwMode="auto">
          <a:xfrm>
            <a:off x="4683718" y="5839310"/>
            <a:ext cx="6424094" cy="58332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2091" eaLnBrk="1" hangingPunct="1">
              <a:spcBef>
                <a:spcPct val="50000"/>
              </a:spcBef>
              <a:buClrTx/>
            </a:pPr>
            <a:r>
              <a:rPr lang="en-US" sz="3192" b="1" i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192" b="1" i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92" b="1" i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192" b="1" i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192" b="1" i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192" b="1" i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92" b="1" i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192" b="1" i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3192" b="1" i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Hường</a:t>
            </a:r>
            <a:endParaRPr lang="en-US" sz="3192" b="1" i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72" y="4533545"/>
            <a:ext cx="3234499" cy="174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880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99031" y="277304"/>
            <a:ext cx="750569" cy="731520"/>
            <a:chOff x="3041857" y="1727885"/>
            <a:chExt cx="1228170" cy="1188721"/>
          </a:xfrm>
        </p:grpSpPr>
        <p:sp>
          <p:nvSpPr>
            <p:cNvPr id="14" name="Google Shape;418;p36"/>
            <p:cNvSpPr/>
            <p:nvPr/>
          </p:nvSpPr>
          <p:spPr>
            <a:xfrm>
              <a:off x="3041857" y="1727885"/>
              <a:ext cx="1188720" cy="11887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705" tIns="121705" rIns="121705" bIns="121705" anchor="ctr" anchorCtr="0">
              <a:noAutofit/>
            </a:bodyPr>
            <a:lstStyle/>
            <a:p>
              <a:pPr algn="just"/>
              <a:endParaRPr sz="1800" b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15" name="Google Shape;423;p36"/>
            <p:cNvSpPr txBox="1">
              <a:spLocks/>
            </p:cNvSpPr>
            <p:nvPr/>
          </p:nvSpPr>
          <p:spPr>
            <a:xfrm>
              <a:off x="3073029" y="1883966"/>
              <a:ext cx="1196998" cy="770400"/>
            </a:xfrm>
            <a:prstGeom prst="rect">
              <a:avLst/>
            </a:prstGeom>
          </p:spPr>
          <p:txBody>
            <a:bodyPr spcFirstLastPara="1" wrap="square" lIns="121705" tIns="121705" rIns="121705" bIns="12170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just"/>
              <a:r>
                <a:rPr lang="en" sz="5400" b="1">
                  <a:solidFill>
                    <a:schemeClr val="tx2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2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8650" y="277304"/>
            <a:ext cx="10246588" cy="763600"/>
          </a:xfrm>
        </p:spPr>
        <p:txBody>
          <a:bodyPr/>
          <a:lstStyle/>
          <a:p>
            <a:pPr algn="just"/>
            <a:r>
              <a:rPr lang="en-US" sz="4000">
                <a:latin typeface="+mj-lt"/>
                <a:ea typeface="Arial-Rounded" pitchFamily="34" charset="0"/>
                <a:cs typeface="Arial-Rounded" pitchFamily="34" charset="0"/>
              </a:rPr>
              <a:t>Chọn từ phù hợp để hoàn thiện câu.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913D1DC-87D1-4975-B027-6C8B40E6CCF4}"/>
              </a:ext>
            </a:extLst>
          </p:cNvPr>
          <p:cNvSpPr txBox="1">
            <a:spLocks/>
          </p:cNvSpPr>
          <p:nvPr/>
        </p:nvSpPr>
        <p:spPr>
          <a:xfrm>
            <a:off x="762261" y="2495550"/>
            <a:ext cx="1110985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/>
            <a:r>
              <a:rPr lang="en-US" sz="4000">
                <a:latin typeface="+mj-lt"/>
                <a:ea typeface="Arial-Rounded" pitchFamily="34" charset="0"/>
                <a:cs typeface="Arial-Rounded" pitchFamily="34" charset="0"/>
              </a:rPr>
              <a:t>a. Người dân Việt Nam lao động rất (………).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F5C8AAA-6A22-458E-AA46-DB1A1ECAD53A}"/>
              </a:ext>
            </a:extLst>
          </p:cNvPr>
          <p:cNvSpPr txBox="1">
            <a:spLocks/>
          </p:cNvSpPr>
          <p:nvPr/>
        </p:nvSpPr>
        <p:spPr>
          <a:xfrm>
            <a:off x="762261" y="3883242"/>
            <a:ext cx="1047471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4000">
                <a:latin typeface="+mj-lt"/>
                <a:ea typeface="Arial-Rounded" pitchFamily="34" charset="0"/>
                <a:cs typeface="Arial-Rounded" pitchFamily="34" charset="0"/>
              </a:rPr>
              <a:t>b. Các chú bộ đội chiến đấu (…..…….) để bảo vệ Tổ quốc.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3F74E9F-7EA7-4C04-83F4-021568DB707C}"/>
              </a:ext>
            </a:extLst>
          </p:cNvPr>
          <p:cNvSpPr txBox="1">
            <a:spLocks/>
          </p:cNvSpPr>
          <p:nvPr/>
        </p:nvSpPr>
        <p:spPr>
          <a:xfrm>
            <a:off x="762261" y="5673942"/>
            <a:ext cx="1047471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4000">
                <a:latin typeface="+mj-lt"/>
                <a:ea typeface="Arial-Rounded" pitchFamily="34" charset="0"/>
                <a:cs typeface="Arial-Rounded" pitchFamily="34" charset="0"/>
              </a:rPr>
              <a:t>c. Người Việt Nam luôn (………..) với du khách nước ngoài.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3C683EE-8CC7-4C2C-AE44-B77AC478052D}"/>
              </a:ext>
            </a:extLst>
          </p:cNvPr>
          <p:cNvSpPr/>
          <p:nvPr/>
        </p:nvSpPr>
        <p:spPr>
          <a:xfrm>
            <a:off x="1129460" y="1524000"/>
            <a:ext cx="2590800" cy="609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</a:rPr>
              <a:t>anh dũng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E8CDFBA-854D-449F-9A38-CABF068DD77F}"/>
              </a:ext>
            </a:extLst>
          </p:cNvPr>
          <p:cNvSpPr/>
          <p:nvPr/>
        </p:nvSpPr>
        <p:spPr>
          <a:xfrm>
            <a:off x="4556919" y="1543050"/>
            <a:ext cx="2590800" cy="609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</a:rPr>
              <a:t>thân thiện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5EC6BA8-E7A7-4E14-B23E-5DB9549B3C79}"/>
              </a:ext>
            </a:extLst>
          </p:cNvPr>
          <p:cNvSpPr/>
          <p:nvPr/>
        </p:nvSpPr>
        <p:spPr>
          <a:xfrm>
            <a:off x="8306525" y="1543050"/>
            <a:ext cx="1946506" cy="609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</a:rPr>
              <a:t>cần cù</a:t>
            </a:r>
          </a:p>
        </p:txBody>
      </p:sp>
    </p:spTree>
    <p:extLst>
      <p:ext uri="{BB962C8B-B14F-4D97-AF65-F5344CB8AC3E}">
        <p14:creationId xmlns:p14="http://schemas.microsoft.com/office/powerpoint/2010/main" val="253873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3744E-6 3.33333E-6 L 0.55137 0.291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68" y="145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3613E-6 -4.44444E-6 L 0.18796 0.5527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98" y="2763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7222E-6 -4.44444E-6 L 0.05665 0.1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" y="733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05950" y="152400"/>
            <a:ext cx="750569" cy="731520"/>
            <a:chOff x="3041857" y="1727885"/>
            <a:chExt cx="1228170" cy="1188721"/>
          </a:xfrm>
        </p:grpSpPr>
        <p:sp>
          <p:nvSpPr>
            <p:cNvPr id="14" name="Google Shape;418;p36"/>
            <p:cNvSpPr/>
            <p:nvPr/>
          </p:nvSpPr>
          <p:spPr>
            <a:xfrm>
              <a:off x="3041857" y="1727885"/>
              <a:ext cx="1188720" cy="11887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705" tIns="121705" rIns="121705" bIns="121705" anchor="ctr" anchorCtr="0">
              <a:noAutofit/>
            </a:bodyPr>
            <a:lstStyle/>
            <a:p>
              <a:pPr algn="just"/>
              <a:endParaRPr sz="1800" b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15" name="Google Shape;423;p36"/>
            <p:cNvSpPr txBox="1">
              <a:spLocks/>
            </p:cNvSpPr>
            <p:nvPr/>
          </p:nvSpPr>
          <p:spPr>
            <a:xfrm>
              <a:off x="3073029" y="1883966"/>
              <a:ext cx="1196998" cy="770400"/>
            </a:xfrm>
            <a:prstGeom prst="rect">
              <a:avLst/>
            </a:prstGeom>
          </p:spPr>
          <p:txBody>
            <a:bodyPr spcFirstLastPara="1" wrap="square" lIns="121705" tIns="121705" rIns="121705" bIns="12170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just"/>
              <a:r>
                <a:rPr lang="en" sz="5400" b="1">
                  <a:solidFill>
                    <a:schemeClr val="tx2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3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4479" y="152400"/>
            <a:ext cx="10591800" cy="763600"/>
          </a:xfrm>
        </p:spPr>
        <p:txBody>
          <a:bodyPr/>
          <a:lstStyle/>
          <a:p>
            <a:pPr algn="just"/>
            <a:r>
              <a:rPr lang="en-US" sz="4000">
                <a:latin typeface="+mj-lt"/>
                <a:ea typeface="Arial-Rounded" pitchFamily="34" charset="0"/>
                <a:cs typeface="Arial-Rounded" pitchFamily="34" charset="0"/>
              </a:rPr>
              <a:t>Quan sát tranh: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D89343B-E5D0-4B4A-838E-DBB963E05287}"/>
              </a:ext>
            </a:extLst>
          </p:cNvPr>
          <p:cNvSpPr txBox="1">
            <a:spLocks/>
          </p:cNvSpPr>
          <p:nvPr/>
        </p:nvSpPr>
        <p:spPr>
          <a:xfrm>
            <a:off x="1356519" y="1069200"/>
            <a:ext cx="1112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/>
            <a:r>
              <a:rPr lang="en-US" sz="4000">
                <a:latin typeface="+mj-lt"/>
                <a:ea typeface="Arial-Rounded" pitchFamily="34" charset="0"/>
                <a:cs typeface="Arial-Rounded" pitchFamily="34" charset="0"/>
              </a:rPr>
              <a:t>a. Đặt tên cho bức tranh.</a:t>
            </a:r>
          </a:p>
          <a:p>
            <a:pPr algn="just"/>
            <a:r>
              <a:rPr lang="en-US" sz="4000">
                <a:latin typeface="+mj-lt"/>
                <a:ea typeface="Arial-Rounded" pitchFamily="34" charset="0"/>
                <a:cs typeface="Arial-Rounded" pitchFamily="34" charset="0"/>
              </a:rPr>
              <a:t>b. Nói một câu về Bác Hồ.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F161DE-5BDD-4E11-913D-D07F4A55C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5719" y="2179458"/>
            <a:ext cx="6526666" cy="44000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142093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" name="Google Shape;1447;p45"/>
          <p:cNvSpPr/>
          <p:nvPr/>
        </p:nvSpPr>
        <p:spPr>
          <a:xfrm>
            <a:off x="8716197" y="713334"/>
            <a:ext cx="1427086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endParaRPr/>
          </a:p>
        </p:txBody>
      </p:sp>
      <p:sp>
        <p:nvSpPr>
          <p:cNvPr id="1448" name="Google Shape;1448;p45"/>
          <p:cNvSpPr txBox="1">
            <a:spLocks noGrp="1"/>
          </p:cNvSpPr>
          <p:nvPr>
            <p:ph type="title"/>
          </p:nvPr>
        </p:nvSpPr>
        <p:spPr>
          <a:xfrm>
            <a:off x="3947319" y="2834701"/>
            <a:ext cx="4037587" cy="2454000"/>
          </a:xfrm>
          <a:prstGeom prst="rect">
            <a:avLst/>
          </a:prstGeom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algn="ctr"/>
            <a:r>
              <a:rPr lang="en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Dặn dò</a:t>
            </a:r>
            <a:endParaRPr b="1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477" name="Google Shape;1477;p45"/>
          <p:cNvSpPr/>
          <p:nvPr/>
        </p:nvSpPr>
        <p:spPr>
          <a:xfrm>
            <a:off x="1492509" y="1337998"/>
            <a:ext cx="129" cy="1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close/>
              </a:path>
            </a:pathLst>
          </a:custGeom>
          <a:solidFill>
            <a:srgbClr val="E56500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endParaRPr/>
          </a:p>
        </p:txBody>
      </p:sp>
      <p:sp>
        <p:nvSpPr>
          <p:cNvPr id="1478" name="Google Shape;1478;p45"/>
          <p:cNvSpPr/>
          <p:nvPr/>
        </p:nvSpPr>
        <p:spPr>
          <a:xfrm>
            <a:off x="1243585" y="666928"/>
            <a:ext cx="129" cy="1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close/>
              </a:path>
            </a:pathLst>
          </a:custGeom>
          <a:solidFill>
            <a:srgbClr val="E56500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endParaRPr/>
          </a:p>
        </p:txBody>
      </p:sp>
      <p:grpSp>
        <p:nvGrpSpPr>
          <p:cNvPr id="1479" name="Google Shape;1479;p45"/>
          <p:cNvGrpSpPr/>
          <p:nvPr/>
        </p:nvGrpSpPr>
        <p:grpSpPr>
          <a:xfrm>
            <a:off x="-178019" y="413056"/>
            <a:ext cx="2258259" cy="2456536"/>
            <a:chOff x="-192928" y="533516"/>
            <a:chExt cx="1511255" cy="1719140"/>
          </a:xfrm>
        </p:grpSpPr>
        <p:sp>
          <p:nvSpPr>
            <p:cNvPr id="1480" name="Google Shape;1480;p45"/>
            <p:cNvSpPr/>
            <p:nvPr/>
          </p:nvSpPr>
          <p:spPr>
            <a:xfrm rot="940192">
              <a:off x="158530" y="647164"/>
              <a:ext cx="1011649" cy="1236210"/>
            </a:xfrm>
            <a:custGeom>
              <a:avLst/>
              <a:gdLst/>
              <a:ahLst/>
              <a:cxnLst/>
              <a:rect l="l" t="t" r="r" b="b"/>
              <a:pathLst>
                <a:path w="13916" h="17005" extrusionOk="0">
                  <a:moveTo>
                    <a:pt x="11917" y="0"/>
                  </a:moveTo>
                  <a:cubicBezTo>
                    <a:pt x="11813" y="0"/>
                    <a:pt x="11735" y="26"/>
                    <a:pt x="11657" y="78"/>
                  </a:cubicBezTo>
                  <a:cubicBezTo>
                    <a:pt x="11579" y="156"/>
                    <a:pt x="11501" y="208"/>
                    <a:pt x="11423" y="286"/>
                  </a:cubicBezTo>
                  <a:cubicBezTo>
                    <a:pt x="11008" y="545"/>
                    <a:pt x="10567" y="805"/>
                    <a:pt x="10099" y="987"/>
                  </a:cubicBezTo>
                  <a:cubicBezTo>
                    <a:pt x="9243" y="1298"/>
                    <a:pt x="8334" y="1506"/>
                    <a:pt x="7425" y="1662"/>
                  </a:cubicBezTo>
                  <a:lnTo>
                    <a:pt x="7114" y="1714"/>
                  </a:lnTo>
                  <a:cubicBezTo>
                    <a:pt x="6802" y="1766"/>
                    <a:pt x="6491" y="1843"/>
                    <a:pt x="6179" y="1895"/>
                  </a:cubicBezTo>
                  <a:cubicBezTo>
                    <a:pt x="5868" y="1973"/>
                    <a:pt x="5478" y="2051"/>
                    <a:pt x="5141" y="2155"/>
                  </a:cubicBezTo>
                  <a:cubicBezTo>
                    <a:pt x="3687" y="2570"/>
                    <a:pt x="2623" y="3141"/>
                    <a:pt x="1844" y="3894"/>
                  </a:cubicBezTo>
                  <a:cubicBezTo>
                    <a:pt x="1428" y="4336"/>
                    <a:pt x="1065" y="4803"/>
                    <a:pt x="831" y="5348"/>
                  </a:cubicBezTo>
                  <a:cubicBezTo>
                    <a:pt x="520" y="5945"/>
                    <a:pt x="312" y="6594"/>
                    <a:pt x="208" y="7269"/>
                  </a:cubicBezTo>
                  <a:cubicBezTo>
                    <a:pt x="130" y="7633"/>
                    <a:pt x="79" y="8022"/>
                    <a:pt x="53" y="8437"/>
                  </a:cubicBezTo>
                  <a:cubicBezTo>
                    <a:pt x="1" y="8905"/>
                    <a:pt x="1" y="9372"/>
                    <a:pt x="53" y="9839"/>
                  </a:cubicBezTo>
                  <a:cubicBezTo>
                    <a:pt x="79" y="10333"/>
                    <a:pt x="156" y="10826"/>
                    <a:pt x="234" y="11293"/>
                  </a:cubicBezTo>
                  <a:lnTo>
                    <a:pt x="338" y="11942"/>
                  </a:lnTo>
                  <a:cubicBezTo>
                    <a:pt x="390" y="12228"/>
                    <a:pt x="416" y="12487"/>
                    <a:pt x="468" y="12747"/>
                  </a:cubicBezTo>
                  <a:cubicBezTo>
                    <a:pt x="494" y="13033"/>
                    <a:pt x="546" y="13292"/>
                    <a:pt x="572" y="13578"/>
                  </a:cubicBezTo>
                  <a:cubicBezTo>
                    <a:pt x="676" y="14331"/>
                    <a:pt x="676" y="15083"/>
                    <a:pt x="572" y="15836"/>
                  </a:cubicBezTo>
                  <a:cubicBezTo>
                    <a:pt x="546" y="15992"/>
                    <a:pt x="520" y="16174"/>
                    <a:pt x="468" y="16304"/>
                  </a:cubicBezTo>
                  <a:lnTo>
                    <a:pt x="416" y="16330"/>
                  </a:lnTo>
                  <a:cubicBezTo>
                    <a:pt x="338" y="16381"/>
                    <a:pt x="286" y="16459"/>
                    <a:pt x="260" y="16537"/>
                  </a:cubicBezTo>
                  <a:cubicBezTo>
                    <a:pt x="208" y="16641"/>
                    <a:pt x="234" y="16719"/>
                    <a:pt x="286" y="16823"/>
                  </a:cubicBezTo>
                  <a:cubicBezTo>
                    <a:pt x="338" y="16927"/>
                    <a:pt x="468" y="17005"/>
                    <a:pt x="598" y="17005"/>
                  </a:cubicBezTo>
                  <a:cubicBezTo>
                    <a:pt x="650" y="17005"/>
                    <a:pt x="702" y="16979"/>
                    <a:pt x="753" y="16953"/>
                  </a:cubicBezTo>
                  <a:cubicBezTo>
                    <a:pt x="961" y="16849"/>
                    <a:pt x="1169" y="16745"/>
                    <a:pt x="1377" y="16641"/>
                  </a:cubicBezTo>
                  <a:cubicBezTo>
                    <a:pt x="1844" y="16485"/>
                    <a:pt x="2363" y="16356"/>
                    <a:pt x="2856" y="16304"/>
                  </a:cubicBezTo>
                  <a:cubicBezTo>
                    <a:pt x="3324" y="16252"/>
                    <a:pt x="3765" y="16226"/>
                    <a:pt x="4232" y="16226"/>
                  </a:cubicBezTo>
                  <a:cubicBezTo>
                    <a:pt x="4622" y="16226"/>
                    <a:pt x="5011" y="16226"/>
                    <a:pt x="5400" y="16252"/>
                  </a:cubicBezTo>
                  <a:lnTo>
                    <a:pt x="5452" y="16252"/>
                  </a:lnTo>
                  <a:cubicBezTo>
                    <a:pt x="5842" y="16252"/>
                    <a:pt x="6231" y="16278"/>
                    <a:pt x="6595" y="16278"/>
                  </a:cubicBezTo>
                  <a:cubicBezTo>
                    <a:pt x="7114" y="16278"/>
                    <a:pt x="7633" y="16252"/>
                    <a:pt x="8126" y="16200"/>
                  </a:cubicBezTo>
                  <a:cubicBezTo>
                    <a:pt x="8568" y="16148"/>
                    <a:pt x="9009" y="16070"/>
                    <a:pt x="9424" y="15940"/>
                  </a:cubicBezTo>
                  <a:cubicBezTo>
                    <a:pt x="11579" y="15317"/>
                    <a:pt x="13189" y="13578"/>
                    <a:pt x="13682" y="11423"/>
                  </a:cubicBezTo>
                  <a:cubicBezTo>
                    <a:pt x="13864" y="10618"/>
                    <a:pt x="13916" y="9813"/>
                    <a:pt x="13838" y="8983"/>
                  </a:cubicBezTo>
                  <a:cubicBezTo>
                    <a:pt x="13786" y="8567"/>
                    <a:pt x="13734" y="8152"/>
                    <a:pt x="13630" y="7711"/>
                  </a:cubicBezTo>
                  <a:cubicBezTo>
                    <a:pt x="13526" y="7295"/>
                    <a:pt x="13396" y="6854"/>
                    <a:pt x="13241" y="6413"/>
                  </a:cubicBezTo>
                  <a:cubicBezTo>
                    <a:pt x="13137" y="6101"/>
                    <a:pt x="13007" y="5764"/>
                    <a:pt x="12903" y="5426"/>
                  </a:cubicBezTo>
                  <a:cubicBezTo>
                    <a:pt x="12695" y="4933"/>
                    <a:pt x="12514" y="4440"/>
                    <a:pt x="12358" y="3920"/>
                  </a:cubicBezTo>
                  <a:cubicBezTo>
                    <a:pt x="12228" y="3531"/>
                    <a:pt x="12150" y="3116"/>
                    <a:pt x="12098" y="2700"/>
                  </a:cubicBezTo>
                  <a:cubicBezTo>
                    <a:pt x="12020" y="2129"/>
                    <a:pt x="12046" y="1558"/>
                    <a:pt x="12124" y="987"/>
                  </a:cubicBezTo>
                  <a:cubicBezTo>
                    <a:pt x="12176" y="805"/>
                    <a:pt x="12202" y="623"/>
                    <a:pt x="12228" y="442"/>
                  </a:cubicBezTo>
                  <a:cubicBezTo>
                    <a:pt x="12254" y="390"/>
                    <a:pt x="12254" y="312"/>
                    <a:pt x="12228" y="260"/>
                  </a:cubicBezTo>
                  <a:cubicBezTo>
                    <a:pt x="12228" y="182"/>
                    <a:pt x="12150" y="104"/>
                    <a:pt x="12072" y="52"/>
                  </a:cubicBezTo>
                  <a:cubicBezTo>
                    <a:pt x="12020" y="26"/>
                    <a:pt x="11969" y="0"/>
                    <a:pt x="119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81" name="Google Shape;1481;p45"/>
            <p:cNvSpPr/>
            <p:nvPr/>
          </p:nvSpPr>
          <p:spPr>
            <a:xfrm rot="940192">
              <a:off x="-15354" y="692714"/>
              <a:ext cx="997692" cy="1452192"/>
            </a:xfrm>
            <a:custGeom>
              <a:avLst/>
              <a:gdLst/>
              <a:ahLst/>
              <a:cxnLst/>
              <a:rect l="l" t="t" r="r" b="b"/>
              <a:pathLst>
                <a:path w="13724" h="19976" extrusionOk="0">
                  <a:moveTo>
                    <a:pt x="12945" y="0"/>
                  </a:moveTo>
                  <a:cubicBezTo>
                    <a:pt x="12919" y="0"/>
                    <a:pt x="12867" y="26"/>
                    <a:pt x="12867" y="52"/>
                  </a:cubicBezTo>
                  <a:cubicBezTo>
                    <a:pt x="12322" y="1247"/>
                    <a:pt x="11673" y="2389"/>
                    <a:pt x="10998" y="3505"/>
                  </a:cubicBezTo>
                  <a:cubicBezTo>
                    <a:pt x="10712" y="3946"/>
                    <a:pt x="10452" y="4362"/>
                    <a:pt x="10167" y="4777"/>
                  </a:cubicBezTo>
                  <a:cubicBezTo>
                    <a:pt x="10193" y="4699"/>
                    <a:pt x="10219" y="4621"/>
                    <a:pt x="10219" y="4544"/>
                  </a:cubicBezTo>
                  <a:cubicBezTo>
                    <a:pt x="10297" y="4180"/>
                    <a:pt x="10349" y="3817"/>
                    <a:pt x="10375" y="3453"/>
                  </a:cubicBezTo>
                  <a:cubicBezTo>
                    <a:pt x="10426" y="2752"/>
                    <a:pt x="10401" y="2051"/>
                    <a:pt x="10323" y="1350"/>
                  </a:cubicBezTo>
                  <a:cubicBezTo>
                    <a:pt x="10323" y="1298"/>
                    <a:pt x="10271" y="1272"/>
                    <a:pt x="10245" y="1272"/>
                  </a:cubicBezTo>
                  <a:cubicBezTo>
                    <a:pt x="10193" y="1272"/>
                    <a:pt x="10167" y="1324"/>
                    <a:pt x="10167" y="1350"/>
                  </a:cubicBezTo>
                  <a:cubicBezTo>
                    <a:pt x="10219" y="1870"/>
                    <a:pt x="10245" y="2389"/>
                    <a:pt x="10245" y="2882"/>
                  </a:cubicBezTo>
                  <a:cubicBezTo>
                    <a:pt x="10219" y="3220"/>
                    <a:pt x="10193" y="3531"/>
                    <a:pt x="10141" y="3843"/>
                  </a:cubicBezTo>
                  <a:cubicBezTo>
                    <a:pt x="10089" y="4180"/>
                    <a:pt x="10037" y="4492"/>
                    <a:pt x="9933" y="4829"/>
                  </a:cubicBezTo>
                  <a:cubicBezTo>
                    <a:pt x="9881" y="5011"/>
                    <a:pt x="9829" y="5193"/>
                    <a:pt x="9751" y="5374"/>
                  </a:cubicBezTo>
                  <a:cubicBezTo>
                    <a:pt x="8999" y="6439"/>
                    <a:pt x="8220" y="7477"/>
                    <a:pt x="7441" y="8516"/>
                  </a:cubicBezTo>
                  <a:cubicBezTo>
                    <a:pt x="7104" y="8905"/>
                    <a:pt x="6792" y="9320"/>
                    <a:pt x="6454" y="9710"/>
                  </a:cubicBezTo>
                  <a:lnTo>
                    <a:pt x="6221" y="9995"/>
                  </a:lnTo>
                  <a:cubicBezTo>
                    <a:pt x="6299" y="9762"/>
                    <a:pt x="6377" y="9502"/>
                    <a:pt x="6454" y="9242"/>
                  </a:cubicBezTo>
                  <a:cubicBezTo>
                    <a:pt x="6532" y="8905"/>
                    <a:pt x="6610" y="8567"/>
                    <a:pt x="6662" y="8204"/>
                  </a:cubicBezTo>
                  <a:cubicBezTo>
                    <a:pt x="6740" y="7867"/>
                    <a:pt x="6792" y="7477"/>
                    <a:pt x="6818" y="7088"/>
                  </a:cubicBezTo>
                  <a:cubicBezTo>
                    <a:pt x="6896" y="6387"/>
                    <a:pt x="6896" y="5660"/>
                    <a:pt x="6818" y="4959"/>
                  </a:cubicBezTo>
                  <a:cubicBezTo>
                    <a:pt x="6740" y="4232"/>
                    <a:pt x="6584" y="3557"/>
                    <a:pt x="6351" y="2882"/>
                  </a:cubicBezTo>
                  <a:cubicBezTo>
                    <a:pt x="6351" y="2856"/>
                    <a:pt x="6325" y="2830"/>
                    <a:pt x="6273" y="2830"/>
                  </a:cubicBezTo>
                  <a:lnTo>
                    <a:pt x="6247" y="2830"/>
                  </a:lnTo>
                  <a:cubicBezTo>
                    <a:pt x="6195" y="2856"/>
                    <a:pt x="6195" y="2908"/>
                    <a:pt x="6195" y="2934"/>
                  </a:cubicBezTo>
                  <a:cubicBezTo>
                    <a:pt x="6299" y="3220"/>
                    <a:pt x="6377" y="3479"/>
                    <a:pt x="6429" y="3765"/>
                  </a:cubicBezTo>
                  <a:cubicBezTo>
                    <a:pt x="6610" y="4544"/>
                    <a:pt x="6662" y="5296"/>
                    <a:pt x="6636" y="6075"/>
                  </a:cubicBezTo>
                  <a:lnTo>
                    <a:pt x="6636" y="6049"/>
                  </a:lnTo>
                  <a:cubicBezTo>
                    <a:pt x="6636" y="6309"/>
                    <a:pt x="6610" y="6568"/>
                    <a:pt x="6584" y="6828"/>
                  </a:cubicBezTo>
                  <a:cubicBezTo>
                    <a:pt x="6558" y="7062"/>
                    <a:pt x="6506" y="7373"/>
                    <a:pt x="6454" y="7633"/>
                  </a:cubicBezTo>
                  <a:cubicBezTo>
                    <a:pt x="6377" y="8152"/>
                    <a:pt x="6247" y="8645"/>
                    <a:pt x="6091" y="9139"/>
                  </a:cubicBezTo>
                  <a:cubicBezTo>
                    <a:pt x="5987" y="9476"/>
                    <a:pt x="5883" y="9814"/>
                    <a:pt x="5780" y="10151"/>
                  </a:cubicBezTo>
                  <a:cubicBezTo>
                    <a:pt x="5702" y="10385"/>
                    <a:pt x="5598" y="10618"/>
                    <a:pt x="5520" y="10852"/>
                  </a:cubicBezTo>
                  <a:cubicBezTo>
                    <a:pt x="5494" y="10852"/>
                    <a:pt x="5494" y="10878"/>
                    <a:pt x="5468" y="10904"/>
                  </a:cubicBezTo>
                  <a:lnTo>
                    <a:pt x="4507" y="12072"/>
                  </a:lnTo>
                  <a:lnTo>
                    <a:pt x="3988" y="12721"/>
                  </a:lnTo>
                  <a:cubicBezTo>
                    <a:pt x="4092" y="12046"/>
                    <a:pt x="4170" y="11371"/>
                    <a:pt x="4170" y="10696"/>
                  </a:cubicBezTo>
                  <a:cubicBezTo>
                    <a:pt x="4170" y="10099"/>
                    <a:pt x="4092" y="9502"/>
                    <a:pt x="3988" y="8905"/>
                  </a:cubicBezTo>
                  <a:cubicBezTo>
                    <a:pt x="3858" y="8334"/>
                    <a:pt x="3651" y="7763"/>
                    <a:pt x="3391" y="7243"/>
                  </a:cubicBezTo>
                  <a:cubicBezTo>
                    <a:pt x="3391" y="7192"/>
                    <a:pt x="3339" y="7192"/>
                    <a:pt x="3313" y="7166"/>
                  </a:cubicBezTo>
                  <a:lnTo>
                    <a:pt x="3287" y="7166"/>
                  </a:lnTo>
                  <a:cubicBezTo>
                    <a:pt x="3235" y="7192"/>
                    <a:pt x="3209" y="7243"/>
                    <a:pt x="3235" y="7295"/>
                  </a:cubicBezTo>
                  <a:cubicBezTo>
                    <a:pt x="3443" y="7737"/>
                    <a:pt x="3625" y="8230"/>
                    <a:pt x="3729" y="8697"/>
                  </a:cubicBezTo>
                  <a:cubicBezTo>
                    <a:pt x="3806" y="9035"/>
                    <a:pt x="3858" y="9346"/>
                    <a:pt x="3884" y="9658"/>
                  </a:cubicBezTo>
                  <a:cubicBezTo>
                    <a:pt x="3910" y="10021"/>
                    <a:pt x="3910" y="10359"/>
                    <a:pt x="3910" y="10696"/>
                  </a:cubicBezTo>
                  <a:cubicBezTo>
                    <a:pt x="3910" y="10956"/>
                    <a:pt x="3884" y="11189"/>
                    <a:pt x="3858" y="11423"/>
                  </a:cubicBezTo>
                  <a:cubicBezTo>
                    <a:pt x="3832" y="11683"/>
                    <a:pt x="3781" y="11968"/>
                    <a:pt x="3729" y="12228"/>
                  </a:cubicBezTo>
                  <a:cubicBezTo>
                    <a:pt x="3651" y="12617"/>
                    <a:pt x="3573" y="12981"/>
                    <a:pt x="3469" y="13344"/>
                  </a:cubicBezTo>
                  <a:cubicBezTo>
                    <a:pt x="2716" y="14227"/>
                    <a:pt x="2041" y="15161"/>
                    <a:pt x="1418" y="16148"/>
                  </a:cubicBezTo>
                  <a:cubicBezTo>
                    <a:pt x="1107" y="16641"/>
                    <a:pt x="847" y="17186"/>
                    <a:pt x="613" y="17706"/>
                  </a:cubicBezTo>
                  <a:cubicBezTo>
                    <a:pt x="509" y="17991"/>
                    <a:pt x="406" y="18277"/>
                    <a:pt x="302" y="18562"/>
                  </a:cubicBezTo>
                  <a:cubicBezTo>
                    <a:pt x="172" y="18900"/>
                    <a:pt x="94" y="19237"/>
                    <a:pt x="42" y="19575"/>
                  </a:cubicBezTo>
                  <a:cubicBezTo>
                    <a:pt x="0" y="19783"/>
                    <a:pt x="160" y="19975"/>
                    <a:pt x="359" y="19975"/>
                  </a:cubicBezTo>
                  <a:cubicBezTo>
                    <a:pt x="407" y="19975"/>
                    <a:pt x="458" y="19964"/>
                    <a:pt x="509" y="19938"/>
                  </a:cubicBezTo>
                  <a:cubicBezTo>
                    <a:pt x="587" y="19912"/>
                    <a:pt x="665" y="19860"/>
                    <a:pt x="691" y="19782"/>
                  </a:cubicBezTo>
                  <a:cubicBezTo>
                    <a:pt x="769" y="19601"/>
                    <a:pt x="821" y="19445"/>
                    <a:pt x="873" y="19263"/>
                  </a:cubicBezTo>
                  <a:cubicBezTo>
                    <a:pt x="925" y="19082"/>
                    <a:pt x="977" y="18952"/>
                    <a:pt x="1029" y="18770"/>
                  </a:cubicBezTo>
                  <a:cubicBezTo>
                    <a:pt x="1158" y="18458"/>
                    <a:pt x="1288" y="18121"/>
                    <a:pt x="1444" y="17784"/>
                  </a:cubicBezTo>
                  <a:cubicBezTo>
                    <a:pt x="1730" y="17160"/>
                    <a:pt x="2041" y="16563"/>
                    <a:pt x="2405" y="15992"/>
                  </a:cubicBezTo>
                  <a:cubicBezTo>
                    <a:pt x="2716" y="15499"/>
                    <a:pt x="3054" y="15032"/>
                    <a:pt x="3391" y="14538"/>
                  </a:cubicBezTo>
                  <a:cubicBezTo>
                    <a:pt x="3469" y="14486"/>
                    <a:pt x="3547" y="14409"/>
                    <a:pt x="3625" y="14331"/>
                  </a:cubicBezTo>
                  <a:cubicBezTo>
                    <a:pt x="3832" y="14201"/>
                    <a:pt x="4014" y="14045"/>
                    <a:pt x="4222" y="13915"/>
                  </a:cubicBezTo>
                  <a:cubicBezTo>
                    <a:pt x="4611" y="13630"/>
                    <a:pt x="5027" y="13370"/>
                    <a:pt x="5468" y="13162"/>
                  </a:cubicBezTo>
                  <a:cubicBezTo>
                    <a:pt x="5702" y="13033"/>
                    <a:pt x="5935" y="12929"/>
                    <a:pt x="6169" y="12825"/>
                  </a:cubicBezTo>
                  <a:cubicBezTo>
                    <a:pt x="6403" y="12721"/>
                    <a:pt x="6688" y="12617"/>
                    <a:pt x="6974" y="12513"/>
                  </a:cubicBezTo>
                  <a:cubicBezTo>
                    <a:pt x="7493" y="12332"/>
                    <a:pt x="8012" y="12176"/>
                    <a:pt x="8557" y="12046"/>
                  </a:cubicBezTo>
                  <a:cubicBezTo>
                    <a:pt x="9206" y="11890"/>
                    <a:pt x="9881" y="11787"/>
                    <a:pt x="10556" y="11709"/>
                  </a:cubicBezTo>
                  <a:cubicBezTo>
                    <a:pt x="11179" y="11631"/>
                    <a:pt x="11802" y="11579"/>
                    <a:pt x="12451" y="11579"/>
                  </a:cubicBezTo>
                  <a:cubicBezTo>
                    <a:pt x="12503" y="11579"/>
                    <a:pt x="12529" y="11527"/>
                    <a:pt x="12529" y="11475"/>
                  </a:cubicBezTo>
                  <a:cubicBezTo>
                    <a:pt x="12529" y="11449"/>
                    <a:pt x="12477" y="11397"/>
                    <a:pt x="12425" y="11397"/>
                  </a:cubicBezTo>
                  <a:cubicBezTo>
                    <a:pt x="12036" y="11397"/>
                    <a:pt x="11647" y="11397"/>
                    <a:pt x="11257" y="11449"/>
                  </a:cubicBezTo>
                  <a:cubicBezTo>
                    <a:pt x="10868" y="11475"/>
                    <a:pt x="10452" y="11501"/>
                    <a:pt x="10037" y="11553"/>
                  </a:cubicBezTo>
                  <a:cubicBezTo>
                    <a:pt x="9622" y="11579"/>
                    <a:pt x="9206" y="11657"/>
                    <a:pt x="8765" y="11709"/>
                  </a:cubicBezTo>
                  <a:cubicBezTo>
                    <a:pt x="8350" y="11787"/>
                    <a:pt x="7960" y="11890"/>
                    <a:pt x="7545" y="11994"/>
                  </a:cubicBezTo>
                  <a:cubicBezTo>
                    <a:pt x="7129" y="12098"/>
                    <a:pt x="6714" y="12228"/>
                    <a:pt x="6325" y="12358"/>
                  </a:cubicBezTo>
                  <a:cubicBezTo>
                    <a:pt x="5909" y="12488"/>
                    <a:pt x="5520" y="12643"/>
                    <a:pt x="5156" y="12825"/>
                  </a:cubicBezTo>
                  <a:cubicBezTo>
                    <a:pt x="4845" y="12981"/>
                    <a:pt x="4559" y="13137"/>
                    <a:pt x="4274" y="13318"/>
                  </a:cubicBezTo>
                  <a:lnTo>
                    <a:pt x="4819" y="12591"/>
                  </a:lnTo>
                  <a:cubicBezTo>
                    <a:pt x="5130" y="12176"/>
                    <a:pt x="5442" y="11787"/>
                    <a:pt x="5728" y="11371"/>
                  </a:cubicBezTo>
                  <a:lnTo>
                    <a:pt x="6143" y="10826"/>
                  </a:lnTo>
                  <a:cubicBezTo>
                    <a:pt x="6247" y="10722"/>
                    <a:pt x="6377" y="10592"/>
                    <a:pt x="6506" y="10463"/>
                  </a:cubicBezTo>
                  <a:lnTo>
                    <a:pt x="6506" y="10463"/>
                  </a:lnTo>
                  <a:lnTo>
                    <a:pt x="6480" y="10514"/>
                  </a:lnTo>
                  <a:cubicBezTo>
                    <a:pt x="7000" y="10021"/>
                    <a:pt x="7545" y="9580"/>
                    <a:pt x="8142" y="9165"/>
                  </a:cubicBezTo>
                  <a:cubicBezTo>
                    <a:pt x="8427" y="8957"/>
                    <a:pt x="8713" y="8775"/>
                    <a:pt x="9025" y="8567"/>
                  </a:cubicBezTo>
                  <a:cubicBezTo>
                    <a:pt x="9336" y="8386"/>
                    <a:pt x="9622" y="8230"/>
                    <a:pt x="9933" y="8048"/>
                  </a:cubicBezTo>
                  <a:cubicBezTo>
                    <a:pt x="10504" y="7763"/>
                    <a:pt x="11101" y="7503"/>
                    <a:pt x="11725" y="7269"/>
                  </a:cubicBezTo>
                  <a:cubicBezTo>
                    <a:pt x="12348" y="7036"/>
                    <a:pt x="12997" y="6828"/>
                    <a:pt x="13646" y="6646"/>
                  </a:cubicBezTo>
                  <a:cubicBezTo>
                    <a:pt x="13698" y="6646"/>
                    <a:pt x="13723" y="6594"/>
                    <a:pt x="13698" y="6543"/>
                  </a:cubicBezTo>
                  <a:cubicBezTo>
                    <a:pt x="13698" y="6517"/>
                    <a:pt x="13698" y="6517"/>
                    <a:pt x="13672" y="6491"/>
                  </a:cubicBezTo>
                  <a:lnTo>
                    <a:pt x="13646" y="6491"/>
                  </a:lnTo>
                  <a:cubicBezTo>
                    <a:pt x="12919" y="6672"/>
                    <a:pt x="12192" y="6906"/>
                    <a:pt x="11491" y="7140"/>
                  </a:cubicBezTo>
                  <a:cubicBezTo>
                    <a:pt x="11127" y="7269"/>
                    <a:pt x="10790" y="7399"/>
                    <a:pt x="10426" y="7555"/>
                  </a:cubicBezTo>
                  <a:cubicBezTo>
                    <a:pt x="10089" y="7685"/>
                    <a:pt x="9726" y="7867"/>
                    <a:pt x="9362" y="8048"/>
                  </a:cubicBezTo>
                  <a:cubicBezTo>
                    <a:pt x="8687" y="8360"/>
                    <a:pt x="8064" y="8749"/>
                    <a:pt x="7441" y="9190"/>
                  </a:cubicBezTo>
                  <a:cubicBezTo>
                    <a:pt x="7415" y="9216"/>
                    <a:pt x="7363" y="9268"/>
                    <a:pt x="7311" y="9294"/>
                  </a:cubicBezTo>
                  <a:cubicBezTo>
                    <a:pt x="7415" y="9165"/>
                    <a:pt x="7519" y="9035"/>
                    <a:pt x="7623" y="8879"/>
                  </a:cubicBezTo>
                  <a:cubicBezTo>
                    <a:pt x="8220" y="8048"/>
                    <a:pt x="8843" y="7217"/>
                    <a:pt x="9414" y="6361"/>
                  </a:cubicBezTo>
                  <a:cubicBezTo>
                    <a:pt x="9596" y="6101"/>
                    <a:pt x="9751" y="5842"/>
                    <a:pt x="9933" y="5582"/>
                  </a:cubicBezTo>
                  <a:cubicBezTo>
                    <a:pt x="9959" y="5582"/>
                    <a:pt x="9985" y="5556"/>
                    <a:pt x="10011" y="5556"/>
                  </a:cubicBezTo>
                  <a:cubicBezTo>
                    <a:pt x="10167" y="5374"/>
                    <a:pt x="10323" y="5193"/>
                    <a:pt x="10530" y="5037"/>
                  </a:cubicBezTo>
                  <a:cubicBezTo>
                    <a:pt x="10790" y="4777"/>
                    <a:pt x="11101" y="4518"/>
                    <a:pt x="11413" y="4310"/>
                  </a:cubicBezTo>
                  <a:cubicBezTo>
                    <a:pt x="11725" y="4076"/>
                    <a:pt x="12036" y="3869"/>
                    <a:pt x="12374" y="3713"/>
                  </a:cubicBezTo>
                  <a:cubicBezTo>
                    <a:pt x="12503" y="3635"/>
                    <a:pt x="12633" y="3583"/>
                    <a:pt x="12737" y="3531"/>
                  </a:cubicBezTo>
                  <a:cubicBezTo>
                    <a:pt x="12789" y="3505"/>
                    <a:pt x="12815" y="3453"/>
                    <a:pt x="12789" y="3401"/>
                  </a:cubicBezTo>
                  <a:cubicBezTo>
                    <a:pt x="12789" y="3375"/>
                    <a:pt x="12737" y="3349"/>
                    <a:pt x="12711" y="3349"/>
                  </a:cubicBezTo>
                  <a:lnTo>
                    <a:pt x="12685" y="3349"/>
                  </a:lnTo>
                  <a:cubicBezTo>
                    <a:pt x="12425" y="3479"/>
                    <a:pt x="12192" y="3609"/>
                    <a:pt x="11958" y="3739"/>
                  </a:cubicBezTo>
                  <a:cubicBezTo>
                    <a:pt x="11699" y="3869"/>
                    <a:pt x="11413" y="4050"/>
                    <a:pt x="11179" y="4232"/>
                  </a:cubicBezTo>
                  <a:cubicBezTo>
                    <a:pt x="10920" y="4440"/>
                    <a:pt x="10660" y="4647"/>
                    <a:pt x="10426" y="4855"/>
                  </a:cubicBezTo>
                  <a:cubicBezTo>
                    <a:pt x="10738" y="4336"/>
                    <a:pt x="11050" y="3843"/>
                    <a:pt x="11361" y="3323"/>
                  </a:cubicBezTo>
                  <a:cubicBezTo>
                    <a:pt x="11958" y="2285"/>
                    <a:pt x="12529" y="1221"/>
                    <a:pt x="13023" y="104"/>
                  </a:cubicBezTo>
                  <a:cubicBezTo>
                    <a:pt x="13049" y="52"/>
                    <a:pt x="12997" y="0"/>
                    <a:pt x="12945" y="0"/>
                  </a:cubicBezTo>
                  <a:close/>
                </a:path>
              </a:pathLst>
            </a:custGeom>
            <a:solidFill>
              <a:srgbClr val="E793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slow">
    <p:push dir="u"/>
    <p:sndAc>
      <p:stSnd>
        <p:snd r:embed="rId3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5D928-8B8E-43F1-8FDC-9B0EA2221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625" y="457200"/>
            <a:ext cx="10246588" cy="763600"/>
          </a:xfrm>
        </p:spPr>
        <p:txBody>
          <a:bodyPr/>
          <a:lstStyle/>
          <a:p>
            <a:r>
              <a:rPr lang="en-US" sz="4000">
                <a:latin typeface="+mn-lt"/>
              </a:rPr>
              <a:t>Từ ngữ nào phù hợp khi nói về Bác Hồ?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67CB11F-F577-4783-A763-23F3EF82EA88}"/>
              </a:ext>
            </a:extLst>
          </p:cNvPr>
          <p:cNvSpPr/>
          <p:nvPr/>
        </p:nvSpPr>
        <p:spPr>
          <a:xfrm>
            <a:off x="2114550" y="2133600"/>
            <a:ext cx="343662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thương dân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C3AB4C9-92E1-42A4-AE33-0F60A9A29390}"/>
              </a:ext>
            </a:extLst>
          </p:cNvPr>
          <p:cNvSpPr/>
          <p:nvPr/>
        </p:nvSpPr>
        <p:spPr>
          <a:xfrm>
            <a:off x="6686550" y="2133600"/>
            <a:ext cx="343662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yêu nước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0F1A1EC-8328-46CB-8C54-C37FAABA42CD}"/>
              </a:ext>
            </a:extLst>
          </p:cNvPr>
          <p:cNvSpPr/>
          <p:nvPr/>
        </p:nvSpPr>
        <p:spPr>
          <a:xfrm>
            <a:off x="2114550" y="4724400"/>
            <a:ext cx="343662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tài ba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F1FBF5E-1272-46D0-844C-ECB878AC6109}"/>
              </a:ext>
            </a:extLst>
          </p:cNvPr>
          <p:cNvSpPr/>
          <p:nvPr/>
        </p:nvSpPr>
        <p:spPr>
          <a:xfrm>
            <a:off x="2114550" y="3429000"/>
            <a:ext cx="343662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vô tâm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B4C7869-44F9-4A68-A8F8-E22431AB71A3}"/>
              </a:ext>
            </a:extLst>
          </p:cNvPr>
          <p:cNvSpPr/>
          <p:nvPr/>
        </p:nvSpPr>
        <p:spPr>
          <a:xfrm>
            <a:off x="6686550" y="3429000"/>
            <a:ext cx="343662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lười biếng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67C263A-7843-4670-A7B4-A79619BECD13}"/>
              </a:ext>
            </a:extLst>
          </p:cNvPr>
          <p:cNvSpPr/>
          <p:nvPr/>
        </p:nvSpPr>
        <p:spPr>
          <a:xfrm>
            <a:off x="6690519" y="4724400"/>
            <a:ext cx="343662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vĩ đại</a:t>
            </a:r>
          </a:p>
        </p:txBody>
      </p:sp>
    </p:spTree>
    <p:extLst>
      <p:ext uri="{BB962C8B-B14F-4D97-AF65-F5344CB8AC3E}">
        <p14:creationId xmlns:p14="http://schemas.microsoft.com/office/powerpoint/2010/main" val="253905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64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64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64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64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A2422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A2422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584;p33">
            <a:extLst>
              <a:ext uri="{FF2B5EF4-FFF2-40B4-BE49-F238E27FC236}">
                <a16:creationId xmlns:a16="http://schemas.microsoft.com/office/drawing/2014/main" id="{4570D112-FEDC-4F25-BA62-DF0C7C54C284}"/>
              </a:ext>
            </a:extLst>
          </p:cNvPr>
          <p:cNvSpPr/>
          <p:nvPr/>
        </p:nvSpPr>
        <p:spPr>
          <a:xfrm>
            <a:off x="11465250" y="249985"/>
            <a:ext cx="1427086" cy="708636"/>
          </a:xfrm>
          <a:custGeom>
            <a:avLst/>
            <a:gdLst/>
            <a:ahLst/>
            <a:cxnLst/>
            <a:rect l="l" t="t" r="r" b="b"/>
            <a:pathLst>
              <a:path w="12214" h="6050" extrusionOk="0">
                <a:moveTo>
                  <a:pt x="6318" y="1"/>
                </a:moveTo>
                <a:cubicBezTo>
                  <a:pt x="6068" y="1"/>
                  <a:pt x="5819" y="20"/>
                  <a:pt x="5531" y="97"/>
                </a:cubicBezTo>
                <a:cubicBezTo>
                  <a:pt x="5281" y="135"/>
                  <a:pt x="5051" y="231"/>
                  <a:pt x="4801" y="346"/>
                </a:cubicBezTo>
                <a:cubicBezTo>
                  <a:pt x="4609" y="442"/>
                  <a:pt x="4417" y="596"/>
                  <a:pt x="4225" y="769"/>
                </a:cubicBezTo>
                <a:cubicBezTo>
                  <a:pt x="3918" y="1057"/>
                  <a:pt x="3630" y="1402"/>
                  <a:pt x="3380" y="1883"/>
                </a:cubicBezTo>
                <a:cubicBezTo>
                  <a:pt x="3188" y="2267"/>
                  <a:pt x="3034" y="2708"/>
                  <a:pt x="2842" y="3265"/>
                </a:cubicBezTo>
                <a:cubicBezTo>
                  <a:pt x="2765" y="3515"/>
                  <a:pt x="2689" y="3784"/>
                  <a:pt x="2612" y="3995"/>
                </a:cubicBezTo>
                <a:cubicBezTo>
                  <a:pt x="2554" y="3745"/>
                  <a:pt x="2420" y="3553"/>
                  <a:pt x="2304" y="3361"/>
                </a:cubicBezTo>
                <a:cubicBezTo>
                  <a:pt x="2170" y="3131"/>
                  <a:pt x="1997" y="2996"/>
                  <a:pt x="1824" y="2900"/>
                </a:cubicBezTo>
                <a:cubicBezTo>
                  <a:pt x="1728" y="2843"/>
                  <a:pt x="1632" y="2804"/>
                  <a:pt x="1536" y="2785"/>
                </a:cubicBezTo>
                <a:cubicBezTo>
                  <a:pt x="1498" y="2785"/>
                  <a:pt x="1421" y="2747"/>
                  <a:pt x="1363" y="2747"/>
                </a:cubicBezTo>
                <a:cubicBezTo>
                  <a:pt x="1306" y="2747"/>
                  <a:pt x="1229" y="2747"/>
                  <a:pt x="1152" y="2785"/>
                </a:cubicBezTo>
                <a:cubicBezTo>
                  <a:pt x="1018" y="2804"/>
                  <a:pt x="883" y="2843"/>
                  <a:pt x="787" y="2900"/>
                </a:cubicBezTo>
                <a:cubicBezTo>
                  <a:pt x="691" y="2939"/>
                  <a:pt x="595" y="3016"/>
                  <a:pt x="480" y="3112"/>
                </a:cubicBezTo>
                <a:cubicBezTo>
                  <a:pt x="346" y="3265"/>
                  <a:pt x="211" y="3419"/>
                  <a:pt x="115" y="3669"/>
                </a:cubicBezTo>
                <a:cubicBezTo>
                  <a:pt x="58" y="3841"/>
                  <a:pt x="0" y="4053"/>
                  <a:pt x="0" y="4341"/>
                </a:cubicBezTo>
                <a:cubicBezTo>
                  <a:pt x="0" y="4533"/>
                  <a:pt x="0" y="4763"/>
                  <a:pt x="19" y="5051"/>
                </a:cubicBezTo>
                <a:cubicBezTo>
                  <a:pt x="58" y="5339"/>
                  <a:pt x="96" y="5608"/>
                  <a:pt x="154" y="5877"/>
                </a:cubicBezTo>
                <a:lnTo>
                  <a:pt x="154" y="5915"/>
                </a:lnTo>
                <a:lnTo>
                  <a:pt x="173" y="6050"/>
                </a:lnTo>
                <a:lnTo>
                  <a:pt x="11733" y="6050"/>
                </a:lnTo>
                <a:lnTo>
                  <a:pt x="11772" y="6011"/>
                </a:lnTo>
                <a:lnTo>
                  <a:pt x="11829" y="5915"/>
                </a:lnTo>
                <a:cubicBezTo>
                  <a:pt x="12098" y="5474"/>
                  <a:pt x="12214" y="5032"/>
                  <a:pt x="12175" y="4648"/>
                </a:cubicBezTo>
                <a:cubicBezTo>
                  <a:pt x="12117" y="4264"/>
                  <a:pt x="11964" y="3937"/>
                  <a:pt x="11676" y="3688"/>
                </a:cubicBezTo>
                <a:cubicBezTo>
                  <a:pt x="11388" y="3457"/>
                  <a:pt x="11023" y="3323"/>
                  <a:pt x="10620" y="3323"/>
                </a:cubicBezTo>
                <a:lnTo>
                  <a:pt x="10562" y="3323"/>
                </a:lnTo>
                <a:cubicBezTo>
                  <a:pt x="10178" y="3323"/>
                  <a:pt x="9775" y="3457"/>
                  <a:pt x="9391" y="3688"/>
                </a:cubicBezTo>
                <a:cubicBezTo>
                  <a:pt x="9237" y="3784"/>
                  <a:pt x="9103" y="3880"/>
                  <a:pt x="8987" y="3995"/>
                </a:cubicBezTo>
                <a:cubicBezTo>
                  <a:pt x="9007" y="3803"/>
                  <a:pt x="9007" y="3572"/>
                  <a:pt x="8987" y="3304"/>
                </a:cubicBezTo>
                <a:cubicBezTo>
                  <a:pt x="8949" y="2824"/>
                  <a:pt x="8853" y="2363"/>
                  <a:pt x="8718" y="1959"/>
                </a:cubicBezTo>
                <a:cubicBezTo>
                  <a:pt x="8546" y="1498"/>
                  <a:pt x="8334" y="1114"/>
                  <a:pt x="8066" y="807"/>
                </a:cubicBezTo>
                <a:cubicBezTo>
                  <a:pt x="7777" y="481"/>
                  <a:pt x="7413" y="231"/>
                  <a:pt x="7009" y="116"/>
                </a:cubicBezTo>
                <a:cubicBezTo>
                  <a:pt x="6798" y="20"/>
                  <a:pt x="6587" y="1"/>
                  <a:pt x="6318" y="1"/>
                </a:cubicBezTo>
                <a:close/>
              </a:path>
            </a:pathLst>
          </a:custGeom>
          <a:solidFill>
            <a:srgbClr val="FFFFFF">
              <a:alpha val="34640"/>
            </a:srgbClr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endParaRPr/>
          </a:p>
        </p:txBody>
      </p:sp>
      <p:sp>
        <p:nvSpPr>
          <p:cNvPr id="6" name="Google Shape;585;p33">
            <a:extLst>
              <a:ext uri="{FF2B5EF4-FFF2-40B4-BE49-F238E27FC236}">
                <a16:creationId xmlns:a16="http://schemas.microsoft.com/office/drawing/2014/main" id="{9BC25E1A-50D4-4226-A2DC-BFB81B3D697D}"/>
              </a:ext>
            </a:extLst>
          </p:cNvPr>
          <p:cNvSpPr txBox="1">
            <a:spLocks/>
          </p:cNvSpPr>
          <p:nvPr/>
        </p:nvSpPr>
        <p:spPr>
          <a:xfrm>
            <a:off x="1077547" y="1986109"/>
            <a:ext cx="10006612" cy="21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Fredoka One"/>
              <a:buNone/>
              <a:defRPr sz="6650" b="1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4788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4788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4788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4788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4788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4788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4788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ebas Neue"/>
              <a:buNone/>
              <a:defRPr sz="4788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>
              <a:spcAft>
                <a:spcPts val="1331"/>
              </a:spcAft>
            </a:pPr>
            <a:r>
              <a:rPr lang="vi-VN" sz="4400">
                <a:latin typeface="Arial" panose="020B0604020202020204" pitchFamily="34" charset="0"/>
                <a:ea typeface="Frankfurter" pitchFamily="2" charset="0"/>
                <a:cs typeface="Arial" panose="020B0604020202020204" pitchFamily="34" charset="0"/>
              </a:rPr>
              <a:t>Bài 2</a:t>
            </a:r>
            <a:r>
              <a:rPr lang="en-US" sz="4400">
                <a:latin typeface="Arial" panose="020B0604020202020204" pitchFamily="34" charset="0"/>
                <a:ea typeface="Frankfurter" pitchFamily="2" charset="0"/>
                <a:cs typeface="Arial" panose="020B0604020202020204" pitchFamily="34" charset="0"/>
              </a:rPr>
              <a:t>4</a:t>
            </a:r>
            <a:r>
              <a:rPr lang="vi-VN" sz="4400">
                <a:latin typeface="Arial" panose="020B0604020202020204" pitchFamily="34" charset="0"/>
                <a:ea typeface="Frankfurter" pitchFamily="2" charset="0"/>
                <a:cs typeface="Arial" panose="020B0604020202020204" pitchFamily="34" charset="0"/>
              </a:rPr>
              <a:t>: </a:t>
            </a:r>
            <a:endParaRPr lang="en-US" sz="4400">
              <a:latin typeface="Arial" panose="020B0604020202020204" pitchFamily="34" charset="0"/>
              <a:ea typeface="Frankfurter" pitchFamily="2" charset="0"/>
              <a:cs typeface="Arial" panose="020B0604020202020204" pitchFamily="34" charset="0"/>
            </a:endParaRPr>
          </a:p>
          <a:p>
            <a:pPr>
              <a:spcAft>
                <a:spcPts val="1331"/>
              </a:spcAft>
            </a:pPr>
            <a:r>
              <a:rPr lang="vi-VN" sz="4400">
                <a:latin typeface="Arial" panose="020B0604020202020204" pitchFamily="34" charset="0"/>
                <a:ea typeface="Frankfurter" pitchFamily="2" charset="0"/>
                <a:cs typeface="Arial" panose="020B0604020202020204" pitchFamily="34" charset="0"/>
              </a:rPr>
              <a:t/>
            </a:r>
            <a:br>
              <a:rPr lang="vi-VN" sz="4400">
                <a:latin typeface="Arial" panose="020B0604020202020204" pitchFamily="34" charset="0"/>
                <a:ea typeface="Frankfurter" pitchFamily="2" charset="0"/>
                <a:cs typeface="Arial" panose="020B0604020202020204" pitchFamily="34" charset="0"/>
              </a:rPr>
            </a:br>
            <a:r>
              <a:rPr lang="en-US" sz="4400">
                <a:latin typeface="Arial" panose="020B0604020202020204" pitchFamily="34" charset="0"/>
                <a:ea typeface="Frankfurter" pitchFamily="2" charset="0"/>
                <a:cs typeface="Arial" panose="020B0604020202020204" pitchFamily="34" charset="0"/>
              </a:rPr>
              <a:t>CHIẾC RỄ ĐA TRÒN</a:t>
            </a:r>
            <a:endParaRPr lang="vi-VN" sz="4400">
              <a:latin typeface="Arial" panose="020B0604020202020204" pitchFamily="34" charset="0"/>
              <a:ea typeface="Frankfurter" pitchFamily="2" charset="0"/>
              <a:cs typeface="Arial" panose="020B0604020202020204" pitchFamily="34" charset="0"/>
            </a:endParaRPr>
          </a:p>
        </p:txBody>
      </p:sp>
      <p:sp>
        <p:nvSpPr>
          <p:cNvPr id="7" name="Google Shape;586;p33">
            <a:extLst>
              <a:ext uri="{FF2B5EF4-FFF2-40B4-BE49-F238E27FC236}">
                <a16:creationId xmlns:a16="http://schemas.microsoft.com/office/drawing/2014/main" id="{F7AA931B-41B1-4BF7-81D1-0B4A2F50A293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610382" y="5720901"/>
            <a:ext cx="2458757" cy="546000"/>
          </a:xfrm>
          <a:prstGeom prst="rect">
            <a:avLst/>
          </a:prstGeom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pPr marL="0" indent="0"/>
            <a:r>
              <a:rPr lang="en" sz="2800">
                <a:latin typeface="Arial" panose="020B0604020202020204" pitchFamily="34" charset="0"/>
                <a:cs typeface="Arial" panose="020B0604020202020204" pitchFamily="34" charset="0"/>
              </a:rPr>
              <a:t>Trang 107</a:t>
            </a:r>
            <a:endParaRPr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oogle Shape;592;p33">
            <a:extLst>
              <a:ext uri="{FF2B5EF4-FFF2-40B4-BE49-F238E27FC236}">
                <a16:creationId xmlns:a16="http://schemas.microsoft.com/office/drawing/2014/main" id="{47B62DF2-55CF-4583-8766-4F925AC85004}"/>
              </a:ext>
            </a:extLst>
          </p:cNvPr>
          <p:cNvGrpSpPr/>
          <p:nvPr/>
        </p:nvGrpSpPr>
        <p:grpSpPr>
          <a:xfrm>
            <a:off x="11139240" y="2366170"/>
            <a:ext cx="652020" cy="811748"/>
            <a:chOff x="7376250" y="1989890"/>
            <a:chExt cx="490228" cy="608811"/>
          </a:xfrm>
        </p:grpSpPr>
        <p:sp>
          <p:nvSpPr>
            <p:cNvPr id="9" name="Google Shape;593;p33">
              <a:extLst>
                <a:ext uri="{FF2B5EF4-FFF2-40B4-BE49-F238E27FC236}">
                  <a16:creationId xmlns:a16="http://schemas.microsoft.com/office/drawing/2014/main" id="{742D83A2-A212-4E4D-84F3-E3D0088DADCF}"/>
                </a:ext>
              </a:extLst>
            </p:cNvPr>
            <p:cNvSpPr/>
            <p:nvPr/>
          </p:nvSpPr>
          <p:spPr>
            <a:xfrm>
              <a:off x="7376250" y="2459787"/>
              <a:ext cx="183714" cy="138915"/>
            </a:xfrm>
            <a:custGeom>
              <a:avLst/>
              <a:gdLst/>
              <a:ahLst/>
              <a:cxnLst/>
              <a:rect l="l" t="t" r="r" b="b"/>
              <a:pathLst>
                <a:path w="2440" h="1845" extrusionOk="0">
                  <a:moveTo>
                    <a:pt x="1652" y="1"/>
                  </a:moveTo>
                  <a:cubicBezTo>
                    <a:pt x="1595" y="1"/>
                    <a:pt x="1518" y="1"/>
                    <a:pt x="1441" y="20"/>
                  </a:cubicBezTo>
                  <a:cubicBezTo>
                    <a:pt x="1268" y="39"/>
                    <a:pt x="1115" y="116"/>
                    <a:pt x="923" y="212"/>
                  </a:cubicBezTo>
                  <a:cubicBezTo>
                    <a:pt x="827" y="270"/>
                    <a:pt x="750" y="308"/>
                    <a:pt x="673" y="385"/>
                  </a:cubicBezTo>
                  <a:cubicBezTo>
                    <a:pt x="596" y="423"/>
                    <a:pt x="539" y="481"/>
                    <a:pt x="462" y="558"/>
                  </a:cubicBezTo>
                  <a:cubicBezTo>
                    <a:pt x="212" y="769"/>
                    <a:pt x="1" y="1153"/>
                    <a:pt x="155" y="1480"/>
                  </a:cubicBezTo>
                  <a:cubicBezTo>
                    <a:pt x="212" y="1633"/>
                    <a:pt x="347" y="1749"/>
                    <a:pt x="558" y="1806"/>
                  </a:cubicBezTo>
                  <a:cubicBezTo>
                    <a:pt x="654" y="1825"/>
                    <a:pt x="750" y="1845"/>
                    <a:pt x="904" y="1845"/>
                  </a:cubicBezTo>
                  <a:cubicBezTo>
                    <a:pt x="980" y="1845"/>
                    <a:pt x="1076" y="1825"/>
                    <a:pt x="1192" y="1806"/>
                  </a:cubicBezTo>
                  <a:cubicBezTo>
                    <a:pt x="1288" y="1768"/>
                    <a:pt x="1384" y="1729"/>
                    <a:pt x="1480" y="1672"/>
                  </a:cubicBezTo>
                  <a:cubicBezTo>
                    <a:pt x="1576" y="1633"/>
                    <a:pt x="1672" y="1576"/>
                    <a:pt x="1768" y="1518"/>
                  </a:cubicBezTo>
                  <a:cubicBezTo>
                    <a:pt x="1979" y="1364"/>
                    <a:pt x="2152" y="1230"/>
                    <a:pt x="2267" y="1038"/>
                  </a:cubicBezTo>
                  <a:cubicBezTo>
                    <a:pt x="2382" y="846"/>
                    <a:pt x="2440" y="616"/>
                    <a:pt x="2363" y="462"/>
                  </a:cubicBezTo>
                  <a:cubicBezTo>
                    <a:pt x="2286" y="270"/>
                    <a:pt x="2152" y="116"/>
                    <a:pt x="1941" y="39"/>
                  </a:cubicBezTo>
                  <a:cubicBezTo>
                    <a:pt x="1864" y="20"/>
                    <a:pt x="1787" y="1"/>
                    <a:pt x="1652" y="1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" name="Google Shape;594;p33">
              <a:extLst>
                <a:ext uri="{FF2B5EF4-FFF2-40B4-BE49-F238E27FC236}">
                  <a16:creationId xmlns:a16="http://schemas.microsoft.com/office/drawing/2014/main" id="{99E4324A-7E4C-4C19-B432-7C51B7832CB6}"/>
                </a:ext>
              </a:extLst>
            </p:cNvPr>
            <p:cNvSpPr/>
            <p:nvPr/>
          </p:nvSpPr>
          <p:spPr>
            <a:xfrm>
              <a:off x="7526683" y="1989890"/>
              <a:ext cx="339795" cy="261792"/>
            </a:xfrm>
            <a:custGeom>
              <a:avLst/>
              <a:gdLst/>
              <a:ahLst/>
              <a:cxnLst/>
              <a:rect l="l" t="t" r="r" b="b"/>
              <a:pathLst>
                <a:path w="4513" h="3477" extrusionOk="0">
                  <a:moveTo>
                    <a:pt x="3265" y="1"/>
                  </a:moveTo>
                  <a:cubicBezTo>
                    <a:pt x="3073" y="1"/>
                    <a:pt x="2861" y="39"/>
                    <a:pt x="2669" y="97"/>
                  </a:cubicBezTo>
                  <a:cubicBezTo>
                    <a:pt x="2650" y="97"/>
                    <a:pt x="2612" y="116"/>
                    <a:pt x="2593" y="116"/>
                  </a:cubicBezTo>
                  <a:lnTo>
                    <a:pt x="2516" y="116"/>
                  </a:lnTo>
                  <a:cubicBezTo>
                    <a:pt x="2113" y="270"/>
                    <a:pt x="1748" y="481"/>
                    <a:pt x="1517" y="615"/>
                  </a:cubicBezTo>
                  <a:cubicBezTo>
                    <a:pt x="1325" y="750"/>
                    <a:pt x="1133" y="884"/>
                    <a:pt x="941" y="1038"/>
                  </a:cubicBezTo>
                  <a:cubicBezTo>
                    <a:pt x="749" y="1172"/>
                    <a:pt x="595" y="1345"/>
                    <a:pt x="461" y="1479"/>
                  </a:cubicBezTo>
                  <a:cubicBezTo>
                    <a:pt x="154" y="1864"/>
                    <a:pt x="0" y="2228"/>
                    <a:pt x="39" y="2593"/>
                  </a:cubicBezTo>
                  <a:cubicBezTo>
                    <a:pt x="77" y="2785"/>
                    <a:pt x="173" y="2958"/>
                    <a:pt x="307" y="3150"/>
                  </a:cubicBezTo>
                  <a:cubicBezTo>
                    <a:pt x="403" y="3265"/>
                    <a:pt x="557" y="3361"/>
                    <a:pt x="749" y="3400"/>
                  </a:cubicBezTo>
                  <a:cubicBezTo>
                    <a:pt x="864" y="3457"/>
                    <a:pt x="999" y="3477"/>
                    <a:pt x="1152" y="3477"/>
                  </a:cubicBezTo>
                  <a:lnTo>
                    <a:pt x="1268" y="3477"/>
                  </a:lnTo>
                  <a:cubicBezTo>
                    <a:pt x="1460" y="3477"/>
                    <a:pt x="1652" y="3438"/>
                    <a:pt x="1863" y="3361"/>
                  </a:cubicBezTo>
                  <a:cubicBezTo>
                    <a:pt x="2285" y="3246"/>
                    <a:pt x="2689" y="3054"/>
                    <a:pt x="3092" y="2785"/>
                  </a:cubicBezTo>
                  <a:cubicBezTo>
                    <a:pt x="3514" y="2516"/>
                    <a:pt x="3841" y="2248"/>
                    <a:pt x="4091" y="1940"/>
                  </a:cubicBezTo>
                  <a:cubicBezTo>
                    <a:pt x="4225" y="1768"/>
                    <a:pt x="4302" y="1652"/>
                    <a:pt x="4379" y="1518"/>
                  </a:cubicBezTo>
                  <a:cubicBezTo>
                    <a:pt x="4436" y="1345"/>
                    <a:pt x="4494" y="1134"/>
                    <a:pt x="4494" y="903"/>
                  </a:cubicBezTo>
                  <a:cubicBezTo>
                    <a:pt x="4513" y="807"/>
                    <a:pt x="4494" y="711"/>
                    <a:pt x="4475" y="615"/>
                  </a:cubicBezTo>
                  <a:cubicBezTo>
                    <a:pt x="4436" y="519"/>
                    <a:pt x="4398" y="462"/>
                    <a:pt x="4321" y="366"/>
                  </a:cubicBezTo>
                  <a:cubicBezTo>
                    <a:pt x="4263" y="289"/>
                    <a:pt x="4187" y="231"/>
                    <a:pt x="4129" y="193"/>
                  </a:cubicBezTo>
                  <a:cubicBezTo>
                    <a:pt x="4052" y="135"/>
                    <a:pt x="3995" y="116"/>
                    <a:pt x="3860" y="78"/>
                  </a:cubicBezTo>
                  <a:cubicBezTo>
                    <a:pt x="3726" y="20"/>
                    <a:pt x="3553" y="1"/>
                    <a:pt x="3361" y="1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" name="Google Shape;595;p33">
              <a:extLst>
                <a:ext uri="{FF2B5EF4-FFF2-40B4-BE49-F238E27FC236}">
                  <a16:creationId xmlns:a16="http://schemas.microsoft.com/office/drawing/2014/main" id="{BE64D35D-5DAF-4938-818F-56D37C7EED78}"/>
                </a:ext>
              </a:extLst>
            </p:cNvPr>
            <p:cNvSpPr/>
            <p:nvPr/>
          </p:nvSpPr>
          <p:spPr>
            <a:xfrm>
              <a:off x="7694358" y="2297909"/>
              <a:ext cx="124459" cy="99838"/>
            </a:xfrm>
            <a:custGeom>
              <a:avLst/>
              <a:gdLst/>
              <a:ahLst/>
              <a:cxnLst/>
              <a:rect l="l" t="t" r="r" b="b"/>
              <a:pathLst>
                <a:path w="1653" h="1326" extrusionOk="0">
                  <a:moveTo>
                    <a:pt x="1115" y="0"/>
                  </a:moveTo>
                  <a:cubicBezTo>
                    <a:pt x="1019" y="0"/>
                    <a:pt x="923" y="39"/>
                    <a:pt x="827" y="58"/>
                  </a:cubicBezTo>
                  <a:cubicBezTo>
                    <a:pt x="692" y="96"/>
                    <a:pt x="558" y="154"/>
                    <a:pt x="462" y="231"/>
                  </a:cubicBezTo>
                  <a:cubicBezTo>
                    <a:pt x="346" y="288"/>
                    <a:pt x="250" y="365"/>
                    <a:pt x="174" y="442"/>
                  </a:cubicBezTo>
                  <a:cubicBezTo>
                    <a:pt x="97" y="538"/>
                    <a:pt x="58" y="615"/>
                    <a:pt x="20" y="730"/>
                  </a:cubicBezTo>
                  <a:cubicBezTo>
                    <a:pt x="1" y="768"/>
                    <a:pt x="1" y="845"/>
                    <a:pt x="1" y="903"/>
                  </a:cubicBezTo>
                  <a:cubicBezTo>
                    <a:pt x="1" y="941"/>
                    <a:pt x="20" y="999"/>
                    <a:pt x="58" y="1056"/>
                  </a:cubicBezTo>
                  <a:cubicBezTo>
                    <a:pt x="78" y="1114"/>
                    <a:pt x="97" y="1152"/>
                    <a:pt x="174" y="1210"/>
                  </a:cubicBezTo>
                  <a:cubicBezTo>
                    <a:pt x="212" y="1229"/>
                    <a:pt x="270" y="1287"/>
                    <a:pt x="308" y="1306"/>
                  </a:cubicBezTo>
                  <a:cubicBezTo>
                    <a:pt x="346" y="1306"/>
                    <a:pt x="385" y="1325"/>
                    <a:pt x="442" y="1325"/>
                  </a:cubicBezTo>
                  <a:lnTo>
                    <a:pt x="558" y="1325"/>
                  </a:lnTo>
                  <a:cubicBezTo>
                    <a:pt x="634" y="1325"/>
                    <a:pt x="673" y="1306"/>
                    <a:pt x="731" y="1287"/>
                  </a:cubicBezTo>
                  <a:cubicBezTo>
                    <a:pt x="942" y="1210"/>
                    <a:pt x="1153" y="1095"/>
                    <a:pt x="1345" y="941"/>
                  </a:cubicBezTo>
                  <a:cubicBezTo>
                    <a:pt x="1441" y="864"/>
                    <a:pt x="1499" y="807"/>
                    <a:pt x="1556" y="730"/>
                  </a:cubicBezTo>
                  <a:cubicBezTo>
                    <a:pt x="1595" y="692"/>
                    <a:pt x="1614" y="653"/>
                    <a:pt x="1633" y="615"/>
                  </a:cubicBezTo>
                  <a:cubicBezTo>
                    <a:pt x="1652" y="557"/>
                    <a:pt x="1652" y="519"/>
                    <a:pt x="1652" y="461"/>
                  </a:cubicBezTo>
                  <a:cubicBezTo>
                    <a:pt x="1652" y="384"/>
                    <a:pt x="1633" y="288"/>
                    <a:pt x="1595" y="231"/>
                  </a:cubicBezTo>
                  <a:cubicBezTo>
                    <a:pt x="1518" y="115"/>
                    <a:pt x="1441" y="58"/>
                    <a:pt x="1345" y="39"/>
                  </a:cubicBezTo>
                  <a:cubicBezTo>
                    <a:pt x="1307" y="0"/>
                    <a:pt x="1249" y="0"/>
                    <a:pt x="1172" y="0"/>
                  </a:cubicBezTo>
                  <a:close/>
                </a:path>
              </a:pathLst>
            </a:custGeom>
            <a:solidFill>
              <a:srgbClr val="FCEB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2" name="Google Shape;596;p33">
            <a:extLst>
              <a:ext uri="{FF2B5EF4-FFF2-40B4-BE49-F238E27FC236}">
                <a16:creationId xmlns:a16="http://schemas.microsoft.com/office/drawing/2014/main" id="{53FFF7FA-92A1-4623-B807-16FF6A01498A}"/>
              </a:ext>
            </a:extLst>
          </p:cNvPr>
          <p:cNvSpPr/>
          <p:nvPr/>
        </p:nvSpPr>
        <p:spPr>
          <a:xfrm>
            <a:off x="16068758" y="4853678"/>
            <a:ext cx="93" cy="1868"/>
          </a:xfrm>
          <a:custGeom>
            <a:avLst/>
            <a:gdLst/>
            <a:ahLst/>
            <a:cxnLst/>
            <a:rect l="l" t="t" r="r" b="b"/>
            <a:pathLst>
              <a:path w="1" h="20" extrusionOk="0">
                <a:moveTo>
                  <a:pt x="1" y="1"/>
                </a:moveTo>
                <a:lnTo>
                  <a:pt x="1" y="20"/>
                </a:lnTo>
                <a:lnTo>
                  <a:pt x="1" y="1"/>
                </a:lnTo>
                <a:close/>
              </a:path>
            </a:pathLst>
          </a:custGeom>
          <a:solidFill>
            <a:srgbClr val="FDAD00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endParaRPr/>
          </a:p>
        </p:txBody>
      </p:sp>
      <p:sp>
        <p:nvSpPr>
          <p:cNvPr id="13" name="Google Shape;597;p33">
            <a:extLst>
              <a:ext uri="{FF2B5EF4-FFF2-40B4-BE49-F238E27FC236}">
                <a16:creationId xmlns:a16="http://schemas.microsoft.com/office/drawing/2014/main" id="{A4554B69-9354-4A8C-A9D7-BE721E1616EC}"/>
              </a:ext>
            </a:extLst>
          </p:cNvPr>
          <p:cNvSpPr/>
          <p:nvPr/>
        </p:nvSpPr>
        <p:spPr>
          <a:xfrm>
            <a:off x="18103777" y="4801638"/>
            <a:ext cx="37652" cy="37839"/>
          </a:xfrm>
          <a:custGeom>
            <a:avLst/>
            <a:gdLst/>
            <a:ahLst/>
            <a:cxnLst/>
            <a:rect l="l" t="t" r="r" b="b"/>
            <a:pathLst>
              <a:path w="404" h="405" extrusionOk="0">
                <a:moveTo>
                  <a:pt x="211" y="1"/>
                </a:moveTo>
                <a:cubicBezTo>
                  <a:pt x="77" y="1"/>
                  <a:pt x="0" y="97"/>
                  <a:pt x="0" y="193"/>
                </a:cubicBezTo>
                <a:cubicBezTo>
                  <a:pt x="0" y="289"/>
                  <a:pt x="58" y="404"/>
                  <a:pt x="192" y="404"/>
                </a:cubicBezTo>
                <a:cubicBezTo>
                  <a:pt x="307" y="404"/>
                  <a:pt x="404" y="346"/>
                  <a:pt x="404" y="231"/>
                </a:cubicBezTo>
                <a:cubicBezTo>
                  <a:pt x="404" y="135"/>
                  <a:pt x="327" y="1"/>
                  <a:pt x="211" y="1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endParaRPr/>
          </a:p>
        </p:txBody>
      </p:sp>
      <p:sp>
        <p:nvSpPr>
          <p:cNvPr id="14" name="Google Shape;598;p33">
            <a:extLst>
              <a:ext uri="{FF2B5EF4-FFF2-40B4-BE49-F238E27FC236}">
                <a16:creationId xmlns:a16="http://schemas.microsoft.com/office/drawing/2014/main" id="{49D85DA6-377F-4061-A98F-C335DD1DD00F}"/>
              </a:ext>
            </a:extLst>
          </p:cNvPr>
          <p:cNvSpPr/>
          <p:nvPr/>
        </p:nvSpPr>
        <p:spPr>
          <a:xfrm>
            <a:off x="17939093" y="4871616"/>
            <a:ext cx="35882" cy="35971"/>
          </a:xfrm>
          <a:custGeom>
            <a:avLst/>
            <a:gdLst/>
            <a:ahLst/>
            <a:cxnLst/>
            <a:rect l="l" t="t" r="r" b="b"/>
            <a:pathLst>
              <a:path w="385" h="385" extrusionOk="0">
                <a:moveTo>
                  <a:pt x="193" y="1"/>
                </a:moveTo>
                <a:cubicBezTo>
                  <a:pt x="97" y="20"/>
                  <a:pt x="1" y="97"/>
                  <a:pt x="1" y="193"/>
                </a:cubicBezTo>
                <a:cubicBezTo>
                  <a:pt x="1" y="289"/>
                  <a:pt x="77" y="385"/>
                  <a:pt x="193" y="385"/>
                </a:cubicBezTo>
                <a:cubicBezTo>
                  <a:pt x="289" y="385"/>
                  <a:pt x="385" y="308"/>
                  <a:pt x="385" y="193"/>
                </a:cubicBezTo>
                <a:cubicBezTo>
                  <a:pt x="385" y="97"/>
                  <a:pt x="327" y="1"/>
                  <a:pt x="193" y="1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/>
          <a:p>
            <a:endParaRPr/>
          </a:p>
        </p:txBody>
      </p:sp>
      <p:grpSp>
        <p:nvGrpSpPr>
          <p:cNvPr id="15" name="Google Shape;599;p33">
            <a:extLst>
              <a:ext uri="{FF2B5EF4-FFF2-40B4-BE49-F238E27FC236}">
                <a16:creationId xmlns:a16="http://schemas.microsoft.com/office/drawing/2014/main" id="{10F94882-FC1E-4D0C-94EF-9D361CA9E21D}"/>
              </a:ext>
            </a:extLst>
          </p:cNvPr>
          <p:cNvGrpSpPr/>
          <p:nvPr/>
        </p:nvGrpSpPr>
        <p:grpSpPr>
          <a:xfrm>
            <a:off x="3182109" y="392672"/>
            <a:ext cx="891787" cy="584699"/>
            <a:chOff x="7555450" y="377766"/>
            <a:chExt cx="670499" cy="438524"/>
          </a:xfrm>
        </p:grpSpPr>
        <p:sp>
          <p:nvSpPr>
            <p:cNvPr id="16" name="Google Shape;600;p33">
              <a:extLst>
                <a:ext uri="{FF2B5EF4-FFF2-40B4-BE49-F238E27FC236}">
                  <a16:creationId xmlns:a16="http://schemas.microsoft.com/office/drawing/2014/main" id="{728C5A08-E04B-4EBA-A646-8F1ED99B3DAE}"/>
                </a:ext>
              </a:extLst>
            </p:cNvPr>
            <p:cNvSpPr/>
            <p:nvPr/>
          </p:nvSpPr>
          <p:spPr>
            <a:xfrm>
              <a:off x="7555450" y="562549"/>
              <a:ext cx="279163" cy="253742"/>
            </a:xfrm>
            <a:custGeom>
              <a:avLst/>
              <a:gdLst/>
              <a:ahLst/>
              <a:cxnLst/>
              <a:rect l="l" t="t" r="r" b="b"/>
              <a:pathLst>
                <a:path w="4206" h="3823" extrusionOk="0">
                  <a:moveTo>
                    <a:pt x="3169" y="1"/>
                  </a:moveTo>
                  <a:cubicBezTo>
                    <a:pt x="3073" y="1"/>
                    <a:pt x="2977" y="1"/>
                    <a:pt x="2881" y="20"/>
                  </a:cubicBezTo>
                  <a:cubicBezTo>
                    <a:pt x="2746" y="59"/>
                    <a:pt x="2573" y="97"/>
                    <a:pt x="2362" y="193"/>
                  </a:cubicBezTo>
                  <a:cubicBezTo>
                    <a:pt x="2017" y="347"/>
                    <a:pt x="1690" y="558"/>
                    <a:pt x="1325" y="846"/>
                  </a:cubicBezTo>
                  <a:cubicBezTo>
                    <a:pt x="1210" y="942"/>
                    <a:pt x="1114" y="1019"/>
                    <a:pt x="1018" y="1115"/>
                  </a:cubicBezTo>
                  <a:lnTo>
                    <a:pt x="999" y="1134"/>
                  </a:lnTo>
                  <a:cubicBezTo>
                    <a:pt x="864" y="1230"/>
                    <a:pt x="749" y="1345"/>
                    <a:pt x="615" y="1518"/>
                  </a:cubicBezTo>
                  <a:cubicBezTo>
                    <a:pt x="480" y="1652"/>
                    <a:pt x="384" y="1806"/>
                    <a:pt x="288" y="1979"/>
                  </a:cubicBezTo>
                  <a:cubicBezTo>
                    <a:pt x="192" y="2133"/>
                    <a:pt x="135" y="2325"/>
                    <a:pt x="77" y="2497"/>
                  </a:cubicBezTo>
                  <a:cubicBezTo>
                    <a:pt x="39" y="2670"/>
                    <a:pt x="0" y="2843"/>
                    <a:pt x="0" y="2997"/>
                  </a:cubicBezTo>
                  <a:cubicBezTo>
                    <a:pt x="0" y="3189"/>
                    <a:pt x="58" y="3342"/>
                    <a:pt x="154" y="3458"/>
                  </a:cubicBezTo>
                  <a:cubicBezTo>
                    <a:pt x="173" y="3515"/>
                    <a:pt x="192" y="3534"/>
                    <a:pt x="231" y="3554"/>
                  </a:cubicBezTo>
                  <a:lnTo>
                    <a:pt x="288" y="3630"/>
                  </a:lnTo>
                  <a:cubicBezTo>
                    <a:pt x="384" y="3707"/>
                    <a:pt x="461" y="3726"/>
                    <a:pt x="538" y="3746"/>
                  </a:cubicBezTo>
                  <a:cubicBezTo>
                    <a:pt x="653" y="3803"/>
                    <a:pt x="768" y="3822"/>
                    <a:pt x="941" y="3822"/>
                  </a:cubicBezTo>
                  <a:lnTo>
                    <a:pt x="1191" y="3822"/>
                  </a:lnTo>
                  <a:cubicBezTo>
                    <a:pt x="1383" y="3803"/>
                    <a:pt x="1575" y="3746"/>
                    <a:pt x="1786" y="3669"/>
                  </a:cubicBezTo>
                  <a:cubicBezTo>
                    <a:pt x="1978" y="3611"/>
                    <a:pt x="2170" y="3515"/>
                    <a:pt x="2381" y="3381"/>
                  </a:cubicBezTo>
                  <a:cubicBezTo>
                    <a:pt x="2593" y="3266"/>
                    <a:pt x="2823" y="3131"/>
                    <a:pt x="3015" y="2958"/>
                  </a:cubicBezTo>
                  <a:cubicBezTo>
                    <a:pt x="3207" y="2785"/>
                    <a:pt x="3399" y="2613"/>
                    <a:pt x="3553" y="2459"/>
                  </a:cubicBezTo>
                  <a:cubicBezTo>
                    <a:pt x="3745" y="2267"/>
                    <a:pt x="3879" y="2056"/>
                    <a:pt x="3995" y="1844"/>
                  </a:cubicBezTo>
                  <a:cubicBezTo>
                    <a:pt x="4110" y="1633"/>
                    <a:pt x="4167" y="1422"/>
                    <a:pt x="4187" y="1230"/>
                  </a:cubicBezTo>
                  <a:cubicBezTo>
                    <a:pt x="4206" y="1038"/>
                    <a:pt x="4167" y="846"/>
                    <a:pt x="4091" y="615"/>
                  </a:cubicBezTo>
                  <a:cubicBezTo>
                    <a:pt x="4071" y="500"/>
                    <a:pt x="4033" y="462"/>
                    <a:pt x="3975" y="366"/>
                  </a:cubicBezTo>
                  <a:cubicBezTo>
                    <a:pt x="3918" y="289"/>
                    <a:pt x="3879" y="251"/>
                    <a:pt x="3802" y="193"/>
                  </a:cubicBezTo>
                  <a:cubicBezTo>
                    <a:pt x="3687" y="97"/>
                    <a:pt x="3534" y="59"/>
                    <a:pt x="3361" y="20"/>
                  </a:cubicBezTo>
                  <a:cubicBezTo>
                    <a:pt x="3322" y="20"/>
                    <a:pt x="3246" y="1"/>
                    <a:pt x="3169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7" name="Google Shape;601;p33">
              <a:extLst>
                <a:ext uri="{FF2B5EF4-FFF2-40B4-BE49-F238E27FC236}">
                  <a16:creationId xmlns:a16="http://schemas.microsoft.com/office/drawing/2014/main" id="{DECB94B6-7DF3-4373-8766-9F6A9BC59974}"/>
                </a:ext>
              </a:extLst>
            </p:cNvPr>
            <p:cNvSpPr/>
            <p:nvPr/>
          </p:nvSpPr>
          <p:spPr>
            <a:xfrm>
              <a:off x="8005393" y="377766"/>
              <a:ext cx="142767" cy="126240"/>
            </a:xfrm>
            <a:custGeom>
              <a:avLst/>
              <a:gdLst/>
              <a:ahLst/>
              <a:cxnLst/>
              <a:rect l="l" t="t" r="r" b="b"/>
              <a:pathLst>
                <a:path w="2151" h="1902" extrusionOk="0">
                  <a:moveTo>
                    <a:pt x="1556" y="0"/>
                  </a:moveTo>
                  <a:cubicBezTo>
                    <a:pt x="1383" y="0"/>
                    <a:pt x="1229" y="58"/>
                    <a:pt x="999" y="154"/>
                  </a:cubicBezTo>
                  <a:cubicBezTo>
                    <a:pt x="845" y="250"/>
                    <a:pt x="672" y="365"/>
                    <a:pt x="499" y="480"/>
                  </a:cubicBezTo>
                  <a:lnTo>
                    <a:pt x="423" y="557"/>
                  </a:lnTo>
                  <a:lnTo>
                    <a:pt x="346" y="634"/>
                  </a:lnTo>
                  <a:cubicBezTo>
                    <a:pt x="154" y="826"/>
                    <a:pt x="77" y="1018"/>
                    <a:pt x="19" y="1210"/>
                  </a:cubicBezTo>
                  <a:cubicBezTo>
                    <a:pt x="0" y="1402"/>
                    <a:pt x="77" y="1633"/>
                    <a:pt x="211" y="1748"/>
                  </a:cubicBezTo>
                  <a:cubicBezTo>
                    <a:pt x="288" y="1825"/>
                    <a:pt x="365" y="1844"/>
                    <a:pt x="461" y="1882"/>
                  </a:cubicBezTo>
                  <a:cubicBezTo>
                    <a:pt x="499" y="1882"/>
                    <a:pt x="557" y="1902"/>
                    <a:pt x="615" y="1902"/>
                  </a:cubicBezTo>
                  <a:lnTo>
                    <a:pt x="768" y="1902"/>
                  </a:lnTo>
                  <a:lnTo>
                    <a:pt x="1056" y="1825"/>
                  </a:lnTo>
                  <a:cubicBezTo>
                    <a:pt x="1152" y="1806"/>
                    <a:pt x="1229" y="1748"/>
                    <a:pt x="1344" y="1690"/>
                  </a:cubicBezTo>
                  <a:cubicBezTo>
                    <a:pt x="1536" y="1556"/>
                    <a:pt x="1709" y="1421"/>
                    <a:pt x="1844" y="1249"/>
                  </a:cubicBezTo>
                  <a:cubicBezTo>
                    <a:pt x="1940" y="1133"/>
                    <a:pt x="2093" y="961"/>
                    <a:pt x="2132" y="749"/>
                  </a:cubicBezTo>
                  <a:cubicBezTo>
                    <a:pt x="2151" y="653"/>
                    <a:pt x="2151" y="577"/>
                    <a:pt x="2132" y="461"/>
                  </a:cubicBezTo>
                  <a:cubicBezTo>
                    <a:pt x="2112" y="365"/>
                    <a:pt x="2055" y="269"/>
                    <a:pt x="2016" y="192"/>
                  </a:cubicBezTo>
                  <a:cubicBezTo>
                    <a:pt x="1959" y="116"/>
                    <a:pt x="1863" y="77"/>
                    <a:pt x="1805" y="58"/>
                  </a:cubicBezTo>
                  <a:cubicBezTo>
                    <a:pt x="1728" y="20"/>
                    <a:pt x="1652" y="0"/>
                    <a:pt x="1556" y="0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8" name="Google Shape;602;p33">
              <a:extLst>
                <a:ext uri="{FF2B5EF4-FFF2-40B4-BE49-F238E27FC236}">
                  <a16:creationId xmlns:a16="http://schemas.microsoft.com/office/drawing/2014/main" id="{713229BD-C022-44BE-964C-BAFDE2155BBB}"/>
                </a:ext>
              </a:extLst>
            </p:cNvPr>
            <p:cNvSpPr/>
            <p:nvPr/>
          </p:nvSpPr>
          <p:spPr>
            <a:xfrm>
              <a:off x="8139200" y="543433"/>
              <a:ext cx="86749" cy="71483"/>
            </a:xfrm>
            <a:custGeom>
              <a:avLst/>
              <a:gdLst/>
              <a:ahLst/>
              <a:cxnLst/>
              <a:rect l="l" t="t" r="r" b="b"/>
              <a:pathLst>
                <a:path w="1307" h="1077" extrusionOk="0">
                  <a:moveTo>
                    <a:pt x="1153" y="1"/>
                  </a:moveTo>
                  <a:cubicBezTo>
                    <a:pt x="1037" y="1"/>
                    <a:pt x="941" y="20"/>
                    <a:pt x="845" y="58"/>
                  </a:cubicBezTo>
                  <a:cubicBezTo>
                    <a:pt x="711" y="97"/>
                    <a:pt x="596" y="154"/>
                    <a:pt x="500" y="212"/>
                  </a:cubicBezTo>
                  <a:cubicBezTo>
                    <a:pt x="461" y="270"/>
                    <a:pt x="384" y="308"/>
                    <a:pt x="327" y="366"/>
                  </a:cubicBezTo>
                  <a:lnTo>
                    <a:pt x="308" y="385"/>
                  </a:lnTo>
                  <a:cubicBezTo>
                    <a:pt x="173" y="539"/>
                    <a:pt x="0" y="750"/>
                    <a:pt x="116" y="942"/>
                  </a:cubicBezTo>
                  <a:cubicBezTo>
                    <a:pt x="173" y="1038"/>
                    <a:pt x="269" y="1076"/>
                    <a:pt x="404" y="1076"/>
                  </a:cubicBezTo>
                  <a:cubicBezTo>
                    <a:pt x="500" y="1076"/>
                    <a:pt x="557" y="1076"/>
                    <a:pt x="615" y="1057"/>
                  </a:cubicBezTo>
                  <a:cubicBezTo>
                    <a:pt x="692" y="1057"/>
                    <a:pt x="769" y="1019"/>
                    <a:pt x="826" y="980"/>
                  </a:cubicBezTo>
                  <a:cubicBezTo>
                    <a:pt x="961" y="923"/>
                    <a:pt x="1076" y="788"/>
                    <a:pt x="1172" y="654"/>
                  </a:cubicBezTo>
                  <a:cubicBezTo>
                    <a:pt x="1268" y="500"/>
                    <a:pt x="1306" y="347"/>
                    <a:pt x="1287" y="193"/>
                  </a:cubicBezTo>
                  <a:cubicBezTo>
                    <a:pt x="1287" y="154"/>
                    <a:pt x="1268" y="97"/>
                    <a:pt x="1249" y="58"/>
                  </a:cubicBezTo>
                  <a:cubicBezTo>
                    <a:pt x="1249" y="20"/>
                    <a:pt x="1191" y="1"/>
                    <a:pt x="1153" y="1"/>
                  </a:cubicBezTo>
                  <a:close/>
                </a:path>
              </a:pathLst>
            </a:custGeom>
            <a:solidFill>
              <a:srgbClr val="FFFFFF">
                <a:alpha val="3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19" name="Google Shape;745;p33">
            <a:extLst>
              <a:ext uri="{FF2B5EF4-FFF2-40B4-BE49-F238E27FC236}">
                <a16:creationId xmlns:a16="http://schemas.microsoft.com/office/drawing/2014/main" id="{C6A246AD-8F90-4AE5-AA69-587D8849CCF2}"/>
              </a:ext>
            </a:extLst>
          </p:cNvPr>
          <p:cNvGrpSpPr/>
          <p:nvPr/>
        </p:nvGrpSpPr>
        <p:grpSpPr>
          <a:xfrm>
            <a:off x="1242203" y="357068"/>
            <a:ext cx="1305143" cy="712529"/>
            <a:chOff x="816462" y="899275"/>
            <a:chExt cx="981285" cy="534397"/>
          </a:xfrm>
        </p:grpSpPr>
        <p:sp>
          <p:nvSpPr>
            <p:cNvPr id="20" name="Google Shape;746;p33">
              <a:extLst>
                <a:ext uri="{FF2B5EF4-FFF2-40B4-BE49-F238E27FC236}">
                  <a16:creationId xmlns:a16="http://schemas.microsoft.com/office/drawing/2014/main" id="{A4DFB021-EBDE-4D50-8D70-D92AC993544A}"/>
                </a:ext>
              </a:extLst>
            </p:cNvPr>
            <p:cNvSpPr/>
            <p:nvPr/>
          </p:nvSpPr>
          <p:spPr>
            <a:xfrm>
              <a:off x="816462" y="899275"/>
              <a:ext cx="981285" cy="534397"/>
            </a:xfrm>
            <a:custGeom>
              <a:avLst/>
              <a:gdLst/>
              <a:ahLst/>
              <a:cxnLst/>
              <a:rect l="l" t="t" r="r" b="b"/>
              <a:pathLst>
                <a:path w="13770" h="7499" extrusionOk="0">
                  <a:moveTo>
                    <a:pt x="7065" y="1"/>
                  </a:moveTo>
                  <a:cubicBezTo>
                    <a:pt x="6780" y="1"/>
                    <a:pt x="6480" y="35"/>
                    <a:pt x="6165" y="105"/>
                  </a:cubicBezTo>
                  <a:cubicBezTo>
                    <a:pt x="5858" y="182"/>
                    <a:pt x="5551" y="297"/>
                    <a:pt x="5263" y="451"/>
                  </a:cubicBezTo>
                  <a:cubicBezTo>
                    <a:pt x="5032" y="566"/>
                    <a:pt x="4763" y="758"/>
                    <a:pt x="4552" y="950"/>
                  </a:cubicBezTo>
                  <a:cubicBezTo>
                    <a:pt x="4168" y="1296"/>
                    <a:pt x="3822" y="1737"/>
                    <a:pt x="3534" y="2275"/>
                  </a:cubicBezTo>
                  <a:cubicBezTo>
                    <a:pt x="3400" y="2505"/>
                    <a:pt x="3265" y="2794"/>
                    <a:pt x="3169" y="3082"/>
                  </a:cubicBezTo>
                  <a:cubicBezTo>
                    <a:pt x="3112" y="3043"/>
                    <a:pt x="3035" y="2986"/>
                    <a:pt x="2958" y="2966"/>
                  </a:cubicBezTo>
                  <a:cubicBezTo>
                    <a:pt x="2824" y="2870"/>
                    <a:pt x="2632" y="2832"/>
                    <a:pt x="2440" y="2774"/>
                  </a:cubicBezTo>
                  <a:cubicBezTo>
                    <a:pt x="2344" y="2755"/>
                    <a:pt x="2252" y="2746"/>
                    <a:pt x="2152" y="2746"/>
                  </a:cubicBezTo>
                  <a:cubicBezTo>
                    <a:pt x="2051" y="2746"/>
                    <a:pt x="1940" y="2755"/>
                    <a:pt x="1806" y="2774"/>
                  </a:cubicBezTo>
                  <a:cubicBezTo>
                    <a:pt x="1595" y="2832"/>
                    <a:pt x="1403" y="2890"/>
                    <a:pt x="1249" y="2947"/>
                  </a:cubicBezTo>
                  <a:cubicBezTo>
                    <a:pt x="1095" y="3024"/>
                    <a:pt x="942" y="3120"/>
                    <a:pt x="769" y="3254"/>
                  </a:cubicBezTo>
                  <a:cubicBezTo>
                    <a:pt x="538" y="3466"/>
                    <a:pt x="346" y="3735"/>
                    <a:pt x="193" y="4099"/>
                  </a:cubicBezTo>
                  <a:cubicBezTo>
                    <a:pt x="97" y="4368"/>
                    <a:pt x="58" y="4618"/>
                    <a:pt x="39" y="5002"/>
                  </a:cubicBezTo>
                  <a:cubicBezTo>
                    <a:pt x="1" y="5252"/>
                    <a:pt x="39" y="5520"/>
                    <a:pt x="58" y="5847"/>
                  </a:cubicBezTo>
                  <a:cubicBezTo>
                    <a:pt x="78" y="6135"/>
                    <a:pt x="154" y="6423"/>
                    <a:pt x="193" y="6730"/>
                  </a:cubicBezTo>
                  <a:lnTo>
                    <a:pt x="231" y="6903"/>
                  </a:lnTo>
                  <a:cubicBezTo>
                    <a:pt x="289" y="7249"/>
                    <a:pt x="577" y="7498"/>
                    <a:pt x="922" y="7498"/>
                  </a:cubicBezTo>
                  <a:lnTo>
                    <a:pt x="12464" y="7498"/>
                  </a:lnTo>
                  <a:cubicBezTo>
                    <a:pt x="12675" y="7498"/>
                    <a:pt x="12886" y="7402"/>
                    <a:pt x="13021" y="7268"/>
                  </a:cubicBezTo>
                  <a:lnTo>
                    <a:pt x="13136" y="7114"/>
                  </a:lnTo>
                  <a:cubicBezTo>
                    <a:pt x="13155" y="7095"/>
                    <a:pt x="13194" y="7057"/>
                    <a:pt x="13213" y="7018"/>
                  </a:cubicBezTo>
                  <a:cubicBezTo>
                    <a:pt x="13616" y="6423"/>
                    <a:pt x="13770" y="5866"/>
                    <a:pt x="13693" y="5328"/>
                  </a:cubicBezTo>
                  <a:cubicBezTo>
                    <a:pt x="13635" y="4752"/>
                    <a:pt x="13366" y="4234"/>
                    <a:pt x="12925" y="3888"/>
                  </a:cubicBezTo>
                  <a:cubicBezTo>
                    <a:pt x="12521" y="3542"/>
                    <a:pt x="11984" y="3370"/>
                    <a:pt x="11408" y="3350"/>
                  </a:cubicBezTo>
                  <a:lnTo>
                    <a:pt x="11369" y="3350"/>
                  </a:lnTo>
                  <a:cubicBezTo>
                    <a:pt x="11043" y="3350"/>
                    <a:pt x="10755" y="3408"/>
                    <a:pt x="10447" y="3504"/>
                  </a:cubicBezTo>
                  <a:cubicBezTo>
                    <a:pt x="10409" y="3139"/>
                    <a:pt x="10313" y="2774"/>
                    <a:pt x="10179" y="2448"/>
                  </a:cubicBezTo>
                  <a:cubicBezTo>
                    <a:pt x="10006" y="1910"/>
                    <a:pt x="9737" y="1430"/>
                    <a:pt x="9391" y="1046"/>
                  </a:cubicBezTo>
                  <a:cubicBezTo>
                    <a:pt x="9007" y="624"/>
                    <a:pt x="8566" y="297"/>
                    <a:pt x="8028" y="143"/>
                  </a:cubicBezTo>
                  <a:cubicBezTo>
                    <a:pt x="7725" y="49"/>
                    <a:pt x="7405" y="1"/>
                    <a:pt x="70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1" name="Google Shape;747;p33">
              <a:extLst>
                <a:ext uri="{FF2B5EF4-FFF2-40B4-BE49-F238E27FC236}">
                  <a16:creationId xmlns:a16="http://schemas.microsoft.com/office/drawing/2014/main" id="{97873EBD-6A62-4DFE-A72F-D4898DE25DB1}"/>
                </a:ext>
              </a:extLst>
            </p:cNvPr>
            <p:cNvSpPr/>
            <p:nvPr/>
          </p:nvSpPr>
          <p:spPr>
            <a:xfrm>
              <a:off x="875325" y="950512"/>
              <a:ext cx="870400" cy="432492"/>
            </a:xfrm>
            <a:custGeom>
              <a:avLst/>
              <a:gdLst/>
              <a:ahLst/>
              <a:cxnLst/>
              <a:rect l="l" t="t" r="r" b="b"/>
              <a:pathLst>
                <a:path w="12214" h="6069" extrusionOk="0">
                  <a:moveTo>
                    <a:pt x="6318" y="1"/>
                  </a:moveTo>
                  <a:cubicBezTo>
                    <a:pt x="6069" y="1"/>
                    <a:pt x="5819" y="20"/>
                    <a:pt x="5531" y="97"/>
                  </a:cubicBezTo>
                  <a:cubicBezTo>
                    <a:pt x="5281" y="135"/>
                    <a:pt x="5051" y="231"/>
                    <a:pt x="4801" y="346"/>
                  </a:cubicBezTo>
                  <a:cubicBezTo>
                    <a:pt x="4609" y="442"/>
                    <a:pt x="4417" y="596"/>
                    <a:pt x="4225" y="769"/>
                  </a:cubicBezTo>
                  <a:cubicBezTo>
                    <a:pt x="3918" y="1057"/>
                    <a:pt x="3630" y="1402"/>
                    <a:pt x="3380" y="1883"/>
                  </a:cubicBezTo>
                  <a:cubicBezTo>
                    <a:pt x="3188" y="2267"/>
                    <a:pt x="3035" y="2708"/>
                    <a:pt x="2843" y="3265"/>
                  </a:cubicBezTo>
                  <a:cubicBezTo>
                    <a:pt x="2766" y="3515"/>
                    <a:pt x="2689" y="3784"/>
                    <a:pt x="2612" y="3995"/>
                  </a:cubicBezTo>
                  <a:cubicBezTo>
                    <a:pt x="2555" y="3745"/>
                    <a:pt x="2420" y="3553"/>
                    <a:pt x="2305" y="3361"/>
                  </a:cubicBezTo>
                  <a:cubicBezTo>
                    <a:pt x="2170" y="3131"/>
                    <a:pt x="1998" y="2996"/>
                    <a:pt x="1825" y="2900"/>
                  </a:cubicBezTo>
                  <a:cubicBezTo>
                    <a:pt x="1729" y="2843"/>
                    <a:pt x="1633" y="2804"/>
                    <a:pt x="1537" y="2804"/>
                  </a:cubicBezTo>
                  <a:cubicBezTo>
                    <a:pt x="1498" y="2804"/>
                    <a:pt x="1422" y="2785"/>
                    <a:pt x="1364" y="2785"/>
                  </a:cubicBezTo>
                  <a:cubicBezTo>
                    <a:pt x="1306" y="2785"/>
                    <a:pt x="1230" y="2785"/>
                    <a:pt x="1153" y="2804"/>
                  </a:cubicBezTo>
                  <a:cubicBezTo>
                    <a:pt x="1018" y="2823"/>
                    <a:pt x="884" y="2881"/>
                    <a:pt x="788" y="2920"/>
                  </a:cubicBezTo>
                  <a:cubicBezTo>
                    <a:pt x="692" y="2977"/>
                    <a:pt x="596" y="3035"/>
                    <a:pt x="481" y="3131"/>
                  </a:cubicBezTo>
                  <a:cubicBezTo>
                    <a:pt x="346" y="3284"/>
                    <a:pt x="212" y="3457"/>
                    <a:pt x="116" y="3688"/>
                  </a:cubicBezTo>
                  <a:cubicBezTo>
                    <a:pt x="58" y="3860"/>
                    <a:pt x="0" y="4072"/>
                    <a:pt x="0" y="4360"/>
                  </a:cubicBezTo>
                  <a:cubicBezTo>
                    <a:pt x="0" y="4552"/>
                    <a:pt x="0" y="4801"/>
                    <a:pt x="20" y="5090"/>
                  </a:cubicBezTo>
                  <a:cubicBezTo>
                    <a:pt x="58" y="5378"/>
                    <a:pt x="96" y="5627"/>
                    <a:pt x="154" y="5896"/>
                  </a:cubicBezTo>
                  <a:lnTo>
                    <a:pt x="154" y="5954"/>
                  </a:lnTo>
                  <a:lnTo>
                    <a:pt x="173" y="6069"/>
                  </a:lnTo>
                  <a:lnTo>
                    <a:pt x="11734" y="6069"/>
                  </a:lnTo>
                  <a:lnTo>
                    <a:pt x="11772" y="6050"/>
                  </a:lnTo>
                  <a:lnTo>
                    <a:pt x="11830" y="5954"/>
                  </a:lnTo>
                  <a:cubicBezTo>
                    <a:pt x="12099" y="5493"/>
                    <a:pt x="12214" y="5051"/>
                    <a:pt x="12176" y="4667"/>
                  </a:cubicBezTo>
                  <a:cubicBezTo>
                    <a:pt x="12118" y="4283"/>
                    <a:pt x="11964" y="3957"/>
                    <a:pt x="11676" y="3707"/>
                  </a:cubicBezTo>
                  <a:cubicBezTo>
                    <a:pt x="11388" y="3476"/>
                    <a:pt x="11023" y="3361"/>
                    <a:pt x="10620" y="3361"/>
                  </a:cubicBezTo>
                  <a:lnTo>
                    <a:pt x="10562" y="3361"/>
                  </a:lnTo>
                  <a:cubicBezTo>
                    <a:pt x="10178" y="3361"/>
                    <a:pt x="9775" y="3476"/>
                    <a:pt x="9391" y="3707"/>
                  </a:cubicBezTo>
                  <a:cubicBezTo>
                    <a:pt x="9237" y="3803"/>
                    <a:pt x="9103" y="3899"/>
                    <a:pt x="8988" y="4033"/>
                  </a:cubicBezTo>
                  <a:cubicBezTo>
                    <a:pt x="9007" y="3841"/>
                    <a:pt x="9007" y="3592"/>
                    <a:pt x="8988" y="3323"/>
                  </a:cubicBezTo>
                  <a:cubicBezTo>
                    <a:pt x="8949" y="2843"/>
                    <a:pt x="8853" y="2401"/>
                    <a:pt x="8719" y="1979"/>
                  </a:cubicBezTo>
                  <a:cubicBezTo>
                    <a:pt x="8546" y="1537"/>
                    <a:pt x="8335" y="1153"/>
                    <a:pt x="8066" y="826"/>
                  </a:cubicBezTo>
                  <a:cubicBezTo>
                    <a:pt x="7778" y="500"/>
                    <a:pt x="7413" y="250"/>
                    <a:pt x="7010" y="135"/>
                  </a:cubicBezTo>
                  <a:cubicBezTo>
                    <a:pt x="6799" y="39"/>
                    <a:pt x="6549" y="1"/>
                    <a:pt x="63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22" name="Google Shape;748;p33">
            <a:extLst>
              <a:ext uri="{FF2B5EF4-FFF2-40B4-BE49-F238E27FC236}">
                <a16:creationId xmlns:a16="http://schemas.microsoft.com/office/drawing/2014/main" id="{939F34E5-DC93-407B-8E7C-5D01943786DA}"/>
              </a:ext>
            </a:extLst>
          </p:cNvPr>
          <p:cNvGrpSpPr/>
          <p:nvPr/>
        </p:nvGrpSpPr>
        <p:grpSpPr>
          <a:xfrm>
            <a:off x="10674142" y="1162416"/>
            <a:ext cx="652034" cy="474539"/>
            <a:chOff x="8787625" y="134475"/>
            <a:chExt cx="838586" cy="608799"/>
          </a:xfrm>
        </p:grpSpPr>
        <p:sp>
          <p:nvSpPr>
            <p:cNvPr id="23" name="Google Shape;749;p33">
              <a:extLst>
                <a:ext uri="{FF2B5EF4-FFF2-40B4-BE49-F238E27FC236}">
                  <a16:creationId xmlns:a16="http://schemas.microsoft.com/office/drawing/2014/main" id="{E9CF9AC1-116F-4680-8E1E-6938FE625F08}"/>
                </a:ext>
              </a:extLst>
            </p:cNvPr>
            <p:cNvSpPr/>
            <p:nvPr/>
          </p:nvSpPr>
          <p:spPr>
            <a:xfrm>
              <a:off x="8787625" y="134475"/>
              <a:ext cx="838586" cy="608799"/>
            </a:xfrm>
            <a:custGeom>
              <a:avLst/>
              <a:gdLst/>
              <a:ahLst/>
              <a:cxnLst/>
              <a:rect l="l" t="t" r="r" b="b"/>
              <a:pathLst>
                <a:path w="7682" h="5577" extrusionOk="0">
                  <a:moveTo>
                    <a:pt x="4010" y="0"/>
                  </a:moveTo>
                  <a:cubicBezTo>
                    <a:pt x="3863" y="0"/>
                    <a:pt x="3708" y="18"/>
                    <a:pt x="3553" y="46"/>
                  </a:cubicBezTo>
                  <a:cubicBezTo>
                    <a:pt x="3188" y="123"/>
                    <a:pt x="2804" y="296"/>
                    <a:pt x="2459" y="526"/>
                  </a:cubicBezTo>
                  <a:cubicBezTo>
                    <a:pt x="1863" y="968"/>
                    <a:pt x="1402" y="1621"/>
                    <a:pt x="1191" y="2331"/>
                  </a:cubicBezTo>
                  <a:cubicBezTo>
                    <a:pt x="1057" y="2351"/>
                    <a:pt x="903" y="2427"/>
                    <a:pt x="769" y="2504"/>
                  </a:cubicBezTo>
                  <a:cubicBezTo>
                    <a:pt x="634" y="2581"/>
                    <a:pt x="519" y="2677"/>
                    <a:pt x="404" y="2811"/>
                  </a:cubicBezTo>
                  <a:cubicBezTo>
                    <a:pt x="135" y="3119"/>
                    <a:pt x="1" y="3541"/>
                    <a:pt x="1" y="4041"/>
                  </a:cubicBezTo>
                  <a:cubicBezTo>
                    <a:pt x="1" y="4213"/>
                    <a:pt x="20" y="4405"/>
                    <a:pt x="58" y="4597"/>
                  </a:cubicBezTo>
                  <a:cubicBezTo>
                    <a:pt x="97" y="4732"/>
                    <a:pt x="135" y="4847"/>
                    <a:pt x="193" y="5001"/>
                  </a:cubicBezTo>
                  <a:cubicBezTo>
                    <a:pt x="250" y="5327"/>
                    <a:pt x="538" y="5577"/>
                    <a:pt x="884" y="5577"/>
                  </a:cubicBezTo>
                  <a:lnTo>
                    <a:pt x="6818" y="5577"/>
                  </a:lnTo>
                  <a:cubicBezTo>
                    <a:pt x="7106" y="5577"/>
                    <a:pt x="7394" y="5385"/>
                    <a:pt x="7490" y="5116"/>
                  </a:cubicBezTo>
                  <a:cubicBezTo>
                    <a:pt x="7624" y="4751"/>
                    <a:pt x="7682" y="4367"/>
                    <a:pt x="7682" y="3983"/>
                  </a:cubicBezTo>
                  <a:cubicBezTo>
                    <a:pt x="7682" y="3445"/>
                    <a:pt x="7490" y="2984"/>
                    <a:pt x="7144" y="2677"/>
                  </a:cubicBezTo>
                  <a:cubicBezTo>
                    <a:pt x="6952" y="2504"/>
                    <a:pt x="6722" y="2389"/>
                    <a:pt x="6472" y="2331"/>
                  </a:cubicBezTo>
                  <a:cubicBezTo>
                    <a:pt x="6453" y="2139"/>
                    <a:pt x="6395" y="1967"/>
                    <a:pt x="6357" y="1813"/>
                  </a:cubicBezTo>
                  <a:cubicBezTo>
                    <a:pt x="6299" y="1640"/>
                    <a:pt x="6242" y="1467"/>
                    <a:pt x="6165" y="1294"/>
                  </a:cubicBezTo>
                  <a:cubicBezTo>
                    <a:pt x="6088" y="1141"/>
                    <a:pt x="5973" y="968"/>
                    <a:pt x="5858" y="814"/>
                  </a:cubicBezTo>
                  <a:cubicBezTo>
                    <a:pt x="5589" y="507"/>
                    <a:pt x="5224" y="277"/>
                    <a:pt x="4821" y="123"/>
                  </a:cubicBezTo>
                  <a:cubicBezTo>
                    <a:pt x="4629" y="46"/>
                    <a:pt x="4417" y="8"/>
                    <a:pt x="4168" y="8"/>
                  </a:cubicBezTo>
                  <a:cubicBezTo>
                    <a:pt x="4116" y="3"/>
                    <a:pt x="4063" y="0"/>
                    <a:pt x="40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8100" dir="3000000" algn="bl" rotWithShape="0">
                <a:srgbClr val="000000">
                  <a:alpha val="1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" name="Google Shape;750;p33">
              <a:extLst>
                <a:ext uri="{FF2B5EF4-FFF2-40B4-BE49-F238E27FC236}">
                  <a16:creationId xmlns:a16="http://schemas.microsoft.com/office/drawing/2014/main" id="{94E23A07-380E-400F-9441-A6F352B0DEAC}"/>
                </a:ext>
              </a:extLst>
            </p:cNvPr>
            <p:cNvSpPr/>
            <p:nvPr/>
          </p:nvSpPr>
          <p:spPr>
            <a:xfrm>
              <a:off x="8865240" y="212854"/>
              <a:ext cx="679318" cy="450841"/>
            </a:xfrm>
            <a:custGeom>
              <a:avLst/>
              <a:gdLst/>
              <a:ahLst/>
              <a:cxnLst/>
              <a:rect l="l" t="t" r="r" b="b"/>
              <a:pathLst>
                <a:path w="6223" h="4130" extrusionOk="0">
                  <a:moveTo>
                    <a:pt x="3322" y="0"/>
                  </a:moveTo>
                  <a:cubicBezTo>
                    <a:pt x="3226" y="0"/>
                    <a:pt x="3092" y="39"/>
                    <a:pt x="2977" y="39"/>
                  </a:cubicBezTo>
                  <a:cubicBezTo>
                    <a:pt x="2708" y="77"/>
                    <a:pt x="2420" y="192"/>
                    <a:pt x="2189" y="384"/>
                  </a:cubicBezTo>
                  <a:cubicBezTo>
                    <a:pt x="1709" y="749"/>
                    <a:pt x="1325" y="1287"/>
                    <a:pt x="1172" y="1882"/>
                  </a:cubicBezTo>
                  <a:cubicBezTo>
                    <a:pt x="1133" y="2074"/>
                    <a:pt x="1114" y="2286"/>
                    <a:pt x="1114" y="2478"/>
                  </a:cubicBezTo>
                  <a:cubicBezTo>
                    <a:pt x="1076" y="2458"/>
                    <a:pt x="1056" y="2439"/>
                    <a:pt x="1018" y="2401"/>
                  </a:cubicBezTo>
                  <a:cubicBezTo>
                    <a:pt x="960" y="2382"/>
                    <a:pt x="883" y="2362"/>
                    <a:pt x="845" y="2343"/>
                  </a:cubicBezTo>
                  <a:lnTo>
                    <a:pt x="634" y="2343"/>
                  </a:lnTo>
                  <a:cubicBezTo>
                    <a:pt x="576" y="2343"/>
                    <a:pt x="499" y="2382"/>
                    <a:pt x="442" y="2401"/>
                  </a:cubicBezTo>
                  <a:cubicBezTo>
                    <a:pt x="365" y="2458"/>
                    <a:pt x="307" y="2497"/>
                    <a:pt x="250" y="2574"/>
                  </a:cubicBezTo>
                  <a:cubicBezTo>
                    <a:pt x="96" y="2746"/>
                    <a:pt x="0" y="3015"/>
                    <a:pt x="0" y="3323"/>
                  </a:cubicBezTo>
                  <a:cubicBezTo>
                    <a:pt x="0" y="3438"/>
                    <a:pt x="19" y="3591"/>
                    <a:pt x="58" y="3726"/>
                  </a:cubicBezTo>
                  <a:cubicBezTo>
                    <a:pt x="77" y="3841"/>
                    <a:pt x="115" y="3975"/>
                    <a:pt x="154" y="4091"/>
                  </a:cubicBezTo>
                  <a:lnTo>
                    <a:pt x="154" y="4110"/>
                  </a:lnTo>
                  <a:lnTo>
                    <a:pt x="154" y="4129"/>
                  </a:lnTo>
                  <a:lnTo>
                    <a:pt x="6068" y="4129"/>
                  </a:lnTo>
                  <a:cubicBezTo>
                    <a:pt x="6164" y="3879"/>
                    <a:pt x="6222" y="3553"/>
                    <a:pt x="6222" y="3265"/>
                  </a:cubicBezTo>
                  <a:cubicBezTo>
                    <a:pt x="6222" y="2938"/>
                    <a:pt x="6107" y="2650"/>
                    <a:pt x="5915" y="2478"/>
                  </a:cubicBezTo>
                  <a:cubicBezTo>
                    <a:pt x="5819" y="2401"/>
                    <a:pt x="5723" y="2343"/>
                    <a:pt x="5588" y="2343"/>
                  </a:cubicBezTo>
                  <a:lnTo>
                    <a:pt x="5396" y="2343"/>
                  </a:lnTo>
                  <a:cubicBezTo>
                    <a:pt x="5339" y="2343"/>
                    <a:pt x="5281" y="2362"/>
                    <a:pt x="5243" y="2382"/>
                  </a:cubicBezTo>
                  <a:cubicBezTo>
                    <a:pt x="5166" y="2401"/>
                    <a:pt x="5089" y="2458"/>
                    <a:pt x="5051" y="2535"/>
                  </a:cubicBezTo>
                  <a:lnTo>
                    <a:pt x="5051" y="2170"/>
                  </a:lnTo>
                  <a:cubicBezTo>
                    <a:pt x="5012" y="1863"/>
                    <a:pt x="4993" y="1575"/>
                    <a:pt x="4897" y="1325"/>
                  </a:cubicBezTo>
                  <a:cubicBezTo>
                    <a:pt x="4859" y="1172"/>
                    <a:pt x="4801" y="1056"/>
                    <a:pt x="4763" y="941"/>
                  </a:cubicBezTo>
                  <a:cubicBezTo>
                    <a:pt x="4705" y="826"/>
                    <a:pt x="4609" y="692"/>
                    <a:pt x="4532" y="615"/>
                  </a:cubicBezTo>
                  <a:cubicBezTo>
                    <a:pt x="4379" y="384"/>
                    <a:pt x="4110" y="250"/>
                    <a:pt x="3822" y="154"/>
                  </a:cubicBezTo>
                  <a:cubicBezTo>
                    <a:pt x="3668" y="96"/>
                    <a:pt x="3534" y="77"/>
                    <a:pt x="3361" y="58"/>
                  </a:cubicBezTo>
                  <a:cubicBezTo>
                    <a:pt x="3380" y="0"/>
                    <a:pt x="3361" y="0"/>
                    <a:pt x="332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25" name="Google Shape;767;p33">
            <a:extLst>
              <a:ext uri="{FF2B5EF4-FFF2-40B4-BE49-F238E27FC236}">
                <a16:creationId xmlns:a16="http://schemas.microsoft.com/office/drawing/2014/main" id="{8DB4897F-6C29-4229-B15A-58C1E99BD2D1}"/>
              </a:ext>
            </a:extLst>
          </p:cNvPr>
          <p:cNvSpPr txBox="1">
            <a:spLocks/>
          </p:cNvSpPr>
          <p:nvPr/>
        </p:nvSpPr>
        <p:spPr>
          <a:xfrm>
            <a:off x="4785519" y="4491421"/>
            <a:ext cx="3651344" cy="609600"/>
          </a:xfrm>
          <a:prstGeom prst="rect">
            <a:avLst/>
          </a:prstGeom>
        </p:spPr>
        <p:txBody>
          <a:bodyPr spcFirstLastPara="1" wrap="square" lIns="121705" tIns="60836" rIns="121705" bIns="12170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2130"/>
              </a:spcAft>
            </a:pPr>
            <a:r>
              <a:rPr lang="en-US" sz="3600" b="1">
                <a:latin typeface="Arial" panose="020B0604020202020204" pitchFamily="34" charset="0"/>
                <a:ea typeface="Aachen" pitchFamily="18" charset="0"/>
                <a:cs typeface="Arial" panose="020B0604020202020204" pitchFamily="34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3230108258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08BC841-3741-4008-AEAA-4D5E0D0C8C8C}"/>
              </a:ext>
            </a:extLst>
          </p:cNvPr>
          <p:cNvGrpSpPr/>
          <p:nvPr/>
        </p:nvGrpSpPr>
        <p:grpSpPr>
          <a:xfrm>
            <a:off x="366271" y="457199"/>
            <a:ext cx="761648" cy="731520"/>
            <a:chOff x="330322" y="169810"/>
            <a:chExt cx="761648" cy="731520"/>
          </a:xfrm>
        </p:grpSpPr>
        <p:sp>
          <p:nvSpPr>
            <p:cNvPr id="14" name="Google Shape;418;p36"/>
            <p:cNvSpPr/>
            <p:nvPr/>
          </p:nvSpPr>
          <p:spPr>
            <a:xfrm>
              <a:off x="330322" y="169810"/>
              <a:ext cx="726460" cy="7315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121705" tIns="121705" rIns="121705" bIns="121705" anchor="ctr" anchorCtr="0">
              <a:noAutofit/>
            </a:bodyPr>
            <a:lstStyle/>
            <a:p>
              <a:pPr algn="just"/>
              <a:endParaRPr sz="1800" b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15" name="Google Shape;423;p36"/>
            <p:cNvSpPr txBox="1">
              <a:spLocks/>
            </p:cNvSpPr>
            <p:nvPr/>
          </p:nvSpPr>
          <p:spPr>
            <a:xfrm>
              <a:off x="360451" y="298524"/>
              <a:ext cx="731519" cy="474092"/>
            </a:xfrm>
            <a:prstGeom prst="rect">
              <a:avLst/>
            </a:prstGeom>
          </p:spPr>
          <p:txBody>
            <a:bodyPr spcFirstLastPara="1" wrap="square" lIns="121705" tIns="121705" rIns="121705" bIns="12170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just"/>
              <a:r>
                <a:rPr lang="en" sz="5400" b="1">
                  <a:solidFill>
                    <a:schemeClr val="tx2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1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860" y="457199"/>
            <a:ext cx="11433828" cy="763600"/>
          </a:xfrm>
        </p:spPr>
        <p:txBody>
          <a:bodyPr/>
          <a:lstStyle/>
          <a:p>
            <a:pPr algn="just"/>
            <a:r>
              <a:rPr lang="en-US" sz="3600">
                <a:solidFill>
                  <a:schemeClr val="tx2"/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Sắp xếp các từ dưới đây vào hai nhóm thích hợp.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01D043A-0E91-4F16-9CC0-038603A8F387}"/>
              </a:ext>
            </a:extLst>
          </p:cNvPr>
          <p:cNvSpPr/>
          <p:nvPr/>
        </p:nvSpPr>
        <p:spPr>
          <a:xfrm>
            <a:off x="1661319" y="1295400"/>
            <a:ext cx="320040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yêu thương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E2D683C-AC77-4D7C-8A09-1FE252EF17E9}"/>
              </a:ext>
            </a:extLst>
          </p:cNvPr>
          <p:cNvSpPr/>
          <p:nvPr/>
        </p:nvSpPr>
        <p:spPr>
          <a:xfrm>
            <a:off x="6690519" y="1295400"/>
            <a:ext cx="320040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kính yêu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B32146D-2FB2-4B64-9664-A4CCBA91F06B}"/>
              </a:ext>
            </a:extLst>
          </p:cNvPr>
          <p:cNvSpPr/>
          <p:nvPr/>
        </p:nvSpPr>
        <p:spPr>
          <a:xfrm>
            <a:off x="1681807" y="2305480"/>
            <a:ext cx="320040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chăm lo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B7730C5-3E88-4D30-AA1D-36EC9A899A68}"/>
              </a:ext>
            </a:extLst>
          </p:cNvPr>
          <p:cNvSpPr/>
          <p:nvPr/>
        </p:nvSpPr>
        <p:spPr>
          <a:xfrm>
            <a:off x="6690518" y="2305480"/>
            <a:ext cx="320040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nhớ ơn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3650327-8E17-4BA2-8216-F1266AD069B7}"/>
              </a:ext>
            </a:extLst>
          </p:cNvPr>
          <p:cNvSpPr/>
          <p:nvPr/>
        </p:nvSpPr>
        <p:spPr>
          <a:xfrm>
            <a:off x="1677612" y="3296080"/>
            <a:ext cx="320040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kính trọng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9D1AC84-3FCC-429E-BDB6-2D16531AB69A}"/>
              </a:ext>
            </a:extLst>
          </p:cNvPr>
          <p:cNvSpPr/>
          <p:nvPr/>
        </p:nvSpPr>
        <p:spPr>
          <a:xfrm>
            <a:off x="6690517" y="3341282"/>
            <a:ext cx="3200400" cy="7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/>
              <a:t>quan tâm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F10B76-9C7A-4334-BEEA-72EED06D3EA0}"/>
              </a:ext>
            </a:extLst>
          </p:cNvPr>
          <p:cNvSpPr txBox="1">
            <a:spLocks/>
          </p:cNvSpPr>
          <p:nvPr/>
        </p:nvSpPr>
        <p:spPr>
          <a:xfrm>
            <a:off x="1280319" y="4425963"/>
            <a:ext cx="114338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/>
            <a:r>
              <a:rPr lang="en-US" sz="3600">
                <a:solidFill>
                  <a:schemeClr val="tx2"/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Nhóm 1: Từ chỉ tình cảm của Bác Hồ với thiếu nhi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ADD3A8B-32B6-4782-8E3E-35291294B0AE}"/>
              </a:ext>
            </a:extLst>
          </p:cNvPr>
          <p:cNvSpPr txBox="1">
            <a:spLocks/>
          </p:cNvSpPr>
          <p:nvPr/>
        </p:nvSpPr>
        <p:spPr>
          <a:xfrm>
            <a:off x="1280319" y="5195006"/>
            <a:ext cx="11433828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05" tIns="121705" rIns="121705" bIns="12170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Fredoka One"/>
              <a:buNone/>
              <a:defRPr sz="2800" b="0" i="0" u="none" strike="noStrike" cap="none">
                <a:solidFill>
                  <a:schemeClr val="l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algn="just"/>
            <a:r>
              <a:rPr lang="en-US" sz="3600">
                <a:solidFill>
                  <a:schemeClr val="tx2"/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Nhóm 2: Từ chỉ tình cảm của thiếu nhi với Bác Hồ </a:t>
            </a:r>
          </a:p>
        </p:txBody>
      </p:sp>
    </p:spTree>
    <p:extLst>
      <p:ext uri="{BB962C8B-B14F-4D97-AF65-F5344CB8AC3E}">
        <p14:creationId xmlns:p14="http://schemas.microsoft.com/office/powerpoint/2010/main" val="38226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08BC841-3741-4008-AEAA-4D5E0D0C8C8C}"/>
              </a:ext>
            </a:extLst>
          </p:cNvPr>
          <p:cNvGrpSpPr/>
          <p:nvPr/>
        </p:nvGrpSpPr>
        <p:grpSpPr>
          <a:xfrm>
            <a:off x="137319" y="76200"/>
            <a:ext cx="761648" cy="731520"/>
            <a:chOff x="330322" y="169810"/>
            <a:chExt cx="761648" cy="731520"/>
          </a:xfrm>
        </p:grpSpPr>
        <p:sp>
          <p:nvSpPr>
            <p:cNvPr id="14" name="Google Shape;418;p36"/>
            <p:cNvSpPr/>
            <p:nvPr/>
          </p:nvSpPr>
          <p:spPr>
            <a:xfrm>
              <a:off x="330322" y="169810"/>
              <a:ext cx="726460" cy="7315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121705" tIns="121705" rIns="121705" bIns="121705" anchor="ctr" anchorCtr="0">
              <a:noAutofit/>
            </a:bodyPr>
            <a:lstStyle/>
            <a:p>
              <a:pPr algn="just"/>
              <a:endParaRPr sz="1800" b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15" name="Google Shape;423;p36"/>
            <p:cNvSpPr txBox="1">
              <a:spLocks/>
            </p:cNvSpPr>
            <p:nvPr/>
          </p:nvSpPr>
          <p:spPr>
            <a:xfrm>
              <a:off x="360451" y="298524"/>
              <a:ext cx="731519" cy="474092"/>
            </a:xfrm>
            <a:prstGeom prst="rect">
              <a:avLst/>
            </a:prstGeom>
          </p:spPr>
          <p:txBody>
            <a:bodyPr spcFirstLastPara="1" wrap="square" lIns="121705" tIns="121705" rIns="121705" bIns="12170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just"/>
              <a:r>
                <a:rPr lang="en" sz="5400" b="1">
                  <a:solidFill>
                    <a:schemeClr val="tx2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1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908" y="76200"/>
            <a:ext cx="11433828" cy="763600"/>
          </a:xfrm>
        </p:spPr>
        <p:txBody>
          <a:bodyPr/>
          <a:lstStyle/>
          <a:p>
            <a:pPr algn="just"/>
            <a:r>
              <a:rPr lang="en-US" sz="3600">
                <a:solidFill>
                  <a:schemeClr val="tx2"/>
                </a:solidFill>
                <a:latin typeface="+mj-lt"/>
                <a:ea typeface="Arial-Rounded" panose="020B0500000000000000" pitchFamily="34" charset="0"/>
                <a:cs typeface="Arial-Rounded" panose="020B0500000000000000" pitchFamily="34" charset="0"/>
              </a:rPr>
              <a:t>Sắp xếp các từ dưới đây vào hai nhóm thích hợp.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01D043A-0E91-4F16-9CC0-038603A8F387}"/>
              </a:ext>
            </a:extLst>
          </p:cNvPr>
          <p:cNvSpPr/>
          <p:nvPr/>
        </p:nvSpPr>
        <p:spPr>
          <a:xfrm>
            <a:off x="1192279" y="914400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yêu thương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E2D683C-AC77-4D7C-8A09-1FE252EF17E9}"/>
              </a:ext>
            </a:extLst>
          </p:cNvPr>
          <p:cNvSpPr/>
          <p:nvPr/>
        </p:nvSpPr>
        <p:spPr>
          <a:xfrm>
            <a:off x="4758439" y="967310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kính yêu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B32146D-2FB2-4B64-9664-A4CCBA91F06B}"/>
              </a:ext>
            </a:extLst>
          </p:cNvPr>
          <p:cNvSpPr/>
          <p:nvPr/>
        </p:nvSpPr>
        <p:spPr>
          <a:xfrm>
            <a:off x="8529851" y="941614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chăm lo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B7730C5-3E88-4D30-AA1D-36EC9A899A68}"/>
              </a:ext>
            </a:extLst>
          </p:cNvPr>
          <p:cNvSpPr/>
          <p:nvPr/>
        </p:nvSpPr>
        <p:spPr>
          <a:xfrm>
            <a:off x="4758439" y="1811349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nhớ ơn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3650327-8E17-4BA2-8216-F1266AD069B7}"/>
              </a:ext>
            </a:extLst>
          </p:cNvPr>
          <p:cNvSpPr/>
          <p:nvPr/>
        </p:nvSpPr>
        <p:spPr>
          <a:xfrm>
            <a:off x="1192279" y="1834402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kính trọng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9D1AC84-3FCC-429E-BDB6-2D16531AB69A}"/>
              </a:ext>
            </a:extLst>
          </p:cNvPr>
          <p:cNvSpPr/>
          <p:nvPr/>
        </p:nvSpPr>
        <p:spPr>
          <a:xfrm>
            <a:off x="8541984" y="1811349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quan tâm</a:t>
            </a:r>
          </a:p>
        </p:txBody>
      </p:sp>
      <p:graphicFrame>
        <p:nvGraphicFramePr>
          <p:cNvPr id="13" name="Table 24">
            <a:extLst>
              <a:ext uri="{FF2B5EF4-FFF2-40B4-BE49-F238E27FC236}">
                <a16:creationId xmlns:a16="http://schemas.microsoft.com/office/drawing/2014/main" id="{F3A89D66-06B6-4B48-B758-4DEF0F634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017008"/>
              </p:ext>
            </p:extLst>
          </p:nvPr>
        </p:nvGraphicFramePr>
        <p:xfrm>
          <a:off x="636555" y="2655389"/>
          <a:ext cx="10888728" cy="4087974"/>
        </p:xfrm>
        <a:graphic>
          <a:graphicData uri="http://schemas.openxmlformats.org/drawingml/2006/table">
            <a:tbl>
              <a:tblPr firstRow="1" bandRow="1"/>
              <a:tblGrid>
                <a:gridCol w="5444364">
                  <a:extLst>
                    <a:ext uri="{9D8B030D-6E8A-4147-A177-3AD203B41FA5}">
                      <a16:colId xmlns:a16="http://schemas.microsoft.com/office/drawing/2014/main" val="717039520"/>
                    </a:ext>
                  </a:extLst>
                </a:gridCol>
                <a:gridCol w="5444364">
                  <a:extLst>
                    <a:ext uri="{9D8B030D-6E8A-4147-A177-3AD203B41FA5}">
                      <a16:colId xmlns:a16="http://schemas.microsoft.com/office/drawing/2014/main" val="3371723508"/>
                    </a:ext>
                  </a:extLst>
                </a:gridCol>
              </a:tblGrid>
              <a:tr h="117464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en-US" sz="3600" b="0">
                          <a:solidFill>
                            <a:schemeClr val="tx1"/>
                          </a:solidFill>
                        </a:rPr>
                        <a:t>Tình cảm của Bác Hồ </a:t>
                      </a: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en-US" sz="3600" b="0">
                          <a:solidFill>
                            <a:schemeClr val="tx1"/>
                          </a:solidFill>
                        </a:rPr>
                        <a:t>với thiếu nhi</a:t>
                      </a:r>
                    </a:p>
                  </a:txBody>
                  <a:tcPr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en-US" sz="3600" b="0">
                          <a:solidFill>
                            <a:schemeClr val="tx1"/>
                          </a:solidFill>
                        </a:rPr>
                        <a:t>Tình cảm của thiếu nhi với Bác Hồ</a:t>
                      </a:r>
                    </a:p>
                  </a:txBody>
                  <a:tcPr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7353198"/>
                  </a:ext>
                </a:extLst>
              </a:tr>
              <a:tr h="2823054"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171260"/>
                  </a:ext>
                </a:extLst>
              </a:tr>
            </a:tbl>
          </a:graphicData>
        </a:graphic>
      </p:graphicFrame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C63A672-E855-418E-B4EB-688306035D62}"/>
              </a:ext>
            </a:extLst>
          </p:cNvPr>
          <p:cNvSpPr/>
          <p:nvPr/>
        </p:nvSpPr>
        <p:spPr>
          <a:xfrm>
            <a:off x="7528719" y="4125671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kính yêu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C68154C-C16B-4469-BD20-7523DCB09261}"/>
              </a:ext>
            </a:extLst>
          </p:cNvPr>
          <p:cNvSpPr/>
          <p:nvPr/>
        </p:nvSpPr>
        <p:spPr>
          <a:xfrm>
            <a:off x="7528719" y="4969711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nhớ ơn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EBD0C5-F608-45F3-929D-7E1313111F70}"/>
              </a:ext>
            </a:extLst>
          </p:cNvPr>
          <p:cNvSpPr/>
          <p:nvPr/>
        </p:nvSpPr>
        <p:spPr>
          <a:xfrm>
            <a:off x="7528719" y="5772846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kính trọng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F297379-2E6F-498A-82D0-73DA36D1911E}"/>
              </a:ext>
            </a:extLst>
          </p:cNvPr>
          <p:cNvSpPr/>
          <p:nvPr/>
        </p:nvSpPr>
        <p:spPr>
          <a:xfrm>
            <a:off x="1981207" y="4130890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yêu thương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FEDC673-5360-4ADF-BBF0-5026436EDD55}"/>
              </a:ext>
            </a:extLst>
          </p:cNvPr>
          <p:cNvSpPr/>
          <p:nvPr/>
        </p:nvSpPr>
        <p:spPr>
          <a:xfrm>
            <a:off x="1974231" y="4969711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chăm lo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6E984622-3A80-466B-81EA-54D591F204B3}"/>
              </a:ext>
            </a:extLst>
          </p:cNvPr>
          <p:cNvSpPr/>
          <p:nvPr/>
        </p:nvSpPr>
        <p:spPr>
          <a:xfrm>
            <a:off x="1981206" y="5790698"/>
            <a:ext cx="2644959" cy="5737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/>
              <a:t>quan tâm</a:t>
            </a:r>
          </a:p>
        </p:txBody>
      </p:sp>
    </p:spTree>
    <p:extLst>
      <p:ext uri="{BB962C8B-B14F-4D97-AF65-F5344CB8AC3E}">
        <p14:creationId xmlns:p14="http://schemas.microsoft.com/office/powerpoint/2010/main" val="95099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gày 19-2-1959, Bác Hồ nhắc cán bộ giáo dục phải trở thành người tốt">
            <a:extLst>
              <a:ext uri="{FF2B5EF4-FFF2-40B4-BE49-F238E27FC236}">
                <a16:creationId xmlns:a16="http://schemas.microsoft.com/office/drawing/2014/main" id="{EA49438A-F6A9-4DE7-867C-5AAD8856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0"/>
            <a:ext cx="90249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125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hững hình ảnh thân thương của Bác Hồ với thiếu nhi">
            <a:extLst>
              <a:ext uri="{FF2B5EF4-FFF2-40B4-BE49-F238E27FC236}">
                <a16:creationId xmlns:a16="http://schemas.microsoft.com/office/drawing/2014/main" id="{9830F3F4-7FD5-4CBA-962F-294DC9BA3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525" y="0"/>
            <a:ext cx="50307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63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5 điều Bác Hồ dạy thiếu nhi, nhi đồng ra đời ngày nào? Có ý nghĩa gì? -  META.vn">
            <a:extLst>
              <a:ext uri="{FF2B5EF4-FFF2-40B4-BE49-F238E27FC236}">
                <a16:creationId xmlns:a16="http://schemas.microsoft.com/office/drawing/2014/main" id="{4244798C-8B31-4D65-B343-8D4B95DE2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3" y="0"/>
            <a:ext cx="10715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932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hủ tịch Hồ Chí Minh: Người Bác kính yêu vô cùng của thiếu nhi - Giáo dục  Việt Nam">
            <a:extLst>
              <a:ext uri="{FF2B5EF4-FFF2-40B4-BE49-F238E27FC236}">
                <a16:creationId xmlns:a16="http://schemas.microsoft.com/office/drawing/2014/main" id="{68A768E3-7304-4370-9A4C-14D803BB9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888" y="0"/>
            <a:ext cx="6850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089379"/>
      </p:ext>
    </p:extLst>
  </p:cSld>
  <p:clrMapOvr>
    <a:masterClrMapping/>
  </p:clrMapOvr>
</p:sld>
</file>

<file path=ppt/theme/theme1.xml><?xml version="1.0" encoding="utf-8"?>
<a:theme xmlns:a="http://schemas.openxmlformats.org/drawingml/2006/main" name="Fall Vibes Stickers fo Marketing by Slidesgo">
  <a:themeElements>
    <a:clrScheme name="Simple Light">
      <a:dk1>
        <a:srgbClr val="78302E"/>
      </a:dk1>
      <a:lt1>
        <a:srgbClr val="FFFFFF"/>
      </a:lt1>
      <a:dk2>
        <a:srgbClr val="FFD7B5"/>
      </a:dk2>
      <a:lt2>
        <a:srgbClr val="A3376C"/>
      </a:lt2>
      <a:accent1>
        <a:srgbClr val="C25F7F"/>
      </a:accent1>
      <a:accent2>
        <a:srgbClr val="FF9E00"/>
      </a:accent2>
      <a:accent3>
        <a:srgbClr val="FDAD00"/>
      </a:accent3>
      <a:accent4>
        <a:srgbClr val="F01526"/>
      </a:accent4>
      <a:accent5>
        <a:srgbClr val="5C9495"/>
      </a:accent5>
      <a:accent6>
        <a:srgbClr val="7ABEAE"/>
      </a:accent6>
      <a:hlink>
        <a:srgbClr val="78302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</TotalTime>
  <Words>291</Words>
  <Application>Microsoft Office PowerPoint</Application>
  <PresentationFormat>Custom</PresentationFormat>
  <Paragraphs>64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Frankfurter</vt:lpstr>
      <vt:lpstr>Times New Roman</vt:lpstr>
      <vt:lpstr>Arial-Rounded</vt:lpstr>
      <vt:lpstr>Arial Rounded MT Bold</vt:lpstr>
      <vt:lpstr>Quicksand Medium</vt:lpstr>
      <vt:lpstr>Fredoka One</vt:lpstr>
      <vt:lpstr>Calibri</vt:lpstr>
      <vt:lpstr>Bebas Neue</vt:lpstr>
      <vt:lpstr>华康少女文字W5</vt:lpstr>
      <vt:lpstr>DFPOP1-W9</vt:lpstr>
      <vt:lpstr>Arial</vt:lpstr>
      <vt:lpstr>Aachen</vt:lpstr>
      <vt:lpstr>Fall Vibes Stickers fo Marketing by Slidesgo</vt:lpstr>
      <vt:lpstr>Office 主题</vt:lpstr>
      <vt:lpstr>PowerPoint Presentation</vt:lpstr>
      <vt:lpstr>Từ ngữ nào phù hợp khi nói về Bác Hồ?</vt:lpstr>
      <vt:lpstr>PowerPoint Presentation</vt:lpstr>
      <vt:lpstr>Sắp xếp các từ dưới đây vào hai nhóm thích hợp.</vt:lpstr>
      <vt:lpstr>Sắp xếp các từ dưới đây vào hai nhóm thích hợp.</vt:lpstr>
      <vt:lpstr>PowerPoint Presentation</vt:lpstr>
      <vt:lpstr>PowerPoint Presentation</vt:lpstr>
      <vt:lpstr>PowerPoint Presentation</vt:lpstr>
      <vt:lpstr>PowerPoint Presentation</vt:lpstr>
      <vt:lpstr>Chọn từ phù hợp để hoàn thiện câu.</vt:lpstr>
      <vt:lpstr>Quan sát tranh:</vt:lpstr>
      <vt:lpstr>Dặn dò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FALL VIBES STICKERS</dc:title>
  <dc:creator>PC</dc:creator>
  <cp:lastModifiedBy>Windows User</cp:lastModifiedBy>
  <cp:revision>172</cp:revision>
  <dcterms:modified xsi:type="dcterms:W3CDTF">2022-04-17T13:49:56Z</dcterms:modified>
</cp:coreProperties>
</file>