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38"/>
  </p:notesMasterIdLst>
  <p:sldIdLst>
    <p:sldId id="283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4" r:id="rId14"/>
    <p:sldId id="307" r:id="rId15"/>
    <p:sldId id="308" r:id="rId16"/>
    <p:sldId id="260" r:id="rId17"/>
    <p:sldId id="289" r:id="rId18"/>
    <p:sldId id="261" r:id="rId19"/>
    <p:sldId id="263" r:id="rId20"/>
    <p:sldId id="310" r:id="rId21"/>
    <p:sldId id="309" r:id="rId22"/>
    <p:sldId id="266" r:id="rId23"/>
    <p:sldId id="264" r:id="rId24"/>
    <p:sldId id="297" r:id="rId25"/>
    <p:sldId id="298" r:id="rId26"/>
    <p:sldId id="311" r:id="rId27"/>
    <p:sldId id="312" r:id="rId28"/>
    <p:sldId id="265" r:id="rId29"/>
    <p:sldId id="267" r:id="rId30"/>
    <p:sldId id="269" r:id="rId31"/>
    <p:sldId id="270" r:id="rId32"/>
    <p:sldId id="290" r:id="rId33"/>
    <p:sldId id="292" r:id="rId34"/>
    <p:sldId id="287" r:id="rId35"/>
    <p:sldId id="313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CCF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F0B4-28B9-414E-901C-87F8BD9F387B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0119-E540-4B04-9DA9-60A17854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22A9F90-F2D7-4FF9-BDAF-041DC38F908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B78E-A7F9-479D-8F1D-3547DE2DCA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FF79-3994-4694-A236-D50CEB43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BB6C-6E3A-4A79-9010-A3B6F4CB65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D6E-1ABC-4444-AC55-9295FF117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0A23-EECD-4603-BC85-1CD438F6DE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32C1-72BE-4D1D-BDAF-63C65D562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5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3F0B-40B4-433A-9F0F-F730B8D33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0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129F-5B6B-4ACB-B7BD-475C94B40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4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C0D5-A645-4648-BE60-782ECFB3FA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2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6BC8-E4D5-4BBF-AB68-5936716B6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55F-BC7D-4722-8C16-533E3F1D1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8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FF17-AEC5-4C80-948C-C6CDB6CE4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5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3220-CEFE-4D3A-BF7D-4F6678ED62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7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1FC6-EAF5-4E1D-92B4-9395799BA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5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B094-0EC4-4C71-8E3D-F09A769B3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3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55CA-9CB4-4765-8B50-19049B5D4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61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174E-6834-4C0F-88FC-7B71CDF1C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15C4-A8E3-4DF3-A272-7AE4B3534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5AE8-CB92-42A7-9AC4-4C2F44371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1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2506-70B2-4E43-B156-E41868C103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8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A4DD-310D-45D4-94B7-D6DDB33A4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28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3696-9BC9-4AE0-BBD3-599B8132DF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2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A1ED-9892-4DFB-90C7-35E170247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6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07C-8BBA-4AF5-A905-6B3F45982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33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C91-8BCB-4825-8967-127CD55D8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6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B140-3434-495B-8696-BB9BD53A8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67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E8C-FD82-49F1-967F-7CDFA6900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3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BAC7-740A-4262-A4E6-325B3414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2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4D3-497E-467E-B936-5592765DD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3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28BB-B368-46B4-8C42-4EAD7F0B8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86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F66-2971-4F7D-BA13-BE0349FA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92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7293-5221-437C-A7E3-4E2DAAF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3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F11E-93E0-449C-BA9F-E9D8B201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58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807-0ECD-4603-A43D-23859F8F6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32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38E4-9BAF-4DC7-9243-7E402579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12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07C-8BBA-4AF5-A905-6B3F45982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99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C91-8BCB-4825-8967-127CD55D8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0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B140-3434-495B-8696-BB9BD53A8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8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E8C-FD82-49F1-967F-7CDFA6900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7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BAC7-740A-4262-A4E6-325B3414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74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4D3-497E-467E-B936-5592765DD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3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28BB-B368-46B4-8C42-4EAD7F0B8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27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F66-2971-4F7D-BA13-BE0349FA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8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7293-5221-437C-A7E3-4E2DAAF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67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F11E-93E0-449C-BA9F-E9D8B201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64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807-0ECD-4603-A43D-23859F8F6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2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38E4-9BAF-4DC7-9243-7E402579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2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598B-841C-4E4E-8E24-8F004575DFF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F4D75-338B-41EF-AD2C-271DD4B888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13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E4041-CC8C-4ED8-8FCA-10E7D15A6A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4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0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Chuy&#234;n%20&#273;&#7873;%20&#272;&#7893;i%20m&#7899;i%20PP%20d&#7841;y\santa%20lucia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graphicsweb.com/index.html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4.gif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233612" y="2209800"/>
            <a:ext cx="46767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thuật</a:t>
            </a:r>
            <a:endParaRPr lang="en-US" sz="36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7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santa luci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2060"/>
                </a:solidFill>
              </a:rPr>
              <a:t>Giáo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vi-VN" sz="2800" dirty="0" smtClean="0">
                <a:solidFill>
                  <a:srgbClr val="C00000"/>
                </a:solidFill>
              </a:rPr>
              <a:t>TẠ THÙY LINH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4166 1.11111E-6 L 0.04166 0.05301 L 0.08333 0.05301 L 0.08333 0.10625 L 0.125 0.10625 L 0.125 0.15949 L 0.16666 0.15949 L 0.16666 0.2125 L 0.20833 0.2125 L 0.20833 0.26574 L 0.25 0.26574 L 0.25 0.31898 L 0.29166 0.31898 L 0.29166 0.37222 " pathEditMode="relative" rAng="0" ptsTypes="FFFFFFFFFFFFFFF">
                                      <p:cBhvr>
                                        <p:cTn id="2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517" fill="hold"/>
                                        <p:tgtEl>
                                          <p:spTgt spid="22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2"/>
                </p:tgtEl>
              </p:cMediaNode>
            </p:audio>
          </p:childTnLst>
        </p:cTn>
      </p:par>
    </p:tnLst>
    <p:bldLst>
      <p:bldP spid="22531" grpId="0"/>
      <p:bldP spid="22531" grpId="1"/>
      <p:bldP spid="22532" grpId="0"/>
      <p:bldP spid="225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latin typeface=".VnTime" pitchFamily="34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1763" y="20498"/>
            <a:ext cx="762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các </a:t>
            </a:r>
            <a:r>
              <a:rPr lang="en-US" sz="2800" b="1" dirty="0">
                <a:latin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9" name="Picture 5" descr="ga_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300" y="1925638"/>
            <a:ext cx="2273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asian_buffa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930400"/>
            <a:ext cx="274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 descr="D:\hinh-anh-ca-dep-nhat-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235450"/>
            <a:ext cx="30718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 descr="D:\khi_-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121150"/>
            <a:ext cx="20891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79400" y="762000"/>
            <a:ext cx="2976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Tên các con vật ?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8925" y="4234053"/>
            <a:ext cx="2819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Hoạt động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con vật?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88925" y="2346325"/>
            <a:ext cx="32353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8925" y="1506537"/>
            <a:ext cx="314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365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1285131" y="1066800"/>
            <a:ext cx="6781800" cy="3422650"/>
          </a:xfrm>
          <a:prstGeom prst="cloudCallout">
            <a:avLst>
              <a:gd name="adj1" fmla="val -40575"/>
              <a:gd name="adj2" fmla="val 87232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kern="0" dirty="0">
              <a:solidFill>
                <a:srgbClr val="CC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2018-2019\CHUNG EM VOI THE GIOI DONG VAT\8 sai lam thu vi ve cac loai vat co the ban chua b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163012"/>
            <a:ext cx="434136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2018-2019\CHUNG EM VOI THE GIOI DONG VAT\bnn_1301559920_calangv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54" y="192343"/>
            <a:ext cx="4642746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018-2019\CHUNG EM VOI THE GIOI DONG VAT\ca-heo-mui-chai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" y="3752961"/>
            <a:ext cx="4339937" cy="31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2018-2019\CHUNG EM VOI THE GIOI DONG VAT\tropical-freshwater-fish-species-mhf5mbw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28734"/>
            <a:ext cx="4648200" cy="31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18-2019\CHUNG EM VOI THE GIOI DONG VAT\birds-thegioidongvat.c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018-2019\CHUNG EM VOI THE GIOI DONG VAT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62" y="228600"/>
            <a:ext cx="4301838" cy="3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2018-2019\CHUNG EM VOI THE GIOI DONG VAT\nuoi-chim-bo-c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" y="3651319"/>
            <a:ext cx="4203469" cy="30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2018-2019\CHUNG EM VOI THE GIOI DONG VAT\Safari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8" y="3651319"/>
            <a:ext cx="4599710" cy="30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18-2019\CHUNG EM VOI THE GIOI DONG VAT\300px-Voi_tại_Bình_Dươ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76200"/>
            <a:ext cx="4470400" cy="35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2018-2019\CHUNG EM VOI THE GIOI DONG VAT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78" y="3886201"/>
            <a:ext cx="45644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2018-2019\CHUNG EM VOI THE GIOI DONG VAT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86200"/>
            <a:ext cx="4572000" cy="29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2018-2019\CHUNG EM VOI THE GIOI DONG VAT\safa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4572000" cy="35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:\2018-2019\CHUNG EM VOI THE GIOI DONG VAT\huou_cao_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82" y="3348182"/>
            <a:ext cx="5264727" cy="35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2018-2019\CHUNG EM VOI THE GIOI DONG VAT\trongtop15dongvatnguyhiemnhattraidatcamapchidungbetb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3268026"/>
            <a:ext cx="4765964" cy="35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2018-2019\CHUNG EM VOI THE GIOI DONG VAT\dongvattienvua_bandoc_giaoducvietna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39881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2018-2019\CHUNG EM VOI THE GIOI DONG VAT\em-be-3-tuoi-khong-thong-minh-bang-con-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0"/>
            <a:ext cx="4895588" cy="3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333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du 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" y="457200"/>
            <a:ext cx="72136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71450" y="5029200"/>
            <a:ext cx="880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- Hình dáng, màu sắc của các con vật trong các sản phẩm như thế nào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49238" y="5715000"/>
            <a:ext cx="805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Các sản phẩm được thể hiện bằng hình thức nào, từ chất liệu gì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09800" y="609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khảo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1738313"/>
            <a:ext cx="23844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photoca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4437063"/>
            <a:ext cx="2895600" cy="22463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6" descr="30112014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900" y="1866900"/>
            <a:ext cx="2819400" cy="236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25999" t="24666" r="2000" b="2000"/>
          <a:stretch>
            <a:fillRect/>
          </a:stretch>
        </p:blipFill>
        <p:spPr bwMode="auto">
          <a:xfrm>
            <a:off x="3187700" y="4424363"/>
            <a:ext cx="2603500" cy="22860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0" name="Picture 17" descr="Ảnh0427"/>
          <p:cNvPicPr>
            <a:picLocks noGrp="1"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744663"/>
            <a:ext cx="32766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8" descr="Ảnh0423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5025" y="4351338"/>
            <a:ext cx="315277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2018-2019\CHUNG EM VOI THE GIOI DONG VAT\do-choi-giay-sinh-dong-dep-mat-me-lam-cho-b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33" y="794065"/>
            <a:ext cx="3360367" cy="52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2018-2019\CHUNG EM VOI THE GIOI DONG VAT\maxresdefaul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1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2018-2019\CHUNG EM VOI THE GIOI DONG VAT\Huong-dan-lam-do-choi-tu-tao-mam-n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6110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199" y="2491365"/>
            <a:ext cx="843049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Đoán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3077" name="Picture 7" descr="glitterimagescartoons38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13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GHI NHỚ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143000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Mỗi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dáng</a:t>
            </a:r>
            <a:r>
              <a:rPr lang="en-US" dirty="0" smtClean="0"/>
              <a:t>,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617" y="2743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-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ý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dáng</a:t>
            </a:r>
            <a:r>
              <a:rPr lang="en-US" dirty="0" smtClean="0"/>
              <a:t>,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hiện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8691"/>
            <a:ext cx="8229600" cy="1219200"/>
          </a:xfrm>
        </p:spPr>
        <p:txBody>
          <a:bodyPr/>
          <a:lstStyle/>
          <a:p>
            <a:r>
              <a:rPr lang="en-US" dirty="0" smtClean="0"/>
              <a:t>2.1. </a:t>
            </a:r>
            <a:r>
              <a:rPr lang="en-US" dirty="0" err="1" smtClean="0"/>
              <a:t>Vẽ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kho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9861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2.2. </a:t>
            </a:r>
            <a:r>
              <a:rPr lang="en-US" dirty="0" err="1" smtClean="0"/>
              <a:t>Nặn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352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2.2.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57200" y="152400"/>
            <a:ext cx="8305800" cy="6172200"/>
            <a:chOff x="336" y="528"/>
            <a:chExt cx="4800" cy="3312"/>
          </a:xfrm>
        </p:grpSpPr>
        <p:pic>
          <p:nvPicPr>
            <p:cNvPr id="11" name="Picture 3" descr="Con me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528"/>
              <a:ext cx="4800" cy="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432" y="576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704" y="576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344" y="2112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840" y="2112"/>
              <a:ext cx="339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36" y="2064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27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36" y="528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36" y="3819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1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4061" y="333733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4061" y="1206710"/>
            <a:ext cx="673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Vẽ phác các bộ phận chính trước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Vẽ các chi tiết...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Vẽ màu theo ý thích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2018-2019\CHUNG EM VOI THE GIOI DONG VAT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04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2018-2019\CHUNG EM VOI THE GIOI DONG VAT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49" y="-13855"/>
            <a:ext cx="5214651" cy="3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2018-2019\CHUNG EM VOI THE GIOI DONG VAT\do-choi-giay-sinh-dong-dep-mat-me-lam-cho-b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38947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6036"/>
            <a:ext cx="9144000" cy="32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18-2019\CHUNG EM VOI THE GIOI DONG VAT\con đĩ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8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18-2019\CHUNG EM VOI THE GIOI DONG VAT\194f66a472218da489a73b4770fda54c_paper_plat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"/>
            <a:ext cx="9144000" cy="60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2018-2019\CHUNG EM VOI THE GIOI DONG VAT\maxresdefault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2018-2019\CHUNG EM VOI THE GIOI DONG VAT\maxresdefault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703" y="381000"/>
            <a:ext cx="10701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n_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621213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82813" y="1557338"/>
            <a:ext cx="4648200" cy="4953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12292" name="Picture 11" descr="RBWDB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96982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700" y="43815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3600" y="5029200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499100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2288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3091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445293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135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  <a:endParaRPr lang="en-US" sz="4000" b="1" dirty="0">
              <a:solidFill>
                <a:srgbClr val="0B2C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66848" y="2753238"/>
            <a:ext cx="7058603" cy="142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94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962400"/>
            <a:ext cx="1450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9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791200"/>
            <a:ext cx="1600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0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715000"/>
            <a:ext cx="1600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4864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7150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8" descr="Stationery"/>
          <p:cNvSpPr>
            <a:spLocks noChangeArrowheads="1"/>
          </p:cNvSpPr>
          <p:nvPr/>
        </p:nvSpPr>
        <p:spPr bwMode="auto">
          <a:xfrm>
            <a:off x="381000" y="334963"/>
            <a:ext cx="8610600" cy="6523037"/>
          </a:xfrm>
          <a:prstGeom prst="roundRect">
            <a:avLst>
              <a:gd name="adj" fmla="val 16667"/>
            </a:avLst>
          </a:prstGeom>
          <a:noFill/>
          <a:ln w="114300">
            <a:pattFill prst="horzBrick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43" descr="Pictur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0053">
            <a:off x="7467600" y="381000"/>
            <a:ext cx="10525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88497" y="2133600"/>
            <a:ext cx="5486400" cy="1098550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</a:rPr>
              <a:t>Chia sẻ cảm nhận của mình về </a:t>
            </a:r>
            <a:r>
              <a:rPr lang="en-US" dirty="0" err="1">
                <a:latin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bạn</a:t>
            </a:r>
            <a:r>
              <a:rPr lang="vi-VN" dirty="0">
                <a:latin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pic>
        <p:nvPicPr>
          <p:cNvPr id="10" name="Picture 3" descr="A_Plu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7451" flipH="1">
            <a:off x="6096000" y="3124200"/>
            <a:ext cx="1905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981200" y="1132154"/>
            <a:ext cx="5736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chemeClr val="tx2"/>
                </a:solidFill>
                <a:latin typeface="Times New Roman" pitchFamily="18" charset="0"/>
              </a:rPr>
              <a:t>NHẬN XÉT- ĐÁNH GIÁ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688497" y="3232148"/>
            <a:ext cx="5486400" cy="595313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2108bg3md5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3200400" y="1143000"/>
            <a:ext cx="5410200" cy="3084513"/>
            <a:chOff x="204" y="0"/>
            <a:chExt cx="2457" cy="2087"/>
          </a:xfrm>
        </p:grpSpPr>
        <p:grpSp>
          <p:nvGrpSpPr>
            <p:cNvPr id="14342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44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45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46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i="1" smtClean="0">
                      <a:solidFill>
                        <a:srgbClr val="000000"/>
                      </a:solidFill>
                      <a:latin typeface=".VnTime" pitchFamily="34" charset="0"/>
                      <a:cs typeface="Arial" charset="0"/>
                    </a:rPr>
                    <a:t>TiÕt häc kÕt thóc</a:t>
                  </a:r>
                </a:p>
              </p:txBody>
            </p:sp>
            <p:sp>
              <p:nvSpPr>
                <p:cNvPr id="14347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194570" name="WordArt 10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79248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spc="-360" dirty="0" smtClean="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1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762000" y="4724400"/>
            <a:ext cx="7162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Chúc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tốt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98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/>
      <p:bldP spid="194570" grpId="1"/>
      <p:bldP spid="1945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_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9585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81200" y="1600200"/>
            <a:ext cx="4981575" cy="4560888"/>
          </a:xfrm>
          <a:prstGeom prst="rect">
            <a:avLst/>
          </a:prstGeom>
          <a:solidFill>
            <a:srgbClr val="CC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1_08_52---Duck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11125"/>
            <a:ext cx="42672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33663" y="123825"/>
            <a:ext cx="4267200" cy="4375150"/>
          </a:xfrm>
          <a:prstGeom prst="rect">
            <a:avLst/>
          </a:prstGeom>
          <a:solidFill>
            <a:srgbClr val="00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3527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44488"/>
            <a:ext cx="41957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1600200"/>
            <a:ext cx="4181475" cy="4592638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ute pup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71800" y="0"/>
            <a:ext cx="6172200" cy="6858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sian_buff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0"/>
            <a:ext cx="6629400" cy="6858000"/>
          </a:xfrm>
          <a:prstGeom prst="rect">
            <a:avLst/>
          </a:prstGeom>
          <a:solidFill>
            <a:srgbClr val="9900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686800" y="624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627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3" grpId="1" animBg="1"/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4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-13855" y="668482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</a:rPr>
              <a:t>CHỦ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</a:rPr>
              <a:t>ĐỀ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: CHÚNG EM VỚI THẾ GIỚI ĐỘNG VẬT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0615" y="49149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7625" y="5496502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2018-2019\CHUNG EM VOI THE GIOI DONG VAT\maxresdefault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19" y="2514600"/>
            <a:ext cx="63246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343</Words>
  <Application>Microsoft Office PowerPoint</Application>
  <PresentationFormat>On-screen Show (4:3)</PresentationFormat>
  <Paragraphs>44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Office Theme</vt:lpstr>
      <vt:lpstr>Crayons</vt:lpstr>
      <vt:lpstr>Default Design</vt:lpstr>
      <vt:lpstr>1_Crayons</vt:lpstr>
      <vt:lpstr>2_Crayons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2. Cách thực 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Guest</cp:lastModifiedBy>
  <cp:revision>28</cp:revision>
  <dcterms:created xsi:type="dcterms:W3CDTF">2017-10-16T15:10:49Z</dcterms:created>
  <dcterms:modified xsi:type="dcterms:W3CDTF">2021-02-20T07:50:13Z</dcterms:modified>
</cp:coreProperties>
</file>