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handoutMasterIdLst>
    <p:handoutMasterId r:id="rId13"/>
  </p:handoutMasterIdLst>
  <p:sldIdLst>
    <p:sldId id="256" r:id="rId2"/>
    <p:sldId id="257" r:id="rId3"/>
    <p:sldId id="264" r:id="rId4"/>
    <p:sldId id="286" r:id="rId5"/>
    <p:sldId id="258" r:id="rId6"/>
    <p:sldId id="284" r:id="rId7"/>
    <p:sldId id="261" r:id="rId8"/>
    <p:sldId id="281" r:id="rId9"/>
    <p:sldId id="262" r:id="rId10"/>
    <p:sldId id="271" r:id="rId1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91">
          <p15:clr>
            <a:srgbClr val="A4A3A4"/>
          </p15:clr>
        </p15:guide>
        <p15:guide id="2" pos="380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FFA5"/>
    <a:srgbClr val="87E2FF"/>
    <a:srgbClr val="571D18"/>
    <a:srgbClr val="F8D43A"/>
    <a:srgbClr val="FAE06F"/>
    <a:srgbClr val="B24733"/>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67" d="100"/>
          <a:sy n="67" d="100"/>
        </p:scale>
        <p:origin x="210" y="60"/>
      </p:cViewPr>
      <p:guideLst>
        <p:guide orient="horz" pos="2291"/>
        <p:guide pos="3805"/>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2020/10/4</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12654039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ea typeface="Calibri" panose="020F0502020204030204" charset="0"/>
                <a:cs typeface="Calibri" panose="020F0502020204030204" charset="0"/>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ea typeface="Calibri" panose="020F0502020204030204" charset="0"/>
                <a:cs typeface="Calibri" panose="020F0502020204030204" charset="0"/>
              </a:defRPr>
            </a:lvl1pPr>
          </a:lstStyle>
          <a:p>
            <a:fld id="{D2A48B96-639E-45A3-A0BA-2464DFDB1FAA}" type="datetimeFigureOut">
              <a:rPr lang="zh-CN" altLang="en-US" smtClean="0"/>
              <a:t>2020/10/4</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ea typeface="Calibri" panose="020F0502020204030204" charset="0"/>
                <a:cs typeface="Calibri" panose="020F0502020204030204" charset="0"/>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ea typeface="Calibri" panose="020F0502020204030204" charset="0"/>
                <a:cs typeface="Calibri" panose="020F0502020204030204" charset="0"/>
              </a:defRPr>
            </a:lvl1pPr>
          </a:lstStyle>
          <a:p>
            <a:fld id="{A6837353-30EB-4A48-80EB-173D804AEFBD}" type="slidenum">
              <a:rPr lang="zh-CN" altLang="en-US" smtClean="0"/>
              <a:t>‹#›</a:t>
            </a:fld>
            <a:endParaRPr lang="zh-CN" altLang="en-US"/>
          </a:p>
        </p:txBody>
      </p:sp>
    </p:spTree>
    <p:extLst>
      <p:ext uri="{BB962C8B-B14F-4D97-AF65-F5344CB8AC3E}">
        <p14:creationId xmlns:p14="http://schemas.microsoft.com/office/powerpoint/2010/main" val="2881605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Calibri" panose="020F0502020204030204" charset="0"/>
        <a:cs typeface="Calibri" panose="020F0502020204030204" charset="0"/>
      </a:defRPr>
    </a:lvl1pPr>
    <a:lvl2pPr marL="457200" algn="l" defTabSz="914400" rtl="0" eaLnBrk="1" latinLnBrk="0" hangingPunct="1">
      <a:defRPr sz="1200" kern="1200">
        <a:solidFill>
          <a:schemeClr val="tx1"/>
        </a:solidFill>
        <a:latin typeface="+mn-lt"/>
        <a:ea typeface="Calibri" panose="020F0502020204030204" charset="0"/>
        <a:cs typeface="Calibri" panose="020F0502020204030204" charset="0"/>
      </a:defRPr>
    </a:lvl2pPr>
    <a:lvl3pPr marL="914400" algn="l" defTabSz="914400" rtl="0" eaLnBrk="1" latinLnBrk="0" hangingPunct="1">
      <a:defRPr sz="1200" kern="1200">
        <a:solidFill>
          <a:schemeClr val="tx1"/>
        </a:solidFill>
        <a:latin typeface="+mn-lt"/>
        <a:ea typeface="Calibri" panose="020F0502020204030204" charset="0"/>
        <a:cs typeface="Calibri" panose="020F0502020204030204" charset="0"/>
      </a:defRPr>
    </a:lvl3pPr>
    <a:lvl4pPr marL="1371600" algn="l" defTabSz="914400" rtl="0" eaLnBrk="1" latinLnBrk="0" hangingPunct="1">
      <a:defRPr sz="1200" kern="1200">
        <a:solidFill>
          <a:schemeClr val="tx1"/>
        </a:solidFill>
        <a:latin typeface="+mn-lt"/>
        <a:ea typeface="Calibri" panose="020F0502020204030204" charset="0"/>
        <a:cs typeface="Calibri" panose="020F0502020204030204" charset="0"/>
      </a:defRPr>
    </a:lvl4pPr>
    <a:lvl5pPr marL="1828800" algn="l" defTabSz="914400" rtl="0" eaLnBrk="1" latinLnBrk="0" hangingPunct="1">
      <a:defRPr sz="1200" kern="1200">
        <a:solidFill>
          <a:schemeClr val="tx1"/>
        </a:solidFill>
        <a:latin typeface="+mn-lt"/>
        <a:ea typeface="Calibri" panose="020F0502020204030204" charset="0"/>
        <a:cs typeface="Calibri" panose="020F050202020403020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CEE82E27-7D47-4290-A5DB-CF9D61FDF3B2}" type="datetimeFigureOut">
              <a:rPr lang="zh-CN" altLang="en-US" smtClean="0"/>
              <a:t>2020/10/4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E2263C-CD94-41DD-A7EC-C6C923EB5630}"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CEE82E27-7D47-4290-A5DB-CF9D61FDF3B2}" type="datetimeFigureOut">
              <a:rPr lang="zh-CN" altLang="en-US" smtClean="0"/>
              <a:t>2020/10/4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E2263C-CD94-41DD-A7EC-C6C923EB5630}"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CEE82E27-7D47-4290-A5DB-CF9D61FDF3B2}" type="datetimeFigureOut">
              <a:rPr lang="zh-CN" altLang="en-US" smtClean="0"/>
              <a:t>2020/10/4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E2263C-CD94-41DD-A7EC-C6C923EB5630}"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CEE82E27-7D47-4290-A5DB-CF9D61FDF3B2}" type="datetimeFigureOut">
              <a:rPr lang="zh-CN" altLang="en-US" smtClean="0"/>
              <a:t>2020/10/4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E2263C-CD94-41DD-A7EC-C6C923EB5630}"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CEE82E27-7D47-4290-A5DB-CF9D61FDF3B2}" type="datetimeFigureOut">
              <a:rPr lang="zh-CN" altLang="en-US" smtClean="0"/>
              <a:t>2020/10/4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E2263C-CD94-41DD-A7EC-C6C923EB5630}"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CEE82E27-7D47-4290-A5DB-CF9D61FDF3B2}" type="datetimeFigureOut">
              <a:rPr lang="zh-CN" altLang="en-US" smtClean="0"/>
              <a:t>2020/10/4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E2263C-CD94-41DD-A7EC-C6C923EB5630}"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CEE82E27-7D47-4290-A5DB-CF9D61FDF3B2}" type="datetimeFigureOut">
              <a:rPr lang="zh-CN" altLang="en-US" smtClean="0"/>
              <a:t>2020/10/4</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DE2263C-CD94-41DD-A7EC-C6C923EB5630}"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CEE82E27-7D47-4290-A5DB-CF9D61FDF3B2}" type="datetimeFigureOut">
              <a:rPr lang="zh-CN" altLang="en-US" smtClean="0"/>
              <a:t>2020/10/4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E2263C-CD94-41DD-A7EC-C6C923EB5630}"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CEE82E27-7D47-4290-A5DB-CF9D61FDF3B2}" type="datetimeFigureOut">
              <a:rPr lang="zh-CN" altLang="en-US" smtClean="0"/>
              <a:t>2020/10/4</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DE2263C-CD94-41DD-A7EC-C6C923EB5630}"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CEE82E27-7D47-4290-A5DB-CF9D61FDF3B2}" type="datetimeFigureOut">
              <a:rPr lang="zh-CN" altLang="en-US" smtClean="0"/>
              <a:t>2020/10/4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E2263C-CD94-41DD-A7EC-C6C923EB5630}"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CEE82E27-7D47-4290-A5DB-CF9D61FDF3B2}" type="datetimeFigureOut">
              <a:rPr lang="zh-CN" altLang="en-US" smtClean="0"/>
              <a:t>2020/10/4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E2263C-CD94-41DD-A7EC-C6C923EB5630}"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Calibri" panose="020F0502020204030204" charset="0"/>
                <a:ea typeface="Calibri" panose="020F0502020204030204" charset="0"/>
                <a:cs typeface="Calibri" panose="020F0502020204030204" charset="0"/>
              </a:defRPr>
            </a:lvl1pPr>
          </a:lstStyle>
          <a:p>
            <a:fld id="{CEE82E27-7D47-4290-A5DB-CF9D61FDF3B2}" type="datetimeFigureOut">
              <a:rPr lang="zh-CN" altLang="en-US" smtClean="0"/>
              <a:t>2020/10/4</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Calibri" panose="020F0502020204030204" charset="0"/>
                <a:ea typeface="Calibri" panose="020F0502020204030204" charset="0"/>
                <a:cs typeface="Calibri" panose="020F0502020204030204" charset="0"/>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Calibri" panose="020F0502020204030204" charset="0"/>
                <a:ea typeface="Calibri" panose="020F0502020204030204" charset="0"/>
                <a:cs typeface="Calibri" panose="020F0502020204030204" charset="0"/>
              </a:defRPr>
            </a:lvl1pPr>
          </a:lstStyle>
          <a:p>
            <a:fld id="{7DE2263C-CD94-41DD-A7EC-C6C923EB5630}"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Calibri" panose="020F0502020204030204" charset="0"/>
          <a:ea typeface="Calibri" panose="020F0502020204030204" charset="0"/>
          <a:cs typeface="Calibri" panose="020F050202020403020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alibri" panose="020F0502020204030204" charset="0"/>
          <a:ea typeface="Calibri" panose="020F0502020204030204" charset="0"/>
          <a:cs typeface="Calibri" panose="020F050202020403020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alibri" panose="020F0502020204030204" charset="0"/>
          <a:ea typeface="Calibri" panose="020F0502020204030204" charset="0"/>
          <a:cs typeface="Calibri" panose="020F050202020403020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alibri" panose="020F0502020204030204" charset="0"/>
          <a:ea typeface="Calibri" panose="020F0502020204030204" charset="0"/>
          <a:cs typeface="Calibri" panose="020F050202020403020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libri" panose="020F0502020204030204" charset="0"/>
          <a:ea typeface="Calibri" panose="020F0502020204030204" charset="0"/>
          <a:cs typeface="Calibri" panose="020F050202020403020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libri" panose="020F0502020204030204" charset="0"/>
          <a:ea typeface="Calibri" panose="020F0502020204030204" charset="0"/>
          <a:cs typeface="Calibri" panose="020F050202020403020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oleObject" Target="../embeddings/oleObject2.bin"/><Relationship Id="rId4" Type="http://schemas.openxmlformats.org/officeDocument/2006/relationships/image" Target="../media/image3.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5.bin"/><Relationship Id="rId7" Type="http://schemas.openxmlformats.org/officeDocument/2006/relationships/image" Target="../media/image7.png"/><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5.wmf"/><Relationship Id="rId5" Type="http://schemas.openxmlformats.org/officeDocument/2006/relationships/oleObject" Target="../embeddings/oleObject6.bin"/><Relationship Id="rId4" Type="http://schemas.openxmlformats.org/officeDocument/2006/relationships/image" Target="../media/image4.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0"/>
            <a:ext cx="12192000" cy="6858000"/>
          </a:xfrm>
          <a:prstGeom prst="rect">
            <a:avLst/>
          </a:prstGeom>
          <a:solidFill>
            <a:srgbClr val="FAE0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Calibri" panose="020F0502020204030204" charset="0"/>
            </a:endParaRPr>
          </a:p>
        </p:txBody>
      </p:sp>
      <p:sp>
        <p:nvSpPr>
          <p:cNvPr id="6" name="矩形 5"/>
          <p:cNvSpPr/>
          <p:nvPr/>
        </p:nvSpPr>
        <p:spPr>
          <a:xfrm>
            <a:off x="450927" y="408214"/>
            <a:ext cx="11290146" cy="6041572"/>
          </a:xfrm>
          <a:prstGeom prst="rect">
            <a:avLst/>
          </a:prstGeom>
          <a:solidFill>
            <a:srgbClr val="FFFFFF"/>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Calibri" panose="020F0502020204030204" charset="0"/>
            </a:endParaRPr>
          </a:p>
        </p:txBody>
      </p:sp>
      <p:sp>
        <p:nvSpPr>
          <p:cNvPr id="7" name="矩形 6"/>
          <p:cNvSpPr/>
          <p:nvPr/>
        </p:nvSpPr>
        <p:spPr>
          <a:xfrm>
            <a:off x="639120" y="508920"/>
            <a:ext cx="10913759" cy="5840160"/>
          </a:xfrm>
          <a:prstGeom prst="rect">
            <a:avLst/>
          </a:prstGeom>
          <a:solidFill>
            <a:srgbClr val="FFFFFF"/>
          </a:solidFill>
          <a:ln w="38100">
            <a:solidFill>
              <a:srgbClr val="FAE06F"/>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Calibri" panose="020F0502020204030204" charset="0"/>
            </a:endParaRPr>
          </a:p>
        </p:txBody>
      </p:sp>
      <p:pic>
        <p:nvPicPr>
          <p:cNvPr id="13" name="图片 12"/>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88193" y="204107"/>
            <a:ext cx="2090058" cy="2090058"/>
          </a:xfrm>
          <a:prstGeom prst="rect">
            <a:avLst/>
          </a:prstGeom>
        </p:spPr>
      </p:pic>
      <p:sp>
        <p:nvSpPr>
          <p:cNvPr id="14" name="文本框 13"/>
          <p:cNvSpPr txBox="1"/>
          <p:nvPr/>
        </p:nvSpPr>
        <p:spPr>
          <a:xfrm>
            <a:off x="2813811" y="2126979"/>
            <a:ext cx="6565027" cy="1753235"/>
          </a:xfrm>
          <a:prstGeom prst="rect">
            <a:avLst/>
          </a:prstGeom>
          <a:noFill/>
        </p:spPr>
        <p:txBody>
          <a:bodyPr wrap="square" rtlCol="0">
            <a:spAutoFit/>
          </a:bodyPr>
          <a:lstStyle/>
          <a:p>
            <a:pPr algn="ctr"/>
            <a:r>
              <a:rPr lang="vi-VN" sz="5400" b="1" dirty="0" smtClean="0">
                <a:ln>
                  <a:solidFill>
                    <a:srgbClr val="571D18"/>
                  </a:solidFill>
                </a:ln>
                <a:solidFill>
                  <a:srgbClr val="FAE06F"/>
                </a:solidFill>
                <a:latin typeface="Calibri" panose="020F0502020204030204" charset="0"/>
                <a:ea typeface="Calibri" panose="020F0502020204030204" charset="0"/>
                <a:cs typeface="Calibri" panose="020F0502020204030204" charset="0"/>
              </a:rPr>
              <a:t>Hướng dẫn học </a:t>
            </a:r>
          </a:p>
          <a:p>
            <a:pPr algn="ctr"/>
            <a:r>
              <a:rPr lang="vi-VN" sz="5400" b="1" dirty="0">
                <a:ln>
                  <a:solidFill>
                    <a:srgbClr val="571D18"/>
                  </a:solidFill>
                </a:ln>
                <a:solidFill>
                  <a:srgbClr val="FAE06F"/>
                </a:solidFill>
                <a:latin typeface="Calibri" panose="020F0502020204030204" charset="0"/>
                <a:ea typeface="Calibri" panose="020F0502020204030204" charset="0"/>
                <a:cs typeface="Calibri" panose="020F0502020204030204" charset="0"/>
              </a:rPr>
              <a:t>Tuần 5</a:t>
            </a:r>
          </a:p>
        </p:txBody>
      </p:sp>
      <p:sp>
        <p:nvSpPr>
          <p:cNvPr id="16" name="矩形: 圆角 15"/>
          <p:cNvSpPr/>
          <p:nvPr/>
        </p:nvSpPr>
        <p:spPr>
          <a:xfrm>
            <a:off x="4385310" y="4624705"/>
            <a:ext cx="3422015" cy="461645"/>
          </a:xfrm>
          <a:prstGeom prst="roundRect">
            <a:avLst>
              <a:gd name="adj" fmla="val 50000"/>
            </a:avLst>
          </a:prstGeom>
          <a:noFill/>
          <a:ln>
            <a:solidFill>
              <a:srgbClr val="571D1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400" dirty="0" smtClean="0">
                <a:solidFill>
                  <a:srgbClr val="571D18"/>
                </a:solidFill>
                <a:latin typeface="Calibri" panose="020F0502020204030204" charset="0"/>
                <a:ea typeface="Calibri" panose="020F0502020204030204" charset="0"/>
                <a:cs typeface="Calibri" panose="020F0502020204030204" charset="0"/>
              </a:rPr>
              <a:t>Giáo viên: Khúc Hải Yến</a:t>
            </a:r>
          </a:p>
        </p:txBody>
      </p:sp>
      <p:pic>
        <p:nvPicPr>
          <p:cNvPr id="22" name="图片 2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92447" y="3937747"/>
            <a:ext cx="2548765" cy="251198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0"/>
            <a:ext cx="12192000" cy="6858000"/>
          </a:xfrm>
          <a:prstGeom prst="rect">
            <a:avLst/>
          </a:prstGeom>
          <a:solidFill>
            <a:srgbClr val="FAE0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Calibri" panose="020F0502020204030204" charset="0"/>
            </a:endParaRPr>
          </a:p>
        </p:txBody>
      </p:sp>
      <p:sp>
        <p:nvSpPr>
          <p:cNvPr id="6" name="矩形 5"/>
          <p:cNvSpPr/>
          <p:nvPr/>
        </p:nvSpPr>
        <p:spPr>
          <a:xfrm>
            <a:off x="450927" y="408214"/>
            <a:ext cx="11290146" cy="6041572"/>
          </a:xfrm>
          <a:prstGeom prst="rect">
            <a:avLst/>
          </a:prstGeom>
          <a:solidFill>
            <a:srgbClr val="FFFFFF"/>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Calibri" panose="020F0502020204030204" charset="0"/>
            </a:endParaRPr>
          </a:p>
        </p:txBody>
      </p:sp>
      <p:sp>
        <p:nvSpPr>
          <p:cNvPr id="7" name="矩形 6"/>
          <p:cNvSpPr/>
          <p:nvPr/>
        </p:nvSpPr>
        <p:spPr>
          <a:xfrm>
            <a:off x="639120" y="508920"/>
            <a:ext cx="10913759" cy="5840160"/>
          </a:xfrm>
          <a:prstGeom prst="rect">
            <a:avLst/>
          </a:prstGeom>
          <a:solidFill>
            <a:srgbClr val="FFFFFF"/>
          </a:solidFill>
          <a:ln w="38100">
            <a:solidFill>
              <a:srgbClr val="FAE06F"/>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Calibri" panose="020F0502020204030204" charset="0"/>
            </a:endParaRPr>
          </a:p>
        </p:txBody>
      </p:sp>
      <p:pic>
        <p:nvPicPr>
          <p:cNvPr id="13" name="图片 12"/>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88193" y="204107"/>
            <a:ext cx="2090058" cy="2090058"/>
          </a:xfrm>
          <a:prstGeom prst="rect">
            <a:avLst/>
          </a:prstGeom>
        </p:spPr>
      </p:pic>
      <p:sp>
        <p:nvSpPr>
          <p:cNvPr id="14" name="文本框 13"/>
          <p:cNvSpPr txBox="1"/>
          <p:nvPr/>
        </p:nvSpPr>
        <p:spPr>
          <a:xfrm>
            <a:off x="1373388" y="3044370"/>
            <a:ext cx="9789458" cy="769441"/>
          </a:xfrm>
          <a:prstGeom prst="rect">
            <a:avLst/>
          </a:prstGeom>
          <a:noFill/>
        </p:spPr>
        <p:txBody>
          <a:bodyPr wrap="square" rtlCol="0">
            <a:spAutoFit/>
          </a:bodyPr>
          <a:lstStyle/>
          <a:p>
            <a:pPr algn="ctr"/>
            <a:r>
              <a:rPr lang="en-US" altLang="zh-CN" sz="4400" b="1" dirty="0">
                <a:ln>
                  <a:solidFill>
                    <a:srgbClr val="571D18"/>
                  </a:solidFill>
                </a:ln>
                <a:solidFill>
                  <a:srgbClr val="FAE06F"/>
                </a:solidFill>
                <a:latin typeface="Calibri" panose="020F0502020204030204" charset="0"/>
                <a:ea typeface="Calibri" panose="020F0502020204030204" charset="0"/>
                <a:cs typeface="Calibri" panose="020F0502020204030204" charset="0"/>
              </a:rPr>
              <a:t>THANK YOU FOR YOUR ATTENTION</a:t>
            </a:r>
          </a:p>
        </p:txBody>
      </p:sp>
      <p:pic>
        <p:nvPicPr>
          <p:cNvPr id="18" name="图片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62754" y="203982"/>
            <a:ext cx="2090057" cy="1235817"/>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6858000"/>
          </a:xfrm>
          <a:prstGeom prst="rect">
            <a:avLst/>
          </a:prstGeom>
          <a:solidFill>
            <a:srgbClr val="FAE0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Calibri" panose="020F0502020204030204" charset="0"/>
            </a:endParaRPr>
          </a:p>
        </p:txBody>
      </p:sp>
      <p:sp>
        <p:nvSpPr>
          <p:cNvPr id="3" name="矩形 2"/>
          <p:cNvSpPr/>
          <p:nvPr/>
        </p:nvSpPr>
        <p:spPr>
          <a:xfrm>
            <a:off x="450850" y="408305"/>
            <a:ext cx="11290300" cy="6135370"/>
          </a:xfrm>
          <a:prstGeom prst="rect">
            <a:avLst/>
          </a:prstGeom>
          <a:solidFill>
            <a:srgbClr val="FFFFFF"/>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Calibri" panose="020F0502020204030204" charset="0"/>
            </a:endParaRPr>
          </a:p>
        </p:txBody>
      </p:sp>
      <p:sp>
        <p:nvSpPr>
          <p:cNvPr id="4" name="矩形 3"/>
          <p:cNvSpPr/>
          <p:nvPr/>
        </p:nvSpPr>
        <p:spPr>
          <a:xfrm>
            <a:off x="639755" y="599874"/>
            <a:ext cx="10913759" cy="5840160"/>
          </a:xfrm>
          <a:prstGeom prst="rect">
            <a:avLst/>
          </a:prstGeom>
          <a:solidFill>
            <a:srgbClr val="FFFFFF"/>
          </a:solidFill>
          <a:ln w="38100">
            <a:solidFill>
              <a:srgbClr val="FAE06F"/>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Calibri" panose="020F0502020204030204" charset="0"/>
            </a:endParaRPr>
          </a:p>
        </p:txBody>
      </p:sp>
      <p:sp>
        <p:nvSpPr>
          <p:cNvPr id="34" name="文本框 33"/>
          <p:cNvSpPr txBox="1"/>
          <p:nvPr/>
        </p:nvSpPr>
        <p:spPr>
          <a:xfrm>
            <a:off x="3029585" y="238125"/>
            <a:ext cx="6344920" cy="726651"/>
          </a:xfrm>
          <a:prstGeom prst="roundRect">
            <a:avLst>
              <a:gd name="adj" fmla="val 31443"/>
            </a:avLst>
          </a:prstGeom>
          <a:solidFill>
            <a:schemeClr val="accent5">
              <a:lumMod val="60000"/>
              <a:lumOff val="40000"/>
            </a:schemeClr>
          </a:solidFill>
          <a:ln w="38100">
            <a:solidFill>
              <a:schemeClr val="bg1"/>
            </a:solidFill>
          </a:ln>
        </p:spPr>
        <p:style>
          <a:lnRef idx="2">
            <a:schemeClr val="accent2"/>
          </a:lnRef>
          <a:fillRef idx="1">
            <a:schemeClr val="lt1"/>
          </a:fillRef>
          <a:effectRef idx="0">
            <a:schemeClr val="accent2"/>
          </a:effectRef>
          <a:fontRef idx="minor">
            <a:schemeClr val="dk1"/>
          </a:fontRef>
        </p:style>
        <p:txBody>
          <a:bodyPr wrap="square" rtlCol="0">
            <a:spAutoFit/>
          </a:bodyPr>
          <a:lstStyle>
            <a:defPPr>
              <a:defRPr lang="zh-CN"/>
            </a:defPPr>
            <a:lvl1pPr>
              <a:defRPr sz="4000" b="1">
                <a:solidFill>
                  <a:srgbClr val="9C7D50"/>
                </a:solidFill>
                <a:latin typeface="汉仪趣黑W" panose="00020600040101010101" pitchFamily="18" charset="-122"/>
                <a:ea typeface="汉仪趣黑W" panose="00020600040101010101" pitchFamily="18" charset="-122"/>
              </a:defRPr>
            </a:lvl1pPr>
          </a:lstStyle>
          <a:p>
            <a:pPr algn="ctr"/>
            <a:r>
              <a:rPr lang="en-US" altLang="zh-CN" sz="3200" dirty="0" smtClean="0">
                <a:solidFill>
                  <a:srgbClr val="002060"/>
                </a:solidFill>
                <a:latin typeface="Arial" panose="020B0604020202020204" pitchFamily="34" charset="0"/>
                <a:ea typeface="Calibri" panose="020F0502020204030204" charset="0"/>
                <a:cs typeface="Arial" panose="020B0604020202020204" pitchFamily="34" charset="0"/>
              </a:rPr>
              <a:t>Đọc hiểu bài: Niềm vui mới </a:t>
            </a:r>
          </a:p>
        </p:txBody>
      </p:sp>
      <p:grpSp>
        <p:nvGrpSpPr>
          <p:cNvPr id="31" name="Group 30"/>
          <p:cNvGrpSpPr/>
          <p:nvPr/>
        </p:nvGrpSpPr>
        <p:grpSpPr>
          <a:xfrm>
            <a:off x="918210" y="967105"/>
            <a:ext cx="10479405" cy="5473329"/>
            <a:chOff x="1516" y="1562"/>
            <a:chExt cx="16503" cy="8903"/>
          </a:xfrm>
        </p:grpSpPr>
        <p:sp>
          <p:nvSpPr>
            <p:cNvPr id="30" name="Round Diagonal Corner Rectangle 29"/>
            <p:cNvSpPr/>
            <p:nvPr/>
          </p:nvSpPr>
          <p:spPr>
            <a:xfrm>
              <a:off x="1663" y="1930"/>
              <a:ext cx="16182" cy="8079"/>
            </a:xfrm>
            <a:prstGeom prst="round2DiagRect">
              <a:avLst/>
            </a:prstGeom>
            <a:solidFill>
              <a:srgbClr val="96FFA5"/>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00" name="Text Box 99"/>
            <p:cNvSpPr txBox="1"/>
            <p:nvPr/>
          </p:nvSpPr>
          <p:spPr>
            <a:xfrm>
              <a:off x="1516" y="1562"/>
              <a:ext cx="16503" cy="8903"/>
            </a:xfrm>
            <a:prstGeom prst="round2DiagRect">
              <a:avLst>
                <a:gd name="adj1" fmla="val 16667"/>
                <a:gd name="adj2" fmla="val 12022"/>
              </a:avLst>
            </a:prstGeom>
            <a:noFill/>
            <a:ln w="9525">
              <a:noFill/>
            </a:ln>
            <a:extLst>
              <a:ext uri="{909E8E84-426E-40DD-AFC4-6F175D3DCCD1}">
                <a14:hiddenFill xmlns:a14="http://schemas.microsoft.com/office/drawing/2010/main">
                  <a:solidFill>
                    <a:srgbClr val="96FFA5"/>
                  </a:solidFill>
                </a14:hiddenFill>
              </a:ext>
            </a:extLst>
          </p:spPr>
          <p:txBody>
            <a:bodyPr wrap="square">
              <a:spAutoFit/>
            </a:bodyPr>
            <a:lstStyle/>
            <a:p>
              <a:pPr indent="0" algn="ctr"/>
              <a:r>
                <a:rPr lang="en-US" sz="2400" b="1">
                  <a:solidFill>
                    <a:srgbClr val="000000"/>
                  </a:solidFill>
                  <a:latin typeface="Times New Roman" panose="02020603050405020304" charset="0"/>
                </a:rPr>
                <a:t>Niềm vui mới</a:t>
              </a:r>
            </a:p>
            <a:p>
              <a:pPr indent="0" algn="just"/>
              <a:endParaRPr lang="en-US" sz="300" b="0">
                <a:solidFill>
                  <a:srgbClr val="000000"/>
                </a:solidFill>
                <a:latin typeface="Times New Roman" panose="02020603050405020304" charset="0"/>
              </a:endParaRPr>
            </a:p>
            <a:p>
              <a:pPr indent="0" algn="just"/>
              <a:r>
                <a:rPr lang="en-US" sz="2400" b="0">
                  <a:solidFill>
                    <a:srgbClr val="000000"/>
                  </a:solidFill>
                  <a:latin typeface="Times New Roman" panose="02020603050405020304" charset="0"/>
                </a:rPr>
                <a:t>    Trong khu rừng nọ, bầy thú sống với nhau thật thân tình vui vẻ.</a:t>
              </a:r>
            </a:p>
            <a:p>
              <a:pPr indent="0" algn="just"/>
              <a:r>
                <a:rPr lang="en-US" sz="2400" b="0">
                  <a:solidFill>
                    <a:srgbClr val="000000"/>
                  </a:solidFill>
                  <a:latin typeface="Times New Roman" panose="02020603050405020304" charset="0"/>
                </a:rPr>
                <a:t>    Một hôm, vừa sáng sớm tinh mơ đầu mùa xuân mới, Khỉ Con hái một quả chuối chín thơm lừng rồi chuyền cành mang đến tặng Voi Con. Voi Con định ăn nhưng lại nghĩ đến chị Trăn chưa có gì ăn sắng, bèn mang đến cho chị. Vừa nhận được quả chuối, Trăn liếc nhìn Chim Kéc đang há mỏ kêu “kéc, kéc..”, Trăn liền trườn tới, vươn người lên cho Chim Kéc quả chuối. Chim Kéc cảm ơn Trăn rồi bay đến chỗ Khỉ Con:</a:t>
              </a:r>
            </a:p>
            <a:p>
              <a:pPr indent="0" algn="just"/>
              <a:r>
                <a:rPr lang="en-US" sz="2400" b="0">
                  <a:solidFill>
                    <a:srgbClr val="000000"/>
                  </a:solidFill>
                  <a:latin typeface="Times New Roman" panose="02020603050405020304" charset="0"/>
                </a:rPr>
                <a:t>  - Anh Khỉ ơi! Em biếu anh quả chuối đây này!</a:t>
              </a:r>
            </a:p>
            <a:p>
              <a:pPr indent="0" algn="just"/>
              <a:r>
                <a:rPr lang="en-US" sz="2400" b="0">
                  <a:solidFill>
                    <a:srgbClr val="000000"/>
                  </a:solidFill>
                  <a:latin typeface="Times New Roman" panose="02020603050405020304" charset="0"/>
                </a:rPr>
                <a:t>   Vừa nhận được quả chuối, Khỉ ta tự nhủ: “Sung sướng biết bao khi ta có nhiều bạn tốt. Ta vừa cho bạn, bạn lại cho ta... Thật là thú vị”. Rồi tất cả rủ nhau đi chơi xuân trong ngập tà tiếng cười...</a:t>
              </a:r>
            </a:p>
            <a:p>
              <a:pPr indent="0" algn="l"/>
              <a:r>
                <a:rPr lang="en-US" sz="2400" b="0">
                  <a:solidFill>
                    <a:srgbClr val="000000"/>
                  </a:solidFill>
                  <a:latin typeface="Times New Roman" panose="02020603050405020304" charset="0"/>
                </a:rPr>
                <a:t>                                                                            (Theo </a:t>
              </a:r>
              <a:r>
                <a:rPr lang="en-US" sz="2400" b="1">
                  <a:solidFill>
                    <a:srgbClr val="000000"/>
                  </a:solidFill>
                  <a:latin typeface="Times New Roman" panose="02020603050405020304" charset="0"/>
                </a:rPr>
                <a:t>Dương Bích Thảo</a:t>
              </a:r>
              <a:r>
                <a:rPr lang="en-US" sz="2400" b="0">
                  <a:solidFill>
                    <a:srgbClr val="000000"/>
                  </a:solidFill>
                  <a:latin typeface="Times New Roman" panose="02020603050405020304" charset="0"/>
                </a:rPr>
                <a:t>)</a:t>
              </a:r>
            </a:p>
          </p:txBody>
        </p:sp>
      </p:grpSp>
      <p:grpSp>
        <p:nvGrpSpPr>
          <p:cNvPr id="32" name="Google Shape;1485;p51"/>
          <p:cNvGrpSpPr/>
          <p:nvPr/>
        </p:nvGrpSpPr>
        <p:grpSpPr>
          <a:xfrm flipH="1">
            <a:off x="9834429" y="-8526"/>
            <a:ext cx="2347524" cy="1621258"/>
            <a:chOff x="2420700" y="4469325"/>
            <a:chExt cx="1453575" cy="1003875"/>
          </a:xfrm>
        </p:grpSpPr>
        <p:sp>
          <p:nvSpPr>
            <p:cNvPr id="33" name="Google Shape;1486;p51"/>
            <p:cNvSpPr/>
            <p:nvPr/>
          </p:nvSpPr>
          <p:spPr>
            <a:xfrm>
              <a:off x="3111675" y="4615625"/>
              <a:ext cx="269200" cy="478925"/>
            </a:xfrm>
            <a:custGeom>
              <a:avLst/>
              <a:gdLst/>
              <a:ahLst/>
              <a:cxnLst/>
              <a:rect l="l" t="t" r="r" b="b"/>
              <a:pathLst>
                <a:path w="10768" h="19157" extrusionOk="0">
                  <a:moveTo>
                    <a:pt x="8966" y="0"/>
                  </a:moveTo>
                  <a:cubicBezTo>
                    <a:pt x="7058" y="0"/>
                    <a:pt x="0" y="9313"/>
                    <a:pt x="1521" y="17119"/>
                  </a:cubicBezTo>
                  <a:cubicBezTo>
                    <a:pt x="1723" y="17960"/>
                    <a:pt x="3809" y="19156"/>
                    <a:pt x="5696" y="19156"/>
                  </a:cubicBezTo>
                  <a:cubicBezTo>
                    <a:pt x="6134" y="19156"/>
                    <a:pt x="6562" y="19092"/>
                    <a:pt x="6953" y="18943"/>
                  </a:cubicBezTo>
                  <a:cubicBezTo>
                    <a:pt x="5419" y="13636"/>
                    <a:pt x="6248" y="7956"/>
                    <a:pt x="9233" y="3312"/>
                  </a:cubicBezTo>
                  <a:cubicBezTo>
                    <a:pt x="9938" y="2607"/>
                    <a:pt x="10767" y="783"/>
                    <a:pt x="9150" y="36"/>
                  </a:cubicBezTo>
                  <a:cubicBezTo>
                    <a:pt x="9096" y="12"/>
                    <a:pt x="9034" y="0"/>
                    <a:pt x="8966" y="0"/>
                  </a:cubicBezTo>
                  <a:close/>
                </a:path>
              </a:pathLst>
            </a:custGeom>
            <a:solidFill>
              <a:srgbClr val="A85C1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1487;p51"/>
            <p:cNvSpPr/>
            <p:nvPr/>
          </p:nvSpPr>
          <p:spPr>
            <a:xfrm>
              <a:off x="2796225" y="4539500"/>
              <a:ext cx="282025" cy="446575"/>
            </a:xfrm>
            <a:custGeom>
              <a:avLst/>
              <a:gdLst/>
              <a:ahLst/>
              <a:cxnLst/>
              <a:rect l="l" t="t" r="r" b="b"/>
              <a:pathLst>
                <a:path w="11281" h="17863" extrusionOk="0">
                  <a:moveTo>
                    <a:pt x="9053" y="1"/>
                  </a:moveTo>
                  <a:cubicBezTo>
                    <a:pt x="8396" y="1"/>
                    <a:pt x="7625" y="234"/>
                    <a:pt x="6800" y="842"/>
                  </a:cubicBezTo>
                  <a:cubicBezTo>
                    <a:pt x="1" y="7642"/>
                    <a:pt x="83" y="16681"/>
                    <a:pt x="83" y="16681"/>
                  </a:cubicBezTo>
                  <a:cubicBezTo>
                    <a:pt x="1323" y="17458"/>
                    <a:pt x="3200" y="17863"/>
                    <a:pt x="4805" y="17863"/>
                  </a:cubicBezTo>
                  <a:cubicBezTo>
                    <a:pt x="6369" y="17863"/>
                    <a:pt x="7674" y="17479"/>
                    <a:pt x="7878" y="16681"/>
                  </a:cubicBezTo>
                  <a:cubicBezTo>
                    <a:pt x="6178" y="10752"/>
                    <a:pt x="10864" y="2916"/>
                    <a:pt x="11112" y="1755"/>
                  </a:cubicBezTo>
                  <a:cubicBezTo>
                    <a:pt x="11280" y="1000"/>
                    <a:pt x="10412" y="1"/>
                    <a:pt x="9053" y="1"/>
                  </a:cubicBezTo>
                  <a:close/>
                </a:path>
              </a:pathLst>
            </a:custGeom>
            <a:solidFill>
              <a:srgbClr val="A85C1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1488;p51"/>
            <p:cNvSpPr/>
            <p:nvPr/>
          </p:nvSpPr>
          <p:spPr>
            <a:xfrm>
              <a:off x="2420700" y="4469325"/>
              <a:ext cx="1285825" cy="300350"/>
            </a:xfrm>
            <a:custGeom>
              <a:avLst/>
              <a:gdLst/>
              <a:ahLst/>
              <a:cxnLst/>
              <a:rect l="l" t="t" r="r" b="b"/>
              <a:pathLst>
                <a:path w="51433" h="12014" extrusionOk="0">
                  <a:moveTo>
                    <a:pt x="3039" y="1"/>
                  </a:moveTo>
                  <a:cubicBezTo>
                    <a:pt x="1374" y="1"/>
                    <a:pt x="1" y="2192"/>
                    <a:pt x="1588" y="3649"/>
                  </a:cubicBezTo>
                  <a:cubicBezTo>
                    <a:pt x="3329" y="5184"/>
                    <a:pt x="5361" y="6303"/>
                    <a:pt x="7558" y="6966"/>
                  </a:cubicBezTo>
                  <a:cubicBezTo>
                    <a:pt x="9631" y="7588"/>
                    <a:pt x="11705" y="8003"/>
                    <a:pt x="13861" y="8169"/>
                  </a:cubicBezTo>
                  <a:cubicBezTo>
                    <a:pt x="14897" y="8293"/>
                    <a:pt x="15892" y="8335"/>
                    <a:pt x="16929" y="8418"/>
                  </a:cubicBezTo>
                  <a:cubicBezTo>
                    <a:pt x="17965" y="8459"/>
                    <a:pt x="19002" y="8459"/>
                    <a:pt x="20038" y="8459"/>
                  </a:cubicBezTo>
                  <a:cubicBezTo>
                    <a:pt x="22112" y="8418"/>
                    <a:pt x="24102" y="8252"/>
                    <a:pt x="26050" y="8210"/>
                  </a:cubicBezTo>
                  <a:cubicBezTo>
                    <a:pt x="26803" y="8161"/>
                    <a:pt x="27555" y="8138"/>
                    <a:pt x="28307" y="8138"/>
                  </a:cubicBezTo>
                  <a:cubicBezTo>
                    <a:pt x="29462" y="8138"/>
                    <a:pt x="30617" y="8193"/>
                    <a:pt x="31772" y="8293"/>
                  </a:cubicBezTo>
                  <a:cubicBezTo>
                    <a:pt x="33679" y="8459"/>
                    <a:pt x="35628" y="8791"/>
                    <a:pt x="37535" y="9122"/>
                  </a:cubicBezTo>
                  <a:cubicBezTo>
                    <a:pt x="41391" y="9869"/>
                    <a:pt x="45206" y="10781"/>
                    <a:pt x="48979" y="11942"/>
                  </a:cubicBezTo>
                  <a:cubicBezTo>
                    <a:pt x="49142" y="11991"/>
                    <a:pt x="49297" y="12014"/>
                    <a:pt x="49443" y="12014"/>
                  </a:cubicBezTo>
                  <a:cubicBezTo>
                    <a:pt x="50892" y="12014"/>
                    <a:pt x="51432" y="9778"/>
                    <a:pt x="49850" y="9288"/>
                  </a:cubicBezTo>
                  <a:cubicBezTo>
                    <a:pt x="45994" y="8003"/>
                    <a:pt x="42096" y="6925"/>
                    <a:pt x="38157" y="6096"/>
                  </a:cubicBezTo>
                  <a:cubicBezTo>
                    <a:pt x="36209" y="5640"/>
                    <a:pt x="34177" y="5266"/>
                    <a:pt x="32145" y="5018"/>
                  </a:cubicBezTo>
                  <a:cubicBezTo>
                    <a:pt x="31109" y="4893"/>
                    <a:pt x="30114" y="4769"/>
                    <a:pt x="29036" y="4769"/>
                  </a:cubicBezTo>
                  <a:cubicBezTo>
                    <a:pt x="27958" y="4727"/>
                    <a:pt x="26921" y="4727"/>
                    <a:pt x="25926" y="4727"/>
                  </a:cubicBezTo>
                  <a:cubicBezTo>
                    <a:pt x="23894" y="4727"/>
                    <a:pt x="21904" y="4810"/>
                    <a:pt x="19997" y="4810"/>
                  </a:cubicBezTo>
                  <a:cubicBezTo>
                    <a:pt x="19002" y="4810"/>
                    <a:pt x="18090" y="4769"/>
                    <a:pt x="17136" y="4686"/>
                  </a:cubicBezTo>
                  <a:cubicBezTo>
                    <a:pt x="16141" y="4603"/>
                    <a:pt x="15187" y="4520"/>
                    <a:pt x="14275" y="4396"/>
                  </a:cubicBezTo>
                  <a:cubicBezTo>
                    <a:pt x="12409" y="4147"/>
                    <a:pt x="10585" y="3774"/>
                    <a:pt x="8844" y="3193"/>
                  </a:cubicBezTo>
                  <a:cubicBezTo>
                    <a:pt x="7227" y="2654"/>
                    <a:pt x="5734" y="1784"/>
                    <a:pt x="4490" y="664"/>
                  </a:cubicBezTo>
                  <a:lnTo>
                    <a:pt x="4490" y="623"/>
                  </a:lnTo>
                  <a:lnTo>
                    <a:pt x="4449" y="581"/>
                  </a:lnTo>
                  <a:cubicBezTo>
                    <a:pt x="3995" y="173"/>
                    <a:pt x="3505" y="1"/>
                    <a:pt x="3039" y="1"/>
                  </a:cubicBezTo>
                  <a:close/>
                </a:path>
              </a:pathLst>
            </a:custGeom>
            <a:solidFill>
              <a:srgbClr val="571D18"/>
            </a:solidFill>
          </p:spPr>
          <p:style>
            <a:lnRef idx="2">
              <a:schemeClr val="accent2">
                <a:shade val="50000"/>
              </a:schemeClr>
            </a:lnRef>
            <a:fillRef idx="1">
              <a:schemeClr val="accent2"/>
            </a:fillRef>
            <a:effectRef idx="0">
              <a:schemeClr val="accent2"/>
            </a:effectRef>
            <a:fontRef idx="minor">
              <a:schemeClr val="lt1"/>
            </a:fontRef>
          </p:style>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1489;p51"/>
            <p:cNvSpPr/>
            <p:nvPr/>
          </p:nvSpPr>
          <p:spPr>
            <a:xfrm>
              <a:off x="3142425" y="4832125"/>
              <a:ext cx="143075" cy="262425"/>
            </a:xfrm>
            <a:custGeom>
              <a:avLst/>
              <a:gdLst/>
              <a:ahLst/>
              <a:cxnLst/>
              <a:rect l="l" t="t" r="r" b="b"/>
              <a:pathLst>
                <a:path w="5723" h="10497" extrusionOk="0">
                  <a:moveTo>
                    <a:pt x="5640" y="1"/>
                  </a:moveTo>
                  <a:cubicBezTo>
                    <a:pt x="4769" y="913"/>
                    <a:pt x="4064" y="1949"/>
                    <a:pt x="3650" y="3152"/>
                  </a:cubicBezTo>
                  <a:cubicBezTo>
                    <a:pt x="3290" y="3991"/>
                    <a:pt x="2468" y="4522"/>
                    <a:pt x="1555" y="4522"/>
                  </a:cubicBezTo>
                  <a:cubicBezTo>
                    <a:pt x="1521" y="4522"/>
                    <a:pt x="1486" y="4521"/>
                    <a:pt x="1452" y="4520"/>
                  </a:cubicBezTo>
                  <a:cubicBezTo>
                    <a:pt x="996" y="4478"/>
                    <a:pt x="540" y="4437"/>
                    <a:pt x="167" y="4437"/>
                  </a:cubicBezTo>
                  <a:cubicBezTo>
                    <a:pt x="1" y="5764"/>
                    <a:pt x="42" y="7132"/>
                    <a:pt x="291" y="8459"/>
                  </a:cubicBezTo>
                  <a:cubicBezTo>
                    <a:pt x="493" y="9300"/>
                    <a:pt x="2579" y="10496"/>
                    <a:pt x="4466" y="10496"/>
                  </a:cubicBezTo>
                  <a:cubicBezTo>
                    <a:pt x="4904" y="10496"/>
                    <a:pt x="5332" y="10432"/>
                    <a:pt x="5723" y="10283"/>
                  </a:cubicBezTo>
                  <a:cubicBezTo>
                    <a:pt x="4728" y="6925"/>
                    <a:pt x="4728" y="3359"/>
                    <a:pt x="5640" y="1"/>
                  </a:cubicBezTo>
                  <a:close/>
                </a:path>
              </a:pathLst>
            </a:custGeom>
            <a:solidFill>
              <a:srgbClr val="A85C1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1490;p51"/>
            <p:cNvSpPr/>
            <p:nvPr/>
          </p:nvSpPr>
          <p:spPr>
            <a:xfrm>
              <a:off x="2798300" y="4775125"/>
              <a:ext cx="194900" cy="210950"/>
            </a:xfrm>
            <a:custGeom>
              <a:avLst/>
              <a:gdLst/>
              <a:ahLst/>
              <a:cxnLst/>
              <a:rect l="l" t="t" r="r" b="b"/>
              <a:pathLst>
                <a:path w="7796" h="8438" extrusionOk="0">
                  <a:moveTo>
                    <a:pt x="1410" y="0"/>
                  </a:moveTo>
                  <a:cubicBezTo>
                    <a:pt x="539" y="2322"/>
                    <a:pt x="83" y="4768"/>
                    <a:pt x="0" y="7256"/>
                  </a:cubicBezTo>
                  <a:cubicBezTo>
                    <a:pt x="1240" y="8033"/>
                    <a:pt x="3117" y="8438"/>
                    <a:pt x="4722" y="8438"/>
                  </a:cubicBezTo>
                  <a:cubicBezTo>
                    <a:pt x="6286" y="8438"/>
                    <a:pt x="7591" y="8054"/>
                    <a:pt x="7795" y="7256"/>
                  </a:cubicBezTo>
                  <a:cubicBezTo>
                    <a:pt x="7381" y="5680"/>
                    <a:pt x="7256" y="4105"/>
                    <a:pt x="7505" y="2488"/>
                  </a:cubicBezTo>
                  <a:cubicBezTo>
                    <a:pt x="5722" y="1161"/>
                    <a:pt x="3608" y="290"/>
                    <a:pt x="1410" y="0"/>
                  </a:cubicBezTo>
                  <a:close/>
                </a:path>
              </a:pathLst>
            </a:custGeom>
            <a:solidFill>
              <a:srgbClr val="A85C1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1491;p51"/>
            <p:cNvSpPr/>
            <p:nvPr/>
          </p:nvSpPr>
          <p:spPr>
            <a:xfrm>
              <a:off x="3589200" y="5344175"/>
              <a:ext cx="177125" cy="83000"/>
            </a:xfrm>
            <a:custGeom>
              <a:avLst/>
              <a:gdLst/>
              <a:ahLst/>
              <a:cxnLst/>
              <a:rect l="l" t="t" r="r" b="b"/>
              <a:pathLst>
                <a:path w="7085" h="3320" extrusionOk="0">
                  <a:moveTo>
                    <a:pt x="7007" y="1"/>
                  </a:moveTo>
                  <a:lnTo>
                    <a:pt x="7007" y="1"/>
                  </a:lnTo>
                  <a:cubicBezTo>
                    <a:pt x="4435" y="1920"/>
                    <a:pt x="761" y="1991"/>
                    <a:pt x="231" y="1991"/>
                  </a:cubicBezTo>
                  <a:cubicBezTo>
                    <a:pt x="188" y="1991"/>
                    <a:pt x="166" y="1991"/>
                    <a:pt x="166" y="1991"/>
                  </a:cubicBezTo>
                  <a:lnTo>
                    <a:pt x="166" y="1991"/>
                  </a:lnTo>
                  <a:cubicBezTo>
                    <a:pt x="0" y="2613"/>
                    <a:pt x="415" y="3235"/>
                    <a:pt x="1078" y="3276"/>
                  </a:cubicBezTo>
                  <a:cubicBezTo>
                    <a:pt x="1227" y="3306"/>
                    <a:pt x="1385" y="3319"/>
                    <a:pt x="1550" y="3319"/>
                  </a:cubicBezTo>
                  <a:cubicBezTo>
                    <a:pt x="3722" y="3319"/>
                    <a:pt x="7084" y="926"/>
                    <a:pt x="7007" y="1"/>
                  </a:cubicBezTo>
                  <a:close/>
                </a:path>
              </a:pathLst>
            </a:custGeom>
            <a:solidFill>
              <a:schemeClr val="bg1"/>
            </a:solidFill>
            <a:ln>
              <a:solidFill>
                <a:schemeClr val="tx1"/>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1492;p51"/>
            <p:cNvSpPr/>
            <p:nvPr/>
          </p:nvSpPr>
          <p:spPr>
            <a:xfrm>
              <a:off x="3581925" y="5410525"/>
              <a:ext cx="220825" cy="62675"/>
            </a:xfrm>
            <a:custGeom>
              <a:avLst/>
              <a:gdLst/>
              <a:ahLst/>
              <a:cxnLst/>
              <a:rect l="l" t="t" r="r" b="b"/>
              <a:pathLst>
                <a:path w="8833" h="2507" extrusionOk="0">
                  <a:moveTo>
                    <a:pt x="8832" y="0"/>
                  </a:moveTo>
                  <a:lnTo>
                    <a:pt x="8832" y="0"/>
                  </a:lnTo>
                  <a:cubicBezTo>
                    <a:pt x="7174" y="738"/>
                    <a:pt x="5368" y="942"/>
                    <a:pt x="3873" y="942"/>
                  </a:cubicBezTo>
                  <a:cubicBezTo>
                    <a:pt x="2005" y="942"/>
                    <a:pt x="623" y="622"/>
                    <a:pt x="623" y="622"/>
                  </a:cubicBezTo>
                  <a:lnTo>
                    <a:pt x="623" y="622"/>
                  </a:lnTo>
                  <a:cubicBezTo>
                    <a:pt x="623" y="622"/>
                    <a:pt x="1" y="1825"/>
                    <a:pt x="1203" y="2281"/>
                  </a:cubicBezTo>
                  <a:cubicBezTo>
                    <a:pt x="1582" y="2438"/>
                    <a:pt x="2052" y="2507"/>
                    <a:pt x="2571" y="2507"/>
                  </a:cubicBezTo>
                  <a:cubicBezTo>
                    <a:pt x="5065" y="2507"/>
                    <a:pt x="8695" y="927"/>
                    <a:pt x="8832" y="0"/>
                  </a:cubicBezTo>
                  <a:close/>
                </a:path>
              </a:pathLst>
            </a:custGeom>
            <a:solidFill>
              <a:schemeClr val="bg1"/>
            </a:solidFill>
            <a:ln>
              <a:solidFill>
                <a:schemeClr val="tx1"/>
              </a:solidFill>
            </a:ln>
          </p:spPr>
          <p:style>
            <a:lnRef idx="2">
              <a:schemeClr val="accent6"/>
            </a:lnRef>
            <a:fillRef idx="1">
              <a:schemeClr val="lt1"/>
            </a:fillRef>
            <a:effectRef idx="0">
              <a:schemeClr val="accent6"/>
            </a:effectRef>
            <a:fontRef idx="minor">
              <a:schemeClr val="dk1"/>
            </a:fontRef>
          </p:style>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1493;p51"/>
            <p:cNvSpPr/>
            <p:nvPr/>
          </p:nvSpPr>
          <p:spPr>
            <a:xfrm>
              <a:off x="2543279" y="4530455"/>
              <a:ext cx="1103950" cy="942350"/>
            </a:xfrm>
            <a:custGeom>
              <a:avLst/>
              <a:gdLst/>
              <a:ahLst/>
              <a:cxnLst/>
              <a:rect l="l" t="t" r="r" b="b"/>
              <a:pathLst>
                <a:path w="44158" h="37694" extrusionOk="0">
                  <a:moveTo>
                    <a:pt x="7784" y="1"/>
                  </a:moveTo>
                  <a:cubicBezTo>
                    <a:pt x="7007" y="1"/>
                    <a:pt x="6077" y="360"/>
                    <a:pt x="5183" y="1341"/>
                  </a:cubicBezTo>
                  <a:cubicBezTo>
                    <a:pt x="0" y="9468"/>
                    <a:pt x="2032" y="18258"/>
                    <a:pt x="2032" y="18258"/>
                  </a:cubicBezTo>
                  <a:cubicBezTo>
                    <a:pt x="1949" y="18756"/>
                    <a:pt x="1949" y="19253"/>
                    <a:pt x="1990" y="19751"/>
                  </a:cubicBezTo>
                  <a:cubicBezTo>
                    <a:pt x="2405" y="23316"/>
                    <a:pt x="4934" y="29287"/>
                    <a:pt x="14346" y="30946"/>
                  </a:cubicBezTo>
                  <a:cubicBezTo>
                    <a:pt x="15492" y="31156"/>
                    <a:pt x="16638" y="31248"/>
                    <a:pt x="17765" y="31248"/>
                  </a:cubicBezTo>
                  <a:cubicBezTo>
                    <a:pt x="20635" y="31248"/>
                    <a:pt x="23385" y="30653"/>
                    <a:pt x="25707" y="29909"/>
                  </a:cubicBezTo>
                  <a:cubicBezTo>
                    <a:pt x="29132" y="36026"/>
                    <a:pt x="38776" y="37693"/>
                    <a:pt x="42041" y="37693"/>
                  </a:cubicBezTo>
                  <a:cubicBezTo>
                    <a:pt x="42649" y="37693"/>
                    <a:pt x="43036" y="37636"/>
                    <a:pt x="43121" y="37538"/>
                  </a:cubicBezTo>
                  <a:cubicBezTo>
                    <a:pt x="43660" y="36916"/>
                    <a:pt x="44157" y="34926"/>
                    <a:pt x="41877" y="34345"/>
                  </a:cubicBezTo>
                  <a:cubicBezTo>
                    <a:pt x="35782" y="33350"/>
                    <a:pt x="32424" y="30075"/>
                    <a:pt x="30765" y="27836"/>
                  </a:cubicBezTo>
                  <a:cubicBezTo>
                    <a:pt x="32050" y="27172"/>
                    <a:pt x="32838" y="26675"/>
                    <a:pt x="32838" y="26675"/>
                  </a:cubicBezTo>
                  <a:cubicBezTo>
                    <a:pt x="32838" y="26675"/>
                    <a:pt x="31221" y="23980"/>
                    <a:pt x="31885" y="19751"/>
                  </a:cubicBezTo>
                  <a:lnTo>
                    <a:pt x="31885" y="19751"/>
                  </a:lnTo>
                  <a:cubicBezTo>
                    <a:pt x="31884" y="19751"/>
                    <a:pt x="31754" y="19755"/>
                    <a:pt x="31505" y="19755"/>
                  </a:cubicBezTo>
                  <a:cubicBezTo>
                    <a:pt x="30257" y="19755"/>
                    <a:pt x="26025" y="19640"/>
                    <a:pt x="20151" y="18258"/>
                  </a:cubicBezTo>
                  <a:cubicBezTo>
                    <a:pt x="18712" y="16943"/>
                    <a:pt x="14584" y="12286"/>
                    <a:pt x="9747" y="12286"/>
                  </a:cubicBezTo>
                  <a:cubicBezTo>
                    <a:pt x="9704" y="12286"/>
                    <a:pt x="9662" y="12287"/>
                    <a:pt x="9619" y="12288"/>
                  </a:cubicBezTo>
                  <a:cubicBezTo>
                    <a:pt x="9205" y="12329"/>
                    <a:pt x="8790" y="12370"/>
                    <a:pt x="8376" y="12412"/>
                  </a:cubicBezTo>
                  <a:cubicBezTo>
                    <a:pt x="7297" y="7519"/>
                    <a:pt x="9619" y="2337"/>
                    <a:pt x="9619" y="1341"/>
                  </a:cubicBezTo>
                  <a:cubicBezTo>
                    <a:pt x="9619" y="671"/>
                    <a:pt x="8845" y="1"/>
                    <a:pt x="7784" y="1"/>
                  </a:cubicBezTo>
                  <a:close/>
                </a:path>
              </a:pathLst>
            </a:custGeom>
            <a:solidFill>
              <a:srgbClr val="BE6F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1494;p51"/>
            <p:cNvSpPr/>
            <p:nvPr/>
          </p:nvSpPr>
          <p:spPr>
            <a:xfrm>
              <a:off x="2660425" y="5035300"/>
              <a:ext cx="77775" cy="201100"/>
            </a:xfrm>
            <a:custGeom>
              <a:avLst/>
              <a:gdLst/>
              <a:ahLst/>
              <a:cxnLst/>
              <a:rect l="l" t="t" r="r" b="b"/>
              <a:pathLst>
                <a:path w="3111" h="8044" extrusionOk="0">
                  <a:moveTo>
                    <a:pt x="3111" y="0"/>
                  </a:moveTo>
                  <a:lnTo>
                    <a:pt x="3111" y="0"/>
                  </a:lnTo>
                  <a:cubicBezTo>
                    <a:pt x="1452" y="1368"/>
                    <a:pt x="374" y="3276"/>
                    <a:pt x="1" y="5390"/>
                  </a:cubicBezTo>
                  <a:cubicBezTo>
                    <a:pt x="872" y="6427"/>
                    <a:pt x="1908" y="7339"/>
                    <a:pt x="3028" y="8044"/>
                  </a:cubicBezTo>
                  <a:cubicBezTo>
                    <a:pt x="2530" y="5556"/>
                    <a:pt x="2572" y="1659"/>
                    <a:pt x="3111" y="0"/>
                  </a:cubicBezTo>
                  <a:close/>
                </a:path>
              </a:pathLst>
            </a:custGeom>
            <a:solidFill>
              <a:srgbClr val="994C0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1495;p51"/>
            <p:cNvSpPr/>
            <p:nvPr/>
          </p:nvSpPr>
          <p:spPr>
            <a:xfrm>
              <a:off x="3091650" y="5130650"/>
              <a:ext cx="89150" cy="162775"/>
            </a:xfrm>
            <a:custGeom>
              <a:avLst/>
              <a:gdLst/>
              <a:ahLst/>
              <a:cxnLst/>
              <a:rect l="l" t="t" r="r" b="b"/>
              <a:pathLst>
                <a:path w="3566" h="6511" extrusionOk="0">
                  <a:moveTo>
                    <a:pt x="912" y="1"/>
                  </a:moveTo>
                  <a:cubicBezTo>
                    <a:pt x="42" y="2074"/>
                    <a:pt x="0" y="4396"/>
                    <a:pt x="788" y="6510"/>
                  </a:cubicBezTo>
                  <a:cubicBezTo>
                    <a:pt x="1783" y="6303"/>
                    <a:pt x="2695" y="6054"/>
                    <a:pt x="3566" y="5805"/>
                  </a:cubicBezTo>
                  <a:cubicBezTo>
                    <a:pt x="2281" y="3857"/>
                    <a:pt x="1120" y="1369"/>
                    <a:pt x="912" y="1"/>
                  </a:cubicBezTo>
                  <a:close/>
                </a:path>
              </a:pathLst>
            </a:custGeom>
            <a:solidFill>
              <a:srgbClr val="994C0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1496;p51"/>
            <p:cNvSpPr/>
            <p:nvPr/>
          </p:nvSpPr>
          <p:spPr>
            <a:xfrm>
              <a:off x="2863600" y="5063275"/>
              <a:ext cx="116125" cy="242575"/>
            </a:xfrm>
            <a:custGeom>
              <a:avLst/>
              <a:gdLst/>
              <a:ahLst/>
              <a:cxnLst/>
              <a:rect l="l" t="t" r="r" b="b"/>
              <a:pathLst>
                <a:path w="4645" h="9703" extrusionOk="0">
                  <a:moveTo>
                    <a:pt x="2571" y="1"/>
                  </a:moveTo>
                  <a:lnTo>
                    <a:pt x="2571" y="1"/>
                  </a:lnTo>
                  <a:cubicBezTo>
                    <a:pt x="1" y="3318"/>
                    <a:pt x="208" y="7298"/>
                    <a:pt x="498" y="9164"/>
                  </a:cubicBezTo>
                  <a:cubicBezTo>
                    <a:pt x="871" y="9247"/>
                    <a:pt x="1244" y="9330"/>
                    <a:pt x="1659" y="9413"/>
                  </a:cubicBezTo>
                  <a:cubicBezTo>
                    <a:pt x="2654" y="9578"/>
                    <a:pt x="3649" y="9703"/>
                    <a:pt x="4644" y="9703"/>
                  </a:cubicBezTo>
                  <a:cubicBezTo>
                    <a:pt x="3359" y="6842"/>
                    <a:pt x="2364" y="2198"/>
                    <a:pt x="2571" y="1"/>
                  </a:cubicBezTo>
                  <a:close/>
                </a:path>
              </a:pathLst>
            </a:custGeom>
            <a:solidFill>
              <a:srgbClr val="994C0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1497;p51"/>
            <p:cNvSpPr/>
            <p:nvPr/>
          </p:nvSpPr>
          <p:spPr>
            <a:xfrm>
              <a:off x="3286525" y="4773125"/>
              <a:ext cx="587750" cy="543800"/>
            </a:xfrm>
            <a:custGeom>
              <a:avLst/>
              <a:gdLst/>
              <a:ahLst/>
              <a:cxnLst/>
              <a:rect l="l" t="t" r="r" b="b"/>
              <a:pathLst>
                <a:path w="23510" h="21752" extrusionOk="0">
                  <a:moveTo>
                    <a:pt x="9620" y="0"/>
                  </a:moveTo>
                  <a:cubicBezTo>
                    <a:pt x="8302" y="0"/>
                    <a:pt x="6934" y="279"/>
                    <a:pt x="5556" y="909"/>
                  </a:cubicBezTo>
                  <a:cubicBezTo>
                    <a:pt x="2073" y="2526"/>
                    <a:pt x="664" y="6631"/>
                    <a:pt x="125" y="10114"/>
                  </a:cubicBezTo>
                  <a:cubicBezTo>
                    <a:pt x="0" y="10943"/>
                    <a:pt x="0" y="11772"/>
                    <a:pt x="83" y="12602"/>
                  </a:cubicBezTo>
                  <a:cubicBezTo>
                    <a:pt x="581" y="17536"/>
                    <a:pt x="4602" y="20770"/>
                    <a:pt x="9246" y="21558"/>
                  </a:cubicBezTo>
                  <a:cubicBezTo>
                    <a:pt x="9978" y="21683"/>
                    <a:pt x="10742" y="21751"/>
                    <a:pt x="11510" y="21751"/>
                  </a:cubicBezTo>
                  <a:cubicBezTo>
                    <a:pt x="14788" y="21751"/>
                    <a:pt x="18152" y="20519"/>
                    <a:pt x="19529" y="17328"/>
                  </a:cubicBezTo>
                  <a:cubicBezTo>
                    <a:pt x="20441" y="15172"/>
                    <a:pt x="20814" y="12850"/>
                    <a:pt x="20648" y="10570"/>
                  </a:cubicBezTo>
                  <a:cubicBezTo>
                    <a:pt x="21312" y="9575"/>
                    <a:pt x="22017" y="8663"/>
                    <a:pt x="22804" y="7792"/>
                  </a:cubicBezTo>
                  <a:cubicBezTo>
                    <a:pt x="22514" y="7709"/>
                    <a:pt x="22265" y="7626"/>
                    <a:pt x="22058" y="7460"/>
                  </a:cubicBezTo>
                  <a:cubicBezTo>
                    <a:pt x="22597" y="7129"/>
                    <a:pt x="23095" y="6673"/>
                    <a:pt x="23509" y="6216"/>
                  </a:cubicBezTo>
                  <a:cubicBezTo>
                    <a:pt x="22721" y="6175"/>
                    <a:pt x="21934" y="6009"/>
                    <a:pt x="21229" y="5636"/>
                  </a:cubicBezTo>
                  <a:lnTo>
                    <a:pt x="21892" y="5180"/>
                  </a:lnTo>
                  <a:cubicBezTo>
                    <a:pt x="20565" y="5014"/>
                    <a:pt x="19321" y="4724"/>
                    <a:pt x="18078" y="4226"/>
                  </a:cubicBezTo>
                  <a:cubicBezTo>
                    <a:pt x="16022" y="1814"/>
                    <a:pt x="12983" y="0"/>
                    <a:pt x="9620" y="0"/>
                  </a:cubicBezTo>
                  <a:close/>
                </a:path>
              </a:pathLst>
            </a:custGeom>
            <a:solidFill>
              <a:srgbClr val="BE6F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1498;p51"/>
            <p:cNvSpPr/>
            <p:nvPr/>
          </p:nvSpPr>
          <p:spPr>
            <a:xfrm>
              <a:off x="3342500" y="4844000"/>
              <a:ext cx="383550" cy="410225"/>
            </a:xfrm>
            <a:custGeom>
              <a:avLst/>
              <a:gdLst/>
              <a:ahLst/>
              <a:cxnLst/>
              <a:rect l="l" t="t" r="r" b="b"/>
              <a:pathLst>
                <a:path w="15342" h="16409" extrusionOk="0">
                  <a:moveTo>
                    <a:pt x="7258" y="1"/>
                  </a:moveTo>
                  <a:cubicBezTo>
                    <a:pt x="6249" y="1"/>
                    <a:pt x="5098" y="319"/>
                    <a:pt x="3773" y="1060"/>
                  </a:cubicBezTo>
                  <a:cubicBezTo>
                    <a:pt x="1037" y="2635"/>
                    <a:pt x="0" y="6077"/>
                    <a:pt x="166" y="9062"/>
                  </a:cubicBezTo>
                  <a:cubicBezTo>
                    <a:pt x="207" y="9974"/>
                    <a:pt x="456" y="10928"/>
                    <a:pt x="829" y="11798"/>
                  </a:cubicBezTo>
                  <a:cubicBezTo>
                    <a:pt x="1741" y="13706"/>
                    <a:pt x="3359" y="15157"/>
                    <a:pt x="5390" y="15862"/>
                  </a:cubicBezTo>
                  <a:cubicBezTo>
                    <a:pt x="6319" y="16212"/>
                    <a:pt x="7414" y="16409"/>
                    <a:pt x="8521" y="16409"/>
                  </a:cubicBezTo>
                  <a:cubicBezTo>
                    <a:pt x="10822" y="16409"/>
                    <a:pt x="13172" y="15557"/>
                    <a:pt x="14180" y="13457"/>
                  </a:cubicBezTo>
                  <a:cubicBezTo>
                    <a:pt x="15341" y="11052"/>
                    <a:pt x="14346" y="7984"/>
                    <a:pt x="13309" y="5703"/>
                  </a:cubicBezTo>
                  <a:cubicBezTo>
                    <a:pt x="12006" y="2817"/>
                    <a:pt x="10261" y="1"/>
                    <a:pt x="7258" y="1"/>
                  </a:cubicBezTo>
                  <a:close/>
                </a:path>
              </a:pathLst>
            </a:custGeom>
            <a:solidFill>
              <a:srgbClr val="FDCF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1499;p51"/>
            <p:cNvSpPr/>
            <p:nvPr/>
          </p:nvSpPr>
          <p:spPr>
            <a:xfrm>
              <a:off x="3515075" y="5076000"/>
              <a:ext cx="132175" cy="178700"/>
            </a:xfrm>
            <a:custGeom>
              <a:avLst/>
              <a:gdLst/>
              <a:ahLst/>
              <a:cxnLst/>
              <a:rect l="l" t="t" r="r" b="b"/>
              <a:pathLst>
                <a:path w="5287" h="7148" extrusionOk="0">
                  <a:moveTo>
                    <a:pt x="3174" y="1"/>
                  </a:moveTo>
                  <a:cubicBezTo>
                    <a:pt x="1586" y="1"/>
                    <a:pt x="1" y="3769"/>
                    <a:pt x="270" y="7038"/>
                  </a:cubicBezTo>
                  <a:cubicBezTo>
                    <a:pt x="703" y="7112"/>
                    <a:pt x="1141" y="7148"/>
                    <a:pt x="1579" y="7148"/>
                  </a:cubicBezTo>
                  <a:cubicBezTo>
                    <a:pt x="2862" y="7148"/>
                    <a:pt x="4143" y="6837"/>
                    <a:pt x="5287" y="6250"/>
                  </a:cubicBezTo>
                  <a:cubicBezTo>
                    <a:pt x="5204" y="4011"/>
                    <a:pt x="4872" y="570"/>
                    <a:pt x="3546" y="72"/>
                  </a:cubicBezTo>
                  <a:cubicBezTo>
                    <a:pt x="3422" y="24"/>
                    <a:pt x="3298" y="1"/>
                    <a:pt x="3174" y="1"/>
                  </a:cubicBezTo>
                  <a:close/>
                </a:path>
              </a:pathLst>
            </a:custGeom>
            <a:solidFill>
              <a:srgbClr val="994C0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1500;p51"/>
            <p:cNvSpPr/>
            <p:nvPr/>
          </p:nvSpPr>
          <p:spPr>
            <a:xfrm>
              <a:off x="3373575" y="4854925"/>
              <a:ext cx="201125" cy="147625"/>
            </a:xfrm>
            <a:custGeom>
              <a:avLst/>
              <a:gdLst/>
              <a:ahLst/>
              <a:cxnLst/>
              <a:rect l="l" t="t" r="r" b="b"/>
              <a:pathLst>
                <a:path w="8045" h="5905" extrusionOk="0">
                  <a:moveTo>
                    <a:pt x="3940" y="1"/>
                  </a:moveTo>
                  <a:cubicBezTo>
                    <a:pt x="3442" y="167"/>
                    <a:pt x="2986" y="415"/>
                    <a:pt x="2530" y="664"/>
                  </a:cubicBezTo>
                  <a:cubicBezTo>
                    <a:pt x="1452" y="1286"/>
                    <a:pt x="581" y="2198"/>
                    <a:pt x="1" y="3318"/>
                  </a:cubicBezTo>
                  <a:cubicBezTo>
                    <a:pt x="1717" y="4897"/>
                    <a:pt x="4255" y="5904"/>
                    <a:pt x="5948" y="5904"/>
                  </a:cubicBezTo>
                  <a:cubicBezTo>
                    <a:pt x="6833" y="5904"/>
                    <a:pt x="7486" y="5629"/>
                    <a:pt x="7671" y="5018"/>
                  </a:cubicBezTo>
                  <a:cubicBezTo>
                    <a:pt x="8045" y="3732"/>
                    <a:pt x="5598" y="1452"/>
                    <a:pt x="3940" y="1"/>
                  </a:cubicBezTo>
                  <a:close/>
                </a:path>
              </a:pathLst>
            </a:custGeom>
            <a:solidFill>
              <a:srgbClr val="994C0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1501;p51"/>
            <p:cNvSpPr/>
            <p:nvPr/>
          </p:nvSpPr>
          <p:spPr>
            <a:xfrm>
              <a:off x="3447175" y="5016750"/>
              <a:ext cx="92700" cy="108550"/>
            </a:xfrm>
            <a:custGeom>
              <a:avLst/>
              <a:gdLst/>
              <a:ahLst/>
              <a:cxnLst/>
              <a:rect l="l" t="t" r="r" b="b"/>
              <a:pathLst>
                <a:path w="3708" h="4342" extrusionOk="0">
                  <a:moveTo>
                    <a:pt x="1254" y="1"/>
                  </a:moveTo>
                  <a:cubicBezTo>
                    <a:pt x="1168" y="1"/>
                    <a:pt x="1081" y="12"/>
                    <a:pt x="996" y="37"/>
                  </a:cubicBezTo>
                  <a:cubicBezTo>
                    <a:pt x="1" y="327"/>
                    <a:pt x="42" y="1903"/>
                    <a:pt x="125" y="2649"/>
                  </a:cubicBezTo>
                  <a:cubicBezTo>
                    <a:pt x="125" y="2898"/>
                    <a:pt x="250" y="3105"/>
                    <a:pt x="457" y="3271"/>
                  </a:cubicBezTo>
                  <a:cubicBezTo>
                    <a:pt x="1261" y="3989"/>
                    <a:pt x="1906" y="4341"/>
                    <a:pt x="2397" y="4341"/>
                  </a:cubicBezTo>
                  <a:cubicBezTo>
                    <a:pt x="2843" y="4341"/>
                    <a:pt x="3162" y="4051"/>
                    <a:pt x="3359" y="3479"/>
                  </a:cubicBezTo>
                  <a:cubicBezTo>
                    <a:pt x="3708" y="2318"/>
                    <a:pt x="2466" y="1"/>
                    <a:pt x="1254" y="1"/>
                  </a:cubicBezTo>
                  <a:close/>
                </a:path>
              </a:pathLst>
            </a:custGeom>
            <a:solidFill>
              <a:srgbClr val="3C241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1502;p51"/>
            <p:cNvSpPr/>
            <p:nvPr/>
          </p:nvSpPr>
          <p:spPr>
            <a:xfrm>
              <a:off x="3538675" y="5120325"/>
              <a:ext cx="101325" cy="87075"/>
            </a:xfrm>
            <a:custGeom>
              <a:avLst/>
              <a:gdLst/>
              <a:ahLst/>
              <a:cxnLst/>
              <a:rect l="l" t="t" r="r" b="b"/>
              <a:pathLst>
                <a:path w="4053" h="3483" extrusionOk="0">
                  <a:moveTo>
                    <a:pt x="2274" y="1"/>
                  </a:moveTo>
                  <a:cubicBezTo>
                    <a:pt x="1833" y="1"/>
                    <a:pt x="1384" y="167"/>
                    <a:pt x="1026" y="538"/>
                  </a:cubicBezTo>
                  <a:cubicBezTo>
                    <a:pt x="1" y="1645"/>
                    <a:pt x="801" y="3483"/>
                    <a:pt x="2303" y="3483"/>
                  </a:cubicBezTo>
                  <a:cubicBezTo>
                    <a:pt x="2319" y="3483"/>
                    <a:pt x="2336" y="3482"/>
                    <a:pt x="2353" y="3482"/>
                  </a:cubicBezTo>
                  <a:cubicBezTo>
                    <a:pt x="3306" y="3440"/>
                    <a:pt x="4053" y="2653"/>
                    <a:pt x="4053" y="1699"/>
                  </a:cubicBezTo>
                  <a:cubicBezTo>
                    <a:pt x="4025" y="674"/>
                    <a:pt x="3164" y="1"/>
                    <a:pt x="2274" y="1"/>
                  </a:cubicBez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1503;p51"/>
            <p:cNvSpPr/>
            <p:nvPr/>
          </p:nvSpPr>
          <p:spPr>
            <a:xfrm>
              <a:off x="3596450" y="5163725"/>
              <a:ext cx="35275" cy="30175"/>
            </a:xfrm>
            <a:custGeom>
              <a:avLst/>
              <a:gdLst/>
              <a:ahLst/>
              <a:cxnLst/>
              <a:rect l="l" t="t" r="r" b="b"/>
              <a:pathLst>
                <a:path w="1411" h="1207" extrusionOk="0">
                  <a:moveTo>
                    <a:pt x="852" y="0"/>
                  </a:moveTo>
                  <a:cubicBezTo>
                    <a:pt x="831" y="0"/>
                    <a:pt x="809" y="2"/>
                    <a:pt x="788" y="4"/>
                  </a:cubicBezTo>
                  <a:cubicBezTo>
                    <a:pt x="0" y="4"/>
                    <a:pt x="0" y="1207"/>
                    <a:pt x="830" y="1207"/>
                  </a:cubicBezTo>
                  <a:cubicBezTo>
                    <a:pt x="1161" y="1165"/>
                    <a:pt x="1410" y="917"/>
                    <a:pt x="1410" y="585"/>
                  </a:cubicBezTo>
                  <a:cubicBezTo>
                    <a:pt x="1410" y="275"/>
                    <a:pt x="1156" y="0"/>
                    <a:pt x="85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1504;p51"/>
            <p:cNvSpPr/>
            <p:nvPr/>
          </p:nvSpPr>
          <p:spPr>
            <a:xfrm>
              <a:off x="3422600" y="4892050"/>
              <a:ext cx="102350" cy="87300"/>
            </a:xfrm>
            <a:custGeom>
              <a:avLst/>
              <a:gdLst/>
              <a:ahLst/>
              <a:cxnLst/>
              <a:rect l="l" t="t" r="r" b="b"/>
              <a:pathLst>
                <a:path w="4094" h="3492" extrusionOk="0">
                  <a:moveTo>
                    <a:pt x="2334" y="1"/>
                  </a:moveTo>
                  <a:cubicBezTo>
                    <a:pt x="1886" y="1"/>
                    <a:pt x="1429" y="171"/>
                    <a:pt x="1067" y="547"/>
                  </a:cubicBezTo>
                  <a:cubicBezTo>
                    <a:pt x="0" y="1655"/>
                    <a:pt x="800" y="3492"/>
                    <a:pt x="2342" y="3492"/>
                  </a:cubicBezTo>
                  <a:cubicBezTo>
                    <a:pt x="2359" y="3492"/>
                    <a:pt x="2376" y="3492"/>
                    <a:pt x="2393" y="3491"/>
                  </a:cubicBezTo>
                  <a:cubicBezTo>
                    <a:pt x="3347" y="3450"/>
                    <a:pt x="4093" y="2662"/>
                    <a:pt x="4093" y="1708"/>
                  </a:cubicBezTo>
                  <a:cubicBezTo>
                    <a:pt x="4066" y="663"/>
                    <a:pt x="3217" y="1"/>
                    <a:pt x="2334" y="1"/>
                  </a:cubicBez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1505;p51"/>
            <p:cNvSpPr/>
            <p:nvPr/>
          </p:nvSpPr>
          <p:spPr>
            <a:xfrm>
              <a:off x="3481400" y="4934750"/>
              <a:ext cx="35250" cy="30075"/>
            </a:xfrm>
            <a:custGeom>
              <a:avLst/>
              <a:gdLst/>
              <a:ahLst/>
              <a:cxnLst/>
              <a:rect l="l" t="t" r="r" b="b"/>
              <a:pathLst>
                <a:path w="1410" h="1203" extrusionOk="0">
                  <a:moveTo>
                    <a:pt x="826" y="0"/>
                  </a:moveTo>
                  <a:cubicBezTo>
                    <a:pt x="666" y="0"/>
                    <a:pt x="502" y="64"/>
                    <a:pt x="373" y="208"/>
                  </a:cubicBezTo>
                  <a:cubicBezTo>
                    <a:pt x="0" y="581"/>
                    <a:pt x="290" y="1203"/>
                    <a:pt x="829" y="1203"/>
                  </a:cubicBezTo>
                  <a:cubicBezTo>
                    <a:pt x="1161" y="1203"/>
                    <a:pt x="1410" y="912"/>
                    <a:pt x="1410" y="581"/>
                  </a:cubicBezTo>
                  <a:cubicBezTo>
                    <a:pt x="1410" y="228"/>
                    <a:pt x="1126" y="0"/>
                    <a:pt x="82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1506;p51"/>
            <p:cNvSpPr/>
            <p:nvPr/>
          </p:nvSpPr>
          <p:spPr>
            <a:xfrm>
              <a:off x="3350775" y="5035400"/>
              <a:ext cx="130625" cy="157925"/>
            </a:xfrm>
            <a:custGeom>
              <a:avLst/>
              <a:gdLst/>
              <a:ahLst/>
              <a:cxnLst/>
              <a:rect l="l" t="t" r="r" b="b"/>
              <a:pathLst>
                <a:path w="5225" h="6317" extrusionOk="0">
                  <a:moveTo>
                    <a:pt x="1718" y="1"/>
                  </a:moveTo>
                  <a:cubicBezTo>
                    <a:pt x="1437" y="1"/>
                    <a:pt x="1152" y="101"/>
                    <a:pt x="913" y="328"/>
                  </a:cubicBezTo>
                  <a:cubicBezTo>
                    <a:pt x="1" y="1116"/>
                    <a:pt x="250" y="2567"/>
                    <a:pt x="706" y="3520"/>
                  </a:cubicBezTo>
                  <a:cubicBezTo>
                    <a:pt x="1120" y="4515"/>
                    <a:pt x="1784" y="5386"/>
                    <a:pt x="2654" y="6050"/>
                  </a:cubicBezTo>
                  <a:cubicBezTo>
                    <a:pt x="2938" y="6225"/>
                    <a:pt x="3304" y="6317"/>
                    <a:pt x="3672" y="6317"/>
                  </a:cubicBezTo>
                  <a:cubicBezTo>
                    <a:pt x="4433" y="6317"/>
                    <a:pt x="5197" y="5922"/>
                    <a:pt x="5225" y="5054"/>
                  </a:cubicBezTo>
                  <a:cubicBezTo>
                    <a:pt x="5225" y="4557"/>
                    <a:pt x="4686" y="4184"/>
                    <a:pt x="4354" y="3852"/>
                  </a:cubicBezTo>
                  <a:cubicBezTo>
                    <a:pt x="3940" y="3520"/>
                    <a:pt x="3608" y="3106"/>
                    <a:pt x="3359" y="2650"/>
                  </a:cubicBezTo>
                  <a:cubicBezTo>
                    <a:pt x="3110" y="2235"/>
                    <a:pt x="2986" y="1779"/>
                    <a:pt x="2986" y="1281"/>
                  </a:cubicBezTo>
                  <a:cubicBezTo>
                    <a:pt x="2986" y="531"/>
                    <a:pt x="2362" y="1"/>
                    <a:pt x="1718" y="1"/>
                  </a:cubicBezTo>
                  <a:close/>
                </a:path>
              </a:pathLst>
            </a:custGeom>
            <a:solidFill>
              <a:srgbClr val="3C241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1507;p51"/>
            <p:cNvSpPr/>
            <p:nvPr/>
          </p:nvSpPr>
          <p:spPr>
            <a:xfrm>
              <a:off x="3364250" y="5111675"/>
              <a:ext cx="102650" cy="81200"/>
            </a:xfrm>
            <a:custGeom>
              <a:avLst/>
              <a:gdLst/>
              <a:ahLst/>
              <a:cxnLst/>
              <a:rect l="l" t="t" r="r" b="b"/>
              <a:pathLst>
                <a:path w="4106" h="3248" extrusionOk="0">
                  <a:moveTo>
                    <a:pt x="300" y="0"/>
                  </a:moveTo>
                  <a:cubicBezTo>
                    <a:pt x="203" y="0"/>
                    <a:pt x="103" y="4"/>
                    <a:pt x="1" y="13"/>
                  </a:cubicBezTo>
                  <a:cubicBezTo>
                    <a:pt x="42" y="138"/>
                    <a:pt x="125" y="304"/>
                    <a:pt x="208" y="469"/>
                  </a:cubicBezTo>
                  <a:cubicBezTo>
                    <a:pt x="581" y="1464"/>
                    <a:pt x="1245" y="2335"/>
                    <a:pt x="2115" y="2999"/>
                  </a:cubicBezTo>
                  <a:cubicBezTo>
                    <a:pt x="2426" y="3164"/>
                    <a:pt x="2768" y="3247"/>
                    <a:pt x="3110" y="3247"/>
                  </a:cubicBezTo>
                  <a:cubicBezTo>
                    <a:pt x="3453" y="3247"/>
                    <a:pt x="3795" y="3164"/>
                    <a:pt x="4106" y="2999"/>
                  </a:cubicBezTo>
                  <a:cubicBezTo>
                    <a:pt x="3669" y="2126"/>
                    <a:pt x="2473" y="0"/>
                    <a:pt x="300" y="0"/>
                  </a:cubicBezTo>
                  <a:close/>
                </a:path>
              </a:pathLst>
            </a:custGeom>
            <a:solidFill>
              <a:srgbClr val="BE1E2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0" y="0"/>
            <a:ext cx="12192000" cy="6858000"/>
          </a:xfrm>
          <a:prstGeom prst="rect">
            <a:avLst/>
          </a:prstGeom>
          <a:solidFill>
            <a:srgbClr val="FAE0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Calibri" panose="020F0502020204030204" charset="0"/>
            </a:endParaRPr>
          </a:p>
        </p:txBody>
      </p:sp>
      <p:sp>
        <p:nvSpPr>
          <p:cNvPr id="4" name="矩形 3"/>
          <p:cNvSpPr/>
          <p:nvPr/>
        </p:nvSpPr>
        <p:spPr>
          <a:xfrm>
            <a:off x="288944" y="317286"/>
            <a:ext cx="11614111" cy="6259286"/>
          </a:xfrm>
          <a:prstGeom prst="rect">
            <a:avLst/>
          </a:prstGeom>
          <a:solidFill>
            <a:srgbClr val="FFFFFF"/>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Calibri" panose="020F0502020204030204" charset="0"/>
            </a:endParaRPr>
          </a:p>
        </p:txBody>
      </p:sp>
      <p:grpSp>
        <p:nvGrpSpPr>
          <p:cNvPr id="15" name="Group 14"/>
          <p:cNvGrpSpPr/>
          <p:nvPr/>
        </p:nvGrpSpPr>
        <p:grpSpPr>
          <a:xfrm>
            <a:off x="1061658" y="740900"/>
            <a:ext cx="10068682" cy="5412057"/>
            <a:chOff x="1447043" y="740899"/>
            <a:chExt cx="9578901" cy="5412057"/>
          </a:xfrm>
        </p:grpSpPr>
        <p:sp>
          <p:nvSpPr>
            <p:cNvPr id="16" name="Freeform 15"/>
            <p:cNvSpPr/>
            <p:nvPr/>
          </p:nvSpPr>
          <p:spPr>
            <a:xfrm rot="21600000">
              <a:off x="2199341" y="740899"/>
              <a:ext cx="8826603" cy="1504598"/>
            </a:xfrm>
            <a:custGeom>
              <a:avLst/>
              <a:gdLst>
                <a:gd name="connsiteX0" fmla="*/ 0 w 8826603"/>
                <a:gd name="connsiteY0" fmla="*/ 0 h 1504596"/>
                <a:gd name="connsiteX1" fmla="*/ 8074305 w 8826603"/>
                <a:gd name="connsiteY1" fmla="*/ 0 h 1504596"/>
                <a:gd name="connsiteX2" fmla="*/ 8826603 w 8826603"/>
                <a:gd name="connsiteY2" fmla="*/ 752298 h 1504596"/>
                <a:gd name="connsiteX3" fmla="*/ 8074305 w 8826603"/>
                <a:gd name="connsiteY3" fmla="*/ 1504596 h 1504596"/>
                <a:gd name="connsiteX4" fmla="*/ 0 w 8826603"/>
                <a:gd name="connsiteY4" fmla="*/ 1504596 h 1504596"/>
                <a:gd name="connsiteX5" fmla="*/ 0 w 8826603"/>
                <a:gd name="connsiteY5" fmla="*/ 0 h 15045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826603" h="1504596">
                  <a:moveTo>
                    <a:pt x="8826603" y="1504595"/>
                  </a:moveTo>
                  <a:lnTo>
                    <a:pt x="752298" y="1504595"/>
                  </a:lnTo>
                  <a:lnTo>
                    <a:pt x="0" y="752298"/>
                  </a:lnTo>
                  <a:lnTo>
                    <a:pt x="752298" y="1"/>
                  </a:lnTo>
                  <a:lnTo>
                    <a:pt x="8826603" y="1"/>
                  </a:lnTo>
                  <a:lnTo>
                    <a:pt x="8826603" y="1504595"/>
                  </a:lnTo>
                  <a:close/>
                </a:path>
              </a:pathLst>
            </a:custGeom>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spcFirstLastPara="0" vert="horz" wrap="square" lIns="1039634" tIns="137161" rIns="256032" bIns="137161" numCol="1" spcCol="1270" anchor="ctr" anchorCtr="0">
              <a:noAutofit/>
            </a:bodyPr>
            <a:lstStyle/>
            <a:p>
              <a:pPr lvl="0" algn="ctr" defTabSz="1600200">
                <a:lnSpc>
                  <a:spcPct val="90000"/>
                </a:lnSpc>
                <a:spcBef>
                  <a:spcPct val="0"/>
                </a:spcBef>
                <a:spcAft>
                  <a:spcPct val="35000"/>
                </a:spcAft>
              </a:pPr>
              <a:r>
                <a:rPr lang="en-US" altLang="zh-CN" sz="2800" b="1" kern="1200" dirty="0" err="1" smtClean="0">
                  <a:solidFill>
                    <a:schemeClr val="tx1">
                      <a:lumMod val="95000"/>
                      <a:lumOff val="5000"/>
                    </a:schemeClr>
                  </a:solidFill>
                  <a:latin typeface="Arial" panose="020B0604020202020204" pitchFamily="34" charset="0"/>
                  <a:ea typeface="Calibri" panose="020F0502020204030204" charset="0"/>
                  <a:cs typeface="Arial" panose="020B0604020202020204" pitchFamily="34" charset="0"/>
                </a:rPr>
                <a:t>Câu</a:t>
              </a:r>
              <a:r>
                <a:rPr lang="en-US" altLang="zh-CN" sz="2800" b="1" kern="1200" dirty="0" smtClean="0">
                  <a:solidFill>
                    <a:schemeClr val="tx1">
                      <a:lumMod val="95000"/>
                      <a:lumOff val="5000"/>
                    </a:schemeClr>
                  </a:solidFill>
                  <a:latin typeface="Arial" panose="020B0604020202020204" pitchFamily="34" charset="0"/>
                  <a:ea typeface="Calibri" panose="020F0502020204030204" charset="0"/>
                  <a:cs typeface="Arial" panose="020B0604020202020204" pitchFamily="34" charset="0"/>
                </a:rPr>
                <a:t> </a:t>
              </a:r>
              <a:r>
                <a:rPr lang="en-US" altLang="zh-CN" sz="2800" b="1" kern="1200" dirty="0" err="1" smtClean="0">
                  <a:solidFill>
                    <a:schemeClr val="tx1">
                      <a:lumMod val="95000"/>
                      <a:lumOff val="5000"/>
                    </a:schemeClr>
                  </a:solidFill>
                  <a:latin typeface="Arial" panose="020B0604020202020204" pitchFamily="34" charset="0"/>
                  <a:ea typeface="Calibri" panose="020F0502020204030204" charset="0"/>
                  <a:cs typeface="Arial" panose="020B0604020202020204" pitchFamily="34" charset="0"/>
                </a:rPr>
                <a:t>chuyện</a:t>
              </a:r>
              <a:r>
                <a:rPr lang="en-US" altLang="zh-CN" sz="2800" b="1" kern="1200" dirty="0" smtClean="0">
                  <a:solidFill>
                    <a:schemeClr val="tx1">
                      <a:lumMod val="95000"/>
                      <a:lumOff val="5000"/>
                    </a:schemeClr>
                  </a:solidFill>
                  <a:latin typeface="Arial" panose="020B0604020202020204" pitchFamily="34" charset="0"/>
                  <a:ea typeface="Calibri" panose="020F0502020204030204" charset="0"/>
                  <a:cs typeface="Arial" panose="020B0604020202020204" pitchFamily="34" charset="0"/>
                </a:rPr>
                <a:t> </a:t>
              </a:r>
              <a:r>
                <a:rPr lang="en-US" altLang="zh-CN" sz="2800" b="1" kern="1200" dirty="0" err="1" smtClean="0">
                  <a:solidFill>
                    <a:schemeClr val="tx1">
                      <a:lumMod val="95000"/>
                      <a:lumOff val="5000"/>
                    </a:schemeClr>
                  </a:solidFill>
                  <a:latin typeface="Arial" panose="020B0604020202020204" pitchFamily="34" charset="0"/>
                  <a:ea typeface="Calibri" panose="020F0502020204030204" charset="0"/>
                  <a:cs typeface="Arial" panose="020B0604020202020204" pitchFamily="34" charset="0"/>
                </a:rPr>
                <a:t>miêu</a:t>
              </a:r>
              <a:r>
                <a:rPr lang="en-US" altLang="zh-CN" sz="2800" b="1" kern="1200" dirty="0" smtClean="0">
                  <a:solidFill>
                    <a:schemeClr val="tx1">
                      <a:lumMod val="95000"/>
                      <a:lumOff val="5000"/>
                    </a:schemeClr>
                  </a:solidFill>
                  <a:latin typeface="Arial" panose="020B0604020202020204" pitchFamily="34" charset="0"/>
                  <a:ea typeface="Calibri" panose="020F0502020204030204" charset="0"/>
                  <a:cs typeface="Arial" panose="020B0604020202020204" pitchFamily="34" charset="0"/>
                </a:rPr>
                <a:t> </a:t>
              </a:r>
              <a:r>
                <a:rPr lang="en-US" altLang="zh-CN" sz="2800" b="1" kern="1200" dirty="0" err="1" smtClean="0">
                  <a:solidFill>
                    <a:schemeClr val="tx1">
                      <a:lumMod val="95000"/>
                      <a:lumOff val="5000"/>
                    </a:schemeClr>
                  </a:solidFill>
                  <a:latin typeface="Arial" panose="020B0604020202020204" pitchFamily="34" charset="0"/>
                  <a:ea typeface="Calibri" panose="020F0502020204030204" charset="0"/>
                  <a:cs typeface="Arial" panose="020B0604020202020204" pitchFamily="34" charset="0"/>
                </a:rPr>
                <a:t>tả</a:t>
              </a:r>
              <a:r>
                <a:rPr lang="en-US" altLang="zh-CN" sz="2800" b="1" kern="1200" dirty="0" smtClean="0">
                  <a:solidFill>
                    <a:schemeClr val="tx1">
                      <a:lumMod val="95000"/>
                      <a:lumOff val="5000"/>
                    </a:schemeClr>
                  </a:solidFill>
                  <a:latin typeface="Arial" panose="020B0604020202020204" pitchFamily="34" charset="0"/>
                  <a:ea typeface="Calibri" panose="020F0502020204030204" charset="0"/>
                  <a:cs typeface="Arial" panose="020B0604020202020204" pitchFamily="34" charset="0"/>
                </a:rPr>
                <a:t> </a:t>
              </a:r>
              <a:r>
                <a:rPr lang="en-US" altLang="zh-CN" sz="2800" b="1" kern="1200" dirty="0" err="1" smtClean="0">
                  <a:solidFill>
                    <a:schemeClr val="tx1">
                      <a:lumMod val="95000"/>
                      <a:lumOff val="5000"/>
                    </a:schemeClr>
                  </a:solidFill>
                  <a:latin typeface="Arial" panose="020B0604020202020204" pitchFamily="34" charset="0"/>
                  <a:ea typeface="Calibri" panose="020F0502020204030204" charset="0"/>
                  <a:cs typeface="Arial" panose="020B0604020202020204" pitchFamily="34" charset="0"/>
                </a:rPr>
                <a:t>cuộc</a:t>
              </a:r>
              <a:r>
                <a:rPr lang="en-US" altLang="zh-CN" sz="2800" b="1" kern="1200" dirty="0" smtClean="0">
                  <a:solidFill>
                    <a:schemeClr val="tx1">
                      <a:lumMod val="95000"/>
                      <a:lumOff val="5000"/>
                    </a:schemeClr>
                  </a:solidFill>
                  <a:latin typeface="Arial" panose="020B0604020202020204" pitchFamily="34" charset="0"/>
                  <a:ea typeface="Calibri" panose="020F0502020204030204" charset="0"/>
                  <a:cs typeface="Arial" panose="020B0604020202020204" pitchFamily="34" charset="0"/>
                </a:rPr>
                <a:t> </a:t>
              </a:r>
              <a:r>
                <a:rPr lang="en-US" altLang="zh-CN" sz="2800" b="1" kern="1200" dirty="0" err="1" smtClean="0">
                  <a:solidFill>
                    <a:schemeClr val="tx1">
                      <a:lumMod val="95000"/>
                      <a:lumOff val="5000"/>
                    </a:schemeClr>
                  </a:solidFill>
                  <a:latin typeface="Arial" panose="020B0604020202020204" pitchFamily="34" charset="0"/>
                  <a:ea typeface="Calibri" panose="020F0502020204030204" charset="0"/>
                  <a:cs typeface="Arial" panose="020B0604020202020204" pitchFamily="34" charset="0"/>
                </a:rPr>
                <a:t>sống</a:t>
              </a:r>
              <a:r>
                <a:rPr lang="en-US" altLang="zh-CN" sz="2800" b="1" kern="1200" dirty="0" smtClean="0">
                  <a:solidFill>
                    <a:schemeClr val="tx1">
                      <a:lumMod val="95000"/>
                      <a:lumOff val="5000"/>
                    </a:schemeClr>
                  </a:solidFill>
                  <a:latin typeface="Arial" panose="020B0604020202020204" pitchFamily="34" charset="0"/>
                  <a:ea typeface="Calibri" panose="020F0502020204030204" charset="0"/>
                  <a:cs typeface="Arial" panose="020B0604020202020204" pitchFamily="34" charset="0"/>
                </a:rPr>
                <a:t> </a:t>
              </a:r>
              <a:r>
                <a:rPr lang="en-US" altLang="zh-CN" sz="2800" b="1" kern="1200" dirty="0" err="1" smtClean="0">
                  <a:solidFill>
                    <a:schemeClr val="tx1">
                      <a:lumMod val="95000"/>
                      <a:lumOff val="5000"/>
                    </a:schemeClr>
                  </a:solidFill>
                  <a:latin typeface="Arial" panose="020B0604020202020204" pitchFamily="34" charset="0"/>
                  <a:ea typeface="Calibri" panose="020F0502020204030204" charset="0"/>
                  <a:cs typeface="Arial" panose="020B0604020202020204" pitchFamily="34" charset="0"/>
                </a:rPr>
                <a:t>của</a:t>
              </a:r>
              <a:r>
                <a:rPr lang="en-US" altLang="zh-CN" sz="2800" b="1" kern="1200" dirty="0" smtClean="0">
                  <a:solidFill>
                    <a:schemeClr val="tx1">
                      <a:lumMod val="95000"/>
                      <a:lumOff val="5000"/>
                    </a:schemeClr>
                  </a:solidFill>
                  <a:latin typeface="Arial" panose="020B0604020202020204" pitchFamily="34" charset="0"/>
                  <a:ea typeface="Calibri" panose="020F0502020204030204" charset="0"/>
                  <a:cs typeface="Arial" panose="020B0604020202020204" pitchFamily="34" charset="0"/>
                </a:rPr>
                <a:t> </a:t>
              </a:r>
              <a:r>
                <a:rPr lang="en-US" altLang="zh-CN" sz="2800" b="1" kern="1200" dirty="0" err="1" smtClean="0">
                  <a:solidFill>
                    <a:schemeClr val="tx1">
                      <a:lumMod val="95000"/>
                      <a:lumOff val="5000"/>
                    </a:schemeClr>
                  </a:solidFill>
                  <a:latin typeface="Arial" panose="020B0604020202020204" pitchFamily="34" charset="0"/>
                  <a:ea typeface="Calibri" panose="020F0502020204030204" charset="0"/>
                  <a:cs typeface="Arial" panose="020B0604020202020204" pitchFamily="34" charset="0"/>
                </a:rPr>
                <a:t>các</a:t>
              </a:r>
              <a:r>
                <a:rPr lang="en-US" altLang="zh-CN" sz="2800" b="1" kern="1200" dirty="0" smtClean="0">
                  <a:solidFill>
                    <a:schemeClr val="tx1">
                      <a:lumMod val="95000"/>
                      <a:lumOff val="5000"/>
                    </a:schemeClr>
                  </a:solidFill>
                  <a:latin typeface="Arial" panose="020B0604020202020204" pitchFamily="34" charset="0"/>
                  <a:ea typeface="Calibri" panose="020F0502020204030204" charset="0"/>
                  <a:cs typeface="Arial" panose="020B0604020202020204" pitchFamily="34" charset="0"/>
                </a:rPr>
                <a:t> </a:t>
              </a:r>
              <a:r>
                <a:rPr lang="en-US" altLang="zh-CN" sz="2800" b="1" kern="1200" dirty="0" err="1" smtClean="0">
                  <a:solidFill>
                    <a:schemeClr val="tx1">
                      <a:lumMod val="95000"/>
                      <a:lumOff val="5000"/>
                    </a:schemeClr>
                  </a:solidFill>
                  <a:latin typeface="Arial" panose="020B0604020202020204" pitchFamily="34" charset="0"/>
                  <a:ea typeface="Calibri" panose="020F0502020204030204" charset="0"/>
                  <a:cs typeface="Arial" panose="020B0604020202020204" pitchFamily="34" charset="0"/>
                </a:rPr>
                <a:t>loài</a:t>
              </a:r>
              <a:r>
                <a:rPr lang="en-US" altLang="zh-CN" sz="2800" b="1" kern="1200" dirty="0" smtClean="0">
                  <a:solidFill>
                    <a:schemeClr val="tx1">
                      <a:lumMod val="95000"/>
                      <a:lumOff val="5000"/>
                    </a:schemeClr>
                  </a:solidFill>
                  <a:latin typeface="Arial" panose="020B0604020202020204" pitchFamily="34" charset="0"/>
                  <a:ea typeface="Calibri" panose="020F0502020204030204" charset="0"/>
                  <a:cs typeface="Arial" panose="020B0604020202020204" pitchFamily="34" charset="0"/>
                </a:rPr>
                <a:t> </a:t>
              </a:r>
              <a:r>
                <a:rPr lang="en-US" altLang="zh-CN" sz="2800" b="1" kern="1200" dirty="0" err="1" smtClean="0">
                  <a:solidFill>
                    <a:schemeClr val="tx1">
                      <a:lumMod val="95000"/>
                      <a:lumOff val="5000"/>
                    </a:schemeClr>
                  </a:solidFill>
                  <a:latin typeface="Arial" panose="020B0604020202020204" pitchFamily="34" charset="0"/>
                  <a:ea typeface="Calibri" panose="020F0502020204030204" charset="0"/>
                  <a:cs typeface="Arial" panose="020B0604020202020204" pitchFamily="34" charset="0"/>
                </a:rPr>
                <a:t>vật</a:t>
              </a:r>
              <a:r>
                <a:rPr lang="en-US" altLang="zh-CN" sz="2800" b="1" kern="1200" dirty="0" smtClean="0">
                  <a:solidFill>
                    <a:schemeClr val="tx1">
                      <a:lumMod val="95000"/>
                      <a:lumOff val="5000"/>
                    </a:schemeClr>
                  </a:solidFill>
                  <a:latin typeface="Arial" panose="020B0604020202020204" pitchFamily="34" charset="0"/>
                  <a:ea typeface="Calibri" panose="020F0502020204030204" charset="0"/>
                  <a:cs typeface="Arial" panose="020B0604020202020204" pitchFamily="34" charset="0"/>
                </a:rPr>
                <a:t> ở </a:t>
              </a:r>
              <a:r>
                <a:rPr lang="en-US" altLang="zh-CN" sz="2800" b="1" kern="1200" dirty="0" err="1" smtClean="0">
                  <a:solidFill>
                    <a:schemeClr val="tx1">
                      <a:lumMod val="95000"/>
                      <a:lumOff val="5000"/>
                    </a:schemeClr>
                  </a:solidFill>
                  <a:latin typeface="Arial" panose="020B0604020202020204" pitchFamily="34" charset="0"/>
                  <a:ea typeface="Calibri" panose="020F0502020204030204" charset="0"/>
                  <a:cs typeface="Arial" panose="020B0604020202020204" pitchFamily="34" charset="0"/>
                </a:rPr>
                <a:t>đâu</a:t>
              </a:r>
              <a:r>
                <a:rPr lang="en-US" altLang="zh-CN" sz="2800" b="1" kern="1200" dirty="0" smtClean="0">
                  <a:solidFill>
                    <a:schemeClr val="tx1">
                      <a:lumMod val="95000"/>
                      <a:lumOff val="5000"/>
                    </a:schemeClr>
                  </a:solidFill>
                  <a:latin typeface="Arial" panose="020B0604020202020204" pitchFamily="34" charset="0"/>
                  <a:ea typeface="Calibri" panose="020F0502020204030204" charset="0"/>
                  <a:cs typeface="Arial" panose="020B0604020202020204" pitchFamily="34" charset="0"/>
                </a:rPr>
                <a:t>, </a:t>
              </a:r>
              <a:r>
                <a:rPr lang="en-US" altLang="zh-CN" sz="2800" b="1" kern="1200" dirty="0" err="1" smtClean="0">
                  <a:solidFill>
                    <a:schemeClr val="tx1">
                      <a:lumMod val="95000"/>
                      <a:lumOff val="5000"/>
                    </a:schemeClr>
                  </a:solidFill>
                  <a:latin typeface="Arial" panose="020B0604020202020204" pitchFamily="34" charset="0"/>
                  <a:ea typeface="Calibri" panose="020F0502020204030204" charset="0"/>
                  <a:cs typeface="Arial" panose="020B0604020202020204" pitchFamily="34" charset="0"/>
                </a:rPr>
                <a:t>vào</a:t>
              </a:r>
              <a:r>
                <a:rPr lang="en-US" altLang="zh-CN" sz="2800" b="1" kern="1200" dirty="0" smtClean="0">
                  <a:solidFill>
                    <a:schemeClr val="tx1">
                      <a:lumMod val="95000"/>
                      <a:lumOff val="5000"/>
                    </a:schemeClr>
                  </a:solidFill>
                  <a:latin typeface="Arial" panose="020B0604020202020204" pitchFamily="34" charset="0"/>
                  <a:ea typeface="Calibri" panose="020F0502020204030204" charset="0"/>
                  <a:cs typeface="Arial" panose="020B0604020202020204" pitchFamily="34" charset="0"/>
                </a:rPr>
                <a:t> </a:t>
              </a:r>
              <a:r>
                <a:rPr lang="en-US" altLang="zh-CN" sz="2800" b="1" kern="1200" dirty="0" err="1" smtClean="0">
                  <a:solidFill>
                    <a:schemeClr val="tx1">
                      <a:lumMod val="95000"/>
                      <a:lumOff val="5000"/>
                    </a:schemeClr>
                  </a:solidFill>
                  <a:latin typeface="Arial" panose="020B0604020202020204" pitchFamily="34" charset="0"/>
                  <a:ea typeface="Calibri" panose="020F0502020204030204" charset="0"/>
                  <a:cs typeface="Arial" panose="020B0604020202020204" pitchFamily="34" charset="0"/>
                </a:rPr>
                <a:t>lúc</a:t>
              </a:r>
              <a:r>
                <a:rPr lang="en-US" altLang="zh-CN" sz="2800" b="1" kern="1200" dirty="0" smtClean="0">
                  <a:solidFill>
                    <a:schemeClr val="tx1">
                      <a:lumMod val="95000"/>
                      <a:lumOff val="5000"/>
                    </a:schemeClr>
                  </a:solidFill>
                  <a:latin typeface="Arial" panose="020B0604020202020204" pitchFamily="34" charset="0"/>
                  <a:ea typeface="Calibri" panose="020F0502020204030204" charset="0"/>
                  <a:cs typeface="Arial" panose="020B0604020202020204" pitchFamily="34" charset="0"/>
                </a:rPr>
                <a:t> </a:t>
              </a:r>
              <a:r>
                <a:rPr lang="en-US" altLang="zh-CN" sz="2800" b="1" kern="1200" dirty="0" err="1" smtClean="0">
                  <a:solidFill>
                    <a:schemeClr val="tx1">
                      <a:lumMod val="95000"/>
                      <a:lumOff val="5000"/>
                    </a:schemeClr>
                  </a:solidFill>
                  <a:latin typeface="Arial" panose="020B0604020202020204" pitchFamily="34" charset="0"/>
                  <a:ea typeface="Calibri" panose="020F0502020204030204" charset="0"/>
                  <a:cs typeface="Arial" panose="020B0604020202020204" pitchFamily="34" charset="0"/>
                </a:rPr>
                <a:t>nào</a:t>
              </a:r>
              <a:r>
                <a:rPr lang="en-US" altLang="zh-CN" sz="2800" b="1" kern="1200" dirty="0" smtClean="0">
                  <a:solidFill>
                    <a:schemeClr val="tx1">
                      <a:lumMod val="95000"/>
                      <a:lumOff val="5000"/>
                    </a:schemeClr>
                  </a:solidFill>
                  <a:latin typeface="Arial" panose="020B0604020202020204" pitchFamily="34" charset="0"/>
                  <a:ea typeface="Calibri" panose="020F0502020204030204" charset="0"/>
                  <a:cs typeface="Arial" panose="020B0604020202020204" pitchFamily="34" charset="0"/>
                </a:rPr>
                <a:t>?</a:t>
              </a:r>
              <a:endParaRPr lang="en-US" sz="2800" kern="1200" dirty="0"/>
            </a:p>
          </p:txBody>
        </p:sp>
        <p:sp>
          <p:nvSpPr>
            <p:cNvPr id="17" name="Oval 16"/>
            <p:cNvSpPr/>
            <p:nvPr/>
          </p:nvSpPr>
          <p:spPr>
            <a:xfrm>
              <a:off x="1447043" y="740900"/>
              <a:ext cx="1504596" cy="1504596"/>
            </a:xfrm>
            <a:prstGeom prst="ellipse">
              <a:avLst/>
            </a:prstGeom>
          </p:spPr>
          <p:style>
            <a:lnRef idx="0">
              <a:schemeClr val="lt1">
                <a:hueOff val="0"/>
                <a:satOff val="0"/>
                <a:lumOff val="0"/>
                <a:alphaOff val="0"/>
              </a:schemeClr>
            </a:lnRef>
            <a:fillRef idx="1">
              <a:schemeClr val="accent2">
                <a:tint val="50000"/>
                <a:hueOff val="0"/>
                <a:satOff val="0"/>
                <a:lumOff val="0"/>
                <a:alphaOff val="0"/>
              </a:schemeClr>
            </a:fillRef>
            <a:effectRef idx="2">
              <a:schemeClr val="accent2">
                <a:tint val="50000"/>
                <a:hueOff val="0"/>
                <a:satOff val="0"/>
                <a:lumOff val="0"/>
                <a:alphaOff val="0"/>
              </a:schemeClr>
            </a:effectRef>
            <a:fontRef idx="minor">
              <a:schemeClr val="lt1">
                <a:hueOff val="0"/>
                <a:satOff val="0"/>
                <a:lumOff val="0"/>
                <a:alphaOff val="0"/>
              </a:schemeClr>
            </a:fontRef>
          </p:style>
          <p:txBody>
            <a:bodyPr anchor="ctr"/>
            <a:lstStyle/>
            <a:p>
              <a:pPr algn="ctr"/>
              <a:r>
                <a:rPr lang="en-US" sz="3200" b="1" dirty="0" smtClean="0">
                  <a:solidFill>
                    <a:schemeClr val="tx1"/>
                  </a:solidFill>
                  <a:latin typeface="Arial" panose="020B0604020202020204" pitchFamily="34" charset="0"/>
                  <a:cs typeface="Arial" panose="020B0604020202020204" pitchFamily="34" charset="0"/>
                </a:rPr>
                <a:t>a)</a:t>
              </a:r>
              <a:endParaRPr lang="en-US" sz="3200" b="1" dirty="0">
                <a:solidFill>
                  <a:schemeClr val="tx1"/>
                </a:solidFill>
                <a:latin typeface="Arial" panose="020B0604020202020204" pitchFamily="34" charset="0"/>
                <a:cs typeface="Arial" panose="020B0604020202020204" pitchFamily="34" charset="0"/>
              </a:endParaRPr>
            </a:p>
          </p:txBody>
        </p:sp>
        <p:sp>
          <p:nvSpPr>
            <p:cNvPr id="18" name="Freeform 17"/>
            <p:cNvSpPr/>
            <p:nvPr/>
          </p:nvSpPr>
          <p:spPr>
            <a:xfrm rot="21600000">
              <a:off x="2199341" y="2694629"/>
              <a:ext cx="8826603" cy="1504598"/>
            </a:xfrm>
            <a:custGeom>
              <a:avLst/>
              <a:gdLst>
                <a:gd name="connsiteX0" fmla="*/ 0 w 8826603"/>
                <a:gd name="connsiteY0" fmla="*/ 0 h 1504596"/>
                <a:gd name="connsiteX1" fmla="*/ 8074305 w 8826603"/>
                <a:gd name="connsiteY1" fmla="*/ 0 h 1504596"/>
                <a:gd name="connsiteX2" fmla="*/ 8826603 w 8826603"/>
                <a:gd name="connsiteY2" fmla="*/ 752298 h 1504596"/>
                <a:gd name="connsiteX3" fmla="*/ 8074305 w 8826603"/>
                <a:gd name="connsiteY3" fmla="*/ 1504596 h 1504596"/>
                <a:gd name="connsiteX4" fmla="*/ 0 w 8826603"/>
                <a:gd name="connsiteY4" fmla="*/ 1504596 h 1504596"/>
                <a:gd name="connsiteX5" fmla="*/ 0 w 8826603"/>
                <a:gd name="connsiteY5" fmla="*/ 0 h 15045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826603" h="1504596">
                  <a:moveTo>
                    <a:pt x="8826603" y="1504595"/>
                  </a:moveTo>
                  <a:lnTo>
                    <a:pt x="752298" y="1504595"/>
                  </a:lnTo>
                  <a:lnTo>
                    <a:pt x="0" y="752298"/>
                  </a:lnTo>
                  <a:lnTo>
                    <a:pt x="752298" y="1"/>
                  </a:lnTo>
                  <a:lnTo>
                    <a:pt x="8826603" y="1"/>
                  </a:lnTo>
                  <a:lnTo>
                    <a:pt x="8826603" y="1504595"/>
                  </a:lnTo>
                  <a:close/>
                </a:path>
              </a:pathLst>
            </a:custGeom>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spcFirstLastPara="0" vert="horz" wrap="square" lIns="1039634" tIns="137161" rIns="256032" bIns="137161" numCol="1" spcCol="1270" anchor="ctr" anchorCtr="0">
              <a:noAutofit/>
            </a:bodyPr>
            <a:lstStyle/>
            <a:p>
              <a:pPr lvl="0" algn="ctr" defTabSz="1600200">
                <a:lnSpc>
                  <a:spcPct val="90000"/>
                </a:lnSpc>
                <a:spcBef>
                  <a:spcPct val="0"/>
                </a:spcBef>
                <a:spcAft>
                  <a:spcPct val="35000"/>
                </a:spcAft>
              </a:pPr>
              <a:r>
                <a:rPr lang="en-US" altLang="zh-CN" sz="2800" b="1" kern="1200" dirty="0" err="1" smtClean="0">
                  <a:solidFill>
                    <a:schemeClr val="tx1">
                      <a:lumMod val="95000"/>
                      <a:lumOff val="5000"/>
                    </a:schemeClr>
                  </a:solidFill>
                  <a:latin typeface="Arial" panose="020B0604020202020204" pitchFamily="34" charset="0"/>
                  <a:ea typeface="Calibri" panose="020F0502020204030204" charset="0"/>
                  <a:cs typeface="Arial" panose="020B0604020202020204" pitchFamily="34" charset="0"/>
                </a:rPr>
                <a:t>Những</a:t>
              </a:r>
              <a:r>
                <a:rPr lang="en-US" altLang="zh-CN" sz="2800" b="1" kern="1200" dirty="0" smtClean="0">
                  <a:solidFill>
                    <a:schemeClr val="tx1">
                      <a:lumMod val="95000"/>
                      <a:lumOff val="5000"/>
                    </a:schemeClr>
                  </a:solidFill>
                  <a:latin typeface="Arial" panose="020B0604020202020204" pitchFamily="34" charset="0"/>
                  <a:ea typeface="Calibri" panose="020F0502020204030204" charset="0"/>
                  <a:cs typeface="Arial" panose="020B0604020202020204" pitchFamily="34" charset="0"/>
                </a:rPr>
                <a:t> </a:t>
              </a:r>
              <a:r>
                <a:rPr lang="en-US" altLang="zh-CN" sz="2800" b="1" kern="1200" dirty="0" err="1" smtClean="0">
                  <a:solidFill>
                    <a:schemeClr val="tx1">
                      <a:lumMod val="95000"/>
                      <a:lumOff val="5000"/>
                    </a:schemeClr>
                  </a:solidFill>
                  <a:latin typeface="Arial" panose="020B0604020202020204" pitchFamily="34" charset="0"/>
                  <a:ea typeface="Calibri" panose="020F0502020204030204" charset="0"/>
                  <a:cs typeface="Arial" panose="020B0604020202020204" pitchFamily="34" charset="0"/>
                </a:rPr>
                <a:t>loài</a:t>
              </a:r>
              <a:r>
                <a:rPr lang="en-US" altLang="zh-CN" sz="2800" b="1" kern="1200" dirty="0" smtClean="0">
                  <a:solidFill>
                    <a:schemeClr val="tx1">
                      <a:lumMod val="95000"/>
                      <a:lumOff val="5000"/>
                    </a:schemeClr>
                  </a:solidFill>
                  <a:latin typeface="Arial" panose="020B0604020202020204" pitchFamily="34" charset="0"/>
                  <a:ea typeface="Calibri" panose="020F0502020204030204" charset="0"/>
                  <a:cs typeface="Arial" panose="020B0604020202020204" pitchFamily="34" charset="0"/>
                </a:rPr>
                <a:t> </a:t>
              </a:r>
              <a:r>
                <a:rPr lang="en-US" altLang="zh-CN" sz="2800" b="1" kern="1200" dirty="0" err="1" smtClean="0">
                  <a:solidFill>
                    <a:schemeClr val="tx1">
                      <a:lumMod val="95000"/>
                      <a:lumOff val="5000"/>
                    </a:schemeClr>
                  </a:solidFill>
                  <a:latin typeface="Arial" panose="020B0604020202020204" pitchFamily="34" charset="0"/>
                  <a:ea typeface="Calibri" panose="020F0502020204030204" charset="0"/>
                  <a:cs typeface="Arial" panose="020B0604020202020204" pitchFamily="34" charset="0"/>
                </a:rPr>
                <a:t>vật</a:t>
              </a:r>
              <a:r>
                <a:rPr lang="en-US" altLang="zh-CN" sz="2800" b="1" kern="1200" dirty="0" smtClean="0">
                  <a:solidFill>
                    <a:schemeClr val="tx1">
                      <a:lumMod val="95000"/>
                      <a:lumOff val="5000"/>
                    </a:schemeClr>
                  </a:solidFill>
                  <a:latin typeface="Arial" panose="020B0604020202020204" pitchFamily="34" charset="0"/>
                  <a:ea typeface="Calibri" panose="020F0502020204030204" charset="0"/>
                  <a:cs typeface="Arial" panose="020B0604020202020204" pitchFamily="34" charset="0"/>
                </a:rPr>
                <a:t> </a:t>
              </a:r>
              <a:r>
                <a:rPr lang="en-US" altLang="zh-CN" sz="2800" b="1" kern="1200" dirty="0" err="1" smtClean="0">
                  <a:solidFill>
                    <a:schemeClr val="tx1">
                      <a:lumMod val="95000"/>
                      <a:lumOff val="5000"/>
                    </a:schemeClr>
                  </a:solidFill>
                  <a:latin typeface="Arial" panose="020B0604020202020204" pitchFamily="34" charset="0"/>
                  <a:ea typeface="Calibri" panose="020F0502020204030204" charset="0"/>
                  <a:cs typeface="Arial" panose="020B0604020202020204" pitchFamily="34" charset="0"/>
                </a:rPr>
                <a:t>nào</a:t>
              </a:r>
              <a:r>
                <a:rPr lang="en-US" altLang="zh-CN" sz="2800" b="1" kern="1200" dirty="0" smtClean="0">
                  <a:solidFill>
                    <a:schemeClr val="tx1">
                      <a:lumMod val="95000"/>
                      <a:lumOff val="5000"/>
                    </a:schemeClr>
                  </a:solidFill>
                  <a:latin typeface="Arial" panose="020B0604020202020204" pitchFamily="34" charset="0"/>
                  <a:ea typeface="Calibri" panose="020F0502020204030204" charset="0"/>
                  <a:cs typeface="Arial" panose="020B0604020202020204" pitchFamily="34" charset="0"/>
                </a:rPr>
                <a:t> </a:t>
              </a:r>
              <a:r>
                <a:rPr lang="en-US" altLang="zh-CN" sz="2800" b="1" kern="1200" dirty="0" err="1" smtClean="0">
                  <a:solidFill>
                    <a:schemeClr val="tx1">
                      <a:lumMod val="95000"/>
                      <a:lumOff val="5000"/>
                    </a:schemeClr>
                  </a:solidFill>
                  <a:latin typeface="Arial" panose="020B0604020202020204" pitchFamily="34" charset="0"/>
                  <a:ea typeface="Calibri" panose="020F0502020204030204" charset="0"/>
                  <a:cs typeface="Arial" panose="020B0604020202020204" pitchFamily="34" charset="0"/>
                </a:rPr>
                <a:t>được</a:t>
              </a:r>
              <a:r>
                <a:rPr lang="en-US" altLang="zh-CN" sz="2800" b="1" kern="1200" dirty="0" smtClean="0">
                  <a:solidFill>
                    <a:schemeClr val="tx1">
                      <a:lumMod val="95000"/>
                      <a:lumOff val="5000"/>
                    </a:schemeClr>
                  </a:solidFill>
                  <a:latin typeface="Arial" panose="020B0604020202020204" pitchFamily="34" charset="0"/>
                  <a:ea typeface="Calibri" panose="020F0502020204030204" charset="0"/>
                  <a:cs typeface="Arial" panose="020B0604020202020204" pitchFamily="34" charset="0"/>
                </a:rPr>
                <a:t> </a:t>
              </a:r>
              <a:r>
                <a:rPr lang="en-US" altLang="zh-CN" sz="2800" b="1" kern="1200" dirty="0" err="1" smtClean="0">
                  <a:solidFill>
                    <a:schemeClr val="tx1">
                      <a:lumMod val="95000"/>
                      <a:lumOff val="5000"/>
                    </a:schemeClr>
                  </a:solidFill>
                  <a:latin typeface="Arial" panose="020B0604020202020204" pitchFamily="34" charset="0"/>
                  <a:ea typeface="Calibri" panose="020F0502020204030204" charset="0"/>
                  <a:cs typeface="Arial" panose="020B0604020202020204" pitchFamily="34" charset="0"/>
                </a:rPr>
                <a:t>nhắc</a:t>
              </a:r>
              <a:r>
                <a:rPr lang="en-US" altLang="zh-CN" sz="2800" b="1" kern="1200" dirty="0" smtClean="0">
                  <a:solidFill>
                    <a:schemeClr val="tx1">
                      <a:lumMod val="95000"/>
                      <a:lumOff val="5000"/>
                    </a:schemeClr>
                  </a:solidFill>
                  <a:latin typeface="Arial" panose="020B0604020202020204" pitchFamily="34" charset="0"/>
                  <a:ea typeface="Calibri" panose="020F0502020204030204" charset="0"/>
                  <a:cs typeface="Arial" panose="020B0604020202020204" pitchFamily="34" charset="0"/>
                </a:rPr>
                <a:t> </a:t>
              </a:r>
              <a:r>
                <a:rPr lang="en-US" altLang="zh-CN" sz="2800" b="1" kern="1200" dirty="0" err="1" smtClean="0">
                  <a:solidFill>
                    <a:schemeClr val="tx1">
                      <a:lumMod val="95000"/>
                      <a:lumOff val="5000"/>
                    </a:schemeClr>
                  </a:solidFill>
                  <a:latin typeface="Arial" panose="020B0604020202020204" pitchFamily="34" charset="0"/>
                  <a:ea typeface="Calibri" panose="020F0502020204030204" charset="0"/>
                  <a:cs typeface="Arial" panose="020B0604020202020204" pitchFamily="34" charset="0"/>
                </a:rPr>
                <a:t>đến</a:t>
              </a:r>
              <a:r>
                <a:rPr lang="en-US" altLang="zh-CN" sz="2800" b="1" kern="1200" dirty="0" smtClean="0">
                  <a:solidFill>
                    <a:schemeClr val="tx1">
                      <a:lumMod val="95000"/>
                      <a:lumOff val="5000"/>
                    </a:schemeClr>
                  </a:solidFill>
                  <a:latin typeface="Arial" panose="020B0604020202020204" pitchFamily="34" charset="0"/>
                  <a:ea typeface="Calibri" panose="020F0502020204030204" charset="0"/>
                  <a:cs typeface="Arial" panose="020B0604020202020204" pitchFamily="34" charset="0"/>
                </a:rPr>
                <a:t> </a:t>
              </a:r>
              <a:r>
                <a:rPr lang="en-US" altLang="zh-CN" sz="2800" b="1" kern="1200" dirty="0" err="1" smtClean="0">
                  <a:solidFill>
                    <a:schemeClr val="tx1">
                      <a:lumMod val="95000"/>
                      <a:lumOff val="5000"/>
                    </a:schemeClr>
                  </a:solidFill>
                  <a:latin typeface="Arial" panose="020B0604020202020204" pitchFamily="34" charset="0"/>
                  <a:ea typeface="Calibri" panose="020F0502020204030204" charset="0"/>
                  <a:cs typeface="Arial" panose="020B0604020202020204" pitchFamily="34" charset="0"/>
                </a:rPr>
                <a:t>trong</a:t>
              </a:r>
              <a:r>
                <a:rPr lang="en-US" altLang="zh-CN" sz="2800" b="1" kern="1200" dirty="0" smtClean="0">
                  <a:solidFill>
                    <a:schemeClr val="tx1">
                      <a:lumMod val="95000"/>
                      <a:lumOff val="5000"/>
                    </a:schemeClr>
                  </a:solidFill>
                  <a:latin typeface="Arial" panose="020B0604020202020204" pitchFamily="34" charset="0"/>
                  <a:ea typeface="Calibri" panose="020F0502020204030204" charset="0"/>
                  <a:cs typeface="Arial" panose="020B0604020202020204" pitchFamily="34" charset="0"/>
                </a:rPr>
                <a:t> </a:t>
              </a:r>
              <a:r>
                <a:rPr lang="en-US" altLang="zh-CN" sz="2800" b="1" kern="1200" dirty="0" err="1" smtClean="0">
                  <a:solidFill>
                    <a:schemeClr val="tx1">
                      <a:lumMod val="95000"/>
                      <a:lumOff val="5000"/>
                    </a:schemeClr>
                  </a:solidFill>
                  <a:latin typeface="Arial" panose="020B0604020202020204" pitchFamily="34" charset="0"/>
                  <a:ea typeface="Calibri" panose="020F0502020204030204" charset="0"/>
                  <a:cs typeface="Arial" panose="020B0604020202020204" pitchFamily="34" charset="0"/>
                </a:rPr>
                <a:t>bài</a:t>
              </a:r>
              <a:r>
                <a:rPr lang="en-US" altLang="zh-CN" sz="2800" b="1" kern="1200" dirty="0" smtClean="0">
                  <a:solidFill>
                    <a:schemeClr val="tx1">
                      <a:lumMod val="95000"/>
                      <a:lumOff val="5000"/>
                    </a:schemeClr>
                  </a:solidFill>
                  <a:latin typeface="Arial" panose="020B0604020202020204" pitchFamily="34" charset="0"/>
                  <a:ea typeface="Calibri" panose="020F0502020204030204" charset="0"/>
                  <a:cs typeface="Arial" panose="020B0604020202020204" pitchFamily="34" charset="0"/>
                </a:rPr>
                <a:t>?</a:t>
              </a:r>
              <a:endParaRPr lang="en-US" sz="2800" kern="1200" dirty="0"/>
            </a:p>
          </p:txBody>
        </p:sp>
        <p:sp>
          <p:nvSpPr>
            <p:cNvPr id="19" name="Oval 18"/>
            <p:cNvSpPr/>
            <p:nvPr/>
          </p:nvSpPr>
          <p:spPr>
            <a:xfrm>
              <a:off x="1447043" y="2694630"/>
              <a:ext cx="1504596" cy="1504596"/>
            </a:xfrm>
            <a:prstGeom prst="ellipse">
              <a:avLst/>
            </a:prstGeom>
          </p:spPr>
          <p:style>
            <a:lnRef idx="0">
              <a:schemeClr val="lt1">
                <a:hueOff val="0"/>
                <a:satOff val="0"/>
                <a:lumOff val="0"/>
                <a:alphaOff val="0"/>
              </a:schemeClr>
            </a:lnRef>
            <a:fillRef idx="1">
              <a:schemeClr val="accent2">
                <a:tint val="50000"/>
                <a:hueOff val="0"/>
                <a:satOff val="0"/>
                <a:lumOff val="0"/>
                <a:alphaOff val="0"/>
              </a:schemeClr>
            </a:fillRef>
            <a:effectRef idx="2">
              <a:schemeClr val="accent2">
                <a:tint val="50000"/>
                <a:hueOff val="0"/>
                <a:satOff val="0"/>
                <a:lumOff val="0"/>
                <a:alphaOff val="0"/>
              </a:schemeClr>
            </a:effectRef>
            <a:fontRef idx="minor">
              <a:schemeClr val="lt1">
                <a:hueOff val="0"/>
                <a:satOff val="0"/>
                <a:lumOff val="0"/>
                <a:alphaOff val="0"/>
              </a:schemeClr>
            </a:fontRef>
          </p:style>
          <p:txBody>
            <a:bodyPr anchor="ctr"/>
            <a:lstStyle/>
            <a:p>
              <a:pPr algn="ctr"/>
              <a:r>
                <a:rPr lang="en-US" sz="3200" b="1" dirty="0" smtClean="0">
                  <a:solidFill>
                    <a:schemeClr val="tx1"/>
                  </a:solidFill>
                  <a:latin typeface="Arial" panose="020B0604020202020204" pitchFamily="34" charset="0"/>
                  <a:cs typeface="Arial" panose="020B0604020202020204" pitchFamily="34" charset="0"/>
                </a:rPr>
                <a:t>b)</a:t>
              </a:r>
              <a:endParaRPr lang="en-US" sz="3200" b="1" dirty="0">
                <a:solidFill>
                  <a:schemeClr val="tx1"/>
                </a:solidFill>
                <a:latin typeface="Arial" panose="020B0604020202020204" pitchFamily="34" charset="0"/>
                <a:cs typeface="Arial" panose="020B0604020202020204" pitchFamily="34" charset="0"/>
              </a:endParaRPr>
            </a:p>
          </p:txBody>
        </p:sp>
        <p:sp>
          <p:nvSpPr>
            <p:cNvPr id="20" name="Freeform 19"/>
            <p:cNvSpPr/>
            <p:nvPr/>
          </p:nvSpPr>
          <p:spPr>
            <a:xfrm rot="21600000">
              <a:off x="2199341" y="4648359"/>
              <a:ext cx="8826603" cy="1504597"/>
            </a:xfrm>
            <a:custGeom>
              <a:avLst/>
              <a:gdLst>
                <a:gd name="connsiteX0" fmla="*/ 0 w 8826603"/>
                <a:gd name="connsiteY0" fmla="*/ 0 h 1504596"/>
                <a:gd name="connsiteX1" fmla="*/ 8074305 w 8826603"/>
                <a:gd name="connsiteY1" fmla="*/ 0 h 1504596"/>
                <a:gd name="connsiteX2" fmla="*/ 8826603 w 8826603"/>
                <a:gd name="connsiteY2" fmla="*/ 752298 h 1504596"/>
                <a:gd name="connsiteX3" fmla="*/ 8074305 w 8826603"/>
                <a:gd name="connsiteY3" fmla="*/ 1504596 h 1504596"/>
                <a:gd name="connsiteX4" fmla="*/ 0 w 8826603"/>
                <a:gd name="connsiteY4" fmla="*/ 1504596 h 1504596"/>
                <a:gd name="connsiteX5" fmla="*/ 0 w 8826603"/>
                <a:gd name="connsiteY5" fmla="*/ 0 h 15045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826603" h="1504596">
                  <a:moveTo>
                    <a:pt x="8826603" y="1504595"/>
                  </a:moveTo>
                  <a:lnTo>
                    <a:pt x="752298" y="1504595"/>
                  </a:lnTo>
                  <a:lnTo>
                    <a:pt x="0" y="752298"/>
                  </a:lnTo>
                  <a:lnTo>
                    <a:pt x="752298" y="1"/>
                  </a:lnTo>
                  <a:lnTo>
                    <a:pt x="8826603" y="1"/>
                  </a:lnTo>
                  <a:lnTo>
                    <a:pt x="8826603" y="1504595"/>
                  </a:lnTo>
                  <a:close/>
                </a:path>
              </a:pathLst>
            </a:custGeom>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spcFirstLastPara="0" vert="horz" wrap="square" lIns="1039634" tIns="137161" rIns="256032" bIns="137160" numCol="1" spcCol="1270" anchor="ctr" anchorCtr="0">
              <a:noAutofit/>
            </a:bodyPr>
            <a:lstStyle/>
            <a:p>
              <a:pPr lvl="0" algn="ctr" defTabSz="1600200">
                <a:lnSpc>
                  <a:spcPct val="90000"/>
                </a:lnSpc>
                <a:spcBef>
                  <a:spcPct val="0"/>
                </a:spcBef>
                <a:spcAft>
                  <a:spcPct val="35000"/>
                </a:spcAft>
              </a:pPr>
              <a:r>
                <a:rPr lang="en-US" altLang="zh-CN" sz="2800" b="1" kern="1200" dirty="0" err="1" smtClean="0">
                  <a:solidFill>
                    <a:schemeClr val="tx1">
                      <a:lumMod val="95000"/>
                      <a:lumOff val="5000"/>
                    </a:schemeClr>
                  </a:solidFill>
                  <a:latin typeface="Arial" panose="020B0604020202020204" pitchFamily="34" charset="0"/>
                  <a:ea typeface="Calibri" panose="020F0502020204030204" charset="0"/>
                  <a:cs typeface="Arial" panose="020B0604020202020204" pitchFamily="34" charset="0"/>
                </a:rPr>
                <a:t>Em</a:t>
              </a:r>
              <a:r>
                <a:rPr lang="en-US" altLang="zh-CN" sz="2800" b="1" kern="1200" dirty="0" smtClean="0">
                  <a:solidFill>
                    <a:schemeClr val="tx1">
                      <a:lumMod val="95000"/>
                      <a:lumOff val="5000"/>
                    </a:schemeClr>
                  </a:solidFill>
                  <a:latin typeface="Arial" panose="020B0604020202020204" pitchFamily="34" charset="0"/>
                  <a:ea typeface="Calibri" panose="020F0502020204030204" charset="0"/>
                  <a:cs typeface="Arial" panose="020B0604020202020204" pitchFamily="34" charset="0"/>
                </a:rPr>
                <a:t> </a:t>
              </a:r>
              <a:r>
                <a:rPr lang="en-US" altLang="zh-CN" sz="2800" b="1" kern="1200" dirty="0" err="1" smtClean="0">
                  <a:solidFill>
                    <a:schemeClr val="tx1">
                      <a:lumMod val="95000"/>
                      <a:lumOff val="5000"/>
                    </a:schemeClr>
                  </a:solidFill>
                  <a:latin typeface="Arial" panose="020B0604020202020204" pitchFamily="34" charset="0"/>
                  <a:ea typeface="Calibri" panose="020F0502020204030204" charset="0"/>
                  <a:cs typeface="Arial" panose="020B0604020202020204" pitchFamily="34" charset="0"/>
                </a:rPr>
                <a:t>học</a:t>
              </a:r>
              <a:r>
                <a:rPr lang="en-US" altLang="zh-CN" sz="2800" b="1" kern="1200" dirty="0" smtClean="0">
                  <a:solidFill>
                    <a:schemeClr val="tx1">
                      <a:lumMod val="95000"/>
                      <a:lumOff val="5000"/>
                    </a:schemeClr>
                  </a:solidFill>
                  <a:latin typeface="Arial" panose="020B0604020202020204" pitchFamily="34" charset="0"/>
                  <a:ea typeface="Calibri" panose="020F0502020204030204" charset="0"/>
                  <a:cs typeface="Arial" panose="020B0604020202020204" pitchFamily="34" charset="0"/>
                </a:rPr>
                <a:t> </a:t>
              </a:r>
              <a:r>
                <a:rPr lang="en-US" altLang="zh-CN" sz="2800" b="1" kern="1200" dirty="0" err="1" smtClean="0">
                  <a:solidFill>
                    <a:schemeClr val="tx1">
                      <a:lumMod val="95000"/>
                      <a:lumOff val="5000"/>
                    </a:schemeClr>
                  </a:solidFill>
                  <a:latin typeface="Arial" panose="020B0604020202020204" pitchFamily="34" charset="0"/>
                  <a:ea typeface="Calibri" panose="020F0502020204030204" charset="0"/>
                  <a:cs typeface="Arial" panose="020B0604020202020204" pitchFamily="34" charset="0"/>
                </a:rPr>
                <a:t>được</a:t>
              </a:r>
              <a:r>
                <a:rPr lang="en-US" altLang="zh-CN" sz="2800" b="1" kern="1200" dirty="0" smtClean="0">
                  <a:solidFill>
                    <a:schemeClr val="tx1">
                      <a:lumMod val="95000"/>
                      <a:lumOff val="5000"/>
                    </a:schemeClr>
                  </a:solidFill>
                  <a:latin typeface="Arial" panose="020B0604020202020204" pitchFamily="34" charset="0"/>
                  <a:ea typeface="Calibri" panose="020F0502020204030204" charset="0"/>
                  <a:cs typeface="Arial" panose="020B0604020202020204" pitchFamily="34" charset="0"/>
                </a:rPr>
                <a:t> </a:t>
              </a:r>
              <a:r>
                <a:rPr lang="en-US" altLang="zh-CN" sz="2800" b="1" kern="1200" dirty="0" err="1" smtClean="0">
                  <a:solidFill>
                    <a:schemeClr val="tx1">
                      <a:lumMod val="95000"/>
                      <a:lumOff val="5000"/>
                    </a:schemeClr>
                  </a:solidFill>
                  <a:latin typeface="Arial" panose="020B0604020202020204" pitchFamily="34" charset="0"/>
                  <a:ea typeface="Calibri" panose="020F0502020204030204" charset="0"/>
                  <a:cs typeface="Arial" panose="020B0604020202020204" pitchFamily="34" charset="0"/>
                </a:rPr>
                <a:t>điều</a:t>
              </a:r>
              <a:r>
                <a:rPr lang="en-US" altLang="zh-CN" sz="2800" b="1" kern="1200" dirty="0" smtClean="0">
                  <a:solidFill>
                    <a:schemeClr val="tx1">
                      <a:lumMod val="95000"/>
                      <a:lumOff val="5000"/>
                    </a:schemeClr>
                  </a:solidFill>
                  <a:latin typeface="Arial" panose="020B0604020202020204" pitchFamily="34" charset="0"/>
                  <a:ea typeface="Calibri" panose="020F0502020204030204" charset="0"/>
                  <a:cs typeface="Arial" panose="020B0604020202020204" pitchFamily="34" charset="0"/>
                </a:rPr>
                <a:t> </a:t>
              </a:r>
              <a:r>
                <a:rPr lang="en-US" altLang="zh-CN" sz="2800" b="1" kern="1200" dirty="0" err="1" smtClean="0">
                  <a:solidFill>
                    <a:schemeClr val="tx1">
                      <a:lumMod val="95000"/>
                      <a:lumOff val="5000"/>
                    </a:schemeClr>
                  </a:solidFill>
                  <a:latin typeface="Arial" panose="020B0604020202020204" pitchFamily="34" charset="0"/>
                  <a:ea typeface="Calibri" panose="020F0502020204030204" charset="0"/>
                  <a:cs typeface="Arial" panose="020B0604020202020204" pitchFamily="34" charset="0"/>
                </a:rPr>
                <a:t>gì</a:t>
              </a:r>
              <a:r>
                <a:rPr lang="en-US" altLang="zh-CN" sz="2800" b="1" kern="1200" dirty="0" smtClean="0">
                  <a:solidFill>
                    <a:schemeClr val="tx1">
                      <a:lumMod val="95000"/>
                      <a:lumOff val="5000"/>
                    </a:schemeClr>
                  </a:solidFill>
                  <a:latin typeface="Arial" panose="020B0604020202020204" pitchFamily="34" charset="0"/>
                  <a:ea typeface="Calibri" panose="020F0502020204030204" charset="0"/>
                  <a:cs typeface="Arial" panose="020B0604020202020204" pitchFamily="34" charset="0"/>
                </a:rPr>
                <a:t> </a:t>
              </a:r>
              <a:r>
                <a:rPr lang="en-US" altLang="zh-CN" sz="2800" b="1" kern="1200" dirty="0" err="1" smtClean="0">
                  <a:solidFill>
                    <a:schemeClr val="tx1">
                      <a:lumMod val="95000"/>
                      <a:lumOff val="5000"/>
                    </a:schemeClr>
                  </a:solidFill>
                  <a:latin typeface="Arial" panose="020B0604020202020204" pitchFamily="34" charset="0"/>
                  <a:ea typeface="Calibri" panose="020F0502020204030204" charset="0"/>
                  <a:cs typeface="Arial" panose="020B0604020202020204" pitchFamily="34" charset="0"/>
                </a:rPr>
                <a:t>từ</a:t>
              </a:r>
              <a:r>
                <a:rPr lang="en-US" altLang="zh-CN" sz="2800" b="1" kern="1200" dirty="0" smtClean="0">
                  <a:solidFill>
                    <a:schemeClr val="tx1">
                      <a:lumMod val="95000"/>
                      <a:lumOff val="5000"/>
                    </a:schemeClr>
                  </a:solidFill>
                  <a:latin typeface="Arial" panose="020B0604020202020204" pitchFamily="34" charset="0"/>
                  <a:ea typeface="Calibri" panose="020F0502020204030204" charset="0"/>
                  <a:cs typeface="Arial" panose="020B0604020202020204" pitchFamily="34" charset="0"/>
                </a:rPr>
                <a:t> </a:t>
              </a:r>
              <a:r>
                <a:rPr lang="en-US" altLang="zh-CN" sz="2800" b="1" kern="1200" dirty="0" err="1" smtClean="0">
                  <a:solidFill>
                    <a:schemeClr val="tx1">
                      <a:lumMod val="95000"/>
                      <a:lumOff val="5000"/>
                    </a:schemeClr>
                  </a:solidFill>
                  <a:latin typeface="Arial" panose="020B0604020202020204" pitchFamily="34" charset="0"/>
                  <a:ea typeface="Calibri" panose="020F0502020204030204" charset="0"/>
                  <a:cs typeface="Arial" panose="020B0604020202020204" pitchFamily="34" charset="0"/>
                </a:rPr>
                <a:t>các</a:t>
              </a:r>
              <a:r>
                <a:rPr lang="en-US" altLang="zh-CN" sz="2800" b="1" kern="1200" dirty="0" smtClean="0">
                  <a:solidFill>
                    <a:schemeClr val="tx1">
                      <a:lumMod val="95000"/>
                      <a:lumOff val="5000"/>
                    </a:schemeClr>
                  </a:solidFill>
                  <a:latin typeface="Arial" panose="020B0604020202020204" pitchFamily="34" charset="0"/>
                  <a:ea typeface="Calibri" panose="020F0502020204030204" charset="0"/>
                  <a:cs typeface="Arial" panose="020B0604020202020204" pitchFamily="34" charset="0"/>
                </a:rPr>
                <a:t> </a:t>
              </a:r>
              <a:r>
                <a:rPr lang="en-US" altLang="zh-CN" sz="2800" b="1" kern="1200" dirty="0" err="1" smtClean="0">
                  <a:solidFill>
                    <a:schemeClr val="tx1">
                      <a:lumMod val="95000"/>
                      <a:lumOff val="5000"/>
                    </a:schemeClr>
                  </a:solidFill>
                  <a:latin typeface="Arial" panose="020B0604020202020204" pitchFamily="34" charset="0"/>
                  <a:ea typeface="Calibri" panose="020F0502020204030204" charset="0"/>
                  <a:cs typeface="Arial" panose="020B0604020202020204" pitchFamily="34" charset="0"/>
                </a:rPr>
                <a:t>nhân</a:t>
              </a:r>
              <a:r>
                <a:rPr lang="en-US" altLang="zh-CN" sz="2800" b="1" kern="1200" dirty="0" smtClean="0">
                  <a:solidFill>
                    <a:schemeClr val="tx1">
                      <a:lumMod val="95000"/>
                      <a:lumOff val="5000"/>
                    </a:schemeClr>
                  </a:solidFill>
                  <a:latin typeface="Arial" panose="020B0604020202020204" pitchFamily="34" charset="0"/>
                  <a:ea typeface="Calibri" panose="020F0502020204030204" charset="0"/>
                  <a:cs typeface="Arial" panose="020B0604020202020204" pitchFamily="34" charset="0"/>
                </a:rPr>
                <a:t> </a:t>
              </a:r>
              <a:r>
                <a:rPr lang="en-US" altLang="zh-CN" sz="2800" b="1" kern="1200" dirty="0" err="1" smtClean="0">
                  <a:solidFill>
                    <a:schemeClr val="tx1">
                      <a:lumMod val="95000"/>
                      <a:lumOff val="5000"/>
                    </a:schemeClr>
                  </a:solidFill>
                  <a:latin typeface="Arial" panose="020B0604020202020204" pitchFamily="34" charset="0"/>
                  <a:ea typeface="Calibri" panose="020F0502020204030204" charset="0"/>
                  <a:cs typeface="Arial" panose="020B0604020202020204" pitchFamily="34" charset="0"/>
                </a:rPr>
                <a:t>vật</a:t>
              </a:r>
              <a:r>
                <a:rPr lang="en-US" altLang="zh-CN" sz="2800" b="1" kern="1200" dirty="0" smtClean="0">
                  <a:solidFill>
                    <a:schemeClr val="tx1">
                      <a:lumMod val="95000"/>
                      <a:lumOff val="5000"/>
                    </a:schemeClr>
                  </a:solidFill>
                  <a:latin typeface="Arial" panose="020B0604020202020204" pitchFamily="34" charset="0"/>
                  <a:ea typeface="Calibri" panose="020F0502020204030204" charset="0"/>
                  <a:cs typeface="Arial" panose="020B0604020202020204" pitchFamily="34" charset="0"/>
                </a:rPr>
                <a:t>         </a:t>
              </a:r>
              <a:r>
                <a:rPr lang="en-US" altLang="zh-CN" sz="2800" b="1" kern="1200" dirty="0" err="1" smtClean="0">
                  <a:solidFill>
                    <a:schemeClr val="tx1">
                      <a:lumMod val="95000"/>
                      <a:lumOff val="5000"/>
                    </a:schemeClr>
                  </a:solidFill>
                  <a:latin typeface="Arial" panose="020B0604020202020204" pitchFamily="34" charset="0"/>
                  <a:ea typeface="Calibri" panose="020F0502020204030204" charset="0"/>
                  <a:cs typeface="Arial" panose="020B0604020202020204" pitchFamily="34" charset="0"/>
                </a:rPr>
                <a:t>trong</a:t>
              </a:r>
              <a:r>
                <a:rPr lang="en-US" altLang="zh-CN" sz="2800" b="1" kern="1200" dirty="0" smtClean="0">
                  <a:solidFill>
                    <a:schemeClr val="tx1">
                      <a:lumMod val="95000"/>
                      <a:lumOff val="5000"/>
                    </a:schemeClr>
                  </a:solidFill>
                  <a:latin typeface="Arial" panose="020B0604020202020204" pitchFamily="34" charset="0"/>
                  <a:ea typeface="Calibri" panose="020F0502020204030204" charset="0"/>
                  <a:cs typeface="Arial" panose="020B0604020202020204" pitchFamily="34" charset="0"/>
                </a:rPr>
                <a:t> </a:t>
              </a:r>
              <a:r>
                <a:rPr lang="en-US" altLang="zh-CN" sz="2800" b="1" kern="1200" dirty="0" err="1" smtClean="0">
                  <a:solidFill>
                    <a:schemeClr val="tx1">
                      <a:lumMod val="95000"/>
                      <a:lumOff val="5000"/>
                    </a:schemeClr>
                  </a:solidFill>
                  <a:latin typeface="Arial" panose="020B0604020202020204" pitchFamily="34" charset="0"/>
                  <a:ea typeface="Calibri" panose="020F0502020204030204" charset="0"/>
                  <a:cs typeface="Arial" panose="020B0604020202020204" pitchFamily="34" charset="0"/>
                </a:rPr>
                <a:t>câu</a:t>
              </a:r>
              <a:r>
                <a:rPr lang="en-US" altLang="zh-CN" sz="2800" b="1" kern="1200" dirty="0" smtClean="0">
                  <a:solidFill>
                    <a:schemeClr val="tx1">
                      <a:lumMod val="95000"/>
                      <a:lumOff val="5000"/>
                    </a:schemeClr>
                  </a:solidFill>
                  <a:latin typeface="Arial" panose="020B0604020202020204" pitchFamily="34" charset="0"/>
                  <a:ea typeface="Calibri" panose="020F0502020204030204" charset="0"/>
                  <a:cs typeface="Arial" panose="020B0604020202020204" pitchFamily="34" charset="0"/>
                </a:rPr>
                <a:t> </a:t>
              </a:r>
              <a:r>
                <a:rPr lang="en-US" altLang="zh-CN" sz="2800" b="1" kern="1200" dirty="0" err="1" smtClean="0">
                  <a:solidFill>
                    <a:schemeClr val="tx1">
                      <a:lumMod val="95000"/>
                      <a:lumOff val="5000"/>
                    </a:schemeClr>
                  </a:solidFill>
                  <a:latin typeface="Arial" panose="020B0604020202020204" pitchFamily="34" charset="0"/>
                  <a:ea typeface="Calibri" panose="020F0502020204030204" charset="0"/>
                  <a:cs typeface="Arial" panose="020B0604020202020204" pitchFamily="34" charset="0"/>
                </a:rPr>
                <a:t>chuyện</a:t>
              </a:r>
              <a:r>
                <a:rPr lang="en-US" altLang="zh-CN" sz="2800" b="1" kern="1200" dirty="0" smtClean="0">
                  <a:solidFill>
                    <a:schemeClr val="tx1">
                      <a:lumMod val="95000"/>
                      <a:lumOff val="5000"/>
                    </a:schemeClr>
                  </a:solidFill>
                  <a:latin typeface="Arial" panose="020B0604020202020204" pitchFamily="34" charset="0"/>
                  <a:ea typeface="Calibri" panose="020F0502020204030204" charset="0"/>
                  <a:cs typeface="Arial" panose="020B0604020202020204" pitchFamily="34" charset="0"/>
                </a:rPr>
                <a:t>?</a:t>
              </a:r>
              <a:endParaRPr lang="en-US" sz="2800" kern="1200" dirty="0"/>
            </a:p>
          </p:txBody>
        </p:sp>
        <p:sp>
          <p:nvSpPr>
            <p:cNvPr id="21" name="Oval 20"/>
            <p:cNvSpPr/>
            <p:nvPr/>
          </p:nvSpPr>
          <p:spPr>
            <a:xfrm>
              <a:off x="1447043" y="4648360"/>
              <a:ext cx="1504596" cy="1504596"/>
            </a:xfrm>
            <a:prstGeom prst="ellipse">
              <a:avLst/>
            </a:prstGeom>
          </p:spPr>
          <p:style>
            <a:lnRef idx="0">
              <a:schemeClr val="lt1">
                <a:hueOff val="0"/>
                <a:satOff val="0"/>
                <a:lumOff val="0"/>
                <a:alphaOff val="0"/>
              </a:schemeClr>
            </a:lnRef>
            <a:fillRef idx="1">
              <a:schemeClr val="accent2">
                <a:tint val="50000"/>
                <a:hueOff val="0"/>
                <a:satOff val="0"/>
                <a:lumOff val="0"/>
                <a:alphaOff val="0"/>
              </a:schemeClr>
            </a:fillRef>
            <a:effectRef idx="2">
              <a:schemeClr val="accent2">
                <a:tint val="50000"/>
                <a:hueOff val="0"/>
                <a:satOff val="0"/>
                <a:lumOff val="0"/>
                <a:alphaOff val="0"/>
              </a:schemeClr>
            </a:effectRef>
            <a:fontRef idx="minor">
              <a:schemeClr val="lt1">
                <a:hueOff val="0"/>
                <a:satOff val="0"/>
                <a:lumOff val="0"/>
                <a:alphaOff val="0"/>
              </a:schemeClr>
            </a:fontRef>
          </p:style>
          <p:txBody>
            <a:bodyPr anchor="ctr"/>
            <a:lstStyle/>
            <a:p>
              <a:pPr algn="ctr"/>
              <a:r>
                <a:rPr lang="en-US" sz="3200" b="1" dirty="0" smtClean="0">
                  <a:solidFill>
                    <a:schemeClr val="tx1"/>
                  </a:solidFill>
                  <a:latin typeface="Arial" panose="020B0604020202020204" pitchFamily="34" charset="0"/>
                  <a:cs typeface="Arial" panose="020B0604020202020204" pitchFamily="34" charset="0"/>
                </a:rPr>
                <a:t>c)</a:t>
              </a:r>
              <a:endParaRPr lang="en-US" sz="3200" b="1" dirty="0">
                <a:solidFill>
                  <a:schemeClr val="tx1"/>
                </a:solidFill>
                <a:latin typeface="Arial" panose="020B0604020202020204" pitchFamily="34" charset="0"/>
                <a:cs typeface="Arial" panose="020B0604020202020204" pitchFamily="34" charset="0"/>
              </a:endParaRP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0" y="0"/>
            <a:ext cx="12192000" cy="6858000"/>
          </a:xfrm>
          <a:prstGeom prst="rect">
            <a:avLst/>
          </a:prstGeom>
          <a:solidFill>
            <a:srgbClr val="FAE0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Calibri" panose="020F0502020204030204" charset="0"/>
            </a:endParaRPr>
          </a:p>
        </p:txBody>
      </p:sp>
      <p:sp>
        <p:nvSpPr>
          <p:cNvPr id="4" name="矩形 3"/>
          <p:cNvSpPr/>
          <p:nvPr/>
        </p:nvSpPr>
        <p:spPr>
          <a:xfrm>
            <a:off x="288944" y="317286"/>
            <a:ext cx="11614111" cy="6259286"/>
          </a:xfrm>
          <a:prstGeom prst="rect">
            <a:avLst/>
          </a:prstGeom>
          <a:solidFill>
            <a:srgbClr val="FFFFFF"/>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Calibri" panose="020F0502020204030204" charset="0"/>
            </a:endParaRPr>
          </a:p>
        </p:txBody>
      </p:sp>
      <p:grpSp>
        <p:nvGrpSpPr>
          <p:cNvPr id="6" name="组合 5"/>
          <p:cNvGrpSpPr/>
          <p:nvPr/>
        </p:nvGrpSpPr>
        <p:grpSpPr>
          <a:xfrm>
            <a:off x="1155700" y="1755775"/>
            <a:ext cx="9772015" cy="3343910"/>
            <a:chOff x="4820997" y="1706218"/>
            <a:chExt cx="3098501" cy="3966464"/>
          </a:xfrm>
        </p:grpSpPr>
        <p:grpSp>
          <p:nvGrpSpPr>
            <p:cNvPr id="8" name="组合 7"/>
            <p:cNvGrpSpPr/>
            <p:nvPr/>
          </p:nvGrpSpPr>
          <p:grpSpPr>
            <a:xfrm>
              <a:off x="4820997" y="1706218"/>
              <a:ext cx="3098501" cy="3966464"/>
              <a:chOff x="798171" y="1428542"/>
              <a:chExt cx="3246918" cy="4238661"/>
            </a:xfrm>
          </p:grpSpPr>
          <p:sp>
            <p:nvSpPr>
              <p:cNvPr id="10" name="矩形 9"/>
              <p:cNvSpPr/>
              <p:nvPr/>
            </p:nvSpPr>
            <p:spPr>
              <a:xfrm rot="223891">
                <a:off x="815738" y="1428542"/>
                <a:ext cx="3229351" cy="4187687"/>
              </a:xfrm>
              <a:prstGeom prst="rect">
                <a:avLst/>
              </a:prstGeom>
              <a:solidFill>
                <a:srgbClr val="F8D43A"/>
              </a:solidFill>
              <a:ln w="19050">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Calibri" panose="020F0502020204030204" charset="0"/>
                </a:endParaRPr>
              </a:p>
            </p:txBody>
          </p:sp>
          <p:sp>
            <p:nvSpPr>
              <p:cNvPr id="11" name="矩形 10"/>
              <p:cNvSpPr/>
              <p:nvPr/>
            </p:nvSpPr>
            <p:spPr>
              <a:xfrm>
                <a:off x="798171" y="1479516"/>
                <a:ext cx="3229351" cy="4187687"/>
              </a:xfrm>
              <a:prstGeom prst="rect">
                <a:avLst/>
              </a:prstGeom>
              <a:solidFill>
                <a:schemeClr val="bg1"/>
              </a:solidFill>
              <a:ln w="19050">
                <a:noFill/>
                <a:prstDash val="solid"/>
                <a:round/>
              </a:ln>
              <a:effectLst>
                <a:outerShdw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Calibri" panose="020F0502020204030204" charset="0"/>
                </a:endParaRPr>
              </a:p>
            </p:txBody>
          </p:sp>
        </p:grpSp>
        <p:sp>
          <p:nvSpPr>
            <p:cNvPr id="9" name="矩形 8"/>
            <p:cNvSpPr/>
            <p:nvPr/>
          </p:nvSpPr>
          <p:spPr>
            <a:xfrm>
              <a:off x="4874261" y="1822174"/>
              <a:ext cx="2975222" cy="3780271"/>
            </a:xfrm>
            <a:prstGeom prst="rect">
              <a:avLst/>
            </a:prstGeom>
            <a:solidFill>
              <a:schemeClr val="bg1"/>
            </a:solidFill>
            <a:ln w="19050" cap="rnd">
              <a:solidFill>
                <a:srgbClr val="F8D43A"/>
              </a:solidFill>
              <a:prstDash val="dash"/>
              <a:roun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Calibri" panose="020F0502020204030204" charset="0"/>
              </a:endParaRPr>
            </a:p>
          </p:txBody>
        </p:sp>
      </p:grpSp>
      <p:sp>
        <p:nvSpPr>
          <p:cNvPr id="100" name="Text Box 99"/>
          <p:cNvSpPr txBox="1"/>
          <p:nvPr/>
        </p:nvSpPr>
        <p:spPr>
          <a:xfrm>
            <a:off x="1436370" y="2075180"/>
            <a:ext cx="9438005" cy="2676525"/>
          </a:xfrm>
          <a:prstGeom prst="rect">
            <a:avLst/>
          </a:prstGeom>
          <a:noFill/>
          <a:ln w="9525">
            <a:noFill/>
          </a:ln>
        </p:spPr>
        <p:txBody>
          <a:bodyPr wrap="square">
            <a:spAutoFit/>
          </a:bodyPr>
          <a:lstStyle/>
          <a:p>
            <a:pPr indent="0">
              <a:lnSpc>
                <a:spcPct val="150000"/>
              </a:lnSpc>
            </a:pPr>
            <a:r>
              <a:rPr lang="en-US" sz="2800" b="0">
                <a:solidFill>
                  <a:srgbClr val="000000"/>
                </a:solidFill>
                <a:latin typeface="Times New Roman" panose="02020603050405020304" charset="0"/>
              </a:rPr>
              <a:t>Kết thúc câu chuyện Khỉ Con đã tự nhủ:  </a:t>
            </a:r>
            <a:r>
              <a:rPr lang="en-US" sz="2800">
                <a:solidFill>
                  <a:srgbClr val="000000"/>
                </a:solidFill>
                <a:latin typeface="Times New Roman" panose="02020603050405020304" charset="0"/>
              </a:rPr>
              <a:t>“</a:t>
            </a:r>
            <a:r>
              <a:rPr lang="en-US" sz="2800" i="1">
                <a:solidFill>
                  <a:srgbClr val="000000"/>
                </a:solidFill>
                <a:latin typeface="Times New Roman" panose="02020603050405020304" charset="0"/>
                <a:sym typeface="+mn-ea"/>
              </a:rPr>
              <a:t>Sung sướng</a:t>
            </a:r>
            <a:r>
              <a:rPr lang="en-US" sz="2800" i="1">
                <a:solidFill>
                  <a:srgbClr val="000000"/>
                </a:solidFill>
                <a:latin typeface="Times New Roman" panose="02020603050405020304" charset="0"/>
              </a:rPr>
              <a:t> biết bao khi ta có nhiều bạn tốt. Ta vừa cho bạn, bạn lại cho ta... Thật là thú vị”</a:t>
            </a:r>
            <a:r>
              <a:rPr lang="en-US" sz="2800" b="0">
                <a:solidFill>
                  <a:srgbClr val="000000"/>
                </a:solidFill>
                <a:latin typeface="Times New Roman" panose="02020603050405020304" charset="0"/>
              </a:rPr>
              <a:t>. </a:t>
            </a:r>
            <a:r>
              <a:rPr lang="en-US" sz="2800" b="1">
                <a:latin typeface="Times New Roman" panose="02020603050405020304" charset="0"/>
              </a:rPr>
              <a:t>Hãy tìm từ đồng nghĩa với sung sướng? Từ trái nghĩa với thú vị?</a:t>
            </a:r>
          </a:p>
        </p:txBody>
      </p:sp>
      <p:sp>
        <p:nvSpPr>
          <p:cNvPr id="13" name="Text Box 12"/>
          <p:cNvSpPr txBox="1"/>
          <p:nvPr/>
        </p:nvSpPr>
        <p:spPr>
          <a:xfrm>
            <a:off x="7218679" y="2215831"/>
            <a:ext cx="2140585" cy="506730"/>
          </a:xfrm>
          <a:prstGeom prst="rect">
            <a:avLst/>
          </a:prstGeom>
          <a:solidFill>
            <a:schemeClr val="bg1"/>
          </a:solidFill>
          <a:ln>
            <a:noFill/>
          </a:ln>
        </p:spPr>
        <p:txBody>
          <a:bodyPr wrap="square" rtlCol="0" anchor="t">
            <a:spAutoFit/>
          </a:bodyPr>
          <a:lstStyle/>
          <a:p>
            <a:r>
              <a:rPr lang="en-US" sz="2700" i="1" dirty="0">
                <a:solidFill>
                  <a:schemeClr val="tx1"/>
                </a:solidFill>
                <a:latin typeface="Times New Roman" panose="02020603050405020304" charset="0"/>
                <a:sym typeface="+mn-ea"/>
              </a:rPr>
              <a:t>“</a:t>
            </a:r>
            <a:r>
              <a:rPr lang="en-US" sz="2700" b="1" i="1" dirty="0">
                <a:solidFill>
                  <a:srgbClr val="FF0000"/>
                </a:solidFill>
                <a:latin typeface="Times New Roman" panose="02020603050405020304" charset="0"/>
                <a:sym typeface="+mn-ea"/>
              </a:rPr>
              <a:t>Sung </a:t>
            </a:r>
            <a:r>
              <a:rPr lang="en-US" sz="2700" b="1" i="1" dirty="0" err="1">
                <a:solidFill>
                  <a:srgbClr val="FF0000"/>
                </a:solidFill>
                <a:latin typeface="Times New Roman" panose="02020603050405020304" charset="0"/>
                <a:sym typeface="+mn-ea"/>
              </a:rPr>
              <a:t>sướng</a:t>
            </a:r>
            <a:endParaRPr lang="en-US" sz="2700" b="1" i="1" dirty="0">
              <a:solidFill>
                <a:srgbClr val="FF0000"/>
              </a:solidFill>
              <a:latin typeface="Times New Roman" panose="02020603050405020304" charset="0"/>
              <a:sym typeface="+mn-ea"/>
            </a:endParaRPr>
          </a:p>
        </p:txBody>
      </p:sp>
      <p:sp>
        <p:nvSpPr>
          <p:cNvPr id="14" name="Text Box 13"/>
          <p:cNvSpPr txBox="1"/>
          <p:nvPr/>
        </p:nvSpPr>
        <p:spPr>
          <a:xfrm>
            <a:off x="1440815" y="3531870"/>
            <a:ext cx="1268730" cy="506730"/>
          </a:xfrm>
          <a:prstGeom prst="rect">
            <a:avLst/>
          </a:prstGeom>
          <a:solidFill>
            <a:schemeClr val="bg1"/>
          </a:solidFill>
          <a:ln>
            <a:noFill/>
          </a:ln>
        </p:spPr>
        <p:txBody>
          <a:bodyPr wrap="none" rtlCol="0" anchor="t">
            <a:spAutoFit/>
          </a:bodyPr>
          <a:lstStyle/>
          <a:p>
            <a:r>
              <a:rPr lang="en-US" sz="2700" b="1" i="1">
                <a:solidFill>
                  <a:srgbClr val="FF0000"/>
                </a:solidFill>
                <a:latin typeface="Times New Roman" panose="02020603050405020304" charset="0"/>
                <a:sym typeface="+mn-ea"/>
              </a:rPr>
              <a:t>thú vị</a:t>
            </a:r>
            <a:r>
              <a:rPr lang="en-US" sz="2700" i="1">
                <a:solidFill>
                  <a:schemeClr val="tx1"/>
                </a:solidFill>
                <a:latin typeface="Times New Roman" panose="02020603050405020304" charset="0"/>
                <a:sym typeface="+mn-ea"/>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P spid="14" grpId="0" animBg="1"/>
      <p:bldP spid="14"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0" y="0"/>
            <a:ext cx="12192000" cy="6858000"/>
          </a:xfrm>
          <a:prstGeom prst="rect">
            <a:avLst/>
          </a:prstGeom>
          <a:solidFill>
            <a:srgbClr val="FAE0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Calibri" panose="020F0502020204030204" charset="0"/>
            </a:endParaRPr>
          </a:p>
        </p:txBody>
      </p:sp>
      <p:sp>
        <p:nvSpPr>
          <p:cNvPr id="4" name="矩形 3"/>
          <p:cNvSpPr/>
          <p:nvPr/>
        </p:nvSpPr>
        <p:spPr>
          <a:xfrm>
            <a:off x="450927" y="408214"/>
            <a:ext cx="11290146" cy="6041572"/>
          </a:xfrm>
          <a:prstGeom prst="rect">
            <a:avLst/>
          </a:prstGeom>
          <a:solidFill>
            <a:srgbClr val="FFFFFF"/>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Calibri" panose="020F0502020204030204" charset="0"/>
            </a:endParaRPr>
          </a:p>
        </p:txBody>
      </p:sp>
      <p:sp>
        <p:nvSpPr>
          <p:cNvPr id="5" name="矩形 4"/>
          <p:cNvSpPr/>
          <p:nvPr/>
        </p:nvSpPr>
        <p:spPr>
          <a:xfrm>
            <a:off x="639120" y="508920"/>
            <a:ext cx="10913759" cy="5840160"/>
          </a:xfrm>
          <a:prstGeom prst="rect">
            <a:avLst/>
          </a:prstGeom>
          <a:solidFill>
            <a:srgbClr val="FFFFFF"/>
          </a:solidFill>
          <a:ln w="38100">
            <a:solidFill>
              <a:srgbClr val="FAE06F"/>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Calibri" panose="020F0502020204030204" charset="0"/>
            </a:endParaRPr>
          </a:p>
        </p:txBody>
      </p:sp>
      <p:sp>
        <p:nvSpPr>
          <p:cNvPr id="34" name="文本框 33"/>
          <p:cNvSpPr txBox="1"/>
          <p:nvPr/>
        </p:nvSpPr>
        <p:spPr>
          <a:xfrm>
            <a:off x="3421380" y="165100"/>
            <a:ext cx="5349240" cy="715305"/>
          </a:xfrm>
          <a:prstGeom prst="roundRect">
            <a:avLst>
              <a:gd name="adj" fmla="val 31443"/>
            </a:avLst>
          </a:prstGeom>
          <a:solidFill>
            <a:schemeClr val="accent5">
              <a:lumMod val="60000"/>
              <a:lumOff val="40000"/>
            </a:schemeClr>
          </a:solidFill>
          <a:ln w="38100">
            <a:solidFill>
              <a:schemeClr val="bg1"/>
            </a:solidFill>
          </a:ln>
        </p:spPr>
        <p:style>
          <a:lnRef idx="2">
            <a:schemeClr val="accent2"/>
          </a:lnRef>
          <a:fillRef idx="1">
            <a:schemeClr val="lt1"/>
          </a:fillRef>
          <a:effectRef idx="0">
            <a:schemeClr val="accent2"/>
          </a:effectRef>
          <a:fontRef idx="minor">
            <a:schemeClr val="dk1"/>
          </a:fontRef>
        </p:style>
        <p:txBody>
          <a:bodyPr wrap="square" rtlCol="0">
            <a:spAutoFit/>
          </a:bodyPr>
          <a:lstStyle>
            <a:defPPr>
              <a:defRPr lang="zh-CN"/>
            </a:defPPr>
            <a:lvl1pPr>
              <a:defRPr sz="4000" b="1">
                <a:solidFill>
                  <a:srgbClr val="9C7D50"/>
                </a:solidFill>
                <a:latin typeface="汉仪趣黑W" panose="00020600040101010101" pitchFamily="18" charset="-122"/>
                <a:ea typeface="汉仪趣黑W" panose="00020600040101010101" pitchFamily="18" charset="-122"/>
              </a:defRPr>
            </a:lvl1pPr>
          </a:lstStyle>
          <a:p>
            <a:pPr algn="ctr"/>
            <a:r>
              <a:rPr lang="en-US" altLang="zh-CN" sz="3200" dirty="0" smtClean="0">
                <a:solidFill>
                  <a:srgbClr val="002060"/>
                </a:solidFill>
                <a:latin typeface="Arial" panose="020B0604020202020204" pitchFamily="34" charset="0"/>
                <a:ea typeface="Calibri" panose="020F0502020204030204" charset="0"/>
                <a:cs typeface="Arial" panose="020B0604020202020204" pitchFamily="34" charset="0"/>
              </a:rPr>
              <a:t>Toán</a:t>
            </a:r>
          </a:p>
        </p:txBody>
      </p:sp>
      <p:grpSp>
        <p:nvGrpSpPr>
          <p:cNvPr id="10" name="Group 9"/>
          <p:cNvGrpSpPr/>
          <p:nvPr/>
        </p:nvGrpSpPr>
        <p:grpSpPr>
          <a:xfrm>
            <a:off x="1191260" y="792480"/>
            <a:ext cx="5080000" cy="2306320"/>
            <a:chOff x="5600" y="3493"/>
            <a:chExt cx="8000" cy="3632"/>
          </a:xfrm>
        </p:grpSpPr>
        <p:sp>
          <p:nvSpPr>
            <p:cNvPr id="100" name="Text Box 99"/>
            <p:cNvSpPr txBox="1"/>
            <p:nvPr/>
          </p:nvSpPr>
          <p:spPr>
            <a:xfrm>
              <a:off x="5600" y="3493"/>
              <a:ext cx="8000" cy="3262"/>
            </a:xfrm>
            <a:prstGeom prst="rect">
              <a:avLst/>
            </a:prstGeom>
            <a:noFill/>
            <a:ln w="9525">
              <a:noFill/>
            </a:ln>
          </p:spPr>
          <p:txBody>
            <a:bodyPr>
              <a:spAutoFit/>
            </a:bodyPr>
            <a:lstStyle/>
            <a:p>
              <a:pPr indent="0" fontAlgn="auto">
                <a:lnSpc>
                  <a:spcPct val="115000"/>
                </a:lnSpc>
                <a:spcBef>
                  <a:spcPts val="0"/>
                </a:spcBef>
                <a:spcAft>
                  <a:spcPts val="0"/>
                </a:spcAft>
              </a:pPr>
              <a:r>
                <a:rPr lang="en-US" sz="2800" b="1" u="sng" dirty="0" err="1">
                  <a:latin typeface="Times New Roman" panose="02020603050405020304" charset="0"/>
                </a:rPr>
                <a:t>Bài</a:t>
              </a:r>
              <a:r>
                <a:rPr lang="en-US" sz="2800" b="1" u="sng" dirty="0">
                  <a:latin typeface="Times New Roman" panose="02020603050405020304" charset="0"/>
                </a:rPr>
                <a:t> 1.</a:t>
              </a:r>
              <a:r>
                <a:rPr lang="en-US" sz="2800" b="1" dirty="0">
                  <a:latin typeface="Times New Roman" panose="02020603050405020304" charset="0"/>
                </a:rPr>
                <a:t> &gt;, &lt;, = ?</a:t>
              </a:r>
              <a:endParaRPr lang="en-US" sz="2800" dirty="0">
                <a:latin typeface="Times New Roman" panose="02020603050405020304" charset="0"/>
              </a:endParaRPr>
            </a:p>
            <a:p>
              <a:pPr indent="0" fontAlgn="auto">
                <a:lnSpc>
                  <a:spcPct val="115000"/>
                </a:lnSpc>
                <a:spcBef>
                  <a:spcPts val="0"/>
                </a:spcBef>
                <a:spcAft>
                  <a:spcPts val="0"/>
                </a:spcAft>
              </a:pPr>
              <a:r>
                <a:rPr lang="en-US" sz="2800" dirty="0">
                  <a:latin typeface="Times New Roman" panose="02020603050405020304" charset="0"/>
                </a:rPr>
                <a:t>a. 45m5dm ............ 4dam 54dm                        </a:t>
              </a:r>
            </a:p>
            <a:p>
              <a:pPr indent="0" fontAlgn="auto">
                <a:lnSpc>
                  <a:spcPct val="115000"/>
                </a:lnSpc>
                <a:spcBef>
                  <a:spcPts val="0"/>
                </a:spcBef>
                <a:spcAft>
                  <a:spcPts val="0"/>
                </a:spcAft>
              </a:pPr>
              <a:r>
                <a:rPr lang="en-US" sz="2800" dirty="0">
                  <a:latin typeface="Times New Roman" panose="02020603050405020304" charset="0"/>
                </a:rPr>
                <a:t>b. 18km 64m ......... 18 064m</a:t>
              </a:r>
            </a:p>
            <a:p>
              <a:pPr indent="0" fontAlgn="auto">
                <a:lnSpc>
                  <a:spcPct val="115000"/>
                </a:lnSpc>
                <a:spcBef>
                  <a:spcPts val="0"/>
                </a:spcBef>
                <a:spcAft>
                  <a:spcPts val="0"/>
                </a:spcAft>
              </a:pPr>
              <a:r>
                <a:rPr lang="en-US" sz="2800" dirty="0">
                  <a:latin typeface="Times New Roman" panose="02020603050405020304" charset="0"/>
                </a:rPr>
                <a:t>c. 650mm ...........      m       </a:t>
              </a:r>
            </a:p>
          </p:txBody>
        </p:sp>
        <p:graphicFrame>
          <p:nvGraphicFramePr>
            <p:cNvPr id="2" name="Object 1">
              <a:hlinkClick r:id="" action="ppaction://ole?verb=0"/>
            </p:cNvPr>
            <p:cNvGraphicFramePr>
              <a:graphicFrameLocks noChangeAspect="1"/>
            </p:cNvGraphicFramePr>
            <p:nvPr/>
          </p:nvGraphicFramePr>
          <p:xfrm>
            <a:off x="9866" y="5807"/>
            <a:ext cx="509" cy="1318"/>
          </p:xfrm>
          <a:graphic>
            <a:graphicData uri="http://schemas.openxmlformats.org/presentationml/2006/ole">
              <mc:AlternateContent xmlns:mc="http://schemas.openxmlformats.org/markup-compatibility/2006">
                <mc:Choice xmlns:v="urn:schemas-microsoft-com:vml" Requires="v">
                  <p:oleObj spid="_x0000_s2053" r:id="rId3" imgW="152400" imgH="393700" progId="Equation.KSEE3">
                    <p:embed/>
                  </p:oleObj>
                </mc:Choice>
                <mc:Fallback>
                  <p:oleObj r:id="rId3" imgW="152400" imgH="393700" progId="Equation.KSEE3">
                    <p:embed/>
                    <p:pic>
                      <p:nvPicPr>
                        <p:cNvPr id="0" name="Picture 1024"/>
                        <p:cNvPicPr/>
                        <p:nvPr/>
                      </p:nvPicPr>
                      <p:blipFill>
                        <a:blip r:embed="rId4"/>
                        <a:stretch>
                          <a:fillRect/>
                        </a:stretch>
                      </p:blipFill>
                      <p:spPr>
                        <a:xfrm>
                          <a:off x="9866" y="5807"/>
                          <a:ext cx="509" cy="1318"/>
                        </a:xfrm>
                        <a:prstGeom prst="rect">
                          <a:avLst/>
                        </a:prstGeom>
                      </p:spPr>
                    </p:pic>
                  </p:oleObj>
                </mc:Fallback>
              </mc:AlternateContent>
            </a:graphicData>
          </a:graphic>
        </p:graphicFrame>
      </p:grpSp>
      <p:sp>
        <p:nvSpPr>
          <p:cNvPr id="13" name="Text Box 12"/>
          <p:cNvSpPr txBox="1"/>
          <p:nvPr/>
        </p:nvSpPr>
        <p:spPr>
          <a:xfrm>
            <a:off x="1076325" y="3011170"/>
            <a:ext cx="10039350" cy="1383665"/>
          </a:xfrm>
          <a:prstGeom prst="rect">
            <a:avLst/>
          </a:prstGeom>
          <a:noFill/>
        </p:spPr>
        <p:txBody>
          <a:bodyPr wrap="square" rtlCol="0" anchor="t">
            <a:spAutoFit/>
          </a:bodyPr>
          <a:lstStyle/>
          <a:p>
            <a:pPr indent="0" fontAlgn="auto">
              <a:lnSpc>
                <a:spcPct val="100000"/>
              </a:lnSpc>
            </a:pPr>
            <a:r>
              <a:rPr lang="en-US" sz="2800" b="1" u="sng" dirty="0" err="1">
                <a:latin typeface="Times New Roman" panose="02020603050405020304" charset="0"/>
                <a:sym typeface="+mn-ea"/>
              </a:rPr>
              <a:t>Bài</a:t>
            </a:r>
            <a:r>
              <a:rPr lang="en-US" sz="2800" b="1" u="sng" dirty="0">
                <a:latin typeface="Times New Roman" panose="02020603050405020304" charset="0"/>
                <a:sym typeface="+mn-ea"/>
              </a:rPr>
              <a:t> 2.</a:t>
            </a:r>
            <a:r>
              <a:rPr lang="en-US" sz="2800" dirty="0">
                <a:latin typeface="Times New Roman" panose="02020603050405020304" charset="0"/>
                <a:sym typeface="+mn-ea"/>
              </a:rPr>
              <a:t> </a:t>
            </a:r>
            <a:r>
              <a:rPr lang="en-US" sz="2800" dirty="0" err="1">
                <a:latin typeface="Times New Roman" panose="02020603050405020304" charset="0"/>
                <a:sym typeface="+mn-ea"/>
              </a:rPr>
              <a:t>Tổng</a:t>
            </a:r>
            <a:r>
              <a:rPr lang="en-US" sz="2800" dirty="0">
                <a:latin typeface="Times New Roman" panose="02020603050405020304" charset="0"/>
                <a:sym typeface="+mn-ea"/>
              </a:rPr>
              <a:t> </a:t>
            </a:r>
            <a:r>
              <a:rPr lang="en-US" sz="2800" dirty="0" err="1">
                <a:latin typeface="Times New Roman" panose="02020603050405020304" charset="0"/>
                <a:sym typeface="+mn-ea"/>
              </a:rPr>
              <a:t>hai</a:t>
            </a:r>
            <a:r>
              <a:rPr lang="en-US" sz="2800" dirty="0">
                <a:latin typeface="Times New Roman" panose="02020603050405020304" charset="0"/>
                <a:sym typeface="+mn-ea"/>
              </a:rPr>
              <a:t> </a:t>
            </a:r>
            <a:r>
              <a:rPr lang="en-US" sz="2800" dirty="0" err="1">
                <a:latin typeface="Times New Roman" panose="02020603050405020304" charset="0"/>
                <a:sym typeface="+mn-ea"/>
              </a:rPr>
              <a:t>mảnh</a:t>
            </a:r>
            <a:r>
              <a:rPr lang="en-US" sz="2800" dirty="0">
                <a:latin typeface="Times New Roman" panose="02020603050405020304" charset="0"/>
                <a:sym typeface="+mn-ea"/>
              </a:rPr>
              <a:t> </a:t>
            </a:r>
            <a:r>
              <a:rPr lang="en-US" sz="2800" dirty="0" err="1">
                <a:latin typeface="Times New Roman" panose="02020603050405020304" charset="0"/>
                <a:sym typeface="+mn-ea"/>
              </a:rPr>
              <a:t>vải</a:t>
            </a:r>
            <a:r>
              <a:rPr lang="en-US" sz="2800" dirty="0">
                <a:latin typeface="Times New Roman" panose="02020603050405020304" charset="0"/>
                <a:sym typeface="+mn-ea"/>
              </a:rPr>
              <a:t> </a:t>
            </a:r>
            <a:r>
              <a:rPr lang="en-US" sz="2800" dirty="0" err="1">
                <a:latin typeface="Times New Roman" panose="02020603050405020304" charset="0"/>
                <a:sym typeface="+mn-ea"/>
              </a:rPr>
              <a:t>màu</a:t>
            </a:r>
            <a:r>
              <a:rPr lang="en-US" sz="2800" dirty="0">
                <a:latin typeface="Times New Roman" panose="02020603050405020304" charset="0"/>
                <a:sym typeface="+mn-ea"/>
              </a:rPr>
              <a:t> </a:t>
            </a:r>
            <a:r>
              <a:rPr lang="en-US" sz="2800" dirty="0" err="1">
                <a:latin typeface="Times New Roman" panose="02020603050405020304" charset="0"/>
                <a:sym typeface="+mn-ea"/>
              </a:rPr>
              <a:t>đỏ</a:t>
            </a:r>
            <a:r>
              <a:rPr lang="en-US" sz="2800" dirty="0">
                <a:latin typeface="Times New Roman" panose="02020603050405020304" charset="0"/>
                <a:sym typeface="+mn-ea"/>
              </a:rPr>
              <a:t> </a:t>
            </a:r>
            <a:r>
              <a:rPr lang="en-US" sz="2800" dirty="0" err="1">
                <a:latin typeface="Times New Roman" panose="02020603050405020304" charset="0"/>
                <a:sym typeface="+mn-ea"/>
              </a:rPr>
              <a:t>và</a:t>
            </a:r>
            <a:r>
              <a:rPr lang="en-US" sz="2800" dirty="0">
                <a:latin typeface="Times New Roman" panose="02020603050405020304" charset="0"/>
                <a:sym typeface="+mn-ea"/>
              </a:rPr>
              <a:t> </a:t>
            </a:r>
            <a:r>
              <a:rPr lang="en-US" sz="2800" dirty="0" err="1">
                <a:latin typeface="Times New Roman" panose="02020603050405020304" charset="0"/>
                <a:sym typeface="+mn-ea"/>
              </a:rPr>
              <a:t>trắng</a:t>
            </a:r>
            <a:r>
              <a:rPr lang="en-US" sz="2800" dirty="0">
                <a:latin typeface="Times New Roman" panose="02020603050405020304" charset="0"/>
                <a:sym typeface="+mn-ea"/>
              </a:rPr>
              <a:t> </a:t>
            </a:r>
            <a:r>
              <a:rPr lang="en-US" sz="2800" dirty="0" err="1">
                <a:latin typeface="Times New Roman" panose="02020603050405020304" charset="0"/>
                <a:sym typeface="+mn-ea"/>
              </a:rPr>
              <a:t>dài</a:t>
            </a:r>
            <a:r>
              <a:rPr lang="en-US" sz="2800" dirty="0">
                <a:latin typeface="Times New Roman" panose="02020603050405020304" charset="0"/>
                <a:sym typeface="+mn-ea"/>
              </a:rPr>
              <a:t> 5hm60m, </a:t>
            </a:r>
            <a:r>
              <a:rPr lang="en-US" sz="2800" dirty="0" err="1">
                <a:latin typeface="Times New Roman" panose="02020603050405020304" charset="0"/>
                <a:sym typeface="+mn-ea"/>
              </a:rPr>
              <a:t>mảnh</a:t>
            </a:r>
            <a:r>
              <a:rPr lang="en-US" sz="2800" dirty="0">
                <a:latin typeface="Times New Roman" panose="02020603050405020304" charset="0"/>
                <a:sym typeface="+mn-ea"/>
              </a:rPr>
              <a:t> </a:t>
            </a:r>
            <a:r>
              <a:rPr lang="en-US" sz="2800" dirty="0" err="1">
                <a:latin typeface="Times New Roman" panose="02020603050405020304" charset="0"/>
                <a:sym typeface="+mn-ea"/>
              </a:rPr>
              <a:t>vải</a:t>
            </a:r>
            <a:r>
              <a:rPr lang="en-US" sz="2800" dirty="0">
                <a:latin typeface="Times New Roman" panose="02020603050405020304" charset="0"/>
                <a:sym typeface="+mn-ea"/>
              </a:rPr>
              <a:t> </a:t>
            </a:r>
            <a:r>
              <a:rPr lang="en-US" sz="2800" dirty="0" err="1">
                <a:latin typeface="Times New Roman" panose="02020603050405020304" charset="0"/>
                <a:sym typeface="+mn-ea"/>
              </a:rPr>
              <a:t>màu</a:t>
            </a:r>
            <a:r>
              <a:rPr lang="en-US" sz="2800" dirty="0">
                <a:latin typeface="Times New Roman" panose="02020603050405020304" charset="0"/>
                <a:sym typeface="+mn-ea"/>
              </a:rPr>
              <a:t> </a:t>
            </a:r>
            <a:r>
              <a:rPr lang="en-US" sz="2800" dirty="0" err="1">
                <a:latin typeface="Times New Roman" panose="02020603050405020304" charset="0"/>
                <a:sym typeface="+mn-ea"/>
              </a:rPr>
              <a:t>đỏ</a:t>
            </a:r>
            <a:r>
              <a:rPr lang="en-US" sz="2800" dirty="0">
                <a:latin typeface="Times New Roman" panose="02020603050405020304" charset="0"/>
                <a:sym typeface="+mn-ea"/>
              </a:rPr>
              <a:t> </a:t>
            </a:r>
            <a:r>
              <a:rPr lang="en-US" sz="2800" dirty="0" err="1">
                <a:latin typeface="Times New Roman" panose="02020603050405020304" charset="0"/>
                <a:sym typeface="+mn-ea"/>
              </a:rPr>
              <a:t>dài</a:t>
            </a:r>
            <a:r>
              <a:rPr lang="en-US" sz="2800" dirty="0">
                <a:latin typeface="Times New Roman" panose="02020603050405020304" charset="0"/>
                <a:sym typeface="+mn-ea"/>
              </a:rPr>
              <a:t> </a:t>
            </a:r>
            <a:r>
              <a:rPr lang="en-US" sz="2800" dirty="0" err="1">
                <a:latin typeface="Times New Roman" panose="02020603050405020304" charset="0"/>
                <a:sym typeface="+mn-ea"/>
              </a:rPr>
              <a:t>hơn</a:t>
            </a:r>
            <a:r>
              <a:rPr lang="en-US" sz="2800" dirty="0">
                <a:latin typeface="Times New Roman" panose="02020603050405020304" charset="0"/>
                <a:sym typeface="+mn-ea"/>
              </a:rPr>
              <a:t> </a:t>
            </a:r>
            <a:r>
              <a:rPr lang="en-US" sz="2800" dirty="0" err="1">
                <a:latin typeface="Times New Roman" panose="02020603050405020304" charset="0"/>
                <a:sym typeface="+mn-ea"/>
              </a:rPr>
              <a:t>mảnh</a:t>
            </a:r>
            <a:r>
              <a:rPr lang="en-US" sz="2800" dirty="0">
                <a:latin typeface="Times New Roman" panose="02020603050405020304" charset="0"/>
                <a:sym typeface="+mn-ea"/>
              </a:rPr>
              <a:t> </a:t>
            </a:r>
            <a:r>
              <a:rPr lang="en-US" sz="2800" dirty="0" err="1">
                <a:latin typeface="Times New Roman" panose="02020603050405020304" charset="0"/>
                <a:sym typeface="+mn-ea"/>
              </a:rPr>
              <a:t>vải</a:t>
            </a:r>
            <a:r>
              <a:rPr lang="en-US" sz="2800" dirty="0">
                <a:latin typeface="Times New Roman" panose="02020603050405020304" charset="0"/>
                <a:sym typeface="+mn-ea"/>
              </a:rPr>
              <a:t> </a:t>
            </a:r>
            <a:r>
              <a:rPr lang="en-US" sz="2800" dirty="0" err="1">
                <a:latin typeface="Times New Roman" panose="02020603050405020304" charset="0"/>
                <a:sym typeface="+mn-ea"/>
              </a:rPr>
              <a:t>màu</a:t>
            </a:r>
            <a:r>
              <a:rPr lang="en-US" sz="2800" dirty="0">
                <a:latin typeface="Times New Roman" panose="02020603050405020304" charset="0"/>
                <a:sym typeface="+mn-ea"/>
              </a:rPr>
              <a:t> </a:t>
            </a:r>
            <a:r>
              <a:rPr lang="en-US" sz="2800" dirty="0" err="1">
                <a:latin typeface="Times New Roman" panose="02020603050405020304" charset="0"/>
                <a:sym typeface="+mn-ea"/>
              </a:rPr>
              <a:t>trắng</a:t>
            </a:r>
            <a:r>
              <a:rPr lang="en-US" sz="2800" dirty="0">
                <a:latin typeface="Times New Roman" panose="02020603050405020304" charset="0"/>
                <a:sym typeface="+mn-ea"/>
              </a:rPr>
              <a:t> 2hm8dam. </a:t>
            </a:r>
            <a:r>
              <a:rPr lang="en-US" sz="2800" dirty="0" err="1">
                <a:latin typeface="Times New Roman" panose="02020603050405020304" charset="0"/>
                <a:sym typeface="+mn-ea"/>
              </a:rPr>
              <a:t>Tính</a:t>
            </a:r>
            <a:r>
              <a:rPr lang="en-US" sz="2800" dirty="0">
                <a:latin typeface="Times New Roman" panose="02020603050405020304" charset="0"/>
                <a:sym typeface="+mn-ea"/>
              </a:rPr>
              <a:t> </a:t>
            </a:r>
            <a:r>
              <a:rPr lang="en-US" sz="2800" dirty="0" err="1">
                <a:latin typeface="Times New Roman" panose="02020603050405020304" charset="0"/>
                <a:sym typeface="+mn-ea"/>
              </a:rPr>
              <a:t>độ</a:t>
            </a:r>
            <a:r>
              <a:rPr lang="en-US" sz="2800" dirty="0">
                <a:latin typeface="Times New Roman" panose="02020603050405020304" charset="0"/>
                <a:sym typeface="+mn-ea"/>
              </a:rPr>
              <a:t> </a:t>
            </a:r>
            <a:r>
              <a:rPr lang="en-US" sz="2800" dirty="0" err="1">
                <a:latin typeface="Times New Roman" panose="02020603050405020304" charset="0"/>
                <a:sym typeface="+mn-ea"/>
              </a:rPr>
              <a:t>dài</a:t>
            </a:r>
            <a:r>
              <a:rPr lang="en-US" sz="2800" dirty="0">
                <a:latin typeface="Times New Roman" panose="02020603050405020304" charset="0"/>
                <a:sym typeface="+mn-ea"/>
              </a:rPr>
              <a:t> </a:t>
            </a:r>
            <a:r>
              <a:rPr lang="en-US" sz="2800" dirty="0" err="1">
                <a:latin typeface="Times New Roman" panose="02020603050405020304" charset="0"/>
                <a:sym typeface="+mn-ea"/>
              </a:rPr>
              <a:t>của</a:t>
            </a:r>
            <a:r>
              <a:rPr lang="en-US" sz="2800" dirty="0">
                <a:latin typeface="Times New Roman" panose="02020603050405020304" charset="0"/>
                <a:sym typeface="+mn-ea"/>
              </a:rPr>
              <a:t> </a:t>
            </a:r>
            <a:r>
              <a:rPr lang="en-US" sz="2800" dirty="0" err="1">
                <a:latin typeface="Times New Roman" panose="02020603050405020304" charset="0"/>
                <a:sym typeface="+mn-ea"/>
              </a:rPr>
              <a:t>mỗi</a:t>
            </a:r>
            <a:r>
              <a:rPr lang="en-US" sz="2800" dirty="0">
                <a:latin typeface="Times New Roman" panose="02020603050405020304" charset="0"/>
                <a:sym typeface="+mn-ea"/>
              </a:rPr>
              <a:t> </a:t>
            </a:r>
            <a:r>
              <a:rPr lang="en-US" sz="2800" dirty="0" err="1">
                <a:latin typeface="Times New Roman" panose="02020603050405020304" charset="0"/>
                <a:sym typeface="+mn-ea"/>
              </a:rPr>
              <a:t>mảnh</a:t>
            </a:r>
            <a:r>
              <a:rPr lang="en-US" sz="2800" dirty="0">
                <a:latin typeface="Times New Roman" panose="02020603050405020304" charset="0"/>
                <a:sym typeface="+mn-ea"/>
              </a:rPr>
              <a:t> </a:t>
            </a:r>
            <a:r>
              <a:rPr lang="en-US" sz="2800" dirty="0" err="1">
                <a:latin typeface="Times New Roman" panose="02020603050405020304" charset="0"/>
                <a:sym typeface="+mn-ea"/>
              </a:rPr>
              <a:t>vải</a:t>
            </a:r>
            <a:r>
              <a:rPr lang="en-US" sz="2800" dirty="0">
                <a:latin typeface="Times New Roman" panose="02020603050405020304" charset="0"/>
                <a:sym typeface="+mn-ea"/>
              </a:rPr>
              <a:t>.</a:t>
            </a:r>
          </a:p>
        </p:txBody>
      </p:sp>
      <p:sp>
        <p:nvSpPr>
          <p:cNvPr id="14" name="Text Box 13"/>
          <p:cNvSpPr txBox="1"/>
          <p:nvPr/>
        </p:nvSpPr>
        <p:spPr>
          <a:xfrm>
            <a:off x="1076325" y="4217670"/>
            <a:ext cx="10038715" cy="2071370"/>
          </a:xfrm>
          <a:prstGeom prst="rect">
            <a:avLst/>
          </a:prstGeom>
          <a:noFill/>
        </p:spPr>
        <p:txBody>
          <a:bodyPr wrap="square" rtlCol="0" anchor="t">
            <a:spAutoFit/>
          </a:bodyPr>
          <a:lstStyle/>
          <a:p>
            <a:pPr indent="0" fontAlgn="auto">
              <a:lnSpc>
                <a:spcPct val="115000"/>
              </a:lnSpc>
            </a:pPr>
            <a:r>
              <a:rPr lang="en-US" sz="2800" b="1" u="sng" dirty="0" err="1">
                <a:latin typeface="Times New Roman" panose="02020603050405020304" charset="0"/>
                <a:sym typeface="+mn-ea"/>
              </a:rPr>
              <a:t>Bài</a:t>
            </a:r>
            <a:r>
              <a:rPr lang="en-US" sz="2800" b="1" u="sng" dirty="0">
                <a:latin typeface="Times New Roman" panose="02020603050405020304" charset="0"/>
                <a:sym typeface="+mn-ea"/>
              </a:rPr>
              <a:t> 3*.</a:t>
            </a:r>
            <a:r>
              <a:rPr lang="en-US" sz="2800" dirty="0">
                <a:latin typeface="Times New Roman" panose="02020603050405020304" charset="0"/>
                <a:sym typeface="+mn-ea"/>
              </a:rPr>
              <a:t> </a:t>
            </a:r>
            <a:r>
              <a:rPr lang="en-US" sz="2800" dirty="0" err="1">
                <a:latin typeface="Times New Roman" panose="02020603050405020304" charset="0"/>
                <a:sym typeface="+mn-ea"/>
              </a:rPr>
              <a:t>Một</a:t>
            </a:r>
            <a:r>
              <a:rPr lang="en-US" sz="2800" dirty="0">
                <a:latin typeface="Times New Roman" panose="02020603050405020304" charset="0"/>
                <a:sym typeface="+mn-ea"/>
              </a:rPr>
              <a:t> </a:t>
            </a:r>
            <a:r>
              <a:rPr lang="en-US" sz="2800" dirty="0" err="1">
                <a:latin typeface="Times New Roman" panose="02020603050405020304" charset="0"/>
                <a:sym typeface="+mn-ea"/>
              </a:rPr>
              <a:t>đội</a:t>
            </a:r>
            <a:r>
              <a:rPr lang="en-US" sz="2800" dirty="0">
                <a:latin typeface="Times New Roman" panose="02020603050405020304" charset="0"/>
                <a:sym typeface="+mn-ea"/>
              </a:rPr>
              <a:t> </a:t>
            </a:r>
            <a:r>
              <a:rPr lang="en-US" sz="2800" dirty="0" err="1">
                <a:latin typeface="Times New Roman" panose="02020603050405020304" charset="0"/>
                <a:sym typeface="+mn-ea"/>
              </a:rPr>
              <a:t>công</a:t>
            </a:r>
            <a:r>
              <a:rPr lang="en-US" sz="2800" dirty="0">
                <a:latin typeface="Times New Roman" panose="02020603050405020304" charset="0"/>
                <a:sym typeface="+mn-ea"/>
              </a:rPr>
              <a:t> </a:t>
            </a:r>
            <a:r>
              <a:rPr lang="en-US" sz="2800" dirty="0" err="1">
                <a:latin typeface="Times New Roman" panose="02020603050405020304" charset="0"/>
                <a:sym typeface="+mn-ea"/>
              </a:rPr>
              <a:t>nhân</a:t>
            </a:r>
            <a:r>
              <a:rPr lang="en-US" sz="2800" dirty="0">
                <a:latin typeface="Times New Roman" panose="02020603050405020304" charset="0"/>
                <a:sym typeface="+mn-ea"/>
              </a:rPr>
              <a:t> </a:t>
            </a:r>
            <a:r>
              <a:rPr lang="en-US" sz="2800" dirty="0" err="1">
                <a:latin typeface="Times New Roman" panose="02020603050405020304" charset="0"/>
                <a:sym typeface="+mn-ea"/>
              </a:rPr>
              <a:t>sửa</a:t>
            </a:r>
            <a:r>
              <a:rPr lang="en-US" sz="2800" dirty="0">
                <a:latin typeface="Times New Roman" panose="02020603050405020304" charset="0"/>
                <a:sym typeface="+mn-ea"/>
              </a:rPr>
              <a:t> </a:t>
            </a:r>
            <a:r>
              <a:rPr lang="en-US" sz="2800" dirty="0" err="1">
                <a:latin typeface="Times New Roman" panose="02020603050405020304" charset="0"/>
                <a:sym typeface="+mn-ea"/>
              </a:rPr>
              <a:t>đường</a:t>
            </a:r>
            <a:r>
              <a:rPr lang="en-US" sz="2800" dirty="0">
                <a:latin typeface="Times New Roman" panose="02020603050405020304" charset="0"/>
                <a:sym typeface="+mn-ea"/>
              </a:rPr>
              <a:t> </a:t>
            </a:r>
            <a:r>
              <a:rPr lang="en-US" sz="2800" dirty="0" err="1">
                <a:latin typeface="Times New Roman" panose="02020603050405020304" charset="0"/>
                <a:sym typeface="+mn-ea"/>
              </a:rPr>
              <a:t>trong</a:t>
            </a:r>
            <a:r>
              <a:rPr lang="en-US" sz="2800" dirty="0">
                <a:latin typeface="Times New Roman" panose="02020603050405020304" charset="0"/>
                <a:sym typeface="+mn-ea"/>
              </a:rPr>
              <a:t> 3 </a:t>
            </a:r>
            <a:r>
              <a:rPr lang="en-US" sz="2800" dirty="0" err="1">
                <a:latin typeface="Times New Roman" panose="02020603050405020304" charset="0"/>
                <a:sym typeface="+mn-ea"/>
              </a:rPr>
              <a:t>ngày</a:t>
            </a:r>
            <a:r>
              <a:rPr lang="en-US" sz="2800" dirty="0">
                <a:latin typeface="Times New Roman" panose="02020603050405020304" charset="0"/>
                <a:sym typeface="+mn-ea"/>
              </a:rPr>
              <a:t>. </a:t>
            </a:r>
            <a:r>
              <a:rPr lang="en-US" sz="2800" dirty="0" err="1">
                <a:latin typeface="Times New Roman" panose="02020603050405020304" charset="0"/>
                <a:sym typeface="+mn-ea"/>
              </a:rPr>
              <a:t>Ngày</a:t>
            </a:r>
            <a:r>
              <a:rPr lang="en-US" sz="2800" dirty="0">
                <a:latin typeface="Times New Roman" panose="02020603050405020304" charset="0"/>
                <a:sym typeface="+mn-ea"/>
              </a:rPr>
              <a:t> </a:t>
            </a:r>
            <a:r>
              <a:rPr lang="en-US" sz="2800" dirty="0" err="1">
                <a:latin typeface="Times New Roman" panose="02020603050405020304" charset="0"/>
                <a:sym typeface="+mn-ea"/>
              </a:rPr>
              <a:t>đầu</a:t>
            </a:r>
            <a:r>
              <a:rPr lang="en-US" sz="2800" dirty="0">
                <a:latin typeface="Times New Roman" panose="02020603050405020304" charset="0"/>
                <a:sym typeface="+mn-ea"/>
              </a:rPr>
              <a:t> </a:t>
            </a:r>
            <a:r>
              <a:rPr lang="en-US" sz="2800" dirty="0" err="1">
                <a:latin typeface="Times New Roman" panose="02020603050405020304" charset="0"/>
                <a:sym typeface="+mn-ea"/>
              </a:rPr>
              <a:t>sửa</a:t>
            </a:r>
            <a:r>
              <a:rPr lang="en-US" sz="2800" dirty="0">
                <a:latin typeface="Times New Roman" panose="02020603050405020304" charset="0"/>
                <a:sym typeface="+mn-ea"/>
              </a:rPr>
              <a:t> </a:t>
            </a:r>
            <a:r>
              <a:rPr lang="en-US" sz="2800" dirty="0" err="1">
                <a:latin typeface="Times New Roman" panose="02020603050405020304" charset="0"/>
                <a:sym typeface="+mn-ea"/>
              </a:rPr>
              <a:t>được</a:t>
            </a:r>
            <a:r>
              <a:rPr lang="en-US" sz="2800" dirty="0">
                <a:latin typeface="Times New Roman" panose="02020603050405020304" charset="0"/>
                <a:sym typeface="+mn-ea"/>
              </a:rPr>
              <a:t>      </a:t>
            </a:r>
            <a:r>
              <a:rPr lang="en-US" sz="2800" dirty="0" err="1">
                <a:latin typeface="Times New Roman" panose="02020603050405020304" charset="0"/>
                <a:sym typeface="+mn-ea"/>
              </a:rPr>
              <a:t>quãng</a:t>
            </a:r>
            <a:r>
              <a:rPr lang="en-US" sz="2800" dirty="0">
                <a:latin typeface="Times New Roman" panose="02020603050405020304" charset="0"/>
                <a:sym typeface="+mn-ea"/>
              </a:rPr>
              <a:t> </a:t>
            </a:r>
            <a:r>
              <a:rPr lang="en-US" sz="2800" dirty="0" err="1">
                <a:latin typeface="Times New Roman" panose="02020603050405020304" charset="0"/>
                <a:sym typeface="+mn-ea"/>
              </a:rPr>
              <a:t>đường</a:t>
            </a:r>
            <a:r>
              <a:rPr lang="en-US" sz="2800" dirty="0">
                <a:latin typeface="Times New Roman" panose="02020603050405020304" charset="0"/>
                <a:sym typeface="+mn-ea"/>
              </a:rPr>
              <a:t>. </a:t>
            </a:r>
            <a:r>
              <a:rPr lang="en-US" sz="2800" dirty="0" err="1">
                <a:latin typeface="Times New Roman" panose="02020603050405020304" charset="0"/>
                <a:sym typeface="+mn-ea"/>
              </a:rPr>
              <a:t>Ngày</a:t>
            </a:r>
            <a:r>
              <a:rPr lang="en-US" sz="2800" dirty="0">
                <a:latin typeface="Times New Roman" panose="02020603050405020304" charset="0"/>
                <a:sym typeface="+mn-ea"/>
              </a:rPr>
              <a:t> </a:t>
            </a:r>
            <a:r>
              <a:rPr lang="en-US" sz="2800" dirty="0" err="1">
                <a:latin typeface="Times New Roman" panose="02020603050405020304" charset="0"/>
                <a:sym typeface="+mn-ea"/>
              </a:rPr>
              <a:t>thứ</a:t>
            </a:r>
            <a:r>
              <a:rPr lang="en-US" sz="2800" dirty="0">
                <a:latin typeface="Times New Roman" panose="02020603050405020304" charset="0"/>
                <a:sym typeface="+mn-ea"/>
              </a:rPr>
              <a:t> </a:t>
            </a:r>
            <a:r>
              <a:rPr lang="en-US" sz="2800" dirty="0" err="1">
                <a:latin typeface="Times New Roman" panose="02020603050405020304" charset="0"/>
                <a:sym typeface="+mn-ea"/>
              </a:rPr>
              <a:t>hai</a:t>
            </a:r>
            <a:r>
              <a:rPr lang="en-US" sz="2800" dirty="0">
                <a:latin typeface="Times New Roman" panose="02020603050405020304" charset="0"/>
                <a:sym typeface="+mn-ea"/>
              </a:rPr>
              <a:t> </a:t>
            </a:r>
            <a:r>
              <a:rPr lang="en-US" sz="2800" dirty="0" err="1">
                <a:latin typeface="Times New Roman" panose="02020603050405020304" charset="0"/>
                <a:sym typeface="+mn-ea"/>
              </a:rPr>
              <a:t>đội</a:t>
            </a:r>
            <a:r>
              <a:rPr lang="en-US" sz="2800" dirty="0">
                <a:latin typeface="Times New Roman" panose="02020603050405020304" charset="0"/>
                <a:sym typeface="+mn-ea"/>
              </a:rPr>
              <a:t> </a:t>
            </a:r>
            <a:r>
              <a:rPr lang="en-US" sz="2800" dirty="0" err="1">
                <a:latin typeface="Times New Roman" panose="02020603050405020304" charset="0"/>
                <a:sym typeface="+mn-ea"/>
              </a:rPr>
              <a:t>đó</a:t>
            </a:r>
            <a:r>
              <a:rPr lang="en-US" sz="2800" dirty="0">
                <a:latin typeface="Times New Roman" panose="02020603050405020304" charset="0"/>
                <a:sym typeface="+mn-ea"/>
              </a:rPr>
              <a:t> </a:t>
            </a:r>
            <a:r>
              <a:rPr lang="en-US" sz="2800" dirty="0" err="1">
                <a:latin typeface="Times New Roman" panose="02020603050405020304" charset="0"/>
                <a:sym typeface="+mn-ea"/>
              </a:rPr>
              <a:t>sửa</a:t>
            </a:r>
            <a:r>
              <a:rPr lang="en-US" sz="2800" dirty="0">
                <a:latin typeface="Times New Roman" panose="02020603050405020304" charset="0"/>
                <a:sym typeface="+mn-ea"/>
              </a:rPr>
              <a:t> </a:t>
            </a:r>
            <a:r>
              <a:rPr lang="en-US" sz="2800" dirty="0" err="1">
                <a:latin typeface="Times New Roman" panose="02020603050405020304" charset="0"/>
                <a:sym typeface="+mn-ea"/>
              </a:rPr>
              <a:t>được</a:t>
            </a:r>
            <a:r>
              <a:rPr lang="en-US" sz="2800" dirty="0">
                <a:latin typeface="Times New Roman" panose="02020603050405020304" charset="0"/>
                <a:sym typeface="+mn-ea"/>
              </a:rPr>
              <a:t> </a:t>
            </a:r>
            <a:r>
              <a:rPr lang="en-US" sz="2800" dirty="0" err="1">
                <a:latin typeface="Times New Roman" panose="02020603050405020304" charset="0"/>
                <a:sym typeface="+mn-ea"/>
              </a:rPr>
              <a:t>bằng</a:t>
            </a:r>
            <a:r>
              <a:rPr lang="en-US" sz="2800" dirty="0">
                <a:latin typeface="Times New Roman" panose="02020603050405020304" charset="0"/>
                <a:sym typeface="+mn-ea"/>
              </a:rPr>
              <a:t>       </a:t>
            </a:r>
            <a:r>
              <a:rPr lang="en-US" sz="2800" dirty="0" err="1">
                <a:latin typeface="Times New Roman" panose="02020603050405020304" charset="0"/>
                <a:sym typeface="+mn-ea"/>
              </a:rPr>
              <a:t>ngày</a:t>
            </a:r>
            <a:r>
              <a:rPr lang="en-US" sz="2800" dirty="0">
                <a:latin typeface="Times New Roman" panose="02020603050405020304" charset="0"/>
                <a:sym typeface="+mn-ea"/>
              </a:rPr>
              <a:t> </a:t>
            </a:r>
            <a:r>
              <a:rPr lang="en-US" sz="2800" dirty="0" err="1">
                <a:latin typeface="Times New Roman" panose="02020603050405020304" charset="0"/>
                <a:sym typeface="+mn-ea"/>
              </a:rPr>
              <a:t>đầu</a:t>
            </a:r>
            <a:r>
              <a:rPr lang="en-US" sz="2800" dirty="0">
                <a:latin typeface="Times New Roman" panose="02020603050405020304" charset="0"/>
                <a:sym typeface="+mn-ea"/>
              </a:rPr>
              <a:t>. </a:t>
            </a:r>
            <a:r>
              <a:rPr lang="en-US" sz="2800" dirty="0" err="1">
                <a:latin typeface="Times New Roman" panose="02020603050405020304" charset="0"/>
                <a:sym typeface="+mn-ea"/>
              </a:rPr>
              <a:t>Ngày</a:t>
            </a:r>
            <a:r>
              <a:rPr lang="en-US" sz="2800" dirty="0">
                <a:latin typeface="Times New Roman" panose="02020603050405020304" charset="0"/>
                <a:sym typeface="+mn-ea"/>
              </a:rPr>
              <a:t> </a:t>
            </a:r>
            <a:r>
              <a:rPr lang="en-US" sz="2800" dirty="0" err="1">
                <a:latin typeface="Times New Roman" panose="02020603050405020304" charset="0"/>
                <a:sym typeface="+mn-ea"/>
              </a:rPr>
              <a:t>thứ</a:t>
            </a:r>
            <a:r>
              <a:rPr lang="en-US" sz="2800" dirty="0">
                <a:latin typeface="Times New Roman" panose="02020603050405020304" charset="0"/>
                <a:sym typeface="+mn-ea"/>
              </a:rPr>
              <a:t> </a:t>
            </a:r>
            <a:r>
              <a:rPr lang="en-US" sz="2800" dirty="0" err="1">
                <a:latin typeface="Times New Roman" panose="02020603050405020304" charset="0"/>
                <a:sym typeface="+mn-ea"/>
              </a:rPr>
              <a:t>ba</a:t>
            </a:r>
            <a:r>
              <a:rPr lang="en-US" sz="2800" dirty="0">
                <a:latin typeface="Times New Roman" panose="02020603050405020304" charset="0"/>
                <a:sym typeface="+mn-ea"/>
              </a:rPr>
              <a:t> </a:t>
            </a:r>
            <a:r>
              <a:rPr lang="en-US" sz="2800" dirty="0" err="1">
                <a:latin typeface="Times New Roman" panose="02020603050405020304" charset="0"/>
                <a:sym typeface="+mn-ea"/>
              </a:rPr>
              <a:t>đội</a:t>
            </a:r>
            <a:r>
              <a:rPr lang="en-US" sz="2800" dirty="0">
                <a:latin typeface="Times New Roman" panose="02020603050405020304" charset="0"/>
                <a:sym typeface="+mn-ea"/>
              </a:rPr>
              <a:t> </a:t>
            </a:r>
            <a:r>
              <a:rPr lang="en-US" sz="2800" dirty="0" err="1">
                <a:latin typeface="Times New Roman" panose="02020603050405020304" charset="0"/>
                <a:sym typeface="+mn-ea"/>
              </a:rPr>
              <a:t>đó</a:t>
            </a:r>
            <a:r>
              <a:rPr lang="en-US" sz="2800" dirty="0">
                <a:latin typeface="Times New Roman" panose="02020603050405020304" charset="0"/>
                <a:sym typeface="+mn-ea"/>
              </a:rPr>
              <a:t> </a:t>
            </a:r>
            <a:r>
              <a:rPr lang="en-US" sz="2800" dirty="0" err="1">
                <a:latin typeface="Times New Roman" panose="02020603050405020304" charset="0"/>
                <a:sym typeface="+mn-ea"/>
              </a:rPr>
              <a:t>sửa</a:t>
            </a:r>
            <a:r>
              <a:rPr lang="en-US" sz="2800" dirty="0">
                <a:latin typeface="Times New Roman" panose="02020603050405020304" charset="0"/>
                <a:sym typeface="+mn-ea"/>
              </a:rPr>
              <a:t> </a:t>
            </a:r>
            <a:r>
              <a:rPr lang="en-US" sz="2800" dirty="0" err="1">
                <a:latin typeface="Times New Roman" panose="02020603050405020304" charset="0"/>
                <a:sym typeface="+mn-ea"/>
              </a:rPr>
              <a:t>được</a:t>
            </a:r>
            <a:r>
              <a:rPr lang="en-US" sz="2800" dirty="0">
                <a:latin typeface="Times New Roman" panose="02020603050405020304" charset="0"/>
                <a:sym typeface="+mn-ea"/>
              </a:rPr>
              <a:t> 128m </a:t>
            </a:r>
            <a:r>
              <a:rPr lang="en-US" sz="2800" dirty="0" err="1">
                <a:latin typeface="Times New Roman" panose="02020603050405020304" charset="0"/>
                <a:sym typeface="+mn-ea"/>
              </a:rPr>
              <a:t>đường</a:t>
            </a:r>
            <a:r>
              <a:rPr lang="en-US" sz="2800" dirty="0">
                <a:latin typeface="Times New Roman" panose="02020603050405020304" charset="0"/>
                <a:sym typeface="+mn-ea"/>
              </a:rPr>
              <a:t> </a:t>
            </a:r>
            <a:r>
              <a:rPr lang="en-US" sz="2800" dirty="0" err="1">
                <a:latin typeface="Times New Roman" panose="02020603050405020304" charset="0"/>
                <a:sym typeface="+mn-ea"/>
              </a:rPr>
              <a:t>thì</a:t>
            </a:r>
            <a:r>
              <a:rPr lang="en-US" sz="2800" dirty="0">
                <a:latin typeface="Times New Roman" panose="02020603050405020304" charset="0"/>
                <a:sym typeface="+mn-ea"/>
              </a:rPr>
              <a:t> </a:t>
            </a:r>
            <a:r>
              <a:rPr lang="en-US" sz="2800" dirty="0" err="1">
                <a:latin typeface="Times New Roman" panose="02020603050405020304" charset="0"/>
                <a:sym typeface="+mn-ea"/>
              </a:rPr>
              <a:t>vừa</a:t>
            </a:r>
            <a:r>
              <a:rPr lang="en-US" sz="2800" dirty="0">
                <a:latin typeface="Times New Roman" panose="02020603050405020304" charset="0"/>
                <a:sym typeface="+mn-ea"/>
              </a:rPr>
              <a:t> </a:t>
            </a:r>
            <a:r>
              <a:rPr lang="en-US" sz="2800" dirty="0" err="1">
                <a:latin typeface="Times New Roman" panose="02020603050405020304" charset="0"/>
                <a:sym typeface="+mn-ea"/>
              </a:rPr>
              <a:t>hết</a:t>
            </a:r>
            <a:r>
              <a:rPr lang="en-US" sz="2800" dirty="0">
                <a:latin typeface="Times New Roman" panose="02020603050405020304" charset="0"/>
                <a:sym typeface="+mn-ea"/>
              </a:rPr>
              <a:t>. </a:t>
            </a:r>
            <a:r>
              <a:rPr lang="en-US" sz="2800" dirty="0" err="1">
                <a:latin typeface="Times New Roman" panose="02020603050405020304" charset="0"/>
                <a:sym typeface="+mn-ea"/>
              </a:rPr>
              <a:t>Hỏi</a:t>
            </a:r>
            <a:r>
              <a:rPr lang="en-US" sz="2800" dirty="0">
                <a:latin typeface="Times New Roman" panose="02020603050405020304" charset="0"/>
                <a:sym typeface="+mn-ea"/>
              </a:rPr>
              <a:t> </a:t>
            </a:r>
            <a:r>
              <a:rPr lang="en-US" sz="2800" dirty="0" err="1">
                <a:latin typeface="Times New Roman" panose="02020603050405020304" charset="0"/>
                <a:sym typeface="+mn-ea"/>
              </a:rPr>
              <a:t>đội</a:t>
            </a:r>
            <a:r>
              <a:rPr lang="en-US" sz="2800" dirty="0">
                <a:latin typeface="Times New Roman" panose="02020603050405020304" charset="0"/>
                <a:sym typeface="+mn-ea"/>
              </a:rPr>
              <a:t> </a:t>
            </a:r>
            <a:r>
              <a:rPr lang="en-US" sz="2800" dirty="0" err="1">
                <a:latin typeface="Times New Roman" panose="02020603050405020304" charset="0"/>
                <a:sym typeface="+mn-ea"/>
              </a:rPr>
              <a:t>đó</a:t>
            </a:r>
            <a:r>
              <a:rPr lang="en-US" sz="2800" dirty="0">
                <a:latin typeface="Times New Roman" panose="02020603050405020304" charset="0"/>
                <a:sym typeface="+mn-ea"/>
              </a:rPr>
              <a:t> </a:t>
            </a:r>
            <a:r>
              <a:rPr lang="en-US" sz="2800" dirty="0" err="1">
                <a:latin typeface="Times New Roman" panose="02020603050405020304" charset="0"/>
                <a:sym typeface="+mn-ea"/>
              </a:rPr>
              <a:t>trong</a:t>
            </a:r>
            <a:r>
              <a:rPr lang="en-US" sz="2800" dirty="0">
                <a:latin typeface="Times New Roman" panose="02020603050405020304" charset="0"/>
                <a:sym typeface="+mn-ea"/>
              </a:rPr>
              <a:t> 3 </a:t>
            </a:r>
            <a:r>
              <a:rPr lang="en-US" sz="2800" dirty="0" err="1">
                <a:latin typeface="Times New Roman" panose="02020603050405020304" charset="0"/>
                <a:sym typeface="+mn-ea"/>
              </a:rPr>
              <a:t>ngày</a:t>
            </a:r>
            <a:r>
              <a:rPr lang="en-US" sz="2800" dirty="0">
                <a:latin typeface="Times New Roman" panose="02020603050405020304" charset="0"/>
                <a:sym typeface="+mn-ea"/>
              </a:rPr>
              <a:t> </a:t>
            </a:r>
            <a:r>
              <a:rPr lang="en-US" sz="2800" dirty="0" err="1">
                <a:latin typeface="Times New Roman" panose="02020603050405020304" charset="0"/>
                <a:sym typeface="+mn-ea"/>
              </a:rPr>
              <a:t>đã</a:t>
            </a:r>
            <a:r>
              <a:rPr lang="en-US" sz="2800" dirty="0">
                <a:latin typeface="Times New Roman" panose="02020603050405020304" charset="0"/>
                <a:sym typeface="+mn-ea"/>
              </a:rPr>
              <a:t> </a:t>
            </a:r>
            <a:r>
              <a:rPr lang="en-US" sz="2800" dirty="0" err="1">
                <a:latin typeface="Times New Roman" panose="02020603050405020304" charset="0"/>
                <a:sym typeface="+mn-ea"/>
              </a:rPr>
              <a:t>sửa</a:t>
            </a:r>
            <a:r>
              <a:rPr lang="en-US" sz="2800" dirty="0">
                <a:latin typeface="Times New Roman" panose="02020603050405020304" charset="0"/>
                <a:sym typeface="+mn-ea"/>
              </a:rPr>
              <a:t> </a:t>
            </a:r>
            <a:r>
              <a:rPr lang="en-US" sz="2800" dirty="0" err="1">
                <a:latin typeface="Times New Roman" panose="02020603050405020304" charset="0"/>
                <a:sym typeface="+mn-ea"/>
              </a:rPr>
              <a:t>được</a:t>
            </a:r>
            <a:r>
              <a:rPr lang="en-US" sz="2800" dirty="0">
                <a:latin typeface="Times New Roman" panose="02020603050405020304" charset="0"/>
                <a:sym typeface="+mn-ea"/>
              </a:rPr>
              <a:t> </a:t>
            </a:r>
            <a:r>
              <a:rPr lang="en-US" sz="2800" dirty="0" err="1">
                <a:latin typeface="Times New Roman" panose="02020603050405020304" charset="0"/>
                <a:sym typeface="+mn-ea"/>
              </a:rPr>
              <a:t>bao</a:t>
            </a:r>
            <a:r>
              <a:rPr lang="en-US" sz="2800" dirty="0">
                <a:latin typeface="Times New Roman" panose="02020603050405020304" charset="0"/>
                <a:sym typeface="+mn-ea"/>
              </a:rPr>
              <a:t> </a:t>
            </a:r>
            <a:r>
              <a:rPr lang="en-US" sz="2800" dirty="0" err="1">
                <a:latin typeface="Times New Roman" panose="02020603050405020304" charset="0"/>
                <a:sym typeface="+mn-ea"/>
              </a:rPr>
              <a:t>nhiêu</a:t>
            </a:r>
            <a:r>
              <a:rPr lang="en-US" sz="2800" dirty="0">
                <a:latin typeface="Times New Roman" panose="02020603050405020304" charset="0"/>
                <a:sym typeface="+mn-ea"/>
              </a:rPr>
              <a:t> </a:t>
            </a:r>
            <a:r>
              <a:rPr lang="en-US" sz="2800" dirty="0" err="1">
                <a:latin typeface="Times New Roman" panose="02020603050405020304" charset="0"/>
                <a:sym typeface="+mn-ea"/>
              </a:rPr>
              <a:t>mét</a:t>
            </a:r>
            <a:r>
              <a:rPr lang="en-US" sz="2800" dirty="0">
                <a:latin typeface="Times New Roman" panose="02020603050405020304" charset="0"/>
                <a:sym typeface="+mn-ea"/>
              </a:rPr>
              <a:t> </a:t>
            </a:r>
            <a:r>
              <a:rPr lang="en-US" sz="2800" dirty="0" err="1">
                <a:latin typeface="Times New Roman" panose="02020603050405020304" charset="0"/>
                <a:sym typeface="+mn-ea"/>
              </a:rPr>
              <a:t>đường</a:t>
            </a:r>
            <a:r>
              <a:rPr lang="en-US" sz="2800" dirty="0">
                <a:latin typeface="Times New Roman" panose="02020603050405020304" charset="0"/>
                <a:sym typeface="+mn-ea"/>
              </a:rPr>
              <a:t>?</a:t>
            </a:r>
          </a:p>
        </p:txBody>
      </p:sp>
      <p:graphicFrame>
        <p:nvGraphicFramePr>
          <p:cNvPr id="25" name="Object 24">
            <a:hlinkClick r:id="" action="ppaction://ole?verb=0"/>
          </p:cNvPr>
          <p:cNvGraphicFramePr>
            <a:graphicFrameLocks noChangeAspect="1"/>
          </p:cNvGraphicFramePr>
          <p:nvPr/>
        </p:nvGraphicFramePr>
        <p:xfrm>
          <a:off x="1951990" y="4685030"/>
          <a:ext cx="412115" cy="714375"/>
        </p:xfrm>
        <a:graphic>
          <a:graphicData uri="http://schemas.openxmlformats.org/presentationml/2006/ole">
            <mc:AlternateContent xmlns:mc="http://schemas.openxmlformats.org/markup-compatibility/2006">
              <mc:Choice xmlns:v="urn:schemas-microsoft-com:vml" Requires="v">
                <p:oleObj spid="_x0000_s2054" r:id="rId5" imgW="139700" imgH="393700" progId="Equation.KSEE3">
                  <p:embed/>
                </p:oleObj>
              </mc:Choice>
              <mc:Fallback>
                <p:oleObj r:id="rId5" imgW="139700" imgH="393700" progId="Equation.KSEE3">
                  <p:embed/>
                  <p:pic>
                    <p:nvPicPr>
                      <p:cNvPr id="0" name="Picture 2048"/>
                      <p:cNvPicPr/>
                      <p:nvPr/>
                    </p:nvPicPr>
                    <p:blipFill>
                      <a:blip r:embed="rId6"/>
                      <a:stretch>
                        <a:fillRect/>
                      </a:stretch>
                    </p:blipFill>
                    <p:spPr>
                      <a:xfrm>
                        <a:off x="1951990" y="4685030"/>
                        <a:ext cx="412115" cy="714375"/>
                      </a:xfrm>
                      <a:prstGeom prst="rect">
                        <a:avLst/>
                      </a:prstGeom>
                    </p:spPr>
                  </p:pic>
                </p:oleObj>
              </mc:Fallback>
            </mc:AlternateContent>
          </a:graphicData>
        </a:graphic>
      </p:graphicFrame>
      <p:graphicFrame>
        <p:nvGraphicFramePr>
          <p:cNvPr id="26" name="Object 25">
            <a:hlinkClick r:id="" action="ppaction://ole?verb=0"/>
          </p:cNvPr>
          <p:cNvGraphicFramePr>
            <a:graphicFrameLocks noChangeAspect="1"/>
          </p:cNvGraphicFramePr>
          <p:nvPr/>
        </p:nvGraphicFramePr>
        <p:xfrm>
          <a:off x="9621520" y="4640580"/>
          <a:ext cx="357505" cy="758190"/>
        </p:xfrm>
        <a:graphic>
          <a:graphicData uri="http://schemas.openxmlformats.org/presentationml/2006/ole">
            <mc:AlternateContent xmlns:mc="http://schemas.openxmlformats.org/markup-compatibility/2006">
              <mc:Choice xmlns:v="urn:schemas-microsoft-com:vml" Requires="v">
                <p:oleObj spid="_x0000_s2055" r:id="rId7" imgW="152400" imgH="393700" progId="Equation.KSEE3">
                  <p:embed/>
                </p:oleObj>
              </mc:Choice>
              <mc:Fallback>
                <p:oleObj r:id="rId7" imgW="152400" imgH="393700" progId="Equation.KSEE3">
                  <p:embed/>
                  <p:pic>
                    <p:nvPicPr>
                      <p:cNvPr id="0" name="Picture 2048"/>
                      <p:cNvPicPr/>
                      <p:nvPr/>
                    </p:nvPicPr>
                    <p:blipFill>
                      <a:blip r:embed="rId8"/>
                      <a:stretch>
                        <a:fillRect/>
                      </a:stretch>
                    </p:blipFill>
                    <p:spPr>
                      <a:xfrm>
                        <a:off x="9621520" y="4640580"/>
                        <a:ext cx="357505" cy="758190"/>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0" y="0"/>
            <a:ext cx="12192000" cy="6858000"/>
          </a:xfrm>
          <a:prstGeom prst="rect">
            <a:avLst/>
          </a:prstGeom>
          <a:solidFill>
            <a:srgbClr val="FAE0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Calibri" panose="020F0502020204030204" charset="0"/>
            </a:endParaRPr>
          </a:p>
        </p:txBody>
      </p:sp>
      <p:sp>
        <p:nvSpPr>
          <p:cNvPr id="4" name="矩形 3"/>
          <p:cNvSpPr/>
          <p:nvPr/>
        </p:nvSpPr>
        <p:spPr>
          <a:xfrm>
            <a:off x="450927" y="408214"/>
            <a:ext cx="11290146" cy="6041572"/>
          </a:xfrm>
          <a:prstGeom prst="rect">
            <a:avLst/>
          </a:prstGeom>
          <a:solidFill>
            <a:srgbClr val="FFFFFF"/>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Calibri" panose="020F0502020204030204" charset="0"/>
            </a:endParaRPr>
          </a:p>
        </p:txBody>
      </p:sp>
      <p:sp>
        <p:nvSpPr>
          <p:cNvPr id="5" name="矩形 4"/>
          <p:cNvSpPr/>
          <p:nvPr/>
        </p:nvSpPr>
        <p:spPr>
          <a:xfrm>
            <a:off x="639120" y="508920"/>
            <a:ext cx="10913759" cy="5840160"/>
          </a:xfrm>
          <a:prstGeom prst="rect">
            <a:avLst/>
          </a:prstGeom>
          <a:solidFill>
            <a:srgbClr val="FFFFFF"/>
          </a:solidFill>
          <a:ln w="38100">
            <a:solidFill>
              <a:srgbClr val="FAE06F"/>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Calibri" panose="020F0502020204030204" charset="0"/>
            </a:endParaRPr>
          </a:p>
        </p:txBody>
      </p:sp>
      <p:sp>
        <p:nvSpPr>
          <p:cNvPr id="34" name="文本框 33"/>
          <p:cNvSpPr txBox="1"/>
          <p:nvPr/>
        </p:nvSpPr>
        <p:spPr>
          <a:xfrm>
            <a:off x="3029585" y="238125"/>
            <a:ext cx="6344920" cy="715315"/>
          </a:xfrm>
          <a:prstGeom prst="roundRect">
            <a:avLst>
              <a:gd name="adj" fmla="val 31443"/>
            </a:avLst>
          </a:prstGeom>
          <a:solidFill>
            <a:schemeClr val="accent5">
              <a:lumMod val="60000"/>
              <a:lumOff val="40000"/>
            </a:schemeClr>
          </a:solidFill>
          <a:ln w="38100">
            <a:solidFill>
              <a:schemeClr val="bg1"/>
            </a:solidFill>
          </a:ln>
        </p:spPr>
        <p:style>
          <a:lnRef idx="2">
            <a:schemeClr val="accent2"/>
          </a:lnRef>
          <a:fillRef idx="1">
            <a:schemeClr val="lt1"/>
          </a:fillRef>
          <a:effectRef idx="0">
            <a:schemeClr val="accent2"/>
          </a:effectRef>
          <a:fontRef idx="minor">
            <a:schemeClr val="dk1"/>
          </a:fontRef>
        </p:style>
        <p:txBody>
          <a:bodyPr wrap="square" rtlCol="0">
            <a:spAutoFit/>
          </a:bodyPr>
          <a:lstStyle>
            <a:defPPr>
              <a:defRPr lang="zh-CN"/>
            </a:defPPr>
            <a:lvl1pPr>
              <a:defRPr sz="4000" b="1">
                <a:solidFill>
                  <a:srgbClr val="9C7D50"/>
                </a:solidFill>
                <a:latin typeface="汉仪趣黑W" panose="00020600040101010101" pitchFamily="18" charset="-122"/>
                <a:ea typeface="汉仪趣黑W" panose="00020600040101010101" pitchFamily="18" charset="-122"/>
              </a:defRPr>
            </a:lvl1pPr>
          </a:lstStyle>
          <a:p>
            <a:pPr algn="ctr"/>
            <a:r>
              <a:rPr lang="en-US" altLang="zh-CN" sz="3200" dirty="0" smtClean="0">
                <a:solidFill>
                  <a:srgbClr val="002060"/>
                </a:solidFill>
                <a:latin typeface="Arial" panose="020B0604020202020204" pitchFamily="34" charset="0"/>
                <a:ea typeface="Calibri" panose="020F0502020204030204" charset="0"/>
                <a:cs typeface="Arial" panose="020B0604020202020204" pitchFamily="34" charset="0"/>
              </a:rPr>
              <a:t>Toán</a:t>
            </a:r>
          </a:p>
        </p:txBody>
      </p:sp>
      <p:grpSp>
        <p:nvGrpSpPr>
          <p:cNvPr id="24" name="Group 23"/>
          <p:cNvGrpSpPr/>
          <p:nvPr/>
        </p:nvGrpSpPr>
        <p:grpSpPr>
          <a:xfrm>
            <a:off x="1503680" y="1928495"/>
            <a:ext cx="8286750" cy="3509010"/>
            <a:chOff x="2368" y="3037"/>
            <a:chExt cx="13050" cy="5526"/>
          </a:xfrm>
        </p:grpSpPr>
        <p:grpSp>
          <p:nvGrpSpPr>
            <p:cNvPr id="12" name="组合 7"/>
            <p:cNvGrpSpPr/>
            <p:nvPr/>
          </p:nvGrpSpPr>
          <p:grpSpPr>
            <a:xfrm>
              <a:off x="2368" y="3037"/>
              <a:ext cx="13050" cy="5526"/>
              <a:chOff x="1530081" y="2444404"/>
              <a:chExt cx="9461769" cy="3508721"/>
            </a:xfrm>
          </p:grpSpPr>
          <p:grpSp>
            <p:nvGrpSpPr>
              <p:cNvPr id="15" name="组合 8"/>
              <p:cNvGrpSpPr/>
              <p:nvPr/>
            </p:nvGrpSpPr>
            <p:grpSpPr>
              <a:xfrm rot="192611">
                <a:off x="1530081" y="3946701"/>
                <a:ext cx="1007247" cy="392216"/>
                <a:chOff x="4800600" y="904875"/>
                <a:chExt cx="1409700" cy="548929"/>
              </a:xfrm>
            </p:grpSpPr>
            <p:sp>
              <p:nvSpPr>
                <p:cNvPr id="16" name="矩形: 圆角 15"/>
                <p:cNvSpPr/>
                <p:nvPr/>
              </p:nvSpPr>
              <p:spPr>
                <a:xfrm>
                  <a:off x="4800600" y="904875"/>
                  <a:ext cx="1409700" cy="548929"/>
                </a:xfrm>
                <a:prstGeom prst="roundRect">
                  <a:avLst/>
                </a:prstGeom>
                <a:solidFill>
                  <a:srgbClr val="F8D4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Calibri" panose="020F0502020204030204" charset="0"/>
                  </a:endParaRPr>
                </a:p>
              </p:txBody>
            </p:sp>
            <p:sp>
              <p:nvSpPr>
                <p:cNvPr id="17" name="矩形: 圆角 16"/>
                <p:cNvSpPr/>
                <p:nvPr/>
              </p:nvSpPr>
              <p:spPr>
                <a:xfrm>
                  <a:off x="4838700" y="928919"/>
                  <a:ext cx="1314450" cy="476800"/>
                </a:xfrm>
                <a:prstGeom prst="roundRect">
                  <a:avLst/>
                </a:prstGeom>
                <a:no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Calibri" panose="020F0502020204030204" charset="0"/>
                  </a:endParaRPr>
                </a:p>
              </p:txBody>
            </p:sp>
          </p:grpSp>
          <p:sp>
            <p:nvSpPr>
              <p:cNvPr id="18" name="任意多边形: 形状 9"/>
              <p:cNvSpPr/>
              <p:nvPr/>
            </p:nvSpPr>
            <p:spPr>
              <a:xfrm>
                <a:off x="2308481" y="2444404"/>
                <a:ext cx="8683369" cy="3508721"/>
              </a:xfrm>
              <a:custGeom>
                <a:avLst/>
                <a:gdLst>
                  <a:gd name="connsiteX0" fmla="*/ 70408 w 8300464"/>
                  <a:gd name="connsiteY0" fmla="*/ 1219200 h 2479680"/>
                  <a:gd name="connsiteX1" fmla="*/ 165658 w 8300464"/>
                  <a:gd name="connsiteY1" fmla="*/ 352425 h 2479680"/>
                  <a:gd name="connsiteX2" fmla="*/ 660958 w 8300464"/>
                  <a:gd name="connsiteY2" fmla="*/ 47625 h 2479680"/>
                  <a:gd name="connsiteX3" fmla="*/ 2375458 w 8300464"/>
                  <a:gd name="connsiteY3" fmla="*/ 9525 h 2479680"/>
                  <a:gd name="connsiteX4" fmla="*/ 6918883 w 8300464"/>
                  <a:gd name="connsiteY4" fmla="*/ 0 h 2479680"/>
                  <a:gd name="connsiteX5" fmla="*/ 8166658 w 8300464"/>
                  <a:gd name="connsiteY5" fmla="*/ 200025 h 2479680"/>
                  <a:gd name="connsiteX6" fmla="*/ 8195233 w 8300464"/>
                  <a:gd name="connsiteY6" fmla="*/ 1000125 h 2479680"/>
                  <a:gd name="connsiteX7" fmla="*/ 8214283 w 8300464"/>
                  <a:gd name="connsiteY7" fmla="*/ 1828800 h 2479680"/>
                  <a:gd name="connsiteX8" fmla="*/ 8166658 w 8300464"/>
                  <a:gd name="connsiteY8" fmla="*/ 2276475 h 2479680"/>
                  <a:gd name="connsiteX9" fmla="*/ 6575983 w 8300464"/>
                  <a:gd name="connsiteY9" fmla="*/ 2466975 h 2479680"/>
                  <a:gd name="connsiteX10" fmla="*/ 1556308 w 8300464"/>
                  <a:gd name="connsiteY10" fmla="*/ 2438400 h 2479680"/>
                  <a:gd name="connsiteX11" fmla="*/ 127558 w 8300464"/>
                  <a:gd name="connsiteY11" fmla="*/ 2247900 h 2479680"/>
                  <a:gd name="connsiteX12" fmla="*/ 70408 w 8300464"/>
                  <a:gd name="connsiteY12" fmla="*/ 1219200 h 2479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300464" h="2479680">
                    <a:moveTo>
                      <a:pt x="70408" y="1219200"/>
                    </a:moveTo>
                    <a:cubicBezTo>
                      <a:pt x="76758" y="903288"/>
                      <a:pt x="67233" y="547688"/>
                      <a:pt x="165658" y="352425"/>
                    </a:cubicBezTo>
                    <a:cubicBezTo>
                      <a:pt x="264083" y="157162"/>
                      <a:pt x="292658" y="104775"/>
                      <a:pt x="660958" y="47625"/>
                    </a:cubicBezTo>
                    <a:cubicBezTo>
                      <a:pt x="1029258" y="-9525"/>
                      <a:pt x="2375458" y="9525"/>
                      <a:pt x="2375458" y="9525"/>
                    </a:cubicBezTo>
                    <a:lnTo>
                      <a:pt x="6918883" y="0"/>
                    </a:lnTo>
                    <a:cubicBezTo>
                      <a:pt x="7884083" y="31750"/>
                      <a:pt x="7953933" y="33338"/>
                      <a:pt x="8166658" y="200025"/>
                    </a:cubicBezTo>
                    <a:cubicBezTo>
                      <a:pt x="8379383" y="366712"/>
                      <a:pt x="8187296" y="728663"/>
                      <a:pt x="8195233" y="1000125"/>
                    </a:cubicBezTo>
                    <a:cubicBezTo>
                      <a:pt x="8203170" y="1271587"/>
                      <a:pt x="8219046" y="1616075"/>
                      <a:pt x="8214283" y="1828800"/>
                    </a:cubicBezTo>
                    <a:cubicBezTo>
                      <a:pt x="8209520" y="2041525"/>
                      <a:pt x="8439708" y="2170113"/>
                      <a:pt x="8166658" y="2276475"/>
                    </a:cubicBezTo>
                    <a:cubicBezTo>
                      <a:pt x="7893608" y="2382837"/>
                      <a:pt x="7677708" y="2439988"/>
                      <a:pt x="6575983" y="2466975"/>
                    </a:cubicBezTo>
                    <a:cubicBezTo>
                      <a:pt x="5474258" y="2493962"/>
                      <a:pt x="2631045" y="2474912"/>
                      <a:pt x="1556308" y="2438400"/>
                    </a:cubicBezTo>
                    <a:cubicBezTo>
                      <a:pt x="481571" y="2401888"/>
                      <a:pt x="372033" y="2452687"/>
                      <a:pt x="127558" y="2247900"/>
                    </a:cubicBezTo>
                    <a:cubicBezTo>
                      <a:pt x="-116917" y="2043113"/>
                      <a:pt x="64058" y="1535112"/>
                      <a:pt x="70408" y="1219200"/>
                    </a:cubicBezTo>
                    <a:close/>
                  </a:path>
                </a:pathLst>
              </a:custGeom>
              <a:solidFill>
                <a:srgbClr val="FAE0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Calibri" panose="020F0502020204030204" charset="0"/>
                </a:endParaRPr>
              </a:p>
            </p:txBody>
          </p:sp>
          <p:sp>
            <p:nvSpPr>
              <p:cNvPr id="19" name="任意多边形: 形状 10"/>
              <p:cNvSpPr/>
              <p:nvPr/>
            </p:nvSpPr>
            <p:spPr>
              <a:xfrm>
                <a:off x="2405137" y="2549640"/>
                <a:ext cx="8481938" cy="3298248"/>
              </a:xfrm>
              <a:custGeom>
                <a:avLst/>
                <a:gdLst>
                  <a:gd name="connsiteX0" fmla="*/ 70408 w 8300464"/>
                  <a:gd name="connsiteY0" fmla="*/ 1219200 h 2479680"/>
                  <a:gd name="connsiteX1" fmla="*/ 165658 w 8300464"/>
                  <a:gd name="connsiteY1" fmla="*/ 352425 h 2479680"/>
                  <a:gd name="connsiteX2" fmla="*/ 660958 w 8300464"/>
                  <a:gd name="connsiteY2" fmla="*/ 47625 h 2479680"/>
                  <a:gd name="connsiteX3" fmla="*/ 2375458 w 8300464"/>
                  <a:gd name="connsiteY3" fmla="*/ 9525 h 2479680"/>
                  <a:gd name="connsiteX4" fmla="*/ 6918883 w 8300464"/>
                  <a:gd name="connsiteY4" fmla="*/ 0 h 2479680"/>
                  <a:gd name="connsiteX5" fmla="*/ 8166658 w 8300464"/>
                  <a:gd name="connsiteY5" fmla="*/ 200025 h 2479680"/>
                  <a:gd name="connsiteX6" fmla="*/ 8195233 w 8300464"/>
                  <a:gd name="connsiteY6" fmla="*/ 1000125 h 2479680"/>
                  <a:gd name="connsiteX7" fmla="*/ 8214283 w 8300464"/>
                  <a:gd name="connsiteY7" fmla="*/ 1828800 h 2479680"/>
                  <a:gd name="connsiteX8" fmla="*/ 8166658 w 8300464"/>
                  <a:gd name="connsiteY8" fmla="*/ 2276475 h 2479680"/>
                  <a:gd name="connsiteX9" fmla="*/ 6575983 w 8300464"/>
                  <a:gd name="connsiteY9" fmla="*/ 2466975 h 2479680"/>
                  <a:gd name="connsiteX10" fmla="*/ 1556308 w 8300464"/>
                  <a:gd name="connsiteY10" fmla="*/ 2438400 h 2479680"/>
                  <a:gd name="connsiteX11" fmla="*/ 127558 w 8300464"/>
                  <a:gd name="connsiteY11" fmla="*/ 2247900 h 2479680"/>
                  <a:gd name="connsiteX12" fmla="*/ 70408 w 8300464"/>
                  <a:gd name="connsiteY12" fmla="*/ 1219200 h 2479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300464" h="2479680">
                    <a:moveTo>
                      <a:pt x="70408" y="1219200"/>
                    </a:moveTo>
                    <a:cubicBezTo>
                      <a:pt x="76758" y="903288"/>
                      <a:pt x="67233" y="547688"/>
                      <a:pt x="165658" y="352425"/>
                    </a:cubicBezTo>
                    <a:cubicBezTo>
                      <a:pt x="264083" y="157162"/>
                      <a:pt x="292658" y="104775"/>
                      <a:pt x="660958" y="47625"/>
                    </a:cubicBezTo>
                    <a:cubicBezTo>
                      <a:pt x="1029258" y="-9525"/>
                      <a:pt x="2375458" y="9525"/>
                      <a:pt x="2375458" y="9525"/>
                    </a:cubicBezTo>
                    <a:lnTo>
                      <a:pt x="6918883" y="0"/>
                    </a:lnTo>
                    <a:cubicBezTo>
                      <a:pt x="7884083" y="31750"/>
                      <a:pt x="7953933" y="33338"/>
                      <a:pt x="8166658" y="200025"/>
                    </a:cubicBezTo>
                    <a:cubicBezTo>
                      <a:pt x="8379383" y="366712"/>
                      <a:pt x="8187296" y="728663"/>
                      <a:pt x="8195233" y="1000125"/>
                    </a:cubicBezTo>
                    <a:cubicBezTo>
                      <a:pt x="8203170" y="1271587"/>
                      <a:pt x="8219046" y="1616075"/>
                      <a:pt x="8214283" y="1828800"/>
                    </a:cubicBezTo>
                    <a:cubicBezTo>
                      <a:pt x="8209520" y="2041525"/>
                      <a:pt x="8439708" y="2170113"/>
                      <a:pt x="8166658" y="2276475"/>
                    </a:cubicBezTo>
                    <a:cubicBezTo>
                      <a:pt x="7893608" y="2382837"/>
                      <a:pt x="7677708" y="2439988"/>
                      <a:pt x="6575983" y="2466975"/>
                    </a:cubicBezTo>
                    <a:cubicBezTo>
                      <a:pt x="5474258" y="2493962"/>
                      <a:pt x="2631045" y="2474912"/>
                      <a:pt x="1556308" y="2438400"/>
                    </a:cubicBezTo>
                    <a:cubicBezTo>
                      <a:pt x="481571" y="2401888"/>
                      <a:pt x="372033" y="2452687"/>
                      <a:pt x="127558" y="2247900"/>
                    </a:cubicBezTo>
                    <a:cubicBezTo>
                      <a:pt x="-116917" y="2043113"/>
                      <a:pt x="64058" y="1535112"/>
                      <a:pt x="70408" y="1219200"/>
                    </a:cubicBezTo>
                    <a:close/>
                  </a:path>
                </a:pathLst>
              </a:custGeom>
              <a:noFill/>
              <a:ln w="6350">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Calibri" panose="020F0502020204030204" charset="0"/>
                </a:endParaRPr>
              </a:p>
            </p:txBody>
          </p:sp>
          <p:grpSp>
            <p:nvGrpSpPr>
              <p:cNvPr id="20" name="组合 11"/>
              <p:cNvGrpSpPr/>
              <p:nvPr/>
            </p:nvGrpSpPr>
            <p:grpSpPr>
              <a:xfrm rot="21231943">
                <a:off x="1796738" y="2963067"/>
                <a:ext cx="1007247" cy="392216"/>
                <a:chOff x="4800600" y="904875"/>
                <a:chExt cx="1409700" cy="548929"/>
              </a:xfrm>
            </p:grpSpPr>
            <p:sp>
              <p:nvSpPr>
                <p:cNvPr id="21" name="矩形: 圆角 13"/>
                <p:cNvSpPr/>
                <p:nvPr/>
              </p:nvSpPr>
              <p:spPr>
                <a:xfrm>
                  <a:off x="4800600" y="904875"/>
                  <a:ext cx="1409700" cy="548929"/>
                </a:xfrm>
                <a:prstGeom prst="roundRect">
                  <a:avLst/>
                </a:prstGeom>
                <a:solidFill>
                  <a:srgbClr val="FAE0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Calibri" panose="020F0502020204030204" charset="0"/>
                  </a:endParaRPr>
                </a:p>
              </p:txBody>
            </p:sp>
            <p:sp>
              <p:nvSpPr>
                <p:cNvPr id="22" name="矩形: 圆角 14"/>
                <p:cNvSpPr/>
                <p:nvPr/>
              </p:nvSpPr>
              <p:spPr>
                <a:xfrm>
                  <a:off x="4838700" y="928919"/>
                  <a:ext cx="1314450" cy="476800"/>
                </a:xfrm>
                <a:prstGeom prst="roundRect">
                  <a:avLst/>
                </a:prstGeom>
                <a:no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Calibri" panose="020F0502020204030204" charset="0"/>
                  </a:endParaRPr>
                </a:p>
              </p:txBody>
            </p:sp>
          </p:grpSp>
          <p:sp>
            <p:nvSpPr>
              <p:cNvPr id="23" name="任意多边形: 形状 12"/>
              <p:cNvSpPr/>
              <p:nvPr/>
            </p:nvSpPr>
            <p:spPr>
              <a:xfrm>
                <a:off x="2508007" y="2604769"/>
                <a:ext cx="8284316" cy="3187990"/>
              </a:xfrm>
              <a:custGeom>
                <a:avLst/>
                <a:gdLst>
                  <a:gd name="connsiteX0" fmla="*/ 70408 w 8300464"/>
                  <a:gd name="connsiteY0" fmla="*/ 1219200 h 2479680"/>
                  <a:gd name="connsiteX1" fmla="*/ 165658 w 8300464"/>
                  <a:gd name="connsiteY1" fmla="*/ 352425 h 2479680"/>
                  <a:gd name="connsiteX2" fmla="*/ 660958 w 8300464"/>
                  <a:gd name="connsiteY2" fmla="*/ 47625 h 2479680"/>
                  <a:gd name="connsiteX3" fmla="*/ 2375458 w 8300464"/>
                  <a:gd name="connsiteY3" fmla="*/ 9525 h 2479680"/>
                  <a:gd name="connsiteX4" fmla="*/ 6918883 w 8300464"/>
                  <a:gd name="connsiteY4" fmla="*/ 0 h 2479680"/>
                  <a:gd name="connsiteX5" fmla="*/ 8166658 w 8300464"/>
                  <a:gd name="connsiteY5" fmla="*/ 200025 h 2479680"/>
                  <a:gd name="connsiteX6" fmla="*/ 8195233 w 8300464"/>
                  <a:gd name="connsiteY6" fmla="*/ 1000125 h 2479680"/>
                  <a:gd name="connsiteX7" fmla="*/ 8214283 w 8300464"/>
                  <a:gd name="connsiteY7" fmla="*/ 1828800 h 2479680"/>
                  <a:gd name="connsiteX8" fmla="*/ 8166658 w 8300464"/>
                  <a:gd name="connsiteY8" fmla="*/ 2276475 h 2479680"/>
                  <a:gd name="connsiteX9" fmla="*/ 6575983 w 8300464"/>
                  <a:gd name="connsiteY9" fmla="*/ 2466975 h 2479680"/>
                  <a:gd name="connsiteX10" fmla="*/ 1556308 w 8300464"/>
                  <a:gd name="connsiteY10" fmla="*/ 2438400 h 2479680"/>
                  <a:gd name="connsiteX11" fmla="*/ 127558 w 8300464"/>
                  <a:gd name="connsiteY11" fmla="*/ 2247900 h 2479680"/>
                  <a:gd name="connsiteX12" fmla="*/ 70408 w 8300464"/>
                  <a:gd name="connsiteY12" fmla="*/ 1219200 h 2479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300464" h="2479680">
                    <a:moveTo>
                      <a:pt x="70408" y="1219200"/>
                    </a:moveTo>
                    <a:cubicBezTo>
                      <a:pt x="76758" y="903288"/>
                      <a:pt x="67233" y="547688"/>
                      <a:pt x="165658" y="352425"/>
                    </a:cubicBezTo>
                    <a:cubicBezTo>
                      <a:pt x="264083" y="157162"/>
                      <a:pt x="292658" y="104775"/>
                      <a:pt x="660958" y="47625"/>
                    </a:cubicBezTo>
                    <a:cubicBezTo>
                      <a:pt x="1029258" y="-9525"/>
                      <a:pt x="2375458" y="9525"/>
                      <a:pt x="2375458" y="9525"/>
                    </a:cubicBezTo>
                    <a:lnTo>
                      <a:pt x="6918883" y="0"/>
                    </a:lnTo>
                    <a:cubicBezTo>
                      <a:pt x="7884083" y="31750"/>
                      <a:pt x="7953933" y="33338"/>
                      <a:pt x="8166658" y="200025"/>
                    </a:cubicBezTo>
                    <a:cubicBezTo>
                      <a:pt x="8379383" y="366712"/>
                      <a:pt x="8187296" y="728663"/>
                      <a:pt x="8195233" y="1000125"/>
                    </a:cubicBezTo>
                    <a:cubicBezTo>
                      <a:pt x="8203170" y="1271587"/>
                      <a:pt x="8219046" y="1616075"/>
                      <a:pt x="8214283" y="1828800"/>
                    </a:cubicBezTo>
                    <a:cubicBezTo>
                      <a:pt x="8209520" y="2041525"/>
                      <a:pt x="8439708" y="2170113"/>
                      <a:pt x="8166658" y="2276475"/>
                    </a:cubicBezTo>
                    <a:cubicBezTo>
                      <a:pt x="7893608" y="2382837"/>
                      <a:pt x="7677708" y="2439988"/>
                      <a:pt x="6575983" y="2466975"/>
                    </a:cubicBezTo>
                    <a:cubicBezTo>
                      <a:pt x="5474258" y="2493962"/>
                      <a:pt x="2631045" y="2474912"/>
                      <a:pt x="1556308" y="2438400"/>
                    </a:cubicBezTo>
                    <a:cubicBezTo>
                      <a:pt x="481571" y="2401888"/>
                      <a:pt x="372033" y="2452687"/>
                      <a:pt x="127558" y="2247900"/>
                    </a:cubicBezTo>
                    <a:cubicBezTo>
                      <a:pt x="-116917" y="2043113"/>
                      <a:pt x="64058" y="1535112"/>
                      <a:pt x="70408" y="121920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Calibri" panose="020F0502020204030204" charset="0"/>
                </a:endParaRPr>
              </a:p>
            </p:txBody>
          </p:sp>
        </p:grpSp>
        <p:grpSp>
          <p:nvGrpSpPr>
            <p:cNvPr id="10" name="Group 9"/>
            <p:cNvGrpSpPr/>
            <p:nvPr/>
          </p:nvGrpSpPr>
          <p:grpSpPr>
            <a:xfrm>
              <a:off x="5864" y="3493"/>
              <a:ext cx="8000" cy="4926"/>
              <a:chOff x="5600" y="3493"/>
              <a:chExt cx="8000" cy="4926"/>
            </a:xfrm>
          </p:grpSpPr>
          <p:sp>
            <p:nvSpPr>
              <p:cNvPr id="100" name="Text Box 99"/>
              <p:cNvSpPr txBox="1"/>
              <p:nvPr/>
            </p:nvSpPr>
            <p:spPr>
              <a:xfrm>
                <a:off x="5600" y="3493"/>
                <a:ext cx="8000" cy="4215"/>
              </a:xfrm>
              <a:prstGeom prst="rect">
                <a:avLst/>
              </a:prstGeom>
              <a:noFill/>
              <a:ln w="9525">
                <a:noFill/>
              </a:ln>
            </p:spPr>
            <p:txBody>
              <a:bodyPr>
                <a:spAutoFit/>
              </a:bodyPr>
              <a:lstStyle/>
              <a:p>
                <a:pPr indent="0" fontAlgn="auto">
                  <a:lnSpc>
                    <a:spcPct val="150000"/>
                  </a:lnSpc>
                  <a:spcBef>
                    <a:spcPts val="600"/>
                  </a:spcBef>
                  <a:spcAft>
                    <a:spcPts val="600"/>
                  </a:spcAft>
                </a:pPr>
                <a:r>
                  <a:rPr lang="en-US" sz="2800" b="1" u="sng">
                    <a:latin typeface="Times New Roman" panose="02020603050405020304" charset="0"/>
                  </a:rPr>
                  <a:t>Bài 1</a:t>
                </a:r>
                <a:r>
                  <a:rPr lang="en-US" sz="2800" b="1">
                    <a:latin typeface="Times New Roman" panose="02020603050405020304" charset="0"/>
                  </a:rPr>
                  <a:t>. &gt;, &lt;, = ?</a:t>
                </a:r>
                <a:endParaRPr lang="en-US" sz="2800">
                  <a:latin typeface="Times New Roman" panose="02020603050405020304" charset="0"/>
                </a:endParaRPr>
              </a:p>
              <a:p>
                <a:pPr indent="0" fontAlgn="auto">
                  <a:lnSpc>
                    <a:spcPct val="150000"/>
                  </a:lnSpc>
                  <a:spcBef>
                    <a:spcPts val="600"/>
                  </a:spcBef>
                  <a:spcAft>
                    <a:spcPts val="600"/>
                  </a:spcAft>
                </a:pPr>
                <a:r>
                  <a:rPr lang="en-US" sz="2800">
                    <a:latin typeface="Times New Roman" panose="02020603050405020304" charset="0"/>
                  </a:rPr>
                  <a:t>a. 45m5dm ............ 4dam 54dm                        </a:t>
                </a:r>
              </a:p>
              <a:p>
                <a:pPr indent="0" fontAlgn="auto">
                  <a:lnSpc>
                    <a:spcPct val="150000"/>
                  </a:lnSpc>
                  <a:spcBef>
                    <a:spcPts val="600"/>
                  </a:spcBef>
                  <a:spcAft>
                    <a:spcPts val="600"/>
                  </a:spcAft>
                </a:pPr>
                <a:r>
                  <a:rPr lang="en-US" sz="2800">
                    <a:latin typeface="Times New Roman" panose="02020603050405020304" charset="0"/>
                  </a:rPr>
                  <a:t>b. 18km 64m ......... 18 064m</a:t>
                </a:r>
              </a:p>
              <a:p>
                <a:pPr indent="0" fontAlgn="auto">
                  <a:lnSpc>
                    <a:spcPct val="150000"/>
                  </a:lnSpc>
                  <a:spcBef>
                    <a:spcPts val="600"/>
                  </a:spcBef>
                  <a:spcAft>
                    <a:spcPts val="600"/>
                  </a:spcAft>
                </a:pPr>
                <a:r>
                  <a:rPr lang="en-US" sz="2800">
                    <a:latin typeface="Times New Roman" panose="02020603050405020304" charset="0"/>
                  </a:rPr>
                  <a:t>c. 650mm ...........      m       </a:t>
                </a:r>
              </a:p>
            </p:txBody>
          </p:sp>
          <p:graphicFrame>
            <p:nvGraphicFramePr>
              <p:cNvPr id="2" name="Object 1">
                <a:hlinkClick r:id="" action="ppaction://ole?verb=0"/>
              </p:cNvPr>
              <p:cNvGraphicFramePr>
                <a:graphicFrameLocks noChangeAspect="1"/>
              </p:cNvGraphicFramePr>
              <p:nvPr>
                <p:extLst>
                  <p:ext uri="{D42A27DB-BD31-4B8C-83A1-F6EECF244321}">
                    <p14:modId xmlns:p14="http://schemas.microsoft.com/office/powerpoint/2010/main" val="3861587668"/>
                  </p:ext>
                </p:extLst>
              </p:nvPr>
            </p:nvGraphicFramePr>
            <p:xfrm>
              <a:off x="9938" y="7193"/>
              <a:ext cx="480" cy="1226"/>
            </p:xfrm>
            <a:graphic>
              <a:graphicData uri="http://schemas.openxmlformats.org/presentationml/2006/ole">
                <mc:AlternateContent xmlns:mc="http://schemas.openxmlformats.org/markup-compatibility/2006">
                  <mc:Choice xmlns:v="urn:schemas-microsoft-com:vml" Requires="v">
                    <p:oleObj spid="_x0000_s3074" r:id="rId3" imgW="152400" imgH="393700" progId="Equation.KSEE3">
                      <p:embed/>
                    </p:oleObj>
                  </mc:Choice>
                  <mc:Fallback>
                    <p:oleObj r:id="rId3" imgW="152400" imgH="393700" progId="Equation.KSEE3">
                      <p:embed/>
                      <p:pic>
                        <p:nvPicPr>
                          <p:cNvPr id="0" name="Picture 1024"/>
                          <p:cNvPicPr/>
                          <p:nvPr/>
                        </p:nvPicPr>
                        <p:blipFill>
                          <a:blip r:embed="rId4"/>
                          <a:stretch>
                            <a:fillRect/>
                          </a:stretch>
                        </p:blipFill>
                        <p:spPr>
                          <a:xfrm>
                            <a:off x="9938" y="7193"/>
                            <a:ext cx="480" cy="1226"/>
                          </a:xfrm>
                          <a:prstGeom prst="rect">
                            <a:avLst/>
                          </a:prstGeom>
                        </p:spPr>
                      </p:pic>
                    </p:oleObj>
                  </mc:Fallback>
                </mc:AlternateContent>
              </a:graphicData>
            </a:graphic>
          </p:graphicFrame>
        </p:grpSp>
      </p:grpSp>
      <p:sp>
        <p:nvSpPr>
          <p:cNvPr id="6" name="Text Box 5"/>
          <p:cNvSpPr txBox="1"/>
          <p:nvPr/>
        </p:nvSpPr>
        <p:spPr>
          <a:xfrm>
            <a:off x="5816916" y="3096160"/>
            <a:ext cx="558165" cy="521970"/>
          </a:xfrm>
          <a:prstGeom prst="rect">
            <a:avLst/>
          </a:prstGeom>
          <a:noFill/>
        </p:spPr>
        <p:txBody>
          <a:bodyPr wrap="square" rtlCol="0">
            <a:spAutoFit/>
          </a:bodyPr>
          <a:lstStyle/>
          <a:p>
            <a:r>
              <a:rPr lang="en-US" sz="2800" b="1" dirty="0">
                <a:solidFill>
                  <a:srgbClr val="FF0000"/>
                </a:solidFill>
              </a:rPr>
              <a:t>&lt;</a:t>
            </a:r>
          </a:p>
        </p:txBody>
      </p:sp>
      <p:sp>
        <p:nvSpPr>
          <p:cNvPr id="7" name="Text Box 6"/>
          <p:cNvSpPr txBox="1"/>
          <p:nvPr/>
        </p:nvSpPr>
        <p:spPr>
          <a:xfrm>
            <a:off x="5984366" y="3924024"/>
            <a:ext cx="558165" cy="521970"/>
          </a:xfrm>
          <a:prstGeom prst="rect">
            <a:avLst/>
          </a:prstGeom>
          <a:noFill/>
        </p:spPr>
        <p:txBody>
          <a:bodyPr wrap="square" rtlCol="0">
            <a:spAutoFit/>
          </a:bodyPr>
          <a:lstStyle/>
          <a:p>
            <a:r>
              <a:rPr lang="en-US" sz="2800" b="1" dirty="0">
                <a:solidFill>
                  <a:srgbClr val="FF0000"/>
                </a:solidFill>
              </a:rPr>
              <a:t>=</a:t>
            </a:r>
          </a:p>
        </p:txBody>
      </p:sp>
      <p:sp>
        <p:nvSpPr>
          <p:cNvPr id="8" name="Text Box 7"/>
          <p:cNvSpPr txBox="1"/>
          <p:nvPr/>
        </p:nvSpPr>
        <p:spPr>
          <a:xfrm>
            <a:off x="5640674" y="4661162"/>
            <a:ext cx="558165" cy="521970"/>
          </a:xfrm>
          <a:prstGeom prst="rect">
            <a:avLst/>
          </a:prstGeom>
          <a:noFill/>
        </p:spPr>
        <p:txBody>
          <a:bodyPr wrap="square" rtlCol="0">
            <a:spAutoFit/>
          </a:bodyPr>
          <a:lstStyle/>
          <a:p>
            <a:r>
              <a:rPr lang="en-US" sz="2800" b="1" dirty="0">
                <a:solidFill>
                  <a:srgbClr val="FF0000"/>
                </a:solidFill>
              </a:rPr>
              <a:t>&lt;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2"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1"/>
      <p:bldP spid="8" grpId="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635" y="12700"/>
            <a:ext cx="12192000" cy="6858000"/>
          </a:xfrm>
          <a:prstGeom prst="rect">
            <a:avLst/>
          </a:prstGeom>
          <a:solidFill>
            <a:srgbClr val="FAE0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Calibri" panose="020F0502020204030204" charset="0"/>
            </a:endParaRPr>
          </a:p>
        </p:txBody>
      </p:sp>
      <p:sp>
        <p:nvSpPr>
          <p:cNvPr id="4" name="矩形 3"/>
          <p:cNvSpPr/>
          <p:nvPr/>
        </p:nvSpPr>
        <p:spPr>
          <a:xfrm>
            <a:off x="288944" y="299357"/>
            <a:ext cx="11614111" cy="6259286"/>
          </a:xfrm>
          <a:prstGeom prst="rect">
            <a:avLst/>
          </a:prstGeom>
          <a:solidFill>
            <a:srgbClr val="FFFFFF"/>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Calibri" panose="020F0502020204030204" charset="0"/>
            </a:endParaRPr>
          </a:p>
        </p:txBody>
      </p:sp>
      <p:sp>
        <p:nvSpPr>
          <p:cNvPr id="100" name="Text Box 99"/>
          <p:cNvSpPr txBox="1"/>
          <p:nvPr/>
        </p:nvSpPr>
        <p:spPr>
          <a:xfrm>
            <a:off x="692785" y="587375"/>
            <a:ext cx="10808335" cy="1540193"/>
          </a:xfrm>
          <a:prstGeom prst="roundRect">
            <a:avLst/>
          </a:prstGeom>
          <a:ln w="38100">
            <a:prstDash val="dashDot"/>
          </a:ln>
        </p:spPr>
        <p:style>
          <a:lnRef idx="2">
            <a:schemeClr val="accent5"/>
          </a:lnRef>
          <a:fillRef idx="1">
            <a:schemeClr val="lt1"/>
          </a:fillRef>
          <a:effectRef idx="0">
            <a:schemeClr val="accent5"/>
          </a:effectRef>
          <a:fontRef idx="minor">
            <a:schemeClr val="dk1"/>
          </a:fontRef>
        </p:style>
        <p:txBody>
          <a:bodyPr wrap="square">
            <a:spAutoFit/>
          </a:bodyPr>
          <a:lstStyle/>
          <a:p>
            <a:pPr indent="0">
              <a:lnSpc>
                <a:spcPct val="150000"/>
              </a:lnSpc>
            </a:pPr>
            <a:r>
              <a:rPr lang="en-US" sz="2800" b="1" u="sng">
                <a:latin typeface="Times New Roman" panose="02020603050405020304" charset="0"/>
              </a:rPr>
              <a:t>Bài 2</a:t>
            </a:r>
            <a:r>
              <a:rPr lang="en-US" sz="2800" b="0">
                <a:latin typeface="Times New Roman" panose="02020603050405020304" charset="0"/>
              </a:rPr>
              <a:t>. Tổng hai mảnh vải màu đỏ và trắng dài 5hm60m, mảnh vải màu đỏ dài hơn mảnh vải màu trắng 2hm8dam. Tính độ dài của mỗi mảnh vải.</a:t>
            </a:r>
          </a:p>
        </p:txBody>
      </p:sp>
      <p:sp>
        <p:nvSpPr>
          <p:cNvPr id="2" name="Text Box 1"/>
          <p:cNvSpPr txBox="1"/>
          <p:nvPr/>
        </p:nvSpPr>
        <p:spPr>
          <a:xfrm>
            <a:off x="1694815" y="2429510"/>
            <a:ext cx="8301355" cy="3709035"/>
          </a:xfrm>
          <a:prstGeom prst="rect">
            <a:avLst/>
          </a:prstGeom>
          <a:noFill/>
          <a:ln w="9525">
            <a:noFill/>
          </a:ln>
        </p:spPr>
        <p:txBody>
          <a:bodyPr wrap="square">
            <a:spAutoFit/>
          </a:bodyPr>
          <a:lstStyle/>
          <a:p>
            <a:pPr indent="0" algn="ctr" fontAlgn="auto">
              <a:lnSpc>
                <a:spcPct val="120000"/>
              </a:lnSpc>
            </a:pPr>
            <a:r>
              <a:rPr lang="en-US" sz="2800" b="1" u="sng">
                <a:solidFill>
                  <a:srgbClr val="FF0000"/>
                </a:solidFill>
                <a:latin typeface="Times New Roman" panose="02020603050405020304" charset="0"/>
              </a:rPr>
              <a:t>Giải</a:t>
            </a:r>
          </a:p>
          <a:p>
            <a:pPr indent="0" fontAlgn="auto">
              <a:lnSpc>
                <a:spcPct val="120000"/>
              </a:lnSpc>
            </a:pPr>
            <a:r>
              <a:rPr lang="en-US" sz="2800" b="0">
                <a:solidFill>
                  <a:srgbClr val="FF0000"/>
                </a:solidFill>
                <a:latin typeface="Times New Roman" panose="02020603050405020304" charset="0"/>
              </a:rPr>
              <a:t>Đổi: 5hm60m =  560m                  2hm8dam = 208m</a:t>
            </a:r>
          </a:p>
          <a:p>
            <a:pPr indent="0" fontAlgn="auto">
              <a:lnSpc>
                <a:spcPct val="120000"/>
              </a:lnSpc>
            </a:pPr>
            <a:r>
              <a:rPr lang="en-US" sz="2800" b="0">
                <a:solidFill>
                  <a:srgbClr val="FF0000"/>
                </a:solidFill>
                <a:latin typeface="Times New Roman" panose="02020603050405020304" charset="0"/>
              </a:rPr>
              <a:t>Độ dài của mảnh vải đỏ là: </a:t>
            </a:r>
          </a:p>
          <a:p>
            <a:pPr indent="0" fontAlgn="auto">
              <a:lnSpc>
                <a:spcPct val="120000"/>
              </a:lnSpc>
            </a:pPr>
            <a:r>
              <a:rPr lang="en-US" sz="2800" b="0">
                <a:solidFill>
                  <a:srgbClr val="FF0000"/>
                </a:solidFill>
                <a:latin typeface="Times New Roman" panose="02020603050405020304" charset="0"/>
              </a:rPr>
              <a:t>                       (560 + 208) : 2 = 384 (m)</a:t>
            </a:r>
          </a:p>
          <a:p>
            <a:pPr indent="0" fontAlgn="auto">
              <a:lnSpc>
                <a:spcPct val="120000"/>
              </a:lnSpc>
            </a:pPr>
            <a:r>
              <a:rPr lang="en-US" sz="2800" b="0">
                <a:solidFill>
                  <a:srgbClr val="FF0000"/>
                </a:solidFill>
                <a:latin typeface="Times New Roman" panose="02020603050405020304" charset="0"/>
              </a:rPr>
              <a:t>Độ dài của mảnh vải trắng là: </a:t>
            </a:r>
          </a:p>
          <a:p>
            <a:pPr indent="0" fontAlgn="auto">
              <a:lnSpc>
                <a:spcPct val="120000"/>
              </a:lnSpc>
            </a:pPr>
            <a:r>
              <a:rPr lang="en-US" sz="2800" b="0">
                <a:solidFill>
                  <a:srgbClr val="FF0000"/>
                </a:solidFill>
                <a:latin typeface="Times New Roman" panose="02020603050405020304" charset="0"/>
              </a:rPr>
              <a:t>                        (560 - 208) : 2 = 176 (m)                   </a:t>
            </a:r>
          </a:p>
          <a:p>
            <a:pPr indent="0" fontAlgn="auto">
              <a:lnSpc>
                <a:spcPct val="120000"/>
              </a:lnSpc>
            </a:pPr>
            <a:r>
              <a:rPr lang="en-US" sz="2800" b="0">
                <a:solidFill>
                  <a:srgbClr val="FF0000"/>
                </a:solidFill>
                <a:latin typeface="Times New Roman" panose="02020603050405020304" charset="0"/>
              </a:rPr>
              <a:t>       Đáp số: Mảnh vải đỏ: 384m, mảnh vải trắng: 176m</a:t>
            </a:r>
          </a:p>
        </p:txBody>
      </p:sp>
      <p:pic>
        <p:nvPicPr>
          <p:cNvPr id="21" name="图片 2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96370" y="3314375"/>
            <a:ext cx="2100807" cy="324449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635" y="12700"/>
            <a:ext cx="12192000" cy="6858000"/>
          </a:xfrm>
          <a:prstGeom prst="rect">
            <a:avLst/>
          </a:prstGeom>
          <a:solidFill>
            <a:srgbClr val="FAE0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Calibri" panose="020F0502020204030204" charset="0"/>
            </a:endParaRPr>
          </a:p>
        </p:txBody>
      </p:sp>
      <p:sp>
        <p:nvSpPr>
          <p:cNvPr id="4" name="矩形 3"/>
          <p:cNvSpPr/>
          <p:nvPr/>
        </p:nvSpPr>
        <p:spPr>
          <a:xfrm>
            <a:off x="288944" y="312692"/>
            <a:ext cx="11614111" cy="6259286"/>
          </a:xfrm>
          <a:prstGeom prst="rect">
            <a:avLst/>
          </a:prstGeom>
          <a:solidFill>
            <a:srgbClr val="FFFFFF"/>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Calibri" panose="020F0502020204030204" charset="0"/>
            </a:endParaRPr>
          </a:p>
        </p:txBody>
      </p:sp>
      <p:grpSp>
        <p:nvGrpSpPr>
          <p:cNvPr id="7" name="Group 6"/>
          <p:cNvGrpSpPr/>
          <p:nvPr/>
        </p:nvGrpSpPr>
        <p:grpSpPr>
          <a:xfrm>
            <a:off x="701040" y="477520"/>
            <a:ext cx="10791190" cy="2965450"/>
            <a:chOff x="1091" y="925"/>
            <a:chExt cx="16994" cy="4670"/>
          </a:xfrm>
        </p:grpSpPr>
        <p:sp>
          <p:nvSpPr>
            <p:cNvPr id="100" name="Text Box 99"/>
            <p:cNvSpPr txBox="1"/>
            <p:nvPr/>
          </p:nvSpPr>
          <p:spPr>
            <a:xfrm>
              <a:off x="1091" y="925"/>
              <a:ext cx="16995" cy="4671"/>
            </a:xfrm>
            <a:prstGeom prst="roundRect">
              <a:avLst/>
            </a:prstGeom>
            <a:ln w="38100">
              <a:prstDash val="dashDot"/>
            </a:ln>
          </p:spPr>
          <p:style>
            <a:lnRef idx="2">
              <a:schemeClr val="accent5"/>
            </a:lnRef>
            <a:fillRef idx="1">
              <a:schemeClr val="lt1"/>
            </a:fillRef>
            <a:effectRef idx="0">
              <a:schemeClr val="accent5"/>
            </a:effectRef>
            <a:fontRef idx="minor">
              <a:schemeClr val="dk1"/>
            </a:fontRef>
          </p:style>
          <p:txBody>
            <a:bodyPr wrap="square">
              <a:spAutoFit/>
            </a:bodyPr>
            <a:lstStyle/>
            <a:p>
              <a:pPr indent="0">
                <a:lnSpc>
                  <a:spcPct val="150000"/>
                </a:lnSpc>
              </a:pPr>
              <a:r>
                <a:rPr lang="en-US" sz="2800" b="1" u="sng">
                  <a:latin typeface="Times New Roman" panose="02020603050405020304" charset="0"/>
                </a:rPr>
                <a:t>Bài 3*.</a:t>
              </a:r>
              <a:r>
                <a:rPr lang="en-US" sz="2800">
                  <a:latin typeface="Times New Roman" panose="02020603050405020304" charset="0"/>
                </a:rPr>
                <a:t> Một đội công nhân sửa đường trong 3 ngày. Ngày đầu sửa được </a:t>
              </a:r>
            </a:p>
            <a:p>
              <a:pPr indent="0">
                <a:lnSpc>
                  <a:spcPct val="150000"/>
                </a:lnSpc>
              </a:pPr>
              <a:r>
                <a:rPr lang="en-US" sz="2800">
                  <a:latin typeface="Times New Roman" panose="02020603050405020304" charset="0"/>
                </a:rPr>
                <a:t>     quãng đường. Ngày thứ hai đội đó sửa được bằng       ngày đầu. Ngày thứ ba đội đó sửa được 128m đường thì vừa hết. Hỏi đội đó trong 3 ngày đã sửa được bao nhiêu mét đường?</a:t>
              </a:r>
            </a:p>
          </p:txBody>
        </p:sp>
        <p:graphicFrame>
          <p:nvGraphicFramePr>
            <p:cNvPr id="5" name="Object 4">
              <a:hlinkClick r:id="" action="ppaction://ole?verb=0"/>
            </p:cNvPr>
            <p:cNvGraphicFramePr>
              <a:graphicFrameLocks noChangeAspect="1"/>
            </p:cNvGraphicFramePr>
            <p:nvPr/>
          </p:nvGraphicFramePr>
          <p:xfrm>
            <a:off x="1516" y="2265"/>
            <a:ext cx="547" cy="1264"/>
          </p:xfrm>
          <a:graphic>
            <a:graphicData uri="http://schemas.openxmlformats.org/presentationml/2006/ole">
              <mc:AlternateContent xmlns:mc="http://schemas.openxmlformats.org/markup-compatibility/2006">
                <mc:Choice xmlns:v="urn:schemas-microsoft-com:vml" Requires="v">
                  <p:oleObj spid="_x0000_s4099" r:id="rId3" imgW="139700" imgH="393700" progId="Equation.KSEE3">
                    <p:embed/>
                  </p:oleObj>
                </mc:Choice>
                <mc:Fallback>
                  <p:oleObj r:id="rId3" imgW="139700" imgH="393700" progId="Equation.KSEE3">
                    <p:embed/>
                    <p:pic>
                      <p:nvPicPr>
                        <p:cNvPr id="0" name="Picture 2048"/>
                        <p:cNvPicPr/>
                        <p:nvPr/>
                      </p:nvPicPr>
                      <p:blipFill>
                        <a:blip r:embed="rId4"/>
                        <a:stretch>
                          <a:fillRect/>
                        </a:stretch>
                      </p:blipFill>
                      <p:spPr>
                        <a:xfrm>
                          <a:off x="1516" y="2265"/>
                          <a:ext cx="547" cy="1264"/>
                        </a:xfrm>
                        <a:prstGeom prst="rect">
                          <a:avLst/>
                        </a:prstGeom>
                      </p:spPr>
                    </p:pic>
                  </p:oleObj>
                </mc:Fallback>
              </mc:AlternateContent>
            </a:graphicData>
          </a:graphic>
        </p:graphicFrame>
        <p:graphicFrame>
          <p:nvGraphicFramePr>
            <p:cNvPr id="6" name="Object 5">
              <a:hlinkClick r:id="" action="ppaction://ole?verb=0"/>
            </p:cNvPr>
            <p:cNvGraphicFramePr>
              <a:graphicFrameLocks noChangeAspect="1"/>
            </p:cNvGraphicFramePr>
            <p:nvPr/>
          </p:nvGraphicFramePr>
          <p:xfrm>
            <a:off x="13516" y="2265"/>
            <a:ext cx="597" cy="1264"/>
          </p:xfrm>
          <a:graphic>
            <a:graphicData uri="http://schemas.openxmlformats.org/presentationml/2006/ole">
              <mc:AlternateContent xmlns:mc="http://schemas.openxmlformats.org/markup-compatibility/2006">
                <mc:Choice xmlns:v="urn:schemas-microsoft-com:vml" Requires="v">
                  <p:oleObj spid="_x0000_s4100" r:id="rId5" imgW="152400" imgH="393700" progId="Equation.KSEE3">
                    <p:embed/>
                  </p:oleObj>
                </mc:Choice>
                <mc:Fallback>
                  <p:oleObj r:id="rId5" imgW="152400" imgH="393700" progId="Equation.KSEE3">
                    <p:embed/>
                    <p:pic>
                      <p:nvPicPr>
                        <p:cNvPr id="0" name="Picture 2048"/>
                        <p:cNvPicPr/>
                        <p:nvPr/>
                      </p:nvPicPr>
                      <p:blipFill>
                        <a:blip r:embed="rId6"/>
                        <a:stretch>
                          <a:fillRect/>
                        </a:stretch>
                      </p:blipFill>
                      <p:spPr>
                        <a:xfrm>
                          <a:off x="13516" y="2265"/>
                          <a:ext cx="597" cy="1264"/>
                        </a:xfrm>
                        <a:prstGeom prst="rect">
                          <a:avLst/>
                        </a:prstGeom>
                      </p:spPr>
                    </p:pic>
                  </p:oleObj>
                </mc:Fallback>
              </mc:AlternateContent>
            </a:graphicData>
          </a:graphic>
        </p:graphicFrame>
      </p:grpSp>
      <p:grpSp>
        <p:nvGrpSpPr>
          <p:cNvPr id="12" name="Group 11"/>
          <p:cNvGrpSpPr/>
          <p:nvPr/>
        </p:nvGrpSpPr>
        <p:grpSpPr>
          <a:xfrm>
            <a:off x="3649345" y="4465955"/>
            <a:ext cx="6524625" cy="207010"/>
            <a:chOff x="3851" y="7034"/>
            <a:chExt cx="10275" cy="326"/>
          </a:xfrm>
        </p:grpSpPr>
        <p:cxnSp>
          <p:nvCxnSpPr>
            <p:cNvPr id="8" name="Straight Connector 7"/>
            <p:cNvCxnSpPr/>
            <p:nvPr/>
          </p:nvCxnSpPr>
          <p:spPr>
            <a:xfrm>
              <a:off x="3851" y="7210"/>
              <a:ext cx="1027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888" y="7034"/>
              <a:ext cx="0" cy="32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4102" y="7034"/>
              <a:ext cx="0" cy="32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3" name="Straight Connector 12"/>
          <p:cNvCxnSpPr/>
          <p:nvPr/>
        </p:nvCxnSpPr>
        <p:spPr>
          <a:xfrm>
            <a:off x="5847715" y="4474210"/>
            <a:ext cx="0" cy="20701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8010525" y="4474210"/>
            <a:ext cx="0" cy="20701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Left Bracket 20"/>
          <p:cNvSpPr/>
          <p:nvPr/>
        </p:nvSpPr>
        <p:spPr>
          <a:xfrm rot="16200000">
            <a:off x="4585335" y="3895090"/>
            <a:ext cx="349250" cy="2174240"/>
          </a:xfrm>
          <a:prstGeom prst="leftBracket">
            <a:avLst>
              <a:gd name="adj" fmla="val 311272"/>
            </a:avLst>
          </a:prstGeom>
          <a:ln>
            <a:solidFill>
              <a:schemeClr val="tx1">
                <a:lumMod val="95000"/>
                <a:lumOff val="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Left Bracket 21"/>
          <p:cNvSpPr/>
          <p:nvPr/>
        </p:nvSpPr>
        <p:spPr>
          <a:xfrm rot="16200000">
            <a:off x="6398895" y="4256405"/>
            <a:ext cx="349250" cy="1451610"/>
          </a:xfrm>
          <a:prstGeom prst="leftBracket">
            <a:avLst>
              <a:gd name="adj" fmla="val 311272"/>
            </a:avLst>
          </a:prstGeom>
          <a:ln>
            <a:solidFill>
              <a:schemeClr val="tx1">
                <a:lumMod val="95000"/>
                <a:lumOff val="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Left Bracket 22"/>
          <p:cNvSpPr/>
          <p:nvPr/>
        </p:nvSpPr>
        <p:spPr>
          <a:xfrm rot="16200000">
            <a:off x="8554720" y="3552825"/>
            <a:ext cx="349250" cy="2858770"/>
          </a:xfrm>
          <a:prstGeom prst="leftBracket">
            <a:avLst>
              <a:gd name="adj" fmla="val 311272"/>
            </a:avLst>
          </a:prstGeom>
          <a:ln>
            <a:solidFill>
              <a:schemeClr val="tx1">
                <a:lumMod val="95000"/>
                <a:lumOff val="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Text Box 23"/>
          <p:cNvSpPr txBox="1"/>
          <p:nvPr/>
        </p:nvSpPr>
        <p:spPr>
          <a:xfrm>
            <a:off x="4196080" y="5307965"/>
            <a:ext cx="1127125" cy="460375"/>
          </a:xfrm>
          <a:prstGeom prst="rect">
            <a:avLst/>
          </a:prstGeom>
          <a:noFill/>
        </p:spPr>
        <p:txBody>
          <a:bodyPr wrap="square" rtlCol="0">
            <a:spAutoFit/>
          </a:bodyPr>
          <a:lstStyle/>
          <a:p>
            <a:pPr algn="ctr"/>
            <a:r>
              <a:rPr lang="en-US" sz="2400">
                <a:latin typeface="Times New Roman" panose="02020603050405020304" charset="0"/>
                <a:cs typeface="Times New Roman" panose="02020603050405020304" charset="0"/>
              </a:rPr>
              <a:t>Ngày 1</a:t>
            </a:r>
          </a:p>
        </p:txBody>
      </p:sp>
      <p:sp>
        <p:nvSpPr>
          <p:cNvPr id="25" name="Text Box 24"/>
          <p:cNvSpPr txBox="1"/>
          <p:nvPr/>
        </p:nvSpPr>
        <p:spPr>
          <a:xfrm>
            <a:off x="6010275" y="5307965"/>
            <a:ext cx="1127125" cy="460375"/>
          </a:xfrm>
          <a:prstGeom prst="rect">
            <a:avLst/>
          </a:prstGeom>
          <a:noFill/>
        </p:spPr>
        <p:txBody>
          <a:bodyPr wrap="square" rtlCol="0">
            <a:spAutoFit/>
          </a:bodyPr>
          <a:lstStyle/>
          <a:p>
            <a:pPr algn="ctr"/>
            <a:r>
              <a:rPr lang="en-US" sz="2400">
                <a:latin typeface="Times New Roman" panose="02020603050405020304" charset="0"/>
                <a:cs typeface="Times New Roman" panose="02020603050405020304" charset="0"/>
              </a:rPr>
              <a:t>Ngày 2</a:t>
            </a:r>
          </a:p>
        </p:txBody>
      </p:sp>
      <p:sp>
        <p:nvSpPr>
          <p:cNvPr id="26" name="Text Box 25"/>
          <p:cNvSpPr txBox="1"/>
          <p:nvPr/>
        </p:nvSpPr>
        <p:spPr>
          <a:xfrm>
            <a:off x="8173720" y="5307965"/>
            <a:ext cx="1127125" cy="460375"/>
          </a:xfrm>
          <a:prstGeom prst="rect">
            <a:avLst/>
          </a:prstGeom>
          <a:noFill/>
        </p:spPr>
        <p:txBody>
          <a:bodyPr wrap="square" rtlCol="0">
            <a:spAutoFit/>
          </a:bodyPr>
          <a:lstStyle/>
          <a:p>
            <a:pPr algn="ctr"/>
            <a:r>
              <a:rPr lang="en-US" sz="2400">
                <a:latin typeface="Times New Roman" panose="02020603050405020304" charset="0"/>
                <a:cs typeface="Times New Roman" panose="02020603050405020304" charset="0"/>
              </a:rPr>
              <a:t>Ngày 3</a:t>
            </a:r>
          </a:p>
        </p:txBody>
      </p:sp>
      <p:sp>
        <p:nvSpPr>
          <p:cNvPr id="27" name="Text Box 26"/>
          <p:cNvSpPr txBox="1"/>
          <p:nvPr/>
        </p:nvSpPr>
        <p:spPr>
          <a:xfrm>
            <a:off x="8173720" y="4681220"/>
            <a:ext cx="1127125" cy="460375"/>
          </a:xfrm>
          <a:prstGeom prst="rect">
            <a:avLst/>
          </a:prstGeom>
          <a:noFill/>
        </p:spPr>
        <p:txBody>
          <a:bodyPr wrap="square" rtlCol="0">
            <a:spAutoFit/>
          </a:bodyPr>
          <a:lstStyle/>
          <a:p>
            <a:pPr algn="ctr"/>
            <a:r>
              <a:rPr lang="en-US" sz="2400">
                <a:latin typeface="Times New Roman" panose="02020603050405020304" charset="0"/>
                <a:cs typeface="Times New Roman" panose="02020603050405020304" charset="0"/>
              </a:rPr>
              <a:t>128m</a:t>
            </a:r>
          </a:p>
        </p:txBody>
      </p:sp>
      <p:cxnSp>
        <p:nvCxnSpPr>
          <p:cNvPr id="36" name="Straight Connector 35"/>
          <p:cNvCxnSpPr/>
          <p:nvPr/>
        </p:nvCxnSpPr>
        <p:spPr>
          <a:xfrm>
            <a:off x="6573520" y="4474210"/>
            <a:ext cx="0" cy="20701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7299325" y="4474210"/>
            <a:ext cx="0" cy="20701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Text Box 39"/>
          <p:cNvSpPr txBox="1"/>
          <p:nvPr/>
        </p:nvSpPr>
        <p:spPr>
          <a:xfrm>
            <a:off x="6494145" y="3546475"/>
            <a:ext cx="835660" cy="737235"/>
          </a:xfrm>
          <a:prstGeom prst="rect">
            <a:avLst/>
          </a:prstGeom>
          <a:noFill/>
        </p:spPr>
        <p:txBody>
          <a:bodyPr wrap="none" rtlCol="0" anchor="t">
            <a:spAutoFit/>
          </a:bodyPr>
          <a:lstStyle/>
          <a:p>
            <a:pPr indent="0" algn="ctr">
              <a:lnSpc>
                <a:spcPct val="150000"/>
              </a:lnSpc>
            </a:pPr>
            <a:r>
              <a:rPr lang="en-US" sz="2800" b="1" u="sng">
                <a:solidFill>
                  <a:srgbClr val="FF0000"/>
                </a:solidFill>
                <a:latin typeface="Times New Roman" panose="02020603050405020304" charset="0"/>
                <a:sym typeface="+mn-ea"/>
              </a:rPr>
              <a:t>Giải</a:t>
            </a:r>
          </a:p>
        </p:txBody>
      </p:sp>
      <p:pic>
        <p:nvPicPr>
          <p:cNvPr id="41" name="图片 1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497" y="4283846"/>
            <a:ext cx="2989435" cy="247888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14"/>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36"/>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37"/>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wipe(left)">
                                      <p:cBhvr>
                                        <p:cTn id="24" dur="500"/>
                                        <p:tgtEl>
                                          <p:spTgt spid="21"/>
                                        </p:tgtEl>
                                      </p:cBhvr>
                                    </p:animEffect>
                                  </p:childTnLst>
                                </p:cTn>
                              </p:par>
                            </p:childTnLst>
                          </p:cTn>
                        </p:par>
                        <p:par>
                          <p:cTn id="25" fill="hold">
                            <p:stCondLst>
                              <p:cond delay="500"/>
                            </p:stCondLst>
                            <p:childTnLst>
                              <p:par>
                                <p:cTn id="26" presetID="22" presetClass="entr" presetSubtype="8" fill="hold" grpId="0" nodeType="afterEffect">
                                  <p:stCondLst>
                                    <p:cond delay="0"/>
                                  </p:stCondLst>
                                  <p:childTnLst>
                                    <p:set>
                                      <p:cBhvr>
                                        <p:cTn id="27" dur="1" fill="hold">
                                          <p:stCondLst>
                                            <p:cond delay="0"/>
                                          </p:stCondLst>
                                        </p:cTn>
                                        <p:tgtEl>
                                          <p:spTgt spid="24"/>
                                        </p:tgtEl>
                                        <p:attrNameLst>
                                          <p:attrName>style.visibility</p:attrName>
                                        </p:attrNameLst>
                                      </p:cBhvr>
                                      <p:to>
                                        <p:strVal val="visible"/>
                                      </p:to>
                                    </p:set>
                                    <p:animEffect transition="in" filter="wipe(left)">
                                      <p:cBhvr>
                                        <p:cTn id="28" dur="500"/>
                                        <p:tgtEl>
                                          <p:spTgt spid="24"/>
                                        </p:tgtEl>
                                      </p:cBhvr>
                                    </p:animEffect>
                                  </p:childTnLst>
                                </p:cTn>
                              </p:par>
                            </p:childTnLst>
                          </p:cTn>
                        </p:par>
                        <p:par>
                          <p:cTn id="29" fill="hold">
                            <p:stCondLst>
                              <p:cond delay="1000"/>
                            </p:stCondLst>
                            <p:childTnLst>
                              <p:par>
                                <p:cTn id="30" presetID="22" presetClass="entr" presetSubtype="8" fill="hold" grpId="0" nodeType="after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wipe(left)">
                                      <p:cBhvr>
                                        <p:cTn id="32" dur="500"/>
                                        <p:tgtEl>
                                          <p:spTgt spid="22"/>
                                        </p:tgtEl>
                                      </p:cBhvr>
                                    </p:animEffect>
                                  </p:childTnLst>
                                </p:cTn>
                              </p:par>
                            </p:childTnLst>
                          </p:cTn>
                        </p:par>
                        <p:par>
                          <p:cTn id="33" fill="hold">
                            <p:stCondLst>
                              <p:cond delay="1500"/>
                            </p:stCondLst>
                            <p:childTnLst>
                              <p:par>
                                <p:cTn id="34" presetID="22" presetClass="entr" presetSubtype="8" fill="hold" grpId="0" nodeType="afterEffect">
                                  <p:stCondLst>
                                    <p:cond delay="0"/>
                                  </p:stCondLst>
                                  <p:childTnLst>
                                    <p:set>
                                      <p:cBhvr>
                                        <p:cTn id="35" dur="1" fill="hold">
                                          <p:stCondLst>
                                            <p:cond delay="0"/>
                                          </p:stCondLst>
                                        </p:cTn>
                                        <p:tgtEl>
                                          <p:spTgt spid="25"/>
                                        </p:tgtEl>
                                        <p:attrNameLst>
                                          <p:attrName>style.visibility</p:attrName>
                                        </p:attrNameLst>
                                      </p:cBhvr>
                                      <p:to>
                                        <p:strVal val="visible"/>
                                      </p:to>
                                    </p:set>
                                    <p:animEffect transition="in" filter="wipe(left)">
                                      <p:cBhvr>
                                        <p:cTn id="36" dur="500"/>
                                        <p:tgtEl>
                                          <p:spTgt spid="25"/>
                                        </p:tgtEl>
                                      </p:cBhvr>
                                    </p:animEffect>
                                  </p:childTnLst>
                                </p:cTn>
                              </p:par>
                            </p:childTnLst>
                          </p:cTn>
                        </p:par>
                        <p:par>
                          <p:cTn id="37" fill="hold">
                            <p:stCondLst>
                              <p:cond delay="2000"/>
                            </p:stCondLst>
                            <p:childTnLst>
                              <p:par>
                                <p:cTn id="38" presetID="22" presetClass="entr" presetSubtype="8" fill="hold" grpId="0" nodeType="afterEffect">
                                  <p:stCondLst>
                                    <p:cond delay="0"/>
                                  </p:stCondLst>
                                  <p:childTnLst>
                                    <p:set>
                                      <p:cBhvr>
                                        <p:cTn id="39" dur="1" fill="hold">
                                          <p:stCondLst>
                                            <p:cond delay="0"/>
                                          </p:stCondLst>
                                        </p:cTn>
                                        <p:tgtEl>
                                          <p:spTgt spid="23"/>
                                        </p:tgtEl>
                                        <p:attrNameLst>
                                          <p:attrName>style.visibility</p:attrName>
                                        </p:attrNameLst>
                                      </p:cBhvr>
                                      <p:to>
                                        <p:strVal val="visible"/>
                                      </p:to>
                                    </p:set>
                                    <p:animEffect transition="in" filter="wipe(left)">
                                      <p:cBhvr>
                                        <p:cTn id="40" dur="500"/>
                                        <p:tgtEl>
                                          <p:spTgt spid="23"/>
                                        </p:tgtEl>
                                      </p:cBhvr>
                                    </p:animEffect>
                                  </p:childTnLst>
                                </p:cTn>
                              </p:par>
                            </p:childTnLst>
                          </p:cTn>
                        </p:par>
                        <p:par>
                          <p:cTn id="41" fill="hold">
                            <p:stCondLst>
                              <p:cond delay="2500"/>
                            </p:stCondLst>
                            <p:childTnLst>
                              <p:par>
                                <p:cTn id="42" presetID="22" presetClass="entr" presetSubtype="8" fill="hold" grpId="0" nodeType="afterEffect">
                                  <p:stCondLst>
                                    <p:cond delay="0"/>
                                  </p:stCondLst>
                                  <p:childTnLst>
                                    <p:set>
                                      <p:cBhvr>
                                        <p:cTn id="43" dur="1" fill="hold">
                                          <p:stCondLst>
                                            <p:cond delay="0"/>
                                          </p:stCondLst>
                                        </p:cTn>
                                        <p:tgtEl>
                                          <p:spTgt spid="26"/>
                                        </p:tgtEl>
                                        <p:attrNameLst>
                                          <p:attrName>style.visibility</p:attrName>
                                        </p:attrNameLst>
                                      </p:cBhvr>
                                      <p:to>
                                        <p:strVal val="visible"/>
                                      </p:to>
                                    </p:set>
                                    <p:animEffect transition="in" filter="wipe(left)">
                                      <p:cBhvr>
                                        <p:cTn id="44" dur="500"/>
                                        <p:tgtEl>
                                          <p:spTgt spid="26"/>
                                        </p:tgtEl>
                                      </p:cBhvr>
                                    </p:animEffect>
                                  </p:childTnLst>
                                </p:cTn>
                              </p:par>
                            </p:childTnLst>
                          </p:cTn>
                        </p:par>
                        <p:par>
                          <p:cTn id="45" fill="hold">
                            <p:stCondLst>
                              <p:cond delay="3000"/>
                            </p:stCondLst>
                            <p:childTnLst>
                              <p:par>
                                <p:cTn id="46" presetID="22" presetClass="entr" presetSubtype="8" fill="hold" grpId="0" nodeType="afterEffect">
                                  <p:stCondLst>
                                    <p:cond delay="0"/>
                                  </p:stCondLst>
                                  <p:childTnLst>
                                    <p:set>
                                      <p:cBhvr>
                                        <p:cTn id="47" dur="1" fill="hold">
                                          <p:stCondLst>
                                            <p:cond delay="0"/>
                                          </p:stCondLst>
                                        </p:cTn>
                                        <p:tgtEl>
                                          <p:spTgt spid="27"/>
                                        </p:tgtEl>
                                        <p:attrNameLst>
                                          <p:attrName>style.visibility</p:attrName>
                                        </p:attrNameLst>
                                      </p:cBhvr>
                                      <p:to>
                                        <p:strVal val="visible"/>
                                      </p:to>
                                    </p:set>
                                    <p:animEffect transition="in" filter="wipe(left)">
                                      <p:cBhvr>
                                        <p:cTn id="48"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ldLvl="0" animBg="1"/>
      <p:bldP spid="21" grpId="1" animBg="1"/>
      <p:bldP spid="22" grpId="0" bldLvl="0" animBg="1"/>
      <p:bldP spid="22" grpId="1" animBg="1"/>
      <p:bldP spid="23" grpId="0" bldLvl="0" animBg="1"/>
      <p:bldP spid="23" grpId="1" animBg="1"/>
      <p:bldP spid="24" grpId="0"/>
      <p:bldP spid="24" grpId="1"/>
      <p:bldP spid="25" grpId="0"/>
      <p:bldP spid="25" grpId="1"/>
      <p:bldP spid="26" grpId="0"/>
      <p:bldP spid="26" grpId="1"/>
      <p:bldP spid="27" grpId="0"/>
      <p:bldP spid="27"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0" y="0"/>
            <a:ext cx="12192000" cy="6858000"/>
          </a:xfrm>
          <a:prstGeom prst="rect">
            <a:avLst/>
          </a:prstGeom>
          <a:solidFill>
            <a:srgbClr val="FAE0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Calibri" panose="020F0502020204030204" charset="0"/>
            </a:endParaRPr>
          </a:p>
        </p:txBody>
      </p:sp>
      <p:sp>
        <p:nvSpPr>
          <p:cNvPr id="4" name="矩形 3"/>
          <p:cNvSpPr/>
          <p:nvPr/>
        </p:nvSpPr>
        <p:spPr>
          <a:xfrm>
            <a:off x="288944" y="317286"/>
            <a:ext cx="11614111" cy="6259286"/>
          </a:xfrm>
          <a:prstGeom prst="rect">
            <a:avLst/>
          </a:prstGeom>
          <a:solidFill>
            <a:srgbClr val="FFFFFF"/>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Calibri" panose="020F0502020204030204" charset="0"/>
            </a:endParaRPr>
          </a:p>
        </p:txBody>
      </p:sp>
      <p:grpSp>
        <p:nvGrpSpPr>
          <p:cNvPr id="17" name="Group 16"/>
          <p:cNvGrpSpPr/>
          <p:nvPr/>
        </p:nvGrpSpPr>
        <p:grpSpPr>
          <a:xfrm>
            <a:off x="2818130" y="1529715"/>
            <a:ext cx="6524625" cy="1302385"/>
            <a:chOff x="4464" y="7009"/>
            <a:chExt cx="10275" cy="2051"/>
          </a:xfrm>
        </p:grpSpPr>
        <p:grpSp>
          <p:nvGrpSpPr>
            <p:cNvPr id="2" name="Group 1"/>
            <p:cNvGrpSpPr/>
            <p:nvPr/>
          </p:nvGrpSpPr>
          <p:grpSpPr>
            <a:xfrm>
              <a:off x="4464" y="7009"/>
              <a:ext cx="10275" cy="326"/>
              <a:chOff x="3851" y="7034"/>
              <a:chExt cx="10275" cy="326"/>
            </a:xfrm>
          </p:grpSpPr>
          <p:cxnSp>
            <p:nvCxnSpPr>
              <p:cNvPr id="6" name="Straight Connector 5"/>
              <p:cNvCxnSpPr/>
              <p:nvPr/>
            </p:nvCxnSpPr>
            <p:spPr>
              <a:xfrm>
                <a:off x="3851" y="7210"/>
                <a:ext cx="1027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888" y="7034"/>
                <a:ext cx="0" cy="32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4102" y="7034"/>
                <a:ext cx="0" cy="32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5" name="Straight Connector 14"/>
            <p:cNvCxnSpPr/>
            <p:nvPr/>
          </p:nvCxnSpPr>
          <p:spPr>
            <a:xfrm>
              <a:off x="7926" y="7022"/>
              <a:ext cx="0" cy="32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1332" y="7022"/>
              <a:ext cx="0" cy="32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Left Bracket 20"/>
            <p:cNvSpPr/>
            <p:nvPr/>
          </p:nvSpPr>
          <p:spPr>
            <a:xfrm rot="16200000">
              <a:off x="5938" y="6110"/>
              <a:ext cx="550" cy="3424"/>
            </a:xfrm>
            <a:prstGeom prst="leftBracket">
              <a:avLst>
                <a:gd name="adj" fmla="val 311272"/>
              </a:avLst>
            </a:prstGeom>
            <a:ln>
              <a:solidFill>
                <a:schemeClr val="tx1">
                  <a:lumMod val="95000"/>
                  <a:lumOff val="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Left Bracket 21"/>
            <p:cNvSpPr/>
            <p:nvPr/>
          </p:nvSpPr>
          <p:spPr>
            <a:xfrm rot="16200000">
              <a:off x="8794" y="6679"/>
              <a:ext cx="550" cy="2286"/>
            </a:xfrm>
            <a:prstGeom prst="leftBracket">
              <a:avLst>
                <a:gd name="adj" fmla="val 311272"/>
              </a:avLst>
            </a:prstGeom>
            <a:ln>
              <a:solidFill>
                <a:schemeClr val="tx1">
                  <a:lumMod val="95000"/>
                  <a:lumOff val="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Left Bracket 22"/>
            <p:cNvSpPr/>
            <p:nvPr/>
          </p:nvSpPr>
          <p:spPr>
            <a:xfrm rot="16200000">
              <a:off x="12189" y="5571"/>
              <a:ext cx="550" cy="4502"/>
            </a:xfrm>
            <a:prstGeom prst="leftBracket">
              <a:avLst>
                <a:gd name="adj" fmla="val 311272"/>
              </a:avLst>
            </a:prstGeom>
            <a:ln>
              <a:solidFill>
                <a:schemeClr val="tx1">
                  <a:lumMod val="95000"/>
                  <a:lumOff val="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Text Box 23"/>
            <p:cNvSpPr txBox="1"/>
            <p:nvPr/>
          </p:nvSpPr>
          <p:spPr>
            <a:xfrm>
              <a:off x="5325" y="8335"/>
              <a:ext cx="1775" cy="725"/>
            </a:xfrm>
            <a:prstGeom prst="rect">
              <a:avLst/>
            </a:prstGeom>
            <a:noFill/>
          </p:spPr>
          <p:txBody>
            <a:bodyPr wrap="square" rtlCol="0">
              <a:spAutoFit/>
            </a:bodyPr>
            <a:lstStyle/>
            <a:p>
              <a:pPr algn="ctr"/>
              <a:r>
                <a:rPr lang="en-US" sz="2400">
                  <a:latin typeface="Times New Roman" panose="02020603050405020304" charset="0"/>
                  <a:cs typeface="Times New Roman" panose="02020603050405020304" charset="0"/>
                </a:rPr>
                <a:t>Ngày 1</a:t>
              </a:r>
            </a:p>
          </p:txBody>
        </p:sp>
        <p:sp>
          <p:nvSpPr>
            <p:cNvPr id="25" name="Text Box 24"/>
            <p:cNvSpPr txBox="1"/>
            <p:nvPr/>
          </p:nvSpPr>
          <p:spPr>
            <a:xfrm>
              <a:off x="8182" y="8335"/>
              <a:ext cx="1775" cy="725"/>
            </a:xfrm>
            <a:prstGeom prst="rect">
              <a:avLst/>
            </a:prstGeom>
            <a:noFill/>
          </p:spPr>
          <p:txBody>
            <a:bodyPr wrap="square" rtlCol="0">
              <a:spAutoFit/>
            </a:bodyPr>
            <a:lstStyle/>
            <a:p>
              <a:pPr algn="ctr"/>
              <a:r>
                <a:rPr lang="en-US" sz="2400">
                  <a:latin typeface="Times New Roman" panose="02020603050405020304" charset="0"/>
                  <a:cs typeface="Times New Roman" panose="02020603050405020304" charset="0"/>
                </a:rPr>
                <a:t>Ngày 2</a:t>
              </a:r>
            </a:p>
          </p:txBody>
        </p:sp>
        <p:sp>
          <p:nvSpPr>
            <p:cNvPr id="26" name="Text Box 25"/>
            <p:cNvSpPr txBox="1"/>
            <p:nvPr/>
          </p:nvSpPr>
          <p:spPr>
            <a:xfrm>
              <a:off x="11589" y="8335"/>
              <a:ext cx="1775" cy="725"/>
            </a:xfrm>
            <a:prstGeom prst="rect">
              <a:avLst/>
            </a:prstGeom>
            <a:noFill/>
          </p:spPr>
          <p:txBody>
            <a:bodyPr wrap="square" rtlCol="0">
              <a:spAutoFit/>
            </a:bodyPr>
            <a:lstStyle/>
            <a:p>
              <a:pPr algn="ctr"/>
              <a:r>
                <a:rPr lang="en-US" sz="2400">
                  <a:latin typeface="Times New Roman" panose="02020603050405020304" charset="0"/>
                  <a:cs typeface="Times New Roman" panose="02020603050405020304" charset="0"/>
                </a:rPr>
                <a:t>Ngày 3</a:t>
              </a:r>
            </a:p>
          </p:txBody>
        </p:sp>
        <p:sp>
          <p:nvSpPr>
            <p:cNvPr id="27" name="Text Box 26"/>
            <p:cNvSpPr txBox="1"/>
            <p:nvPr/>
          </p:nvSpPr>
          <p:spPr>
            <a:xfrm>
              <a:off x="11589" y="7348"/>
              <a:ext cx="1775" cy="725"/>
            </a:xfrm>
            <a:prstGeom prst="rect">
              <a:avLst/>
            </a:prstGeom>
            <a:noFill/>
          </p:spPr>
          <p:txBody>
            <a:bodyPr wrap="square" rtlCol="0">
              <a:spAutoFit/>
            </a:bodyPr>
            <a:lstStyle/>
            <a:p>
              <a:pPr algn="ctr"/>
              <a:r>
                <a:rPr lang="en-US" sz="2400">
                  <a:latin typeface="Times New Roman" panose="02020603050405020304" charset="0"/>
                  <a:cs typeface="Times New Roman" panose="02020603050405020304" charset="0"/>
                </a:rPr>
                <a:t>128m</a:t>
              </a:r>
            </a:p>
          </p:txBody>
        </p:sp>
        <p:cxnSp>
          <p:nvCxnSpPr>
            <p:cNvPr id="36" name="Straight Connector 35"/>
            <p:cNvCxnSpPr/>
            <p:nvPr/>
          </p:nvCxnSpPr>
          <p:spPr>
            <a:xfrm>
              <a:off x="9069" y="7022"/>
              <a:ext cx="0" cy="32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10212" y="7022"/>
              <a:ext cx="0" cy="32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8" name="Text Box 17"/>
          <p:cNvSpPr txBox="1"/>
          <p:nvPr/>
        </p:nvSpPr>
        <p:spPr>
          <a:xfrm>
            <a:off x="5758180" y="499745"/>
            <a:ext cx="835660" cy="737235"/>
          </a:xfrm>
          <a:prstGeom prst="rect">
            <a:avLst/>
          </a:prstGeom>
          <a:noFill/>
        </p:spPr>
        <p:txBody>
          <a:bodyPr wrap="none" rtlCol="0" anchor="t">
            <a:spAutoFit/>
          </a:bodyPr>
          <a:lstStyle/>
          <a:p>
            <a:pPr indent="0" algn="ctr">
              <a:lnSpc>
                <a:spcPct val="150000"/>
              </a:lnSpc>
            </a:pPr>
            <a:r>
              <a:rPr lang="en-US" sz="2800" b="1" u="sng">
                <a:solidFill>
                  <a:srgbClr val="FF0000"/>
                </a:solidFill>
                <a:latin typeface="Times New Roman" panose="02020603050405020304" charset="0"/>
                <a:sym typeface="+mn-ea"/>
              </a:rPr>
              <a:t>Giải</a:t>
            </a:r>
          </a:p>
        </p:txBody>
      </p:sp>
      <p:sp>
        <p:nvSpPr>
          <p:cNvPr id="100" name="Text Box 99"/>
          <p:cNvSpPr txBox="1"/>
          <p:nvPr/>
        </p:nvSpPr>
        <p:spPr>
          <a:xfrm>
            <a:off x="1057275" y="3287395"/>
            <a:ext cx="9730740" cy="2676525"/>
          </a:xfrm>
          <a:prstGeom prst="rect">
            <a:avLst/>
          </a:prstGeom>
          <a:noFill/>
          <a:ln w="9525">
            <a:noFill/>
          </a:ln>
        </p:spPr>
        <p:txBody>
          <a:bodyPr wrap="square">
            <a:spAutoFit/>
          </a:bodyPr>
          <a:lstStyle/>
          <a:p>
            <a:pPr indent="0"/>
            <a:r>
              <a:rPr lang="en-US" sz="2800" b="0">
                <a:solidFill>
                  <a:srgbClr val="FF0000"/>
                </a:solidFill>
                <a:latin typeface="Times New Roman" panose="02020603050405020304" charset="0"/>
              </a:rPr>
              <a:t>Theo sơ đồ, 128m của ngày thứ 3 sẽ ứng với 4 phần nên giá trị của một phần là: </a:t>
            </a:r>
          </a:p>
          <a:p>
            <a:pPr indent="0"/>
            <a:r>
              <a:rPr lang="en-US" sz="2800" b="0">
                <a:solidFill>
                  <a:srgbClr val="FF0000"/>
                </a:solidFill>
                <a:latin typeface="Times New Roman" panose="02020603050405020304" charset="0"/>
              </a:rPr>
              <a:t>                                              128 : 4 = 32 m </a:t>
            </a:r>
          </a:p>
          <a:p>
            <a:pPr indent="0"/>
            <a:r>
              <a:rPr lang="en-US" sz="2800" b="0">
                <a:solidFill>
                  <a:srgbClr val="FF0000"/>
                </a:solidFill>
                <a:latin typeface="Times New Roman" panose="02020603050405020304" charset="0"/>
              </a:rPr>
              <a:t>                    Cả 3 ngày đội đó sửa được số m đường là: </a:t>
            </a:r>
          </a:p>
          <a:p>
            <a:pPr indent="0"/>
            <a:r>
              <a:rPr lang="en-US" sz="2800" b="0">
                <a:solidFill>
                  <a:srgbClr val="FF0000"/>
                </a:solidFill>
                <a:latin typeface="Times New Roman" panose="02020603050405020304" charset="0"/>
              </a:rPr>
              <a:t>                                              32 x 9 = 288 m</a:t>
            </a:r>
          </a:p>
          <a:p>
            <a:pPr indent="0"/>
            <a:r>
              <a:rPr lang="en-US" sz="2800" b="0">
                <a:solidFill>
                  <a:srgbClr val="FF0000"/>
                </a:solidFill>
                <a:latin typeface="Times New Roman" panose="02020603050405020304" charset="0"/>
              </a:rPr>
              <a:t>                                                          Đáp số: 288m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00"/>
                                        </p:tgtEl>
                                        <p:attrNameLst>
                                          <p:attrName>style.visibility</p:attrName>
                                        </p:attrNameLst>
                                      </p:cBhvr>
                                      <p:to>
                                        <p:strVal val="visible"/>
                                      </p:to>
                                    </p:set>
                                    <p:animEffect transition="in" filter="wipe(up)">
                                      <p:cBhvr>
                                        <p:cTn id="7" dur="500"/>
                                        <p:tgtEl>
                                          <p:spTgt spid="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p:bldP spid="100" grpId="1"/>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a:ea typeface=""/>
        <a:cs typeface=""/>
        <a:font script="Jpan" typeface="游ゴシック Light"/>
        <a:font script="Hang" typeface="맑은 고딕"/>
        <a:font script="Hans" typeface="Calibri"/>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Calibri"/>
        <a:font script="Hant" typeface="新細明體"/>
        <a:font script="Arab" typeface="Calibri"/>
        <a:font script="Hebr" typeface="Calibri"/>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Calibri"/>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Calibri"/>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Calibri"/>
        <a:font script="Hant" typeface="新細明體"/>
        <a:font script="Arab" typeface="Calibri"/>
        <a:font script="Hebr" typeface="Calibri"/>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Calibri"/>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Calibri"/>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Calibri"/>
        <a:font script="Hant" typeface="新細明體"/>
        <a:font script="Arab" typeface="Calibri"/>
        <a:font script="Hebr" typeface="Calibri"/>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Calibri"/>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698</Words>
  <Application>Microsoft Office PowerPoint</Application>
  <PresentationFormat>Widescreen</PresentationFormat>
  <Paragraphs>61</Paragraphs>
  <Slides>10</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5" baseType="lpstr">
      <vt:lpstr>Arial</vt:lpstr>
      <vt:lpstr>Calibri</vt:lpstr>
      <vt:lpstr>Times New Roman</vt:lpstr>
      <vt:lpstr>Office 主题​​</vt:lpstr>
      <vt:lpstr>WPS Equation 3.0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Admin</cp:lastModifiedBy>
  <cp:revision>43</cp:revision>
  <dcterms:created xsi:type="dcterms:W3CDTF">2019-04-05T01:19:00Z</dcterms:created>
  <dcterms:modified xsi:type="dcterms:W3CDTF">2020-10-04T14:33:15Z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1033-11.2.0.9684</vt:lpwstr>
  </property>
</Properties>
</file>