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wdp" ContentType="image/vnd.ms-photo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media/image3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6"/>
  </p:notesMasterIdLst>
  <p:sldIdLst>
    <p:sldId id="330" r:id="rId3"/>
    <p:sldId id="333" r:id="rId4"/>
    <p:sldId id="259" r:id="rId5"/>
    <p:sldId id="316" r:id="rId7"/>
    <p:sldId id="268" r:id="rId8"/>
    <p:sldId id="345" r:id="rId9"/>
    <p:sldId id="334" r:id="rId10"/>
    <p:sldId id="335" r:id="rId11"/>
    <p:sldId id="336" r:id="rId12"/>
    <p:sldId id="337" r:id="rId13"/>
    <p:sldId id="338" r:id="rId14"/>
    <p:sldId id="339" r:id="rId15"/>
    <p:sldId id="340" r:id="rId16"/>
    <p:sldId id="341" r:id="rId17"/>
    <p:sldId id="315" r:id="rId18"/>
  </p:sldIdLst>
  <p:sldSz cx="12192000" cy="6858000"/>
  <p:notesSz cx="6858000" cy="9144000"/>
  <p:embeddedFontLst>
    <p:embeddedFont>
      <p:font typeface="#9Slide07 Itim" panose="00000500000000000000" pitchFamily="2" charset="-34"/>
      <p:regular r:id="rId22"/>
    </p:embeddedFont>
    <p:embeddedFont>
      <p:font typeface="#9Slide07 SVNPosterizer KG Inli" panose="02000503000000020003" pitchFamily="2" charset="0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mbria Math" panose="02040503050406030204" pitchFamily="18" charset="0"/>
      <p:regular r:id="rId28"/>
    </p:embeddedFont>
    <p:embeddedFont>
      <p:font typeface="#9Slide07 IcielPony" panose="02000000000000000000" pitchFamily="2" charset="0"/>
      <p:regular r:id="rId29"/>
    </p:embeddedFont>
    <p:embeddedFont>
      <p:font typeface="Calibri Light" panose="020F0302020204030204" charset="0"/>
      <p:regular r:id="rId30"/>
      <p: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788E"/>
    <a:srgbClr val="E25A74"/>
    <a:srgbClr val="FF84C3"/>
    <a:srgbClr val="FF7B79"/>
    <a:srgbClr val="FFCD69"/>
    <a:srgbClr val="AFA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>
        <p:scale>
          <a:sx n="60" d="100"/>
          <a:sy n="60" d="100"/>
        </p:scale>
        <p:origin x="588" y="348"/>
      </p:cViewPr>
      <p:guideLst>
        <p:guide orient="horz" pos="21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font" Target="fonts/font10.fntdata"/><Relationship Id="rId30" Type="http://schemas.openxmlformats.org/officeDocument/2006/relationships/font" Target="fonts/font9.fntdata"/><Relationship Id="rId3" Type="http://schemas.openxmlformats.org/officeDocument/2006/relationships/slide" Target="slides/slide1.xml"/><Relationship Id="rId29" Type="http://schemas.openxmlformats.org/officeDocument/2006/relationships/font" Target="fonts/font8.fntdata"/><Relationship Id="rId28" Type="http://schemas.openxmlformats.org/officeDocument/2006/relationships/font" Target="fonts/font7.fntdata"/><Relationship Id="rId27" Type="http://schemas.openxmlformats.org/officeDocument/2006/relationships/font" Target="fonts/font6.fntdata"/><Relationship Id="rId26" Type="http://schemas.openxmlformats.org/officeDocument/2006/relationships/font" Target="fonts/font5.fntdata"/><Relationship Id="rId25" Type="http://schemas.openxmlformats.org/officeDocument/2006/relationships/font" Target="fonts/font4.fntdata"/><Relationship Id="rId24" Type="http://schemas.openxmlformats.org/officeDocument/2006/relationships/font" Target="fonts/font3.fntdata"/><Relationship Id="rId23" Type="http://schemas.openxmlformats.org/officeDocument/2006/relationships/font" Target="fonts/font2.fntdata"/><Relationship Id="rId22" Type="http://schemas.openxmlformats.org/officeDocument/2006/relationships/font" Target="fonts/font1.fntdata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F4D095-8920-4B49-8344-EDDC0D3ADD55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E3EBA2-2250-4740-A867-093BD418406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4424F6-C12E-4C4F-A9F8-356FA58734E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4424F6-C12E-4C4F-A9F8-356FA58734E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4424F6-C12E-4C4F-A9F8-356FA58734E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06B8F-BA76-4285-A5C1-56507C5574C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6EEB8-EC3E-4124-A753-705546E09C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06B8F-BA76-4285-A5C1-56507C5574C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6EEB8-EC3E-4124-A753-705546E09C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06B8F-BA76-4285-A5C1-56507C5574C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6EEB8-EC3E-4124-A753-705546E09C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06B8F-BA76-4285-A5C1-56507C5574C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6EEB8-EC3E-4124-A753-705546E09C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06B8F-BA76-4285-A5C1-56507C5574C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6EEB8-EC3E-4124-A753-705546E09C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06B8F-BA76-4285-A5C1-56507C5574C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6EEB8-EC3E-4124-A753-705546E09C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06B8F-BA76-4285-A5C1-56507C5574CD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6EEB8-EC3E-4124-A753-705546E09C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06B8F-BA76-4285-A5C1-56507C5574CD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6EEB8-EC3E-4124-A753-705546E09C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06B8F-BA76-4285-A5C1-56507C5574CD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6EEB8-EC3E-4124-A753-705546E09C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06B8F-BA76-4285-A5C1-56507C5574C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6EEB8-EC3E-4124-A753-705546E09C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06B8F-BA76-4285-A5C1-56507C5574C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6EEB8-EC3E-4124-A753-705546E09C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06B8F-BA76-4285-A5C1-56507C5574C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6EEB8-EC3E-4124-A753-705546E09C8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50.png"/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3" Type="http://schemas.openxmlformats.org/officeDocument/2006/relationships/image" Target="../media/image29.png"/><Relationship Id="rId2" Type="http://schemas.openxmlformats.org/officeDocument/2006/relationships/image" Target="../media/image52.png"/><Relationship Id="rId1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26.emf"/><Relationship Id="rId4" Type="http://schemas.openxmlformats.org/officeDocument/2006/relationships/image" Target="../media/image9.png"/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63.png"/><Relationship Id="rId3" Type="http://schemas.openxmlformats.org/officeDocument/2006/relationships/image" Target="../media/image29.png"/><Relationship Id="rId2" Type="http://schemas.openxmlformats.org/officeDocument/2006/relationships/image" Target="../media/image62.png"/><Relationship Id="rId1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66.png"/><Relationship Id="rId4" Type="http://schemas.openxmlformats.org/officeDocument/2006/relationships/image" Target="../media/image3.svg"/><Relationship Id="rId3" Type="http://schemas.openxmlformats.org/officeDocument/2006/relationships/image" Target="../media/image65.png"/><Relationship Id="rId2" Type="http://schemas.openxmlformats.org/officeDocument/2006/relationships/image" Target="../media/image41.emf"/><Relationship Id="rId1" Type="http://schemas.openxmlformats.org/officeDocument/2006/relationships/image" Target="../media/image64.emf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19.png"/><Relationship Id="rId7" Type="http://schemas.openxmlformats.org/officeDocument/2006/relationships/image" Target="../media/image18.png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emf"/><Relationship Id="rId2" Type="http://schemas.microsoft.com/office/2007/relationships/hdphoto" Target="../media/image13.wdp"/><Relationship Id="rId15" Type="http://schemas.openxmlformats.org/officeDocument/2006/relationships/notesSlide" Target="../notesSlides/notesSlide1.xml"/><Relationship Id="rId14" Type="http://schemas.openxmlformats.org/officeDocument/2006/relationships/slideLayout" Target="../slideLayouts/slideLayout7.xml"/><Relationship Id="rId13" Type="http://schemas.openxmlformats.org/officeDocument/2006/relationships/audio" Target="../media/audio2.wav"/><Relationship Id="rId12" Type="http://schemas.openxmlformats.org/officeDocument/2006/relationships/audio" Target="../media/audio1.wav"/><Relationship Id="rId11" Type="http://schemas.openxmlformats.org/officeDocument/2006/relationships/image" Target="../media/image21.png"/><Relationship Id="rId10" Type="http://schemas.openxmlformats.org/officeDocument/2006/relationships/image" Target="../media/image20.png"/><Relationship Id="rId1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audio" Target="../media/audio1.wav"/><Relationship Id="rId8" Type="http://schemas.openxmlformats.org/officeDocument/2006/relationships/image" Target="../media/image20.png"/><Relationship Id="rId7" Type="http://schemas.openxmlformats.org/officeDocument/2006/relationships/image" Target="../media/image9.png"/><Relationship Id="rId6" Type="http://schemas.openxmlformats.org/officeDocument/2006/relationships/image" Target="../media/image17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14.emf"/><Relationship Id="rId2" Type="http://schemas.microsoft.com/office/2007/relationships/hdphoto" Target="../media/image13.wdp"/><Relationship Id="rId12" Type="http://schemas.openxmlformats.org/officeDocument/2006/relationships/notesSlide" Target="../notesSlides/notesSlide2.xml"/><Relationship Id="rId11" Type="http://schemas.openxmlformats.org/officeDocument/2006/relationships/slideLayout" Target="../slideLayouts/slideLayout7.xml"/><Relationship Id="rId10" Type="http://schemas.openxmlformats.org/officeDocument/2006/relationships/audio" Target="../media/audio2.wav"/><Relationship Id="rId1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.png"/><Relationship Id="rId8" Type="http://schemas.openxmlformats.org/officeDocument/2006/relationships/image" Target="../media/image27.png"/><Relationship Id="rId7" Type="http://schemas.openxmlformats.org/officeDocument/2006/relationships/image" Target="../media/image26.emf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9.png"/><Relationship Id="rId3" Type="http://schemas.openxmlformats.org/officeDocument/2006/relationships/image" Target="../media/image14.emf"/><Relationship Id="rId2" Type="http://schemas.microsoft.com/office/2007/relationships/hdphoto" Target="../media/image13.wdp"/><Relationship Id="rId11" Type="http://schemas.openxmlformats.org/officeDocument/2006/relationships/notesSlide" Target="../notesSlides/notesSlide3.xml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26.emf"/><Relationship Id="rId3" Type="http://schemas.openxmlformats.org/officeDocument/2006/relationships/image" Target="../media/image9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.xml"/><Relationship Id="rId8" Type="http://schemas.openxmlformats.org/officeDocument/2006/relationships/image" Target="../media/image36.png"/><Relationship Id="rId7" Type="http://schemas.openxmlformats.org/officeDocument/2006/relationships/image" Target="../media/image35.png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43.png"/><Relationship Id="rId8" Type="http://schemas.openxmlformats.org/officeDocument/2006/relationships/image" Target="../media/image42.png"/><Relationship Id="rId7" Type="http://schemas.openxmlformats.org/officeDocument/2006/relationships/image" Target="../media/image41.emf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3" Type="http://schemas.openxmlformats.org/officeDocument/2006/relationships/image" Target="../media/image37.png"/><Relationship Id="rId2" Type="http://schemas.openxmlformats.org/officeDocument/2006/relationships/image" Target="../media/image26.emf"/><Relationship Id="rId11" Type="http://schemas.openxmlformats.org/officeDocument/2006/relationships/slideLayout" Target="../slideLayouts/slideLayout6.xml"/><Relationship Id="rId10" Type="http://schemas.microsoft.com/office/2007/relationships/hdphoto" Target="../media/image44.wdp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6.xml"/><Relationship Id="rId6" Type="http://schemas.openxmlformats.org/officeDocument/2006/relationships/image" Target="../media/image26.emf"/><Relationship Id="rId5" Type="http://schemas.openxmlformats.org/officeDocument/2006/relationships/image" Target="../media/image9.png"/><Relationship Id="rId4" Type="http://schemas.openxmlformats.org/officeDocument/2006/relationships/image" Target="../media/image47.png"/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Bakery Stall - Free Cartoon Background Loop - YouTube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7103">
            <a:off x="7143009" y="1704744"/>
            <a:ext cx="1915297" cy="17497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32460" y="1280898"/>
            <a:ext cx="1663274" cy="16773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558" y="1713464"/>
            <a:ext cx="2381810" cy="218442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80473">
            <a:off x="3608632" y="4758790"/>
            <a:ext cx="1908848" cy="185174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981" y="4535173"/>
            <a:ext cx="2805551" cy="174977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18779" y="2089346"/>
            <a:ext cx="6033654" cy="3962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8841" y="2421257"/>
            <a:ext cx="3273317" cy="43076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82282" y="3076425"/>
            <a:ext cx="4399280" cy="166179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E76EA3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charset="0"/>
                <a:cs typeface="Times New Roman" panose="02020603050405020304" charset="0"/>
              </a:rPr>
              <a:t>Ôn</a:t>
            </a:r>
            <a:r>
              <a:rPr lang="en-US" sz="5400" dirty="0">
                <a:solidFill>
                  <a:srgbClr val="E76EA3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5400" dirty="0" err="1">
                <a:solidFill>
                  <a:srgbClr val="E76EA3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charset="0"/>
                <a:cs typeface="Times New Roman" panose="02020603050405020304" charset="0"/>
              </a:rPr>
              <a:t>tập</a:t>
            </a:r>
            <a:r>
              <a:rPr lang="en-US" sz="5400" dirty="0">
                <a:solidFill>
                  <a:srgbClr val="E76EA3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en-US" sz="5400" dirty="0">
              <a:solidFill>
                <a:srgbClr val="E76EA3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sz="5400" dirty="0" err="1">
                <a:solidFill>
                  <a:srgbClr val="E76EA3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charset="0"/>
                <a:cs typeface="Times New Roman" panose="02020603050405020304" charset="0"/>
              </a:rPr>
              <a:t>về</a:t>
            </a:r>
            <a:r>
              <a:rPr lang="en-US" sz="5400" dirty="0">
                <a:solidFill>
                  <a:srgbClr val="E76EA3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5400" dirty="0" err="1">
                <a:solidFill>
                  <a:srgbClr val="E76EA3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charset="0"/>
                <a:cs typeface="Times New Roman" panose="02020603050405020304" charset="0"/>
              </a:rPr>
              <a:t>phân</a:t>
            </a:r>
            <a:r>
              <a:rPr lang="en-US" sz="5400" dirty="0">
                <a:solidFill>
                  <a:srgbClr val="E76EA3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5400" dirty="0" err="1">
                <a:solidFill>
                  <a:srgbClr val="E76EA3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5400" dirty="0">
                <a:solidFill>
                  <a:srgbClr val="E76EA3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charset="0"/>
                <a:cs typeface="Times New Roman" panose="02020603050405020304" charset="0"/>
              </a:rPr>
              <a:t> (TT)</a:t>
            </a:r>
            <a:endParaRPr lang="en-US" sz="5400" dirty="0">
              <a:solidFill>
                <a:srgbClr val="E76EA3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38347" y="2537667"/>
            <a:ext cx="1330685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TOÁN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#9Slide07 Itim" panose="00000500000000000000" pitchFamily="2" charset="-34"/>
              <a:cs typeface="#9Slide07 Itim" panose="00000500000000000000" pitchFamily="2" charset="-34"/>
            </a:endParaRPr>
          </a:p>
        </p:txBody>
      </p:sp>
      <p:pic>
        <p:nvPicPr>
          <p:cNvPr id="170" name="Picture 16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41429" y="2406483"/>
            <a:ext cx="3269212" cy="4310246"/>
          </a:xfrm>
          <a:prstGeom prst="rect">
            <a:avLst/>
          </a:prstGeom>
        </p:spPr>
      </p:pic>
    </p:spTree>
  </p:cSld>
  <p:clrMapOvr>
    <a:masterClrMapping/>
  </p:clrMapOvr>
  <p:transition>
    <p:fade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0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3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31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3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3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3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3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4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2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43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44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10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10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72512" y="304800"/>
            <a:ext cx="11341358" cy="2286000"/>
            <a:chOff x="172512" y="914400"/>
            <a:chExt cx="11341358" cy="2286000"/>
          </a:xfrm>
        </p:grpSpPr>
        <p:grpSp>
          <p:nvGrpSpPr>
            <p:cNvPr id="4" name="Group 3"/>
            <p:cNvGrpSpPr/>
            <p:nvPr/>
          </p:nvGrpSpPr>
          <p:grpSpPr>
            <a:xfrm>
              <a:off x="172512" y="914400"/>
              <a:ext cx="11341358" cy="2286000"/>
              <a:chOff x="172512" y="914400"/>
              <a:chExt cx="11341358" cy="2286000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985282" y="914400"/>
                <a:ext cx="10528588" cy="2286000"/>
                <a:chOff x="289671" y="3263477"/>
                <a:chExt cx="10591800" cy="2843659"/>
              </a:xfrm>
            </p:grpSpPr>
            <p:sp>
              <p:nvSpPr>
                <p:cNvPr id="9" name="Rectangle: Rounded Corners 8"/>
                <p:cNvSpPr/>
                <p:nvPr/>
              </p:nvSpPr>
              <p:spPr>
                <a:xfrm>
                  <a:off x="289671" y="3263477"/>
                  <a:ext cx="10591800" cy="2843659"/>
                </a:xfrm>
                <a:prstGeom prst="roundRect">
                  <a:avLst>
                    <a:gd name="adj" fmla="val 35907"/>
                  </a:avLst>
                </a:prstGeom>
                <a:solidFill>
                  <a:srgbClr val="FFABC1"/>
                </a:solidFill>
                <a:ln w="38100">
                  <a:solidFill>
                    <a:srgbClr val="BF465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Rectangle: Rounded Corners 9"/>
                <p:cNvSpPr/>
                <p:nvPr/>
              </p:nvSpPr>
              <p:spPr>
                <a:xfrm>
                  <a:off x="507631" y="3390949"/>
                  <a:ext cx="10183192" cy="2576947"/>
                </a:xfrm>
                <a:prstGeom prst="roundRect">
                  <a:avLst>
                    <a:gd name="adj" fmla="val 38173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2512" y="1250250"/>
                <a:ext cx="1390255" cy="1390255"/>
              </a:xfrm>
              <a:prstGeom prst="rect">
                <a:avLst/>
              </a:prstGeom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1413640" y="1066800"/>
                <a:ext cx="9699019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4400" b="1" dirty="0" err="1">
                    <a:solidFill>
                      <a:srgbClr val="E7788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Bài</a:t>
                </a:r>
                <a:r>
                  <a:rPr lang="en-US" sz="4400" b="1" dirty="0">
                    <a:solidFill>
                      <a:srgbClr val="E7788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4. So </a:t>
                </a:r>
                <a:r>
                  <a:rPr lang="en-US" sz="4400" b="1" dirty="0" err="1">
                    <a:solidFill>
                      <a:srgbClr val="E7788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sánh</a:t>
                </a:r>
                <a:r>
                  <a:rPr lang="en-US" sz="4400" b="1" dirty="0">
                    <a:solidFill>
                      <a:srgbClr val="E7788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E7788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các</a:t>
                </a:r>
                <a:r>
                  <a:rPr lang="en-US" sz="4400" b="1" dirty="0">
                    <a:solidFill>
                      <a:srgbClr val="E7788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E7788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phân</a:t>
                </a:r>
                <a:r>
                  <a:rPr lang="en-US" sz="4400" b="1" dirty="0">
                    <a:solidFill>
                      <a:srgbClr val="E7788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E7788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E7788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endParaRPr lang="en-US" sz="34400" b="1" dirty="0">
                  <a:solidFill>
                    <a:srgbClr val="E7788E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TextBox 4"/>
                <p:cNvSpPr txBox="1"/>
                <p:nvPr/>
              </p:nvSpPr>
              <p:spPr>
                <a:xfrm>
                  <a:off x="4902226" y="1774741"/>
                  <a:ext cx="2387548" cy="119705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ED5565"/>
                      </a:solidFill>
                      <a:effectLst/>
                    </a:rPr>
                    <a:t>a)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ED5565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0" smtClean="0">
                              <a:solidFill>
                                <a:srgbClr val="ED5565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5400" b="1" i="0" smtClean="0">
                              <a:solidFill>
                                <a:srgbClr val="ED5565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a14:m>
                  <a:r>
                    <a:rPr lang="en-US" sz="4000" b="1" dirty="0">
                      <a:solidFill>
                        <a:srgbClr val="ED5565"/>
                      </a:solidFill>
                      <a:effectLst/>
                    </a:rPr>
                    <a:t> và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>
                              <a:solidFill>
                                <a:srgbClr val="ED5565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>
                              <a:solidFill>
                                <a:srgbClr val="ED5565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5400" b="1">
                              <a:solidFill>
                                <a:srgbClr val="ED5565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a14:m>
                  <a:endParaRPr lang="en-US" sz="4000" b="1" dirty="0">
                    <a:solidFill>
                      <a:srgbClr val="ED5565"/>
                    </a:solidFill>
                    <a:effectLst/>
                  </a:endParaRPr>
                </a:p>
              </p:txBody>
            </p:sp>
          </mc:Choice>
          <mc:Fallback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02226" y="1774741"/>
                  <a:ext cx="2387548" cy="1197059"/>
                </a:xfrm>
                <a:prstGeom prst="rect">
                  <a:avLst/>
                </a:prstGeom>
                <a:blipFill rotWithShape="1">
                  <a:blip r:embed="rId2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1201941" y="2873593"/>
                <a:ext cx="9800361" cy="12127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4000" b="1" dirty="0">
                    <a:solidFill>
                      <a:srgbClr val="E25A74"/>
                    </a:solidFill>
                    <a:effectLst/>
                  </a:rPr>
                  <a:t>Ta </a:t>
                </a:r>
                <a:r>
                  <a:rPr lang="en-US" sz="4000" b="1" dirty="0" err="1">
                    <a:solidFill>
                      <a:srgbClr val="E25A74"/>
                    </a:solidFill>
                    <a:effectLst/>
                  </a:rPr>
                  <a:t>có</a:t>
                </a:r>
                <a:r>
                  <a:rPr lang="en-US" sz="4000" b="1" dirty="0">
                    <a:solidFill>
                      <a:srgbClr val="E25A74"/>
                    </a:solidFill>
                    <a:effectLst/>
                  </a:rPr>
                  <a:t>: 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E25A74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0" smtClean="0">
                            <a:solidFill>
                              <a:srgbClr val="E25A74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0" smtClean="0">
                            <a:solidFill>
                              <a:srgbClr val="E25A74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5400" b="1" i="0" smtClean="0">
                        <a:solidFill>
                          <a:srgbClr val="E25A74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E25A74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E25A74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5400" b="1" i="1" smtClean="0">
                            <a:solidFill>
                              <a:srgbClr val="E25A74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5400" b="1" i="1" smtClean="0">
                            <a:solidFill>
                              <a:srgbClr val="E25A74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E25A74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5400" b="1" i="1" smtClean="0">
                            <a:solidFill>
                              <a:srgbClr val="E25A74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5400" b="1" i="1" smtClean="0">
                            <a:solidFill>
                              <a:srgbClr val="E25A74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5400" b="1" i="1" smtClean="0">
                        <a:solidFill>
                          <a:srgbClr val="E25A74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E25A74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E25A74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E25A74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𝟑𝟓</m:t>
                        </m:r>
                      </m:den>
                    </m:f>
                    <m:r>
                      <a:rPr lang="en-US" sz="5400" b="1" i="1" smtClean="0">
                        <a:solidFill>
                          <a:srgbClr val="E25A74"/>
                        </a:solidFill>
                        <a:effectLst/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E25A74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E25A74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E25A74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5400" b="1" i="1" smtClean="0">
                        <a:solidFill>
                          <a:srgbClr val="E25A74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E25A74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E25A74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5400" b="1" i="1" smtClean="0">
                            <a:solidFill>
                              <a:srgbClr val="E25A74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5400" b="1" i="1" smtClean="0">
                            <a:solidFill>
                              <a:srgbClr val="E25A74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E25A74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5400" b="1" i="1" smtClean="0">
                            <a:solidFill>
                              <a:srgbClr val="E25A74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5400" b="1" i="1" smtClean="0">
                            <a:solidFill>
                              <a:srgbClr val="E25A74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5400" b="1" i="1" smtClean="0">
                        <a:solidFill>
                          <a:srgbClr val="E25A74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E25A74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E25A74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𝟏𝟒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E25A74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𝟑𝟓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E25A74"/>
                  </a:solidFill>
                  <a:effectLst/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1941" y="2873593"/>
                <a:ext cx="9800361" cy="1212704"/>
              </a:xfrm>
              <a:prstGeom prst="rect">
                <a:avLst/>
              </a:prstGeom>
              <a:blipFill rotWithShape="1">
                <a:blip r:embed="rId3"/>
                <a:stretch>
                  <a:fillRect l="-5" t="-18" r="3" b="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1219200" y="4654696"/>
                <a:ext cx="6172200" cy="12127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3600" b="1" dirty="0">
                    <a:solidFill>
                      <a:srgbClr val="E25A74"/>
                    </a:solidFill>
                    <a:effectLst/>
                  </a:rPr>
                  <a:t>Vì 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E25A74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E25A74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E25A74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𝟑𝟓</m:t>
                        </m:r>
                      </m:den>
                    </m:f>
                    <m:r>
                      <a:rPr lang="en-US" sz="5400" b="1" i="1" smtClean="0">
                        <a:solidFill>
                          <a:srgbClr val="E25A74"/>
                        </a:solidFill>
                        <a:effectLst/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E25A74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E25A74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𝟏𝟒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E25A74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𝟑𝟓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E25A74"/>
                    </a:solidFill>
                    <a:effectLst/>
                  </a:rPr>
                  <a:t>  </a:t>
                </a:r>
                <a:r>
                  <a:rPr lang="en-US" sz="3600" b="1" dirty="0">
                    <a:solidFill>
                      <a:srgbClr val="E25A74"/>
                    </a:solidFill>
                    <a:effectLst/>
                  </a:rPr>
                  <a:t>nên </a:t>
                </a:r>
                <a:r>
                  <a:rPr lang="en-US" sz="2800" b="1" dirty="0">
                    <a:solidFill>
                      <a:srgbClr val="E25A74"/>
                    </a:solidFill>
                    <a:effectLst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5400" b="1" i="1" smtClean="0">
                        <a:solidFill>
                          <a:srgbClr val="E25A74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sz="5400" b="1" i="1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5400" b="1" i="1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rgbClr val="E25A74"/>
                    </a:solidFill>
                    <a:effectLst/>
                  </a:rPr>
                  <a:t>  </a:t>
                </a:r>
                <a:endParaRPr lang="en-US" sz="2800" b="1" dirty="0">
                  <a:solidFill>
                    <a:srgbClr val="E25A74"/>
                  </a:solidFill>
                  <a:effectLst/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4654696"/>
                <a:ext cx="6172200" cy="1212704"/>
              </a:xfrm>
              <a:prstGeom prst="rect">
                <a:avLst/>
              </a:prstGeom>
              <a:blipFill rotWithShape="1">
                <a:blip r:embed="rId4"/>
                <a:stretch>
                  <a:fillRect t="-1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6934200" y="3509630"/>
                <a:ext cx="5131854" cy="241854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4000" b="1" dirty="0">
                    <a:solidFill>
                      <a:srgbClr val="E25A74"/>
                    </a:solidFill>
                  </a:rPr>
                  <a:t>c) </a:t>
                </a:r>
                <a:r>
                  <a:rPr lang="en-US" sz="4000" b="1" dirty="0" err="1">
                    <a:solidFill>
                      <a:srgbClr val="E25A74"/>
                    </a:solidFill>
                  </a:rPr>
                  <a:t>Vì</a:t>
                </a:r>
                <a:r>
                  <a:rPr lang="en-US" sz="4000" b="1" dirty="0">
                    <a:solidFill>
                      <a:srgbClr val="E25A74"/>
                    </a:solidFill>
                    <a:effectLst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E25A74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E25A74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E25A74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4800" b="1" i="0" smtClean="0">
                        <a:solidFill>
                          <a:srgbClr val="E25A74"/>
                        </a:solidFill>
                        <a:effectLst/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800" b="1" i="0" smtClean="0">
                        <a:solidFill>
                          <a:srgbClr val="E25A74"/>
                        </a:solidFill>
                        <a:effectLst/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000" b="1" dirty="0">
                    <a:solidFill>
                      <a:srgbClr val="E25A74"/>
                    </a:solidFill>
                    <a:effectLst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4800" b="1" i="1" smtClean="0">
                        <a:solidFill>
                          <a:srgbClr val="E25A74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800" b="1" i="1" smtClean="0">
                        <a:solidFill>
                          <a:srgbClr val="E25A74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4400" b="1" dirty="0">
                  <a:solidFill>
                    <a:srgbClr val="E25A74"/>
                  </a:solidFill>
                  <a:effectLst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US" sz="4000" b="1" dirty="0" err="1">
                    <a:solidFill>
                      <a:srgbClr val="E25A74"/>
                    </a:solidFill>
                  </a:rPr>
                  <a:t>nên</a:t>
                </a:r>
                <a:r>
                  <a:rPr lang="en-US" sz="4800" b="1" dirty="0">
                    <a:solidFill>
                      <a:srgbClr val="E25A74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5400" b="1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5400" b="1" i="0" smtClean="0">
                        <a:solidFill>
                          <a:srgbClr val="E25A74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sz="5400" b="1" i="1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5400" b="1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rgbClr val="E25A74"/>
                    </a:solidFill>
                    <a:effectLst/>
                  </a:rPr>
                  <a:t> </a:t>
                </a:r>
                <a:endParaRPr lang="en-US" sz="5400" b="1" dirty="0">
                  <a:solidFill>
                    <a:srgbClr val="E25A74"/>
                  </a:solidFill>
                  <a:effectLst/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3509630"/>
                <a:ext cx="5131854" cy="2418547"/>
              </a:xfrm>
              <a:prstGeom prst="rect">
                <a:avLst/>
              </a:prstGeom>
              <a:blipFill rotWithShape="1">
                <a:blip r:embed="rId1"/>
                <a:stretch>
                  <a:fillRect t="-26" r="8" b="-260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762000" y="3452884"/>
                <a:ext cx="2971800" cy="229017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4000" b="1" dirty="0">
                    <a:solidFill>
                      <a:srgbClr val="E25A74"/>
                    </a:solidFill>
                    <a:effectLst/>
                  </a:rPr>
                  <a:t>b) </a:t>
                </a:r>
                <a:r>
                  <a:rPr lang="en-US" sz="4000" b="1" dirty="0" err="1">
                    <a:solidFill>
                      <a:srgbClr val="E25A74"/>
                    </a:solidFill>
                    <a:effectLst/>
                  </a:rPr>
                  <a:t>Vì</a:t>
                </a:r>
                <a:r>
                  <a:rPr lang="en-US" sz="4000" b="1" dirty="0">
                    <a:solidFill>
                      <a:srgbClr val="E25A74"/>
                    </a:solidFill>
                    <a:effectLst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rgbClr val="E25A74"/>
                        </a:solidFill>
                        <a:effectLst/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US" sz="4800" b="1" i="1" smtClean="0">
                        <a:solidFill>
                          <a:srgbClr val="E25A74"/>
                        </a:solidFill>
                        <a:effectLst/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800" b="1" i="1" smtClean="0">
                        <a:solidFill>
                          <a:srgbClr val="E25A74"/>
                        </a:solidFill>
                        <a:effectLst/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en-US" sz="6000" b="1" dirty="0">
                    <a:solidFill>
                      <a:srgbClr val="E25A74"/>
                    </a:solidFill>
                    <a:effectLst/>
                  </a:rPr>
                  <a:t> </a:t>
                </a:r>
                <a:endParaRPr lang="en-US" sz="4800" b="1" dirty="0">
                  <a:solidFill>
                    <a:srgbClr val="E25A74"/>
                  </a:solidFill>
                  <a:effectLst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US" sz="4000" b="1" dirty="0">
                    <a:solidFill>
                      <a:srgbClr val="E25A74"/>
                    </a:solidFill>
                    <a:effectLst/>
                  </a:rPr>
                  <a:t>nên</a:t>
                </a:r>
                <a:r>
                  <a:rPr lang="en-US" sz="2400" b="1" dirty="0">
                    <a:solidFill>
                      <a:srgbClr val="E25A74"/>
                    </a:solidFill>
                    <a:effectLst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0" smtClean="0">
                        <a:solidFill>
                          <a:srgbClr val="E25A74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5400" b="1" i="1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en-US" sz="5400" b="1" i="1">
                        <a:solidFill>
                          <a:srgbClr val="E25A74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5400" b="1" i="1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E25A74"/>
                    </a:solidFill>
                    <a:effectLst/>
                  </a:rPr>
                  <a:t>  </a:t>
                </a:r>
                <a:endParaRPr lang="en-US" sz="2400" b="1" dirty="0">
                  <a:solidFill>
                    <a:srgbClr val="E25A74"/>
                  </a:solidFill>
                  <a:effectLst/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452884"/>
                <a:ext cx="2971800" cy="2290179"/>
              </a:xfrm>
              <a:prstGeom prst="rect">
                <a:avLst/>
              </a:prstGeom>
              <a:blipFill rotWithShape="1">
                <a:blip r:embed="rId2"/>
                <a:stretch>
                  <a:fillRect t="-377" b="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172512" y="304800"/>
            <a:ext cx="11341358" cy="2743200"/>
            <a:chOff x="172512" y="304800"/>
            <a:chExt cx="11341358" cy="2743200"/>
          </a:xfrm>
        </p:grpSpPr>
        <p:grpSp>
          <p:nvGrpSpPr>
            <p:cNvPr id="17" name="Group 16"/>
            <p:cNvGrpSpPr/>
            <p:nvPr/>
          </p:nvGrpSpPr>
          <p:grpSpPr>
            <a:xfrm>
              <a:off x="172512" y="304800"/>
              <a:ext cx="11341358" cy="2743200"/>
              <a:chOff x="172512" y="914400"/>
              <a:chExt cx="11341358" cy="2743200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985282" y="914400"/>
                <a:ext cx="10528588" cy="2743200"/>
                <a:chOff x="289671" y="3263477"/>
                <a:chExt cx="10591800" cy="3412391"/>
              </a:xfrm>
            </p:grpSpPr>
            <p:sp>
              <p:nvSpPr>
                <p:cNvPr id="22" name="Rectangle: Rounded Corners 21"/>
                <p:cNvSpPr/>
                <p:nvPr/>
              </p:nvSpPr>
              <p:spPr>
                <a:xfrm>
                  <a:off x="289671" y="3263477"/>
                  <a:ext cx="10591800" cy="3412391"/>
                </a:xfrm>
                <a:prstGeom prst="roundRect">
                  <a:avLst>
                    <a:gd name="adj" fmla="val 35907"/>
                  </a:avLst>
                </a:prstGeom>
                <a:solidFill>
                  <a:srgbClr val="FFABC1"/>
                </a:solidFill>
                <a:ln w="38100">
                  <a:solidFill>
                    <a:srgbClr val="BF465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ectangle: Rounded Corners 22"/>
                <p:cNvSpPr/>
                <p:nvPr/>
              </p:nvSpPr>
              <p:spPr>
                <a:xfrm>
                  <a:off x="507631" y="3390949"/>
                  <a:ext cx="10183192" cy="3092338"/>
                </a:xfrm>
                <a:prstGeom prst="roundRect">
                  <a:avLst>
                    <a:gd name="adj" fmla="val 38173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2512" y="1250250"/>
                <a:ext cx="1390255" cy="1390255"/>
              </a:xfrm>
              <a:prstGeom prst="rect">
                <a:avLst/>
              </a:prstGeom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1413640" y="1066800"/>
                <a:ext cx="9699019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4400" b="1" dirty="0" err="1">
                    <a:solidFill>
                      <a:srgbClr val="E7788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Bài</a:t>
                </a:r>
                <a:r>
                  <a:rPr lang="en-US" sz="4400" b="1" dirty="0">
                    <a:solidFill>
                      <a:srgbClr val="E7788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4. So </a:t>
                </a:r>
                <a:r>
                  <a:rPr lang="en-US" sz="4400" b="1" dirty="0" err="1">
                    <a:solidFill>
                      <a:srgbClr val="E7788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sánh</a:t>
                </a:r>
                <a:r>
                  <a:rPr lang="en-US" sz="4400" b="1" dirty="0">
                    <a:solidFill>
                      <a:srgbClr val="E7788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E7788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các</a:t>
                </a:r>
                <a:r>
                  <a:rPr lang="en-US" sz="4400" b="1" dirty="0">
                    <a:solidFill>
                      <a:srgbClr val="E7788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E7788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phân</a:t>
                </a:r>
                <a:r>
                  <a:rPr lang="en-US" sz="4400" b="1" dirty="0">
                    <a:solidFill>
                      <a:srgbClr val="E7788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E7788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E7788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endParaRPr lang="en-US" sz="34400" b="1" dirty="0">
                  <a:solidFill>
                    <a:srgbClr val="E7788E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2916191" y="1335777"/>
                  <a:ext cx="2347818" cy="121296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ED5565"/>
                      </a:solidFill>
                    </a:rPr>
                    <a:t>b</a:t>
                  </a:r>
                  <a:r>
                    <a:rPr lang="en-US" sz="4000" b="1" dirty="0">
                      <a:solidFill>
                        <a:srgbClr val="ED5565"/>
                      </a:solidFill>
                      <a:effectLst/>
                    </a:rPr>
                    <a:t>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ED5565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0" smtClean="0">
                              <a:solidFill>
                                <a:srgbClr val="ED5565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5400" b="1" i="0" smtClean="0">
                              <a:solidFill>
                                <a:srgbClr val="ED5565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a14:m>
                  <a:r>
                    <a:rPr lang="en-US" sz="4000" b="1" dirty="0">
                      <a:solidFill>
                        <a:srgbClr val="ED5565"/>
                      </a:solidFill>
                      <a:effectLst/>
                    </a:rPr>
                    <a:t> và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>
                              <a:solidFill>
                                <a:srgbClr val="ED5565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>
                              <a:solidFill>
                                <a:srgbClr val="ED5565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5400" b="1">
                              <a:solidFill>
                                <a:srgbClr val="ED5565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a14:m>
                  <a:endParaRPr lang="en-US" sz="4000" b="1" dirty="0">
                    <a:solidFill>
                      <a:srgbClr val="ED5565"/>
                    </a:solidFill>
                    <a:effectLst/>
                  </a:endParaRPr>
                </a:p>
              </p:txBody>
            </p:sp>
          </mc:Choice>
          <mc:Fallback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6191" y="1335777"/>
                  <a:ext cx="2347818" cy="1212961"/>
                </a:xfrm>
                <a:prstGeom prst="rect">
                  <a:avLst/>
                </a:prstGeom>
                <a:blipFill rotWithShape="1">
                  <a:blip r:embed="rId4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7620000" y="1351679"/>
                  <a:ext cx="2347819" cy="119705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ED5565"/>
                      </a:solidFill>
                    </a:rPr>
                    <a:t>c</a:t>
                  </a:r>
                  <a:r>
                    <a:rPr lang="en-US" sz="4000" b="1" dirty="0">
                      <a:solidFill>
                        <a:srgbClr val="ED5565"/>
                      </a:solidFill>
                      <a:effectLst/>
                    </a:rPr>
                    <a:t>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ED5565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0" smtClean="0">
                              <a:solidFill>
                                <a:srgbClr val="ED5565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5400" b="1" i="0" smtClean="0">
                              <a:solidFill>
                                <a:srgbClr val="ED5565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a14:m>
                  <a:r>
                    <a:rPr lang="en-US" sz="4000" b="1" dirty="0">
                      <a:solidFill>
                        <a:srgbClr val="ED5565"/>
                      </a:solidFill>
                      <a:effectLst/>
                    </a:rPr>
                    <a:t> và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>
                              <a:solidFill>
                                <a:srgbClr val="ED5565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>
                              <a:solidFill>
                                <a:srgbClr val="ED5565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5400" b="1">
                              <a:solidFill>
                                <a:srgbClr val="ED5565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a14:m>
                  <a:endParaRPr lang="en-US" sz="4000" b="1" dirty="0">
                    <a:solidFill>
                      <a:srgbClr val="ED5565"/>
                    </a:solidFill>
                    <a:effectLst/>
                  </a:endParaRPr>
                </a:p>
              </p:txBody>
            </p:sp>
          </mc:Choice>
          <mc:Fallback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0000" y="1351679"/>
                  <a:ext cx="2347819" cy="1197059"/>
                </a:xfrm>
                <a:prstGeom prst="rect">
                  <a:avLst/>
                </a:prstGeom>
                <a:blipFill rotWithShape="1">
                  <a:blip r:embed="rId5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93442" y="274320"/>
            <a:ext cx="11341358" cy="3383280"/>
            <a:chOff x="172512" y="274320"/>
            <a:chExt cx="11341358" cy="3383280"/>
          </a:xfrm>
        </p:grpSpPr>
        <p:grpSp>
          <p:nvGrpSpPr>
            <p:cNvPr id="13" name="Group 12"/>
            <p:cNvGrpSpPr/>
            <p:nvPr/>
          </p:nvGrpSpPr>
          <p:grpSpPr>
            <a:xfrm>
              <a:off x="172512" y="274320"/>
              <a:ext cx="11341358" cy="3383280"/>
              <a:chOff x="172512" y="274320"/>
              <a:chExt cx="11341358" cy="3383280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172512" y="274320"/>
                <a:ext cx="11341358" cy="3383280"/>
                <a:chOff x="172512" y="883920"/>
                <a:chExt cx="11341358" cy="3383280"/>
              </a:xfrm>
            </p:grpSpPr>
            <p:grpSp>
              <p:nvGrpSpPr>
                <p:cNvPr id="19" name="Group 18"/>
                <p:cNvGrpSpPr/>
                <p:nvPr/>
              </p:nvGrpSpPr>
              <p:grpSpPr>
                <a:xfrm>
                  <a:off x="985282" y="883920"/>
                  <a:ext cx="10528588" cy="3383280"/>
                  <a:chOff x="289671" y="3225561"/>
                  <a:chExt cx="10591800" cy="4208615"/>
                </a:xfrm>
              </p:grpSpPr>
              <p:sp>
                <p:nvSpPr>
                  <p:cNvPr id="22" name="Rectangle: Rounded Corners 21"/>
                  <p:cNvSpPr/>
                  <p:nvPr/>
                </p:nvSpPr>
                <p:spPr>
                  <a:xfrm>
                    <a:off x="289671" y="3225561"/>
                    <a:ext cx="10591800" cy="4208615"/>
                  </a:xfrm>
                  <a:prstGeom prst="roundRect">
                    <a:avLst>
                      <a:gd name="adj" fmla="val 35907"/>
                    </a:avLst>
                  </a:prstGeom>
                  <a:solidFill>
                    <a:srgbClr val="FFABC1"/>
                  </a:solidFill>
                  <a:ln w="38100">
                    <a:solidFill>
                      <a:srgbClr val="BF465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Rectangle: Rounded Corners 22"/>
                  <p:cNvSpPr/>
                  <p:nvPr/>
                </p:nvSpPr>
                <p:spPr>
                  <a:xfrm>
                    <a:off x="507631" y="3390949"/>
                    <a:ext cx="10212809" cy="3867376"/>
                  </a:xfrm>
                  <a:prstGeom prst="roundRect">
                    <a:avLst>
                      <a:gd name="adj" fmla="val 38173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2512" y="1352945"/>
                  <a:ext cx="1390255" cy="1390255"/>
                </a:xfrm>
                <a:prstGeom prst="rect">
                  <a:avLst/>
                </a:prstGeom>
              </p:spPr>
            </p:pic>
            <p:sp>
              <p:nvSpPr>
                <p:cNvPr id="21" name="TextBox 20"/>
                <p:cNvSpPr txBox="1"/>
                <p:nvPr/>
              </p:nvSpPr>
              <p:spPr>
                <a:xfrm>
                  <a:off x="1413641" y="1066800"/>
                  <a:ext cx="1862960" cy="49244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3200" b="1" dirty="0" err="1">
                      <a:solidFill>
                        <a:srgbClr val="E7788E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Bài</a:t>
                  </a:r>
                  <a:r>
                    <a:rPr lang="en-US" sz="3200" b="1" dirty="0">
                      <a:solidFill>
                        <a:srgbClr val="E7788E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5. </a:t>
                  </a:r>
                  <a:endParaRPr lang="en-US" sz="19900" b="1" dirty="0">
                    <a:solidFill>
                      <a:srgbClr val="E7788E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1905000" y="696501"/>
                    <a:ext cx="8686800" cy="15132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r>
                      <a:rPr lang="en-US" sz="3200" b="1" dirty="0">
                        <a:solidFill>
                          <a:srgbClr val="E25A74"/>
                        </a:solidFill>
                      </a:rPr>
                      <a:t>a</a:t>
                    </a:r>
                    <a:r>
                      <a:rPr lang="en-US" sz="3200" b="1" dirty="0">
                        <a:solidFill>
                          <a:srgbClr val="E25A74"/>
                        </a:solidFill>
                        <a:effectLst/>
                      </a:rPr>
                      <a:t>) </a:t>
                    </a:r>
                    <a:r>
                      <a:rPr lang="en-US" sz="3200" b="1" dirty="0" err="1">
                        <a:solidFill>
                          <a:srgbClr val="E25A74"/>
                        </a:solidFill>
                        <a:effectLst/>
                      </a:rPr>
                      <a:t>Viết</a:t>
                    </a:r>
                    <a:r>
                      <a:rPr lang="en-US" sz="3200" b="1" dirty="0">
                        <a:solidFill>
                          <a:srgbClr val="E25A74"/>
                        </a:solidFill>
                        <a:effectLst/>
                      </a:rPr>
                      <a:t> </a:t>
                    </a:r>
                    <a:r>
                      <a:rPr lang="en-US" sz="3200" b="1" dirty="0" err="1">
                        <a:solidFill>
                          <a:srgbClr val="E25A74"/>
                        </a:solidFill>
                        <a:effectLst/>
                      </a:rPr>
                      <a:t>các</a:t>
                    </a:r>
                    <a:r>
                      <a:rPr lang="en-US" sz="3200" b="1" dirty="0">
                        <a:solidFill>
                          <a:srgbClr val="E25A74"/>
                        </a:solidFill>
                        <a:effectLst/>
                      </a:rPr>
                      <a:t> </a:t>
                    </a:r>
                    <a:r>
                      <a:rPr lang="en-US" sz="3200" b="1" dirty="0" err="1">
                        <a:solidFill>
                          <a:srgbClr val="E25A74"/>
                        </a:solidFill>
                        <a:effectLst/>
                      </a:rPr>
                      <a:t>phân</a:t>
                    </a:r>
                    <a:r>
                      <a:rPr lang="en-US" sz="3200" b="1" dirty="0">
                        <a:solidFill>
                          <a:srgbClr val="E25A74"/>
                        </a:solidFill>
                        <a:effectLst/>
                      </a:rPr>
                      <a:t> </a:t>
                    </a:r>
                    <a:r>
                      <a:rPr lang="en-US" sz="3200" b="1" dirty="0" err="1">
                        <a:solidFill>
                          <a:srgbClr val="E25A74"/>
                        </a:solidFill>
                        <a:effectLst/>
                      </a:rPr>
                      <a:t>số</a:t>
                    </a:r>
                    <a:r>
                      <a:rPr lang="en-US" sz="2000" b="1" dirty="0">
                        <a:solidFill>
                          <a:srgbClr val="E25A74"/>
                        </a:solidFill>
                      </a:rPr>
                      <a:t> 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4400" b="1" i="1">
                                <a:solidFill>
                                  <a:srgbClr val="E25A7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 smtClean="0">
                                <a:solidFill>
                                  <a:srgbClr val="E25A74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</m:num>
                          <m:den>
                            <m:r>
                              <a:rPr lang="en-US" sz="4400" b="1" i="1" smtClean="0">
                                <a:solidFill>
                                  <a:srgbClr val="E25A74"/>
                                </a:solidFill>
                                <a:latin typeface="Cambria Math" panose="02040503050406030204" pitchFamily="18" charset="0"/>
                              </a:rPr>
                              <m:t>𝟏𝟏</m:t>
                            </m:r>
                          </m:den>
                        </m:f>
                        <m:r>
                          <a:rPr lang="en-US" sz="4400" b="1" i="0" smtClean="0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</m:oMath>
                    </a14:m>
                    <a:r>
                      <a:rPr lang="en-US" sz="3200" b="1" dirty="0">
                        <a:solidFill>
                          <a:srgbClr val="E25A74"/>
                        </a:solidFill>
                      </a:rPr>
                      <a:t> 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4400" b="1" i="1" dirty="0" smtClean="0">
                                <a:solidFill>
                                  <a:srgbClr val="E25A7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 dirty="0" smtClean="0">
                                <a:solidFill>
                                  <a:srgbClr val="E25A74"/>
                                </a:solidFill>
                                <a:latin typeface="Cambria Math" panose="02040503050406030204" pitchFamily="18" charset="0"/>
                              </a:rPr>
                              <m:t>𝟐𝟑</m:t>
                            </m:r>
                          </m:num>
                          <m:den>
                            <m:r>
                              <a:rPr lang="en-US" sz="4400" b="1" i="1" dirty="0" smtClean="0">
                                <a:solidFill>
                                  <a:srgbClr val="E25A74"/>
                                </a:solidFill>
                                <a:latin typeface="Cambria Math" panose="02040503050406030204" pitchFamily="18" charset="0"/>
                              </a:rPr>
                              <m:t>𝟑𝟑</m:t>
                            </m:r>
                          </m:den>
                        </m:f>
                        <m:r>
                          <a:rPr lang="en-US" sz="4400" b="1" i="1" dirty="0" smtClean="0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</m:oMath>
                    </a14:m>
                    <a:r>
                      <a:rPr lang="en-US" sz="4400" b="1" dirty="0">
                        <a:solidFill>
                          <a:srgbClr val="E25A74"/>
                        </a:solidFill>
                      </a:rPr>
                      <a:t> 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4400" b="1" i="1">
                                <a:solidFill>
                                  <a:srgbClr val="E25A7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 smtClean="0">
                                <a:solidFill>
                                  <a:srgbClr val="E25A74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4400" b="1" i="1" smtClean="0">
                                <a:solidFill>
                                  <a:srgbClr val="E25A74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oMath>
                    </a14:m>
                    <a:r>
                      <a:rPr lang="en-US" sz="4400" b="1" dirty="0">
                        <a:solidFill>
                          <a:srgbClr val="E25A74"/>
                        </a:solidFill>
                        <a:effectLst/>
                      </a:rPr>
                      <a:t> </a:t>
                    </a:r>
                    <a:r>
                      <a:rPr lang="en-US" sz="3200" b="1" dirty="0" err="1">
                        <a:solidFill>
                          <a:srgbClr val="E25A74"/>
                        </a:solidFill>
                        <a:effectLst/>
                      </a:rPr>
                      <a:t>theo</a:t>
                    </a:r>
                    <a:r>
                      <a:rPr lang="en-US" sz="3200" b="1" dirty="0">
                        <a:solidFill>
                          <a:srgbClr val="E25A74"/>
                        </a:solidFill>
                        <a:effectLst/>
                      </a:rPr>
                      <a:t> </a:t>
                    </a:r>
                    <a:r>
                      <a:rPr lang="en-US" sz="3200" b="1" dirty="0" err="1">
                        <a:solidFill>
                          <a:srgbClr val="E25A74"/>
                        </a:solidFill>
                        <a:effectLst/>
                      </a:rPr>
                      <a:t>thứ</a:t>
                    </a:r>
                    <a:r>
                      <a:rPr lang="en-US" sz="3200" b="1" dirty="0">
                        <a:solidFill>
                          <a:srgbClr val="E25A74"/>
                        </a:solidFill>
                        <a:effectLst/>
                      </a:rPr>
                      <a:t> </a:t>
                    </a:r>
                    <a:r>
                      <a:rPr lang="en-US" sz="3200" b="1" dirty="0" err="1">
                        <a:solidFill>
                          <a:srgbClr val="E25A74"/>
                        </a:solidFill>
                        <a:effectLst/>
                      </a:rPr>
                      <a:t>tự</a:t>
                    </a:r>
                    <a:r>
                      <a:rPr lang="en-US" sz="3200" b="1" dirty="0">
                        <a:solidFill>
                          <a:srgbClr val="E25A74"/>
                        </a:solidFill>
                        <a:effectLst/>
                      </a:rPr>
                      <a:t> </a:t>
                    </a:r>
                    <a:r>
                      <a:rPr lang="en-US" sz="3200" b="1" dirty="0" err="1">
                        <a:solidFill>
                          <a:srgbClr val="E25A74"/>
                        </a:solidFill>
                        <a:effectLst/>
                      </a:rPr>
                      <a:t>từ</a:t>
                    </a:r>
                    <a:r>
                      <a:rPr lang="en-US" sz="3200" b="1" dirty="0">
                        <a:solidFill>
                          <a:srgbClr val="E25A74"/>
                        </a:solidFill>
                        <a:effectLst/>
                      </a:rPr>
                      <a:t> </a:t>
                    </a:r>
                    <a:r>
                      <a:rPr lang="en-US" sz="3200" b="1" dirty="0" err="1">
                        <a:solidFill>
                          <a:srgbClr val="E25A74"/>
                        </a:solidFill>
                        <a:effectLst/>
                      </a:rPr>
                      <a:t>bé</a:t>
                    </a:r>
                    <a:r>
                      <a:rPr lang="en-US" sz="3200" b="1" dirty="0">
                        <a:solidFill>
                          <a:srgbClr val="E25A74"/>
                        </a:solidFill>
                        <a:effectLst/>
                      </a:rPr>
                      <a:t> </a:t>
                    </a:r>
                    <a:r>
                      <a:rPr lang="en-US" sz="3200" b="1" dirty="0" err="1">
                        <a:solidFill>
                          <a:srgbClr val="E25A74"/>
                        </a:solidFill>
                        <a:effectLst/>
                      </a:rPr>
                      <a:t>đến</a:t>
                    </a:r>
                    <a:r>
                      <a:rPr lang="en-US" sz="3200" b="1" dirty="0">
                        <a:solidFill>
                          <a:srgbClr val="E25A74"/>
                        </a:solidFill>
                        <a:effectLst/>
                      </a:rPr>
                      <a:t> </a:t>
                    </a:r>
                    <a:r>
                      <a:rPr lang="en-US" sz="3200" b="1" dirty="0" err="1">
                        <a:solidFill>
                          <a:srgbClr val="E25A74"/>
                        </a:solidFill>
                        <a:effectLst/>
                      </a:rPr>
                      <a:t>lớn</a:t>
                    </a:r>
                    <a:r>
                      <a:rPr lang="en-US" sz="3200" b="1" dirty="0">
                        <a:solidFill>
                          <a:srgbClr val="E25A74"/>
                        </a:solidFill>
                        <a:effectLst/>
                      </a:rPr>
                      <a:t>.</a:t>
                    </a:r>
                    <a:endParaRPr lang="en-US" sz="3200" b="1" dirty="0">
                      <a:solidFill>
                        <a:srgbClr val="E25A74"/>
                      </a:solidFill>
                      <a:effectLst/>
                    </a:endParaRPr>
                  </a:p>
                </p:txBody>
              </p:sp>
            </mc:Choice>
            <mc:Fallback>
              <p:sp>
                <p:nvSpPr>
                  <p:cNvPr id="15" name="TextBox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05000" y="696501"/>
                    <a:ext cx="8686800" cy="1513299"/>
                  </a:xfrm>
                  <a:prstGeom prst="rect">
                    <a:avLst/>
                  </a:prstGeom>
                  <a:blipFill rotWithShape="1">
                    <a:blip r:embed="rId2"/>
                  </a:blipFill>
                </p:spPr>
                <p:txBody>
                  <a:bodyPr/>
                  <a:lstStyle/>
                  <a:p>
                    <a:r>
                      <a:rPr lang="en-US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1890179" y="2057400"/>
                  <a:ext cx="8686800" cy="15132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sz="3200" b="1" dirty="0">
                      <a:solidFill>
                        <a:srgbClr val="E25A74"/>
                      </a:solidFill>
                    </a:rPr>
                    <a:t>b</a:t>
                  </a:r>
                  <a:r>
                    <a:rPr lang="en-US" sz="3200" b="1" dirty="0">
                      <a:solidFill>
                        <a:srgbClr val="E25A74"/>
                      </a:solidFill>
                      <a:effectLst/>
                    </a:rPr>
                    <a:t>) </a:t>
                  </a:r>
                  <a:r>
                    <a:rPr lang="en-US" sz="3200" b="1" dirty="0" err="1">
                      <a:solidFill>
                        <a:srgbClr val="E25A74"/>
                      </a:solidFill>
                      <a:effectLst/>
                    </a:rPr>
                    <a:t>Viết</a:t>
                  </a:r>
                  <a:r>
                    <a:rPr lang="en-US" sz="3200" b="1" dirty="0">
                      <a:solidFill>
                        <a:srgbClr val="E25A74"/>
                      </a:solidFill>
                      <a:effectLst/>
                    </a:rPr>
                    <a:t> </a:t>
                  </a:r>
                  <a:r>
                    <a:rPr lang="en-US" sz="3200" b="1" dirty="0" err="1">
                      <a:solidFill>
                        <a:srgbClr val="E25A74"/>
                      </a:solidFill>
                      <a:effectLst/>
                    </a:rPr>
                    <a:t>các</a:t>
                  </a:r>
                  <a:r>
                    <a:rPr lang="en-US" sz="3200" b="1" dirty="0">
                      <a:solidFill>
                        <a:srgbClr val="E25A74"/>
                      </a:solidFill>
                      <a:effectLst/>
                    </a:rPr>
                    <a:t> </a:t>
                  </a:r>
                  <a:r>
                    <a:rPr lang="en-US" sz="3200" b="1" dirty="0" err="1">
                      <a:solidFill>
                        <a:srgbClr val="E25A74"/>
                      </a:solidFill>
                      <a:effectLst/>
                    </a:rPr>
                    <a:t>phân</a:t>
                  </a:r>
                  <a:r>
                    <a:rPr lang="en-US" sz="3200" b="1" dirty="0">
                      <a:solidFill>
                        <a:srgbClr val="E25A74"/>
                      </a:solidFill>
                      <a:effectLst/>
                    </a:rPr>
                    <a:t> </a:t>
                  </a:r>
                  <a:r>
                    <a:rPr lang="en-US" sz="3200" b="1" dirty="0" err="1">
                      <a:solidFill>
                        <a:srgbClr val="E25A74"/>
                      </a:solidFill>
                      <a:effectLst/>
                    </a:rPr>
                    <a:t>số</a:t>
                  </a:r>
                  <a:r>
                    <a:rPr lang="en-US" sz="2000" b="1" dirty="0">
                      <a:solidFill>
                        <a:srgbClr val="E25A74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  <m:r>
                        <a:rPr lang="en-US" sz="4400" b="1" i="0" smtClean="0">
                          <a:solidFill>
                            <a:srgbClr val="E25A74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a14:m>
                  <a:r>
                    <a:rPr lang="en-US" sz="3200" b="1" dirty="0">
                      <a:solidFill>
                        <a:srgbClr val="E25A74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b="1" i="1" dirty="0" smtClean="0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dirty="0" smtClean="0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4400" b="1" i="1" dirty="0" smtClean="0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den>
                      </m:f>
                      <m:r>
                        <a:rPr lang="en-US" sz="4400" b="1" i="1" dirty="0" smtClean="0">
                          <a:solidFill>
                            <a:srgbClr val="E25A74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a14:m>
                  <a:r>
                    <a:rPr lang="en-US" sz="4400" b="1" dirty="0">
                      <a:solidFill>
                        <a:srgbClr val="E25A74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a14:m>
                  <a:r>
                    <a:rPr lang="en-US" sz="4400" b="1" dirty="0">
                      <a:solidFill>
                        <a:srgbClr val="E25A74"/>
                      </a:solidFill>
                      <a:effectLst/>
                    </a:rPr>
                    <a:t> </a:t>
                  </a:r>
                  <a:r>
                    <a:rPr lang="en-US" sz="3200" b="1" dirty="0" err="1">
                      <a:solidFill>
                        <a:srgbClr val="E25A74"/>
                      </a:solidFill>
                      <a:effectLst/>
                    </a:rPr>
                    <a:t>theo</a:t>
                  </a:r>
                  <a:r>
                    <a:rPr lang="en-US" sz="3200" b="1" dirty="0">
                      <a:solidFill>
                        <a:srgbClr val="E25A74"/>
                      </a:solidFill>
                      <a:effectLst/>
                    </a:rPr>
                    <a:t> </a:t>
                  </a:r>
                  <a:r>
                    <a:rPr lang="en-US" sz="3200" b="1" dirty="0" err="1">
                      <a:solidFill>
                        <a:srgbClr val="E25A74"/>
                      </a:solidFill>
                      <a:effectLst/>
                    </a:rPr>
                    <a:t>thứ</a:t>
                  </a:r>
                  <a:r>
                    <a:rPr lang="en-US" sz="3200" b="1" dirty="0">
                      <a:solidFill>
                        <a:srgbClr val="E25A74"/>
                      </a:solidFill>
                      <a:effectLst/>
                    </a:rPr>
                    <a:t> </a:t>
                  </a:r>
                  <a:r>
                    <a:rPr lang="en-US" sz="3200" b="1" dirty="0" err="1">
                      <a:solidFill>
                        <a:srgbClr val="E25A74"/>
                      </a:solidFill>
                      <a:effectLst/>
                    </a:rPr>
                    <a:t>tự</a:t>
                  </a:r>
                  <a:r>
                    <a:rPr lang="en-US" sz="3200" b="1" dirty="0">
                      <a:solidFill>
                        <a:srgbClr val="E25A74"/>
                      </a:solidFill>
                      <a:effectLst/>
                    </a:rPr>
                    <a:t> </a:t>
                  </a:r>
                  <a:r>
                    <a:rPr lang="en-US" sz="3200" b="1" dirty="0" err="1">
                      <a:solidFill>
                        <a:srgbClr val="E25A74"/>
                      </a:solidFill>
                      <a:effectLst/>
                    </a:rPr>
                    <a:t>từ</a:t>
                  </a:r>
                  <a:r>
                    <a:rPr lang="en-US" sz="3200" b="1" dirty="0">
                      <a:solidFill>
                        <a:srgbClr val="E25A74"/>
                      </a:solidFill>
                      <a:effectLst/>
                    </a:rPr>
                    <a:t> </a:t>
                  </a:r>
                  <a:r>
                    <a:rPr lang="en-US" sz="3200" b="1" dirty="0" err="1">
                      <a:solidFill>
                        <a:srgbClr val="E25A74"/>
                      </a:solidFill>
                      <a:effectLst/>
                    </a:rPr>
                    <a:t>lớn</a:t>
                  </a:r>
                  <a:r>
                    <a:rPr lang="en-US" sz="3200" b="1" dirty="0">
                      <a:solidFill>
                        <a:srgbClr val="E25A74"/>
                      </a:solidFill>
                      <a:effectLst/>
                    </a:rPr>
                    <a:t> </a:t>
                  </a:r>
                  <a:r>
                    <a:rPr lang="en-US" sz="3200" b="1" dirty="0" err="1">
                      <a:solidFill>
                        <a:srgbClr val="E25A74"/>
                      </a:solidFill>
                      <a:effectLst/>
                    </a:rPr>
                    <a:t>đến</a:t>
                  </a:r>
                  <a:r>
                    <a:rPr lang="en-US" sz="3200" b="1" dirty="0">
                      <a:solidFill>
                        <a:srgbClr val="E25A74"/>
                      </a:solidFill>
                      <a:effectLst/>
                    </a:rPr>
                    <a:t> </a:t>
                  </a:r>
                  <a:r>
                    <a:rPr lang="en-US" sz="3200" b="1" dirty="0" err="1">
                      <a:solidFill>
                        <a:srgbClr val="E25A74"/>
                      </a:solidFill>
                      <a:effectLst/>
                    </a:rPr>
                    <a:t>bé</a:t>
                  </a:r>
                  <a:r>
                    <a:rPr lang="en-US" sz="3200" b="1" dirty="0">
                      <a:solidFill>
                        <a:srgbClr val="E25A74"/>
                      </a:solidFill>
                      <a:effectLst/>
                    </a:rPr>
                    <a:t>.</a:t>
                  </a:r>
                  <a:endParaRPr lang="en-US" sz="3200" b="1" dirty="0">
                    <a:solidFill>
                      <a:srgbClr val="E25A74"/>
                    </a:solidFill>
                    <a:effectLst/>
                  </a:endParaRPr>
                </a:p>
              </p:txBody>
            </p:sp>
          </mc:Choice>
          <mc:Fallback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90179" y="2057400"/>
                  <a:ext cx="8686800" cy="1513299"/>
                </a:xfrm>
                <a:prstGeom prst="rect">
                  <a:avLst/>
                </a:prstGeom>
                <a:blipFill rotWithShape="1">
                  <a:blip r:embed="rId3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8" name="Graphic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58570" y="3429000"/>
            <a:ext cx="2591428" cy="3416632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5178718" y="4114799"/>
            <a:ext cx="4727281" cy="1603057"/>
            <a:chOff x="3438065" y="3070788"/>
            <a:chExt cx="5473148" cy="3075249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3438065" y="3070788"/>
              <a:ext cx="5473148" cy="3075249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3633242" y="3875680"/>
              <a:ext cx="4680547" cy="158990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Muốn</a:t>
              </a:r>
              <a:r>
                <a:rPr lang="en-US" sz="3200" b="1" dirty="0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r>
                <a:rPr lang="en-US" sz="3200" b="1" dirty="0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đúng</a:t>
              </a:r>
              <a:r>
                <a:rPr lang="en-US" sz="3200" b="1" dirty="0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thứ</a:t>
              </a:r>
              <a:r>
                <a:rPr lang="en-US" sz="3200" b="1" dirty="0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tự</a:t>
              </a:r>
              <a:r>
                <a:rPr lang="en-US" sz="3200" b="1" dirty="0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3200" b="1" dirty="0" err="1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lang="en-US" sz="3200" b="1" dirty="0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làm</a:t>
              </a:r>
              <a:r>
                <a:rPr lang="en-US" sz="3200" b="1" dirty="0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thế</a:t>
              </a:r>
              <a:r>
                <a:rPr lang="en-US" sz="3200" b="1" dirty="0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nào</a:t>
              </a:r>
              <a:r>
                <a:rPr lang="en-US" sz="3200" b="1" dirty="0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  <a:endParaRPr lang="en-US" sz="3200" b="1" dirty="0">
                <a:solidFill>
                  <a:srgbClr val="E76EA3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04800" y="3672120"/>
            <a:ext cx="4784336" cy="2881079"/>
            <a:chOff x="304800" y="3672120"/>
            <a:chExt cx="4784336" cy="2881079"/>
          </a:xfrm>
        </p:grpSpPr>
        <p:grpSp>
          <p:nvGrpSpPr>
            <p:cNvPr id="28" name="Group 27"/>
            <p:cNvGrpSpPr/>
            <p:nvPr/>
          </p:nvGrpSpPr>
          <p:grpSpPr>
            <a:xfrm>
              <a:off x="304800" y="3672120"/>
              <a:ext cx="4784336" cy="2881079"/>
              <a:chOff x="4054864" y="3672120"/>
              <a:chExt cx="4784336" cy="2881079"/>
            </a:xfrm>
          </p:grpSpPr>
          <p:sp>
            <p:nvSpPr>
              <p:cNvPr id="30" name="Rectangle: Rounded Corners 29"/>
              <p:cNvSpPr/>
              <p:nvPr/>
            </p:nvSpPr>
            <p:spPr>
              <a:xfrm>
                <a:off x="4425500" y="3672120"/>
                <a:ext cx="4413700" cy="2881079"/>
              </a:xfrm>
              <a:prstGeom prst="roundRect">
                <a:avLst>
                  <a:gd name="adj" fmla="val 11479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Arrow: Chevron 30"/>
              <p:cNvSpPr/>
              <p:nvPr/>
            </p:nvSpPr>
            <p:spPr>
              <a:xfrm rot="10800000">
                <a:off x="4054864" y="3943742"/>
                <a:ext cx="1717667" cy="590629"/>
              </a:xfrm>
              <a:prstGeom prst="chevron">
                <a:avLst/>
              </a:prstGeom>
              <a:solidFill>
                <a:srgbClr val="FFCD69"/>
              </a:solidFill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4456587" y="3994484"/>
                <a:ext cx="100989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:r>
                  <a:rPr lang="en-US" sz="3200" dirty="0" err="1">
                    <a:solidFill>
                      <a:srgbClr val="1E1E1E"/>
                    </a:solidFill>
                    <a:latin typeface="#9Slide07 IcielPony" panose="02000000000000000000" pitchFamily="2" charset="0"/>
                  </a:rPr>
                  <a:t>Gợi</a:t>
                </a:r>
                <a:r>
                  <a:rPr lang="en-US" sz="3200" dirty="0">
                    <a:solidFill>
                      <a:srgbClr val="1E1E1E"/>
                    </a:solidFill>
                    <a:latin typeface="#9Slide07 IcielPony" panose="02000000000000000000" pitchFamily="2" charset="0"/>
                  </a:rPr>
                  <a:t> ý</a:t>
                </a:r>
                <a:endParaRPr lang="en-US" sz="3200" dirty="0">
                  <a:solidFill>
                    <a:srgbClr val="1E1E1E"/>
                  </a:solidFill>
                  <a:latin typeface="#9Slide07 IcielPony" panose="02000000000000000000" pitchFamily="2" charset="0"/>
                </a:endParaRPr>
              </a:p>
            </p:txBody>
          </p:sp>
          <p:sp>
            <p:nvSpPr>
              <p:cNvPr id="33" name="Heart 32"/>
              <p:cNvSpPr/>
              <p:nvPr/>
            </p:nvSpPr>
            <p:spPr>
              <a:xfrm>
                <a:off x="8007201" y="5841126"/>
                <a:ext cx="685800" cy="609600"/>
              </a:xfrm>
              <a:prstGeom prst="heart">
                <a:avLst/>
              </a:prstGeom>
              <a:solidFill>
                <a:srgbClr val="FFCD69"/>
              </a:solidFill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830792" y="4623991"/>
              <a:ext cx="3971451" cy="147732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457200" indent="-457200" algn="l">
                <a:buFont typeface="Wingdings" panose="05000000000000000000" pitchFamily="2" charset="2"/>
                <a:buChar char="ü"/>
              </a:pPr>
              <a:r>
                <a:rPr lang="en-US" sz="3200" b="1" dirty="0">
                  <a:solidFill>
                    <a:srgbClr val="ED5565"/>
                  </a:solidFill>
                </a:rPr>
                <a:t>So </a:t>
              </a:r>
              <a:r>
                <a:rPr lang="en-US" sz="3200" b="1" dirty="0" err="1">
                  <a:solidFill>
                    <a:srgbClr val="ED5565"/>
                  </a:solidFill>
                </a:rPr>
                <a:t>sánh</a:t>
              </a:r>
              <a:r>
                <a:rPr lang="en-US" sz="3200" b="1" dirty="0">
                  <a:solidFill>
                    <a:srgbClr val="ED5565"/>
                  </a:solidFill>
                </a:rPr>
                <a:t> </a:t>
              </a:r>
              <a:r>
                <a:rPr lang="en-US" sz="3200" b="1" dirty="0" err="1">
                  <a:solidFill>
                    <a:srgbClr val="ED5565"/>
                  </a:solidFill>
                </a:rPr>
                <a:t>các</a:t>
              </a:r>
              <a:r>
                <a:rPr lang="en-US" sz="3200" b="1" dirty="0">
                  <a:solidFill>
                    <a:srgbClr val="ED5565"/>
                  </a:solidFill>
                </a:rPr>
                <a:t> </a:t>
              </a:r>
              <a:r>
                <a:rPr lang="en-US" sz="3200" b="1" dirty="0" err="1">
                  <a:solidFill>
                    <a:srgbClr val="ED5565"/>
                  </a:solidFill>
                </a:rPr>
                <a:t>phân</a:t>
              </a:r>
              <a:r>
                <a:rPr lang="en-US" sz="3200" b="1" dirty="0">
                  <a:solidFill>
                    <a:srgbClr val="ED5565"/>
                  </a:solidFill>
                </a:rPr>
                <a:t> </a:t>
              </a:r>
              <a:r>
                <a:rPr lang="en-US" sz="3200" b="1" dirty="0" err="1">
                  <a:solidFill>
                    <a:srgbClr val="ED5565"/>
                  </a:solidFill>
                </a:rPr>
                <a:t>số</a:t>
              </a:r>
              <a:r>
                <a:rPr lang="en-US" sz="3200" b="1" dirty="0">
                  <a:solidFill>
                    <a:srgbClr val="ED5565"/>
                  </a:solidFill>
                </a:rPr>
                <a:t> </a:t>
              </a:r>
              <a:r>
                <a:rPr lang="en-US" sz="3200" b="1" dirty="0" err="1">
                  <a:solidFill>
                    <a:srgbClr val="ED5565"/>
                  </a:solidFill>
                </a:rPr>
                <a:t>rồi</a:t>
              </a:r>
              <a:r>
                <a:rPr lang="en-US" sz="3200" b="1" dirty="0">
                  <a:solidFill>
                    <a:srgbClr val="ED5565"/>
                  </a:solidFill>
                </a:rPr>
                <a:t> </a:t>
              </a:r>
              <a:r>
                <a:rPr lang="en-US" sz="3200" b="1" dirty="0" err="1">
                  <a:solidFill>
                    <a:srgbClr val="ED5565"/>
                  </a:solidFill>
                </a:rPr>
                <a:t>sắp</a:t>
              </a:r>
              <a:r>
                <a:rPr lang="en-US" sz="3200" b="1" dirty="0">
                  <a:solidFill>
                    <a:srgbClr val="ED5565"/>
                  </a:solidFill>
                </a:rPr>
                <a:t> </a:t>
              </a:r>
              <a:r>
                <a:rPr lang="en-US" sz="3200" b="1" dirty="0" err="1">
                  <a:solidFill>
                    <a:srgbClr val="ED5565"/>
                  </a:solidFill>
                </a:rPr>
                <a:t>xếp</a:t>
              </a:r>
              <a:r>
                <a:rPr lang="en-US" sz="3200" b="1" dirty="0">
                  <a:solidFill>
                    <a:srgbClr val="ED5565"/>
                  </a:solidFill>
                </a:rPr>
                <a:t> </a:t>
              </a:r>
              <a:r>
                <a:rPr lang="en-US" sz="3200" b="1" dirty="0" err="1">
                  <a:solidFill>
                    <a:srgbClr val="ED5565"/>
                  </a:solidFill>
                </a:rPr>
                <a:t>theo</a:t>
              </a:r>
              <a:r>
                <a:rPr lang="en-US" sz="3200" b="1" dirty="0">
                  <a:solidFill>
                    <a:srgbClr val="ED5565"/>
                  </a:solidFill>
                </a:rPr>
                <a:t> </a:t>
              </a:r>
              <a:r>
                <a:rPr lang="en-US" sz="3200" b="1" dirty="0" err="1">
                  <a:solidFill>
                    <a:srgbClr val="ED5565"/>
                  </a:solidFill>
                </a:rPr>
                <a:t>yêu</a:t>
              </a:r>
              <a:r>
                <a:rPr lang="en-US" sz="3200" b="1" dirty="0">
                  <a:solidFill>
                    <a:srgbClr val="ED5565"/>
                  </a:solidFill>
                </a:rPr>
                <a:t> </a:t>
              </a:r>
              <a:r>
                <a:rPr lang="en-US" sz="3200" b="1" dirty="0" err="1">
                  <a:solidFill>
                    <a:srgbClr val="ED5565"/>
                  </a:solidFill>
                </a:rPr>
                <a:t>cầu</a:t>
              </a:r>
              <a:r>
                <a:rPr lang="en-US" sz="3200" b="1" dirty="0">
                  <a:solidFill>
                    <a:srgbClr val="ED5565"/>
                  </a:solidFill>
                </a:rPr>
                <a:t>.</a:t>
              </a:r>
              <a:endParaRPr lang="en-US" sz="3200" b="1" dirty="0">
                <a:solidFill>
                  <a:srgbClr val="ED5565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93442" y="152400"/>
            <a:ext cx="11341358" cy="2392680"/>
            <a:chOff x="172512" y="274320"/>
            <a:chExt cx="11341358" cy="2392680"/>
          </a:xfrm>
        </p:grpSpPr>
        <p:grpSp>
          <p:nvGrpSpPr>
            <p:cNvPr id="6" name="Group 5"/>
            <p:cNvGrpSpPr/>
            <p:nvPr/>
          </p:nvGrpSpPr>
          <p:grpSpPr>
            <a:xfrm>
              <a:off x="172512" y="274320"/>
              <a:ext cx="11341358" cy="2392680"/>
              <a:chOff x="172512" y="883920"/>
              <a:chExt cx="11341358" cy="2392680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985282" y="883920"/>
                <a:ext cx="10528588" cy="2392680"/>
                <a:chOff x="289671" y="3225561"/>
                <a:chExt cx="10591800" cy="2976362"/>
              </a:xfrm>
            </p:grpSpPr>
            <p:sp>
              <p:nvSpPr>
                <p:cNvPr id="11" name="Rectangle: Rounded Corners 10"/>
                <p:cNvSpPr/>
                <p:nvPr/>
              </p:nvSpPr>
              <p:spPr>
                <a:xfrm>
                  <a:off x="289671" y="3225561"/>
                  <a:ext cx="10591800" cy="2976362"/>
                </a:xfrm>
                <a:prstGeom prst="roundRect">
                  <a:avLst>
                    <a:gd name="adj" fmla="val 35907"/>
                  </a:avLst>
                </a:prstGeom>
                <a:solidFill>
                  <a:srgbClr val="FFABC1"/>
                </a:solidFill>
                <a:ln w="38100">
                  <a:solidFill>
                    <a:srgbClr val="BF465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: Rounded Corners 11"/>
                <p:cNvSpPr/>
                <p:nvPr/>
              </p:nvSpPr>
              <p:spPr>
                <a:xfrm>
                  <a:off x="507631" y="3390948"/>
                  <a:ext cx="10212809" cy="2621398"/>
                </a:xfrm>
                <a:prstGeom prst="roundRect">
                  <a:avLst>
                    <a:gd name="adj" fmla="val 38173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2512" y="1352945"/>
                <a:ext cx="1390255" cy="1390255"/>
              </a:xfrm>
              <a:prstGeom prst="rect">
                <a:avLst/>
              </a:prstGeom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1413641" y="1066800"/>
                <a:ext cx="1862960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4000" b="1" dirty="0" err="1">
                    <a:solidFill>
                      <a:srgbClr val="E7788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Bài</a:t>
                </a:r>
                <a:r>
                  <a:rPr lang="en-US" sz="4000" b="1" dirty="0">
                    <a:solidFill>
                      <a:srgbClr val="E7788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5. </a:t>
                </a:r>
                <a:endParaRPr lang="en-US" sz="28700" b="1" dirty="0">
                  <a:solidFill>
                    <a:srgbClr val="E7788E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760270" y="772701"/>
                  <a:ext cx="9608870" cy="18774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ED5565"/>
                      </a:solidFill>
                    </a:rPr>
                    <a:t>a</a:t>
                  </a:r>
                  <a:r>
                    <a:rPr lang="en-US" sz="4000" b="1" dirty="0">
                      <a:solidFill>
                        <a:srgbClr val="ED5565"/>
                      </a:solidFill>
                      <a:effectLst/>
                    </a:rPr>
                    <a:t>) </a:t>
                  </a:r>
                  <a:r>
                    <a:rPr lang="en-US" sz="4000" b="1" dirty="0" err="1">
                      <a:solidFill>
                        <a:srgbClr val="ED5565"/>
                      </a:solidFill>
                      <a:effectLst/>
                    </a:rPr>
                    <a:t>Viết</a:t>
                  </a:r>
                  <a:r>
                    <a:rPr lang="en-US" sz="4000" b="1" dirty="0">
                      <a:solidFill>
                        <a:srgbClr val="ED5565"/>
                      </a:solidFill>
                      <a:effectLst/>
                    </a:rPr>
                    <a:t> </a:t>
                  </a:r>
                  <a:r>
                    <a:rPr lang="en-US" sz="4000" b="1" dirty="0" err="1">
                      <a:solidFill>
                        <a:srgbClr val="ED5565"/>
                      </a:solidFill>
                      <a:effectLst/>
                    </a:rPr>
                    <a:t>các</a:t>
                  </a:r>
                  <a:r>
                    <a:rPr lang="en-US" sz="4000" b="1" dirty="0">
                      <a:solidFill>
                        <a:srgbClr val="ED5565"/>
                      </a:solidFill>
                      <a:effectLst/>
                    </a:rPr>
                    <a:t> </a:t>
                  </a:r>
                  <a:r>
                    <a:rPr lang="en-US" sz="4000" b="1" dirty="0" err="1">
                      <a:solidFill>
                        <a:srgbClr val="ED5565"/>
                      </a:solidFill>
                      <a:effectLst/>
                    </a:rPr>
                    <a:t>phân</a:t>
                  </a:r>
                  <a:r>
                    <a:rPr lang="en-US" sz="4000" b="1" dirty="0">
                      <a:solidFill>
                        <a:srgbClr val="ED5565"/>
                      </a:solidFill>
                      <a:effectLst/>
                    </a:rPr>
                    <a:t> </a:t>
                  </a:r>
                  <a:r>
                    <a:rPr lang="en-US" sz="4000" b="1" dirty="0" err="1">
                      <a:solidFill>
                        <a:srgbClr val="ED5565"/>
                      </a:solidFill>
                      <a:effectLst/>
                    </a:rPr>
                    <a:t>số</a:t>
                  </a:r>
                  <a:r>
                    <a:rPr lang="en-US" sz="2800" b="1" dirty="0">
                      <a:solidFill>
                        <a:srgbClr val="ED5565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>
                              <a:solidFill>
                                <a:srgbClr val="ED5565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ED5565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ED5565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den>
                      </m:f>
                      <m:r>
                        <a:rPr lang="en-US" sz="5400" b="1" i="0" smtClean="0">
                          <a:solidFill>
                            <a:srgbClr val="ED5565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a14:m>
                  <a:r>
                    <a:rPr lang="en-US" sz="4000" b="1" dirty="0">
                      <a:solidFill>
                        <a:srgbClr val="ED5565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dirty="0" smtClean="0">
                              <a:solidFill>
                                <a:srgbClr val="ED5565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dirty="0" smtClean="0">
                              <a:solidFill>
                                <a:srgbClr val="ED5565"/>
                              </a:solidFill>
                              <a:latin typeface="Cambria Math" panose="02040503050406030204" pitchFamily="18" charset="0"/>
                            </a:rPr>
                            <m:t>𝟐𝟑</m:t>
                          </m:r>
                        </m:num>
                        <m:den>
                          <m:r>
                            <a:rPr lang="en-US" sz="5400" b="1" i="1" dirty="0" smtClean="0">
                              <a:solidFill>
                                <a:srgbClr val="ED5565"/>
                              </a:solidFill>
                              <a:latin typeface="Cambria Math" panose="02040503050406030204" pitchFamily="18" charset="0"/>
                            </a:rPr>
                            <m:t>𝟑𝟑</m:t>
                          </m:r>
                        </m:den>
                      </m:f>
                      <m:r>
                        <a:rPr lang="en-US" sz="5400" b="1" i="1" dirty="0" smtClean="0">
                          <a:solidFill>
                            <a:srgbClr val="ED5565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a14:m>
                  <a:r>
                    <a:rPr lang="en-US" sz="5400" b="1" dirty="0">
                      <a:solidFill>
                        <a:srgbClr val="ED5565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>
                              <a:solidFill>
                                <a:srgbClr val="ED5565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ED5565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ED5565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a14:m>
                  <a:r>
                    <a:rPr lang="en-US" sz="5400" b="1" dirty="0">
                      <a:solidFill>
                        <a:srgbClr val="ED5565"/>
                      </a:solidFill>
                      <a:effectLst/>
                    </a:rPr>
                    <a:t> </a:t>
                  </a:r>
                  <a:r>
                    <a:rPr lang="en-US" sz="4000" b="1" dirty="0" err="1">
                      <a:solidFill>
                        <a:srgbClr val="ED5565"/>
                      </a:solidFill>
                      <a:effectLst/>
                    </a:rPr>
                    <a:t>theo</a:t>
                  </a:r>
                  <a:r>
                    <a:rPr lang="en-US" sz="4000" b="1" dirty="0">
                      <a:solidFill>
                        <a:srgbClr val="ED5565"/>
                      </a:solidFill>
                      <a:effectLst/>
                    </a:rPr>
                    <a:t> </a:t>
                  </a:r>
                  <a:r>
                    <a:rPr lang="en-US" sz="4000" b="1" dirty="0" err="1">
                      <a:solidFill>
                        <a:srgbClr val="ED5565"/>
                      </a:solidFill>
                      <a:effectLst/>
                    </a:rPr>
                    <a:t>thứ</a:t>
                  </a:r>
                  <a:r>
                    <a:rPr lang="en-US" sz="4000" b="1" dirty="0">
                      <a:solidFill>
                        <a:srgbClr val="ED5565"/>
                      </a:solidFill>
                      <a:effectLst/>
                    </a:rPr>
                    <a:t> </a:t>
                  </a:r>
                  <a:r>
                    <a:rPr lang="en-US" sz="4000" b="1" dirty="0" err="1">
                      <a:solidFill>
                        <a:srgbClr val="ED5565"/>
                      </a:solidFill>
                      <a:effectLst/>
                    </a:rPr>
                    <a:t>tự</a:t>
                  </a:r>
                  <a:r>
                    <a:rPr lang="en-US" sz="4000" b="1" dirty="0">
                      <a:solidFill>
                        <a:srgbClr val="ED5565"/>
                      </a:solidFill>
                      <a:effectLst/>
                    </a:rPr>
                    <a:t> </a:t>
                  </a:r>
                  <a:r>
                    <a:rPr lang="en-US" sz="4000" b="1" dirty="0" err="1">
                      <a:solidFill>
                        <a:srgbClr val="ED5565"/>
                      </a:solidFill>
                      <a:effectLst/>
                    </a:rPr>
                    <a:t>từ</a:t>
                  </a:r>
                  <a:r>
                    <a:rPr lang="en-US" sz="4000" b="1" dirty="0">
                      <a:solidFill>
                        <a:srgbClr val="ED5565"/>
                      </a:solidFill>
                      <a:effectLst/>
                    </a:rPr>
                    <a:t> </a:t>
                  </a:r>
                  <a:r>
                    <a:rPr lang="en-US" sz="4000" b="1" dirty="0" err="1">
                      <a:solidFill>
                        <a:srgbClr val="ED5565"/>
                      </a:solidFill>
                      <a:effectLst/>
                    </a:rPr>
                    <a:t>bé</a:t>
                  </a:r>
                  <a:r>
                    <a:rPr lang="en-US" sz="4000" b="1" dirty="0">
                      <a:solidFill>
                        <a:srgbClr val="ED5565"/>
                      </a:solidFill>
                      <a:effectLst/>
                    </a:rPr>
                    <a:t> </a:t>
                  </a:r>
                  <a:r>
                    <a:rPr lang="en-US" sz="4000" b="1" dirty="0" err="1">
                      <a:solidFill>
                        <a:srgbClr val="ED5565"/>
                      </a:solidFill>
                      <a:effectLst/>
                    </a:rPr>
                    <a:t>đến</a:t>
                  </a:r>
                  <a:r>
                    <a:rPr lang="en-US" sz="4000" b="1" dirty="0">
                      <a:solidFill>
                        <a:srgbClr val="ED5565"/>
                      </a:solidFill>
                      <a:effectLst/>
                    </a:rPr>
                    <a:t> </a:t>
                  </a:r>
                  <a:r>
                    <a:rPr lang="en-US" sz="4000" b="1" dirty="0" err="1">
                      <a:solidFill>
                        <a:srgbClr val="ED5565"/>
                      </a:solidFill>
                      <a:effectLst/>
                    </a:rPr>
                    <a:t>lớn</a:t>
                  </a:r>
                  <a:r>
                    <a:rPr lang="en-US" sz="4000" b="1" dirty="0">
                      <a:solidFill>
                        <a:srgbClr val="ED5565"/>
                      </a:solidFill>
                      <a:effectLst/>
                    </a:rPr>
                    <a:t>.</a:t>
                  </a:r>
                  <a:endParaRPr lang="en-US" sz="4000" b="1" dirty="0">
                    <a:solidFill>
                      <a:srgbClr val="ED5565"/>
                    </a:solidFill>
                    <a:effectLst/>
                  </a:endParaRPr>
                </a:p>
              </p:txBody>
            </p:sp>
          </mc:Choice>
          <mc:Fallback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60270" y="772701"/>
                  <a:ext cx="9608870" cy="1877437"/>
                </a:xfrm>
                <a:prstGeom prst="rect">
                  <a:avLst/>
                </a:prstGeom>
                <a:blipFill rotWithShape="1">
                  <a:blip r:embed="rId2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918210" y="2590800"/>
                <a:ext cx="6318250" cy="4111625"/>
              </a:xfrm>
              <a:prstGeom prst="rect">
                <a:avLst/>
              </a:prstGeom>
              <a:noFill/>
            </p:spPr>
            <p:txBody>
              <a:bodyPr wrap="square" lIns="0" tIns="0" rIns="0" bIns="0" numCol="2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3600" b="1" dirty="0">
                    <a:solidFill>
                      <a:srgbClr val="E25A74"/>
                    </a:solidFill>
                    <a:latin typeface="Cambria Math" panose="02040503050406030204" pitchFamily="18" charset="0"/>
                  </a:rPr>
                  <a:t>Chọn </a:t>
                </a:r>
                <a:r>
                  <a:rPr lang="en-US" sz="3600" b="1" dirty="0" err="1">
                    <a:solidFill>
                      <a:srgbClr val="E25A74"/>
                    </a:solidFill>
                    <a:latin typeface="Cambria Math" panose="02040503050406030204" pitchFamily="18" charset="0"/>
                  </a:rPr>
                  <a:t>mẫu</a:t>
                </a:r>
                <a:r>
                  <a:rPr lang="en-US" sz="3600" b="1" dirty="0">
                    <a:solidFill>
                      <a:srgbClr val="E25A74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E25A74"/>
                    </a:solidFill>
                    <a:latin typeface="Cambria Math" panose="02040503050406030204" pitchFamily="18" charset="0"/>
                  </a:rPr>
                  <a:t>số</a:t>
                </a:r>
                <a:r>
                  <a:rPr lang="en-US" sz="3600" b="1" dirty="0">
                    <a:solidFill>
                      <a:srgbClr val="E25A74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E25A74"/>
                    </a:solidFill>
                    <a:latin typeface="Cambria Math" panose="02040503050406030204" pitchFamily="18" charset="0"/>
                  </a:rPr>
                  <a:t>chung</a:t>
                </a:r>
                <a:r>
                  <a:rPr lang="en-US" sz="3600" b="1" dirty="0">
                    <a:solidFill>
                      <a:srgbClr val="E25A74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E25A74"/>
                    </a:solidFill>
                    <a:latin typeface="Cambria Math" panose="02040503050406030204" pitchFamily="18" charset="0"/>
                  </a:rPr>
                  <a:t>là</a:t>
                </a:r>
                <a:r>
                  <a:rPr lang="en-US" sz="3600" b="1" dirty="0">
                    <a:solidFill>
                      <a:srgbClr val="E25A74"/>
                    </a:solidFill>
                    <a:latin typeface="Cambria Math" panose="02040503050406030204" pitchFamily="18" charset="0"/>
                  </a:rPr>
                  <a:t> 33. Ta </a:t>
                </a:r>
                <a:r>
                  <a:rPr lang="en-US" sz="3600" b="1" dirty="0" err="1">
                    <a:solidFill>
                      <a:srgbClr val="E25A74"/>
                    </a:solidFill>
                    <a:latin typeface="Cambria Math" panose="02040503050406030204" pitchFamily="18" charset="0"/>
                  </a:rPr>
                  <a:t>có</a:t>
                </a:r>
                <a:r>
                  <a:rPr lang="en-US" sz="3600" b="1" dirty="0">
                    <a:solidFill>
                      <a:srgbClr val="E25A74"/>
                    </a:solidFill>
                    <a:latin typeface="Cambria Math" panose="02040503050406030204" pitchFamily="18" charset="0"/>
                  </a:rPr>
                  <a:t>:</a:t>
                </a:r>
                <a:endParaRPr lang="en-US" sz="3600" b="1" dirty="0">
                  <a:solidFill>
                    <a:srgbClr val="E25A74"/>
                  </a:solidFill>
                  <a:effectLst/>
                  <a:latin typeface="Cambria Math" panose="02040503050406030204" pitchFamily="18" charset="0"/>
                </a:endParaRPr>
              </a:p>
              <a:p>
                <a:pPr algn="ctr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E25A74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0" smtClean="0">
                              <a:solidFill>
                                <a:srgbClr val="E25A74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3600" b="1" i="0" smtClean="0">
                              <a:solidFill>
                                <a:srgbClr val="E25A74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𝟏𝟏</m:t>
                          </m:r>
                        </m:den>
                      </m:f>
                      <m:r>
                        <a:rPr lang="en-US" sz="3600" b="1" i="0" smtClean="0">
                          <a:solidFill>
                            <a:srgbClr val="E25A74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rgbClr val="E25A74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E25A74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3600" b="1" i="1" smtClean="0">
                              <a:solidFill>
                                <a:srgbClr val="E25A74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600" b="1" i="1" smtClean="0">
                              <a:solidFill>
                                <a:srgbClr val="E25A74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E25A74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𝟏𝟏</m:t>
                          </m:r>
                          <m:r>
                            <a:rPr lang="en-US" sz="3600" b="1" i="1" smtClean="0">
                              <a:solidFill>
                                <a:srgbClr val="E25A74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600" b="1" i="1" smtClean="0">
                              <a:solidFill>
                                <a:srgbClr val="E25A74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3600" b="1" i="1" smtClean="0">
                          <a:solidFill>
                            <a:srgbClr val="E25A74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rgbClr val="E25A74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E25A74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𝟏𝟖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E25A74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𝟑𝟑</m:t>
                          </m:r>
                        </m:den>
                      </m:f>
                    </m:oMath>
                  </m:oMathPara>
                </a14:m>
                <a:endParaRPr lang="en-US" sz="3600" b="1" dirty="0">
                  <a:solidFill>
                    <a:srgbClr val="E25A74"/>
                  </a:solidFill>
                  <a:effectLst/>
                  <a:latin typeface="Cambria Math" panose="02040503050406030204" pitchFamily="18" charset="0"/>
                </a:endParaRPr>
              </a:p>
              <a:p>
                <a:pPr algn="ctr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3600" b="1" i="1">
                          <a:solidFill>
                            <a:srgbClr val="E25A7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600" b="1" i="1" smtClean="0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600" b="1" i="1" smtClean="0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3600" b="1" i="1" smtClean="0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600" b="1" i="1" smtClean="0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𝟏𝟏</m:t>
                          </m:r>
                        </m:den>
                      </m:f>
                      <m:r>
                        <a:rPr lang="en-US" sz="3600" b="1" i="1">
                          <a:solidFill>
                            <a:srgbClr val="E25A7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</a:rPr>
                            <m:t>𝟐𝟐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</a:rPr>
                            <m:t>𝟑𝟑</m:t>
                          </m:r>
                        </m:den>
                      </m:f>
                    </m:oMath>
                  </m:oMathPara>
                </a14:m>
                <a:endParaRPr lang="en-US" sz="3600" b="1" dirty="0">
                  <a:solidFill>
                    <a:srgbClr val="E25A74"/>
                  </a:solidFill>
                  <a:effectLst/>
                  <a:latin typeface="Cambria Math" panose="02040503050406030204" pitchFamily="18" charset="0"/>
                </a:endParaRPr>
              </a:p>
              <a:p>
                <a:pPr algn="ctr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1" dirty="0">
                          <a:solidFill>
                            <a:srgbClr val="E25A74"/>
                          </a:solidFill>
                          <a:latin typeface="Cambria Math" panose="02040503050406030204" pitchFamily="18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en-US" sz="3600" b="1" dirty="0">
                          <a:solidFill>
                            <a:srgbClr val="E25A74"/>
                          </a:solidFill>
                          <a:latin typeface="Cambria Math" panose="02040503050406030204" pitchFamily="18" charset="0"/>
                        </a:rPr>
                        <m:t>ữ </m:t>
                      </m:r>
                      <m:r>
                        <m:rPr>
                          <m:nor/>
                        </m:rPr>
                        <a:rPr lang="en-US" sz="3600" b="1" dirty="0">
                          <a:solidFill>
                            <a:srgbClr val="E25A74"/>
                          </a:solidFill>
                          <a:latin typeface="Cambria Math" panose="02040503050406030204" pitchFamily="18" charset="0"/>
                        </a:rPr>
                        <m:t>nguy</m:t>
                      </m:r>
                      <m:r>
                        <m:rPr>
                          <m:nor/>
                        </m:rPr>
                        <a:rPr lang="en-US" sz="3600" b="1" dirty="0">
                          <a:solidFill>
                            <a:srgbClr val="E25A74"/>
                          </a:solidFill>
                          <a:latin typeface="Cambria Math" panose="02040503050406030204" pitchFamily="18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sz="3600" b="1" dirty="0">
                          <a:solidFill>
                            <a:srgbClr val="E25A74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3600" b="1" dirty="0">
                          <a:solidFill>
                            <a:srgbClr val="E25A74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b="1" dirty="0">
                          <a:solidFill>
                            <a:srgbClr val="E25A74"/>
                          </a:solidFill>
                          <a:latin typeface="Cambria Math" panose="02040503050406030204" pitchFamily="18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3600" b="1" dirty="0">
                          <a:solidFill>
                            <a:srgbClr val="E25A74"/>
                          </a:solidFill>
                          <a:latin typeface="Cambria Math" panose="02040503050406030204" pitchFamily="18" charset="0"/>
                        </a:rPr>
                        <m:t>â</m:t>
                      </m:r>
                      <m:r>
                        <m:rPr>
                          <m:nor/>
                        </m:rPr>
                        <a:rPr lang="en-US" sz="3600" b="1" dirty="0">
                          <a:solidFill>
                            <a:srgbClr val="E25A74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3600" b="1" dirty="0">
                          <a:solidFill>
                            <a:srgbClr val="E25A74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b="1" dirty="0">
                          <a:solidFill>
                            <a:srgbClr val="E25A74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3600" b="1" dirty="0">
                          <a:solidFill>
                            <a:srgbClr val="E25A74"/>
                          </a:solidFill>
                          <a:latin typeface="Cambria Math" panose="02040503050406030204" pitchFamily="18" charset="0"/>
                        </a:rPr>
                        <m:t>ố 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</a:rPr>
                            <m:t>𝟐𝟑</m:t>
                          </m:r>
                        </m:num>
                        <m:den>
                          <m:r>
                            <a:rPr lang="en-US" sz="3600" b="1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</a:rPr>
                            <m:t>𝟑𝟑</m:t>
                          </m:r>
                        </m:den>
                      </m:f>
                    </m:oMath>
                  </m:oMathPara>
                </a14:m>
                <a:endParaRPr lang="en-US" sz="3600" b="1" dirty="0">
                  <a:solidFill>
                    <a:srgbClr val="E25A74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210" y="2590800"/>
                <a:ext cx="6318250" cy="411162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6934200" y="3276600"/>
                <a:ext cx="4267200" cy="2349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US" sz="3600" b="1" dirty="0">
                    <a:solidFill>
                      <a:srgbClr val="E25A74"/>
                    </a:solidFill>
                  </a:rPr>
                  <a:t>Vì</a:t>
                </a:r>
                <a:r>
                  <a:rPr lang="en-US" sz="4800" b="1" dirty="0">
                    <a:solidFill>
                      <a:srgbClr val="E25A74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  <m:t>𝟑𝟑</m:t>
                        </m:r>
                      </m:den>
                    </m:f>
                    <m:r>
                      <a:rPr lang="en-US" sz="4800" b="1" i="0" smtClean="0">
                        <a:solidFill>
                          <a:srgbClr val="E25A74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  <m:t>𝟐𝟐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  <m:t>𝟑𝟑</m:t>
                        </m:r>
                      </m:den>
                    </m:f>
                    <m:r>
                      <a:rPr lang="en-US" sz="4800" b="1" i="1" smtClean="0">
                        <a:solidFill>
                          <a:srgbClr val="E25A74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  <m:t>𝟐𝟑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  <m:t>𝟑𝟑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srgbClr val="E25A74"/>
                    </a:solidFill>
                  </a:rPr>
                  <a:t> </a:t>
                </a:r>
                <a:endParaRPr lang="en-US" sz="4800" dirty="0">
                  <a:solidFill>
                    <a:srgbClr val="E25A74"/>
                  </a:solidFill>
                </a:endParaRPr>
              </a:p>
              <a:p>
                <a:pPr algn="ctr">
                  <a:spcAft>
                    <a:spcPts val="600"/>
                  </a:spcAft>
                </a:pPr>
                <a:r>
                  <a:rPr lang="en-US" sz="3600" b="1" dirty="0">
                    <a:solidFill>
                      <a:srgbClr val="E25A74"/>
                    </a:solidFill>
                  </a:rPr>
                  <a:t>nên</a:t>
                </a:r>
                <a:r>
                  <a:rPr lang="en-US" sz="4800" b="1" dirty="0">
                    <a:solidFill>
                      <a:srgbClr val="E25A74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den>
                    </m:f>
                    <m:r>
                      <a:rPr lang="en-US" sz="4800" b="1">
                        <a:solidFill>
                          <a:srgbClr val="E25A74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800" b="1" i="1">
                        <a:solidFill>
                          <a:srgbClr val="E25A74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  <m:t>𝟐𝟑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  <m:t>𝟑𝟑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E25A74"/>
                  </a:solidFill>
                </a:endParaRP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3276600"/>
                <a:ext cx="4267200" cy="2349554"/>
              </a:xfrm>
              <a:prstGeom prst="rect">
                <a:avLst/>
              </a:prstGeom>
              <a:blipFill rotWithShape="1">
                <a:blip r:embed="rId4"/>
                <a:stretch>
                  <a:fillRect b="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7020388" y="5522515"/>
                <a:ext cx="4616970" cy="11592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US" sz="3600" b="1" dirty="0">
                    <a:solidFill>
                      <a:srgbClr val="E25A74"/>
                    </a:solidFill>
                  </a:rPr>
                  <a:t>Vậy ta </a:t>
                </a:r>
                <a:r>
                  <a:rPr lang="en-US" sz="3600" b="1" dirty="0" err="1">
                    <a:solidFill>
                      <a:srgbClr val="E25A74"/>
                    </a:solidFill>
                  </a:rPr>
                  <a:t>viết</a:t>
                </a:r>
                <a:r>
                  <a:rPr lang="en-US" sz="3600" b="1" dirty="0">
                    <a:solidFill>
                      <a:srgbClr val="E25A74"/>
                    </a:solidFill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den>
                    </m:f>
                    <m:r>
                      <a:rPr lang="en-US" sz="4800" b="1" i="0" smtClean="0">
                        <a:solidFill>
                          <a:srgbClr val="E25A74"/>
                        </a:solidFill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800" b="1" i="1" smtClean="0">
                        <a:solidFill>
                          <a:srgbClr val="E25A74"/>
                        </a:solidFill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  <m:t>𝟐𝟑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  <m:t>𝟑𝟑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E25A74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388" y="5522515"/>
                <a:ext cx="4616970" cy="1159228"/>
              </a:xfrm>
              <a:prstGeom prst="rect">
                <a:avLst/>
              </a:prstGeom>
              <a:blipFill rotWithShape="1">
                <a:blip r:embed="rId5"/>
                <a:stretch>
                  <a:fillRect l="-10" t="-48" r="8" b="2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>
          <a:xfrm>
            <a:off x="6096000" y="3276600"/>
            <a:ext cx="0" cy="304800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580485" y="3254382"/>
                <a:ext cx="9030902" cy="12929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US" sz="4000" b="1" dirty="0">
                    <a:solidFill>
                      <a:srgbClr val="E25A74"/>
                    </a:solidFill>
                  </a:rPr>
                  <a:t>Vì</a:t>
                </a:r>
                <a:r>
                  <a:rPr lang="en-US" sz="5400" b="1" dirty="0">
                    <a:solidFill>
                      <a:srgbClr val="E25A74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en-US" sz="5400" b="1" i="0" smtClean="0">
                        <a:solidFill>
                          <a:srgbClr val="E25A74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sz="5400" b="1" i="1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den>
                    </m:f>
                    <m:r>
                      <a:rPr lang="en-US" sz="5400" b="1" i="1" smtClean="0">
                        <a:solidFill>
                          <a:srgbClr val="E25A74"/>
                        </a:solidFill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5400" b="1" i="1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5400" b="1" i="1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en-US" sz="5400" b="1" i="1" smtClean="0">
                        <a:solidFill>
                          <a:srgbClr val="E25A74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5400" b="1" i="1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5400" dirty="0">
                    <a:solidFill>
                      <a:srgbClr val="E25A74"/>
                    </a:solidFill>
                  </a:rPr>
                  <a:t> </a:t>
                </a:r>
                <a:r>
                  <a:rPr lang="en-US" sz="4000" b="1" dirty="0">
                    <a:solidFill>
                      <a:srgbClr val="E25A74"/>
                    </a:solidFill>
                  </a:rPr>
                  <a:t>nên</a:t>
                </a:r>
                <a:r>
                  <a:rPr lang="en-US" sz="5400" b="1" dirty="0">
                    <a:solidFill>
                      <a:srgbClr val="E25A74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5400" b="1">
                        <a:solidFill>
                          <a:srgbClr val="E25A74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en-US" sz="5400" b="1" i="1">
                        <a:solidFill>
                          <a:srgbClr val="E25A74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5400" b="1" i="1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den>
                    </m:f>
                  </m:oMath>
                </a14:m>
                <a:endParaRPr lang="en-US" sz="5400" dirty="0">
                  <a:solidFill>
                    <a:srgbClr val="E25A74"/>
                  </a:solidFill>
                </a:endParaRP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485" y="3254382"/>
                <a:ext cx="9030902" cy="1292918"/>
              </a:xfrm>
              <a:prstGeom prst="rect">
                <a:avLst/>
              </a:prstGeom>
              <a:blipFill rotWithShape="1">
                <a:blip r:embed="rId1"/>
                <a:stretch>
                  <a:fillRect l="-1" t="-1" b="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686501" y="4914082"/>
                <a:ext cx="4839787" cy="12929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US" sz="4000" b="1" dirty="0">
                    <a:solidFill>
                      <a:srgbClr val="E25A74"/>
                    </a:solidFill>
                  </a:rPr>
                  <a:t>Vậy ta </a:t>
                </a:r>
                <a:r>
                  <a:rPr lang="en-US" sz="4000" b="1" dirty="0" err="1">
                    <a:solidFill>
                      <a:srgbClr val="E25A74"/>
                    </a:solidFill>
                  </a:rPr>
                  <a:t>viết</a:t>
                </a:r>
                <a:r>
                  <a:rPr lang="en-US" sz="4000" b="1" dirty="0">
                    <a:solidFill>
                      <a:srgbClr val="E25A74"/>
                    </a:solidFill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5400" b="1" i="0" smtClean="0">
                        <a:solidFill>
                          <a:srgbClr val="E25A74"/>
                        </a:solidFill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5400" b="1" i="1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en-US" sz="5400" b="1" i="1" smtClean="0">
                        <a:solidFill>
                          <a:srgbClr val="E25A74"/>
                        </a:solidFill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5400" b="1" i="1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E25A74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501" y="4914082"/>
                <a:ext cx="4839787" cy="1292918"/>
              </a:xfrm>
              <a:prstGeom prst="rect">
                <a:avLst/>
              </a:prstGeom>
              <a:blipFill rotWithShape="1">
                <a:blip r:embed="rId2"/>
                <a:stretch>
                  <a:fillRect l="-1" t="-35" r="11" b="3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393442" y="152400"/>
            <a:ext cx="11341358" cy="2787420"/>
            <a:chOff x="393442" y="152400"/>
            <a:chExt cx="11341358" cy="2787420"/>
          </a:xfrm>
        </p:grpSpPr>
        <p:grpSp>
          <p:nvGrpSpPr>
            <p:cNvPr id="6" name="Group 5"/>
            <p:cNvGrpSpPr/>
            <p:nvPr/>
          </p:nvGrpSpPr>
          <p:grpSpPr>
            <a:xfrm>
              <a:off x="393442" y="152400"/>
              <a:ext cx="11341358" cy="2787420"/>
              <a:chOff x="172512" y="883920"/>
              <a:chExt cx="11341358" cy="2787420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985282" y="883920"/>
                <a:ext cx="10528588" cy="2787420"/>
                <a:chOff x="289671" y="3225561"/>
                <a:chExt cx="10591800" cy="3467397"/>
              </a:xfrm>
            </p:grpSpPr>
            <p:sp>
              <p:nvSpPr>
                <p:cNvPr id="11" name="Rectangle: Rounded Corners 10"/>
                <p:cNvSpPr/>
                <p:nvPr/>
              </p:nvSpPr>
              <p:spPr>
                <a:xfrm>
                  <a:off x="289671" y="3225561"/>
                  <a:ext cx="10591800" cy="3467397"/>
                </a:xfrm>
                <a:prstGeom prst="roundRect">
                  <a:avLst>
                    <a:gd name="adj" fmla="val 35907"/>
                  </a:avLst>
                </a:prstGeom>
                <a:solidFill>
                  <a:srgbClr val="FFABC1"/>
                </a:solidFill>
                <a:ln w="38100">
                  <a:solidFill>
                    <a:srgbClr val="BF465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" name="Rectangle: Rounded Corners 11"/>
                <p:cNvSpPr/>
                <p:nvPr/>
              </p:nvSpPr>
              <p:spPr>
                <a:xfrm>
                  <a:off x="507631" y="3390948"/>
                  <a:ext cx="10212809" cy="3053872"/>
                </a:xfrm>
                <a:prstGeom prst="roundRect">
                  <a:avLst>
                    <a:gd name="adj" fmla="val 38173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2512" y="1352945"/>
                <a:ext cx="1390255" cy="1390255"/>
              </a:xfrm>
              <a:prstGeom prst="rect">
                <a:avLst/>
              </a:prstGeom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1413641" y="1066800"/>
                <a:ext cx="1862960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4000" b="1" dirty="0" err="1">
                    <a:solidFill>
                      <a:srgbClr val="E7788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Bài</a:t>
                </a:r>
                <a:r>
                  <a:rPr lang="en-US" sz="4000" b="1" dirty="0">
                    <a:solidFill>
                      <a:srgbClr val="E7788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5. </a:t>
                </a:r>
                <a:endParaRPr lang="en-US" sz="28700" b="1" dirty="0">
                  <a:solidFill>
                    <a:srgbClr val="E7788E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2133599" y="853552"/>
                  <a:ext cx="9534133" cy="187769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E25A74"/>
                      </a:solidFill>
                    </a:rPr>
                    <a:t>b</a:t>
                  </a:r>
                  <a:r>
                    <a:rPr lang="en-US" sz="4000" b="1" dirty="0">
                      <a:solidFill>
                        <a:srgbClr val="E25A74"/>
                      </a:solidFill>
                      <a:effectLst/>
                    </a:rPr>
                    <a:t>) </a:t>
                  </a:r>
                  <a:r>
                    <a:rPr lang="en-US" sz="4000" b="1" dirty="0" err="1">
                      <a:solidFill>
                        <a:srgbClr val="E25A74"/>
                      </a:solidFill>
                      <a:effectLst/>
                    </a:rPr>
                    <a:t>Viết</a:t>
                  </a:r>
                  <a:r>
                    <a:rPr lang="en-US" sz="4000" b="1" dirty="0">
                      <a:solidFill>
                        <a:srgbClr val="E25A74"/>
                      </a:solidFill>
                      <a:effectLst/>
                    </a:rPr>
                    <a:t> </a:t>
                  </a:r>
                  <a:r>
                    <a:rPr lang="en-US" sz="4000" b="1" dirty="0" err="1">
                      <a:solidFill>
                        <a:srgbClr val="E25A74"/>
                      </a:solidFill>
                      <a:effectLst/>
                    </a:rPr>
                    <a:t>các</a:t>
                  </a:r>
                  <a:r>
                    <a:rPr lang="en-US" sz="4000" b="1" dirty="0">
                      <a:solidFill>
                        <a:srgbClr val="E25A74"/>
                      </a:solidFill>
                      <a:effectLst/>
                    </a:rPr>
                    <a:t> </a:t>
                  </a:r>
                  <a:r>
                    <a:rPr lang="en-US" sz="4000" b="1" dirty="0" err="1">
                      <a:solidFill>
                        <a:srgbClr val="E25A74"/>
                      </a:solidFill>
                      <a:effectLst/>
                    </a:rPr>
                    <a:t>phân</a:t>
                  </a:r>
                  <a:r>
                    <a:rPr lang="en-US" sz="4000" b="1" dirty="0">
                      <a:solidFill>
                        <a:srgbClr val="E25A74"/>
                      </a:solidFill>
                      <a:effectLst/>
                    </a:rPr>
                    <a:t> </a:t>
                  </a:r>
                  <a:r>
                    <a:rPr lang="en-US" sz="4000" b="1" dirty="0" err="1">
                      <a:solidFill>
                        <a:srgbClr val="E25A74"/>
                      </a:solidFill>
                      <a:effectLst/>
                    </a:rPr>
                    <a:t>số</a:t>
                  </a:r>
                  <a:r>
                    <a:rPr lang="en-US" sz="4000" b="1" dirty="0">
                      <a:solidFill>
                        <a:srgbClr val="E25A74"/>
                      </a:solidFill>
                      <a:effectLst/>
                    </a:rPr>
                    <a:t> </a:t>
                  </a:r>
                  <a:r>
                    <a:rPr lang="en-US" sz="2800" b="1" dirty="0">
                      <a:solidFill>
                        <a:srgbClr val="E25A74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  <m:r>
                        <a:rPr lang="en-US" sz="5400" b="1" i="0" smtClean="0">
                          <a:solidFill>
                            <a:srgbClr val="E25A74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a14:m>
                  <a:r>
                    <a:rPr lang="en-US" sz="4000" b="1" dirty="0">
                      <a:solidFill>
                        <a:srgbClr val="E25A74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dirty="0" smtClean="0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dirty="0" smtClean="0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5400" b="1" i="1" dirty="0" smtClean="0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den>
                      </m:f>
                      <m:r>
                        <a:rPr lang="en-US" sz="5400" b="1" i="1" dirty="0" smtClean="0">
                          <a:solidFill>
                            <a:srgbClr val="E25A74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a14:m>
                  <a:r>
                    <a:rPr lang="en-US" sz="5400" b="1" dirty="0">
                      <a:solidFill>
                        <a:srgbClr val="E25A74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a14:m>
                  <a:r>
                    <a:rPr lang="en-US" sz="5400" b="1" dirty="0">
                      <a:solidFill>
                        <a:srgbClr val="E25A74"/>
                      </a:solidFill>
                      <a:effectLst/>
                    </a:rPr>
                    <a:t> </a:t>
                  </a:r>
                  <a:r>
                    <a:rPr lang="en-US" sz="4000" b="1" dirty="0" err="1">
                      <a:solidFill>
                        <a:srgbClr val="E25A74"/>
                      </a:solidFill>
                      <a:effectLst/>
                    </a:rPr>
                    <a:t>theo</a:t>
                  </a:r>
                  <a:r>
                    <a:rPr lang="en-US" sz="4000" b="1" dirty="0">
                      <a:solidFill>
                        <a:srgbClr val="E25A74"/>
                      </a:solidFill>
                      <a:effectLst/>
                    </a:rPr>
                    <a:t> </a:t>
                  </a:r>
                  <a:r>
                    <a:rPr lang="en-US" sz="4000" b="1" dirty="0" err="1">
                      <a:solidFill>
                        <a:srgbClr val="E25A74"/>
                      </a:solidFill>
                      <a:effectLst/>
                    </a:rPr>
                    <a:t>thứ</a:t>
                  </a:r>
                  <a:r>
                    <a:rPr lang="en-US" sz="4000" b="1" dirty="0">
                      <a:solidFill>
                        <a:srgbClr val="E25A74"/>
                      </a:solidFill>
                      <a:effectLst/>
                    </a:rPr>
                    <a:t> </a:t>
                  </a:r>
                  <a:r>
                    <a:rPr lang="en-US" sz="4000" b="1" dirty="0" err="1">
                      <a:solidFill>
                        <a:srgbClr val="E25A74"/>
                      </a:solidFill>
                      <a:effectLst/>
                    </a:rPr>
                    <a:t>tự</a:t>
                  </a:r>
                  <a:r>
                    <a:rPr lang="en-US" sz="4000" b="1" dirty="0">
                      <a:solidFill>
                        <a:srgbClr val="E25A74"/>
                      </a:solidFill>
                      <a:effectLst/>
                    </a:rPr>
                    <a:t> </a:t>
                  </a:r>
                  <a:r>
                    <a:rPr lang="en-US" sz="4000" b="1" dirty="0" err="1">
                      <a:solidFill>
                        <a:srgbClr val="E25A74"/>
                      </a:solidFill>
                      <a:effectLst/>
                    </a:rPr>
                    <a:t>từ</a:t>
                  </a:r>
                  <a:r>
                    <a:rPr lang="en-US" sz="4000" b="1" dirty="0">
                      <a:solidFill>
                        <a:srgbClr val="E25A74"/>
                      </a:solidFill>
                      <a:effectLst/>
                    </a:rPr>
                    <a:t> </a:t>
                  </a:r>
                  <a:r>
                    <a:rPr lang="en-US" sz="4000" b="1" dirty="0" err="1">
                      <a:solidFill>
                        <a:srgbClr val="E25A74"/>
                      </a:solidFill>
                      <a:effectLst/>
                    </a:rPr>
                    <a:t>lớn</a:t>
                  </a:r>
                  <a:r>
                    <a:rPr lang="en-US" sz="4000" b="1" dirty="0">
                      <a:solidFill>
                        <a:srgbClr val="E25A74"/>
                      </a:solidFill>
                      <a:effectLst/>
                    </a:rPr>
                    <a:t> </a:t>
                  </a:r>
                  <a:r>
                    <a:rPr lang="en-US" sz="4000" b="1" dirty="0" err="1">
                      <a:solidFill>
                        <a:srgbClr val="E25A74"/>
                      </a:solidFill>
                      <a:effectLst/>
                    </a:rPr>
                    <a:t>đến</a:t>
                  </a:r>
                  <a:r>
                    <a:rPr lang="en-US" sz="4000" b="1" dirty="0">
                      <a:solidFill>
                        <a:srgbClr val="E25A74"/>
                      </a:solidFill>
                      <a:effectLst/>
                    </a:rPr>
                    <a:t> </a:t>
                  </a:r>
                  <a:r>
                    <a:rPr lang="en-US" sz="4000" b="1" dirty="0" err="1">
                      <a:solidFill>
                        <a:srgbClr val="E25A74"/>
                      </a:solidFill>
                      <a:effectLst/>
                    </a:rPr>
                    <a:t>bé</a:t>
                  </a:r>
                  <a:r>
                    <a:rPr lang="en-US" sz="4000" b="1" dirty="0">
                      <a:solidFill>
                        <a:srgbClr val="E25A74"/>
                      </a:solidFill>
                      <a:effectLst/>
                    </a:rPr>
                    <a:t>.</a:t>
                  </a:r>
                  <a:endParaRPr lang="en-US" sz="4000" b="1" dirty="0">
                    <a:solidFill>
                      <a:srgbClr val="E25A74"/>
                    </a:solidFill>
                    <a:effectLst/>
                  </a:endParaRPr>
                </a:p>
              </p:txBody>
            </p:sp>
          </mc:Choice>
          <mc:Fallback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3599" y="853552"/>
                  <a:ext cx="9534133" cy="1877694"/>
                </a:xfrm>
                <a:prstGeom prst="rect">
                  <a:avLst/>
                </a:prstGeom>
                <a:blipFill rotWithShape="1">
                  <a:blip r:embed="rId4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/>
          <a:srcRect b="1891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831705" y="2260430"/>
            <a:ext cx="10528588" cy="4368969"/>
            <a:chOff x="289671" y="3246336"/>
            <a:chExt cx="10591800" cy="1981200"/>
          </a:xfrm>
        </p:grpSpPr>
        <p:sp>
          <p:nvSpPr>
            <p:cNvPr id="8" name="Rectangle: Rounded Corners 7"/>
            <p:cNvSpPr/>
            <p:nvPr/>
          </p:nvSpPr>
          <p:spPr>
            <a:xfrm>
              <a:off x="289671" y="3246336"/>
              <a:ext cx="10591800" cy="1981200"/>
            </a:xfrm>
            <a:prstGeom prst="roundRect">
              <a:avLst>
                <a:gd name="adj" fmla="val 17360"/>
              </a:avLst>
            </a:prstGeom>
            <a:solidFill>
              <a:srgbClr val="FFABC1"/>
            </a:solidFill>
            <a:ln w="38100">
              <a:solidFill>
                <a:srgbClr val="BF46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Rounded Corners 8"/>
            <p:cNvSpPr/>
            <p:nvPr/>
          </p:nvSpPr>
          <p:spPr>
            <a:xfrm>
              <a:off x="507631" y="3314903"/>
              <a:ext cx="10183192" cy="1818569"/>
            </a:xfrm>
            <a:prstGeom prst="roundRect">
              <a:avLst>
                <a:gd name="adj" fmla="val 201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535148" y="1574033"/>
            <a:ext cx="5075452" cy="1524000"/>
            <a:chOff x="7740807" y="113202"/>
            <a:chExt cx="3195963" cy="95964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40807" y="113202"/>
              <a:ext cx="3195963" cy="959648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7890988" y="273249"/>
              <a:ext cx="2895600" cy="639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6600" dirty="0">
                  <a:solidFill>
                    <a:schemeClr val="bg1"/>
                  </a:solidFill>
                  <a:latin typeface="#9Slide07 SVNPosterizer KG Inli" panose="02000503000000020003" pitchFamily="2" charset="0"/>
                </a:rPr>
                <a:t>DẶN DÒ</a:t>
              </a:r>
              <a:endParaRPr lang="en-US" sz="6600" dirty="0">
                <a:solidFill>
                  <a:schemeClr val="bg1"/>
                </a:solidFill>
                <a:latin typeface="#9Slide07 SVNPosterizer KG Inli" panose="02000503000000020003" pitchFamily="2" charset="0"/>
              </a:endParaRPr>
            </a:p>
          </p:txBody>
        </p:sp>
      </p:grpSp>
      <p:pic>
        <p:nvPicPr>
          <p:cNvPr id="10" name="Graphic 9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85418" y="2743201"/>
            <a:ext cx="3054182" cy="402054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48364" y="3286404"/>
            <a:ext cx="8229600" cy="29341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71500" indent="-5715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4400" b="1" dirty="0" err="1">
                <a:solidFill>
                  <a:srgbClr val="BF465A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Hoàn</a:t>
            </a:r>
            <a:r>
              <a:rPr lang="en-US" sz="4400" b="1" dirty="0">
                <a:solidFill>
                  <a:srgbClr val="BF465A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4400" b="1" dirty="0" err="1">
                <a:solidFill>
                  <a:srgbClr val="BF465A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thành</a:t>
            </a:r>
            <a:r>
              <a:rPr lang="en-US" sz="4400" b="1" dirty="0">
                <a:solidFill>
                  <a:srgbClr val="BF465A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4400" b="1" dirty="0" err="1">
                <a:solidFill>
                  <a:srgbClr val="BF465A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các</a:t>
            </a:r>
            <a:r>
              <a:rPr lang="en-US" sz="4400" b="1" dirty="0">
                <a:solidFill>
                  <a:srgbClr val="BF465A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4400" b="1" dirty="0" err="1">
                <a:solidFill>
                  <a:srgbClr val="BF465A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bài</a:t>
            </a:r>
            <a:r>
              <a:rPr lang="en-US" sz="4400" b="1" dirty="0">
                <a:solidFill>
                  <a:srgbClr val="BF465A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4400" b="1" dirty="0" err="1">
                <a:solidFill>
                  <a:srgbClr val="BF465A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tập</a:t>
            </a:r>
            <a:r>
              <a:rPr lang="en-US" sz="4400" b="1" dirty="0">
                <a:solidFill>
                  <a:srgbClr val="BF465A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4400" b="1" dirty="0" err="1">
                <a:solidFill>
                  <a:srgbClr val="BF465A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vào</a:t>
            </a:r>
            <a:r>
              <a:rPr lang="en-US" sz="4400" b="1" dirty="0">
                <a:solidFill>
                  <a:srgbClr val="BF465A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4400" b="1" dirty="0" err="1">
                <a:solidFill>
                  <a:srgbClr val="BF465A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vở</a:t>
            </a:r>
            <a:r>
              <a:rPr lang="en-US" sz="4400" b="1" dirty="0">
                <a:solidFill>
                  <a:srgbClr val="BF465A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.</a:t>
            </a:r>
            <a:endParaRPr lang="en-US" sz="4400" b="1" dirty="0">
              <a:solidFill>
                <a:srgbClr val="BF465A"/>
              </a:solidFill>
              <a:latin typeface="#9Slide07 Itim" panose="00000500000000000000" pitchFamily="2" charset="-34"/>
              <a:cs typeface="#9Slide07 Itim" panose="00000500000000000000" pitchFamily="2" charset="-34"/>
            </a:endParaRPr>
          </a:p>
          <a:p>
            <a:pPr marL="571500" indent="-5715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4400" b="1" dirty="0" err="1">
                <a:solidFill>
                  <a:srgbClr val="BF465A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Xem</a:t>
            </a:r>
            <a:r>
              <a:rPr lang="en-US" sz="4400" b="1" dirty="0">
                <a:solidFill>
                  <a:srgbClr val="BF465A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4400" b="1" dirty="0" err="1">
                <a:solidFill>
                  <a:srgbClr val="BF465A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lại</a:t>
            </a:r>
            <a:r>
              <a:rPr lang="en-US" sz="4400" b="1" dirty="0">
                <a:solidFill>
                  <a:srgbClr val="BF465A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4400" b="1" dirty="0" err="1">
                <a:solidFill>
                  <a:srgbClr val="BF465A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cách</a:t>
            </a:r>
            <a:r>
              <a:rPr lang="en-US" sz="4400" b="1" dirty="0">
                <a:solidFill>
                  <a:srgbClr val="BF465A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4400" b="1" dirty="0" err="1">
                <a:solidFill>
                  <a:srgbClr val="BF465A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đọc</a:t>
            </a:r>
            <a:r>
              <a:rPr lang="en-US" sz="4400" b="1" dirty="0">
                <a:solidFill>
                  <a:srgbClr val="BF465A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, </a:t>
            </a:r>
            <a:r>
              <a:rPr lang="en-US" sz="4400" b="1" dirty="0" err="1">
                <a:solidFill>
                  <a:srgbClr val="BF465A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viết</a:t>
            </a:r>
            <a:r>
              <a:rPr lang="en-US" sz="4400" b="1" dirty="0">
                <a:solidFill>
                  <a:srgbClr val="BF465A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, so </a:t>
            </a:r>
            <a:r>
              <a:rPr lang="en-US" sz="4400" b="1" dirty="0" err="1">
                <a:solidFill>
                  <a:srgbClr val="BF465A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sánh</a:t>
            </a:r>
            <a:r>
              <a:rPr lang="en-US" sz="4400" b="1" dirty="0">
                <a:solidFill>
                  <a:srgbClr val="BF465A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4400" b="1" dirty="0" err="1">
                <a:solidFill>
                  <a:srgbClr val="BF465A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các</a:t>
            </a:r>
            <a:r>
              <a:rPr lang="en-US" sz="4400" b="1" dirty="0">
                <a:solidFill>
                  <a:srgbClr val="BF465A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4400" b="1" dirty="0" err="1">
                <a:solidFill>
                  <a:srgbClr val="BF465A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số</a:t>
            </a:r>
            <a:r>
              <a:rPr lang="en-US" sz="4400" b="1" dirty="0">
                <a:solidFill>
                  <a:srgbClr val="BF465A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4400" b="1" dirty="0" err="1">
                <a:solidFill>
                  <a:srgbClr val="BF465A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thập</a:t>
            </a:r>
            <a:r>
              <a:rPr lang="en-US" sz="4400" b="1" dirty="0">
                <a:solidFill>
                  <a:srgbClr val="BF465A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4400" b="1" dirty="0" err="1">
                <a:solidFill>
                  <a:srgbClr val="BF465A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phân</a:t>
            </a:r>
            <a:r>
              <a:rPr lang="en-US" sz="4400" b="1" dirty="0">
                <a:solidFill>
                  <a:srgbClr val="BF465A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.</a:t>
            </a:r>
            <a:endParaRPr lang="en-US" sz="4400" b="1" dirty="0">
              <a:solidFill>
                <a:srgbClr val="BF465A"/>
              </a:solidFill>
              <a:latin typeface="#9Slide07 Itim" panose="00000500000000000000" pitchFamily="2" charset="-34"/>
              <a:cs typeface="#9Slide07 Itim" panose="00000500000000000000" pitchFamily="2" charset="-34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" r="37759" b="48050"/>
          <a:stretch>
            <a:fillRect/>
          </a:stretch>
        </p:blipFill>
        <p:spPr>
          <a:xfrm>
            <a:off x="-257913" y="-456792"/>
            <a:ext cx="4526057" cy="228559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" r="37759" b="48050"/>
          <a:stretch>
            <a:fillRect/>
          </a:stretch>
        </p:blipFill>
        <p:spPr>
          <a:xfrm rot="21438010">
            <a:off x="3778570" y="-412688"/>
            <a:ext cx="4526057" cy="228559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" r="37759" b="48050"/>
          <a:stretch>
            <a:fillRect/>
          </a:stretch>
        </p:blipFill>
        <p:spPr>
          <a:xfrm rot="21438010">
            <a:off x="7784872" y="-429917"/>
            <a:ext cx="4526057" cy="22855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1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1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1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build="p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1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build="p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Bakery Stall - Free Cartoon Background Loop - YouTube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466147" y="381000"/>
            <a:ext cx="7259705" cy="1077190"/>
            <a:chOff x="2466147" y="457200"/>
            <a:chExt cx="7259705" cy="83126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466147" y="457200"/>
              <a:ext cx="7259705" cy="831264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141482" y="527447"/>
              <a:ext cx="3909060" cy="56990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4800" dirty="0" err="1">
                  <a:solidFill>
                    <a:schemeClr val="bg1"/>
                  </a:solidFill>
                  <a:latin typeface="Times New Roman" panose="02020603050405020304" charset="0"/>
                  <a:cs typeface="Times New Roman" panose="02020603050405020304" charset="0"/>
                </a:rPr>
                <a:t>Yêu cầu cần đạt</a:t>
              </a:r>
              <a:endParaRPr lang="en-US" sz="48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sp>
        <p:nvSpPr>
          <p:cNvPr id="9" name="Rectangle: Rounded Corners 8"/>
          <p:cNvSpPr/>
          <p:nvPr/>
        </p:nvSpPr>
        <p:spPr>
          <a:xfrm>
            <a:off x="990600" y="1593264"/>
            <a:ext cx="10287000" cy="4883736"/>
          </a:xfrm>
          <a:prstGeom prst="roundRect">
            <a:avLst/>
          </a:prstGeom>
          <a:solidFill>
            <a:schemeClr val="bg1">
              <a:alpha val="91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251" y="2508274"/>
            <a:ext cx="685800" cy="685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551" y="4275027"/>
            <a:ext cx="685800" cy="685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17880" y="2358732"/>
            <a:ext cx="9061351" cy="1107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600" b="1" dirty="0" err="1">
                <a:solidFill>
                  <a:srgbClr val="ED5565"/>
                </a:solidFill>
                <a:latin typeface="Times New Roman" panose="02020603050405020304" charset="0"/>
                <a:cs typeface="Times New Roman" panose="02020603050405020304" charset="0"/>
              </a:rPr>
              <a:t>Nhớ</a:t>
            </a:r>
            <a:r>
              <a:rPr lang="en-US" sz="3600" b="1" dirty="0">
                <a:solidFill>
                  <a:srgbClr val="ED5565"/>
                </a:solidFill>
                <a:latin typeface="Times New Roman" panose="02020603050405020304" charset="0"/>
                <a:cs typeface="Times New Roman" panose="02020603050405020304" charset="0"/>
              </a:rPr>
              <a:t> đ</a:t>
            </a:r>
            <a:r>
              <a:rPr lang="vi-VN" sz="3600" b="1" dirty="0">
                <a:solidFill>
                  <a:srgbClr val="ED5565"/>
                </a:solidFill>
                <a:latin typeface="Times New Roman" panose="02020603050405020304" charset="0"/>
                <a:cs typeface="Times New Roman" panose="02020603050405020304" charset="0"/>
              </a:rPr>
              <a:t>ư</a:t>
            </a:r>
            <a:r>
              <a:rPr lang="en-US" sz="3600" b="1" dirty="0" err="1">
                <a:solidFill>
                  <a:srgbClr val="ED5565"/>
                </a:solidFill>
                <a:latin typeface="Times New Roman" panose="02020603050405020304" charset="0"/>
                <a:cs typeface="Times New Roman" panose="02020603050405020304" charset="0"/>
              </a:rPr>
              <a:t>ợc</a:t>
            </a:r>
            <a:r>
              <a:rPr lang="en-US" sz="3600" b="1" dirty="0">
                <a:solidFill>
                  <a:srgbClr val="ED5565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Times New Roman" panose="02020603050405020304" charset="0"/>
                <a:cs typeface="Times New Roman" panose="02020603050405020304" charset="0"/>
              </a:rPr>
              <a:t>khái</a:t>
            </a:r>
            <a:r>
              <a:rPr lang="en-US" sz="3600" b="1" dirty="0">
                <a:solidFill>
                  <a:srgbClr val="ED5565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Times New Roman" panose="02020603050405020304" charset="0"/>
                <a:cs typeface="Times New Roman" panose="02020603050405020304" charset="0"/>
              </a:rPr>
              <a:t>niệm</a:t>
            </a:r>
            <a:r>
              <a:rPr lang="en-US" sz="3600" b="1" dirty="0">
                <a:solidFill>
                  <a:srgbClr val="ED5565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Times New Roman" panose="02020603050405020304" charset="0"/>
                <a:cs typeface="Times New Roman" panose="02020603050405020304" charset="0"/>
              </a:rPr>
              <a:t>phân</a:t>
            </a:r>
            <a:r>
              <a:rPr lang="en-US" sz="3600" b="1" dirty="0">
                <a:solidFill>
                  <a:srgbClr val="ED5565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3600" b="1" dirty="0">
                <a:solidFill>
                  <a:srgbClr val="ED5565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Times New Roman" panose="02020603050405020304" charset="0"/>
                <a:cs typeface="Times New Roman" panose="02020603050405020304" charset="0"/>
              </a:rPr>
              <a:t>và</a:t>
            </a:r>
            <a:r>
              <a:rPr lang="en-US" sz="3600" b="1" dirty="0">
                <a:solidFill>
                  <a:srgbClr val="ED5565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3600" b="1" dirty="0">
                <a:solidFill>
                  <a:srgbClr val="ED5565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Times New Roman" panose="02020603050405020304" charset="0"/>
                <a:cs typeface="Times New Roman" panose="02020603050405020304" charset="0"/>
              </a:rPr>
              <a:t>tính</a:t>
            </a:r>
            <a:r>
              <a:rPr lang="en-US" sz="3600" b="1" dirty="0">
                <a:solidFill>
                  <a:srgbClr val="ED5565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Times New Roman" panose="02020603050405020304" charset="0"/>
                <a:cs typeface="Times New Roman" panose="02020603050405020304" charset="0"/>
              </a:rPr>
              <a:t>chất</a:t>
            </a:r>
            <a:r>
              <a:rPr lang="en-US" sz="3600" b="1" dirty="0">
                <a:solidFill>
                  <a:srgbClr val="ED5565"/>
                </a:solidFill>
                <a:latin typeface="Times New Roman" panose="02020603050405020304" charset="0"/>
                <a:cs typeface="Times New Roman" panose="02020603050405020304" charset="0"/>
              </a:rPr>
              <a:t> c</a:t>
            </a:r>
            <a:r>
              <a:rPr lang="vi-VN" sz="3600" b="1" dirty="0">
                <a:solidFill>
                  <a:srgbClr val="ED5565"/>
                </a:solidFill>
                <a:latin typeface="Times New Roman" panose="02020603050405020304" charset="0"/>
                <a:cs typeface="Times New Roman" panose="02020603050405020304" charset="0"/>
              </a:rPr>
              <a:t>ơ</a:t>
            </a:r>
            <a:r>
              <a:rPr lang="en-US" sz="3600" b="1" dirty="0">
                <a:solidFill>
                  <a:srgbClr val="ED5565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Times New Roman" panose="02020603050405020304" charset="0"/>
                <a:cs typeface="Times New Roman" panose="02020603050405020304" charset="0"/>
              </a:rPr>
              <a:t>bản</a:t>
            </a:r>
            <a:r>
              <a:rPr lang="en-US" sz="3600" b="1" dirty="0">
                <a:solidFill>
                  <a:srgbClr val="ED5565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en-US" sz="3600" b="1" dirty="0">
                <a:solidFill>
                  <a:srgbClr val="ED5565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Times New Roman" panose="02020603050405020304" charset="0"/>
                <a:cs typeface="Times New Roman" panose="02020603050405020304" charset="0"/>
              </a:rPr>
              <a:t>phân</a:t>
            </a:r>
            <a:r>
              <a:rPr lang="en-US" sz="3600" b="1" dirty="0">
                <a:solidFill>
                  <a:srgbClr val="ED5565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3600" b="1" dirty="0">
                <a:solidFill>
                  <a:srgbClr val="ED5565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sz="3600" b="1" dirty="0">
              <a:solidFill>
                <a:srgbClr val="ED5565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17880" y="4063929"/>
            <a:ext cx="8783519" cy="1107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600" b="1" dirty="0" err="1">
                <a:solidFill>
                  <a:srgbClr val="ED5565"/>
                </a:solidFill>
                <a:latin typeface="Times New Roman" panose="02020603050405020304" charset="0"/>
                <a:cs typeface="Times New Roman" panose="02020603050405020304" charset="0"/>
              </a:rPr>
              <a:t>Thực</a:t>
            </a:r>
            <a:r>
              <a:rPr lang="en-US" sz="3600" b="1" dirty="0">
                <a:solidFill>
                  <a:srgbClr val="ED5565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Times New Roman" panose="02020603050405020304" charset="0"/>
                <a:cs typeface="Times New Roman" panose="02020603050405020304" charset="0"/>
              </a:rPr>
              <a:t>hiện</a:t>
            </a:r>
            <a:r>
              <a:rPr lang="en-US" sz="3600" b="1" dirty="0">
                <a:solidFill>
                  <a:srgbClr val="ED5565"/>
                </a:solidFill>
                <a:latin typeface="Times New Roman" panose="02020603050405020304" charset="0"/>
                <a:cs typeface="Times New Roman" panose="02020603050405020304" charset="0"/>
              </a:rPr>
              <a:t> đ</a:t>
            </a:r>
            <a:r>
              <a:rPr lang="vi-VN" sz="3600" b="1" dirty="0">
                <a:solidFill>
                  <a:srgbClr val="ED5565"/>
                </a:solidFill>
                <a:latin typeface="Times New Roman" panose="02020603050405020304" charset="0"/>
                <a:cs typeface="Times New Roman" panose="02020603050405020304" charset="0"/>
              </a:rPr>
              <a:t>ư</a:t>
            </a:r>
            <a:r>
              <a:rPr lang="en-US" sz="3600" b="1" dirty="0" err="1">
                <a:solidFill>
                  <a:srgbClr val="ED5565"/>
                </a:solidFill>
                <a:latin typeface="Times New Roman" panose="02020603050405020304" charset="0"/>
                <a:cs typeface="Times New Roman" panose="02020603050405020304" charset="0"/>
              </a:rPr>
              <a:t>ợc</a:t>
            </a:r>
            <a:r>
              <a:rPr lang="en-US" sz="3600" b="1" dirty="0">
                <a:solidFill>
                  <a:srgbClr val="ED5565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sz="3600" b="1" dirty="0">
                <a:solidFill>
                  <a:srgbClr val="ED5565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Times New Roman" panose="02020603050405020304" charset="0"/>
                <a:cs typeface="Times New Roman" panose="02020603050405020304" charset="0"/>
              </a:rPr>
              <a:t>toán</a:t>
            </a:r>
            <a:r>
              <a:rPr lang="en-US" sz="3600" b="1" dirty="0">
                <a:solidFill>
                  <a:srgbClr val="ED5565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Times New Roman" panose="02020603050405020304" charset="0"/>
                <a:cs typeface="Times New Roman" panose="02020603050405020304" charset="0"/>
              </a:rPr>
              <a:t>quy</a:t>
            </a:r>
            <a:r>
              <a:rPr lang="en-US" sz="3600" b="1" dirty="0">
                <a:solidFill>
                  <a:srgbClr val="ED5565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Times New Roman" panose="02020603050405020304" charset="0"/>
                <a:cs typeface="Times New Roman" panose="02020603050405020304" charset="0"/>
              </a:rPr>
              <a:t>đồng</a:t>
            </a:r>
            <a:r>
              <a:rPr lang="en-US" sz="3600" b="1" dirty="0">
                <a:solidFill>
                  <a:srgbClr val="ED5565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Times New Roman" panose="02020603050405020304" charset="0"/>
                <a:cs typeface="Times New Roman" panose="02020603050405020304" charset="0"/>
              </a:rPr>
              <a:t>mẫu</a:t>
            </a:r>
            <a:r>
              <a:rPr lang="en-US" sz="3600" b="1" dirty="0">
                <a:solidFill>
                  <a:srgbClr val="ED5565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3600" b="1" dirty="0">
                <a:solidFill>
                  <a:srgbClr val="ED5565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Times New Roman" panose="02020603050405020304" charset="0"/>
                <a:cs typeface="Times New Roman" panose="02020603050405020304" charset="0"/>
              </a:rPr>
              <a:t>để</a:t>
            </a:r>
            <a:r>
              <a:rPr lang="en-US" sz="3600" b="1" dirty="0">
                <a:solidFill>
                  <a:srgbClr val="ED5565"/>
                </a:solidFill>
                <a:latin typeface="Times New Roman" panose="02020603050405020304" charset="0"/>
                <a:cs typeface="Times New Roman" panose="02020603050405020304" charset="0"/>
              </a:rPr>
              <a:t> so </a:t>
            </a:r>
            <a:r>
              <a:rPr lang="en-US" sz="3600" b="1" dirty="0" err="1">
                <a:solidFill>
                  <a:srgbClr val="ED5565"/>
                </a:solidFill>
                <a:latin typeface="Times New Roman" panose="02020603050405020304" charset="0"/>
                <a:cs typeface="Times New Roman" panose="02020603050405020304" charset="0"/>
              </a:rPr>
              <a:t>sánh</a:t>
            </a:r>
            <a:r>
              <a:rPr lang="en-US" sz="3600" b="1" dirty="0">
                <a:solidFill>
                  <a:srgbClr val="ED5565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3600" b="1" dirty="0">
                <a:solidFill>
                  <a:srgbClr val="ED5565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Times New Roman" panose="02020603050405020304" charset="0"/>
                <a:cs typeface="Times New Roman" panose="02020603050405020304" charset="0"/>
              </a:rPr>
              <a:t>phân</a:t>
            </a:r>
            <a:r>
              <a:rPr lang="en-US" sz="3600" b="1" dirty="0">
                <a:solidFill>
                  <a:srgbClr val="ED5565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3600" b="1" dirty="0">
                <a:solidFill>
                  <a:srgbClr val="ED5565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sz="3600" b="1" dirty="0">
                <a:solidFill>
                  <a:srgbClr val="ED5565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Times New Roman" panose="02020603050405020304" charset="0"/>
                <a:cs typeface="Times New Roman" panose="02020603050405020304" charset="0"/>
              </a:rPr>
              <a:t>mẫu</a:t>
            </a:r>
            <a:r>
              <a:rPr lang="en-US" sz="3600" b="1" dirty="0">
                <a:solidFill>
                  <a:srgbClr val="ED5565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3600" b="1" dirty="0">
                <a:solidFill>
                  <a:srgbClr val="ED5565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Times New Roman" panose="02020603050405020304" charset="0"/>
                <a:cs typeface="Times New Roman" panose="02020603050405020304" charset="0"/>
              </a:rPr>
              <a:t>khác</a:t>
            </a:r>
            <a:r>
              <a:rPr lang="en-US" sz="3600" b="1" dirty="0">
                <a:solidFill>
                  <a:srgbClr val="ED5565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Times New Roman" panose="02020603050405020304" charset="0"/>
                <a:cs typeface="Times New Roman" panose="02020603050405020304" charset="0"/>
              </a:rPr>
              <a:t>nhau</a:t>
            </a:r>
            <a:r>
              <a:rPr lang="en-US" sz="3600" b="1" dirty="0">
                <a:solidFill>
                  <a:srgbClr val="ED5565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sz="3600" b="1" dirty="0">
              <a:solidFill>
                <a:srgbClr val="ED5565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13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14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8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2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2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4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1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8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4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12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ảnh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11856" y="567267"/>
            <a:ext cx="11568289" cy="2764014"/>
            <a:chOff x="166511" y="499533"/>
            <a:chExt cx="11568289" cy="2764014"/>
          </a:xfrm>
        </p:grpSpPr>
        <p:sp>
          <p:nvSpPr>
            <p:cNvPr id="6" name="Rectangle: Rounded Corners 5"/>
            <p:cNvSpPr/>
            <p:nvPr/>
          </p:nvSpPr>
          <p:spPr>
            <a:xfrm>
              <a:off x="1143000" y="499533"/>
              <a:ext cx="10591800" cy="2764014"/>
            </a:xfrm>
            <a:prstGeom prst="roundRect">
              <a:avLst/>
            </a:prstGeom>
            <a:solidFill>
              <a:srgbClr val="FFABC1"/>
            </a:solidFill>
            <a:ln w="38100">
              <a:solidFill>
                <a:srgbClr val="BF46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Rounded Corners 7"/>
            <p:cNvSpPr/>
            <p:nvPr/>
          </p:nvSpPr>
          <p:spPr>
            <a:xfrm>
              <a:off x="1707444" y="665055"/>
              <a:ext cx="9874956" cy="230216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6511" y="533399"/>
              <a:ext cx="2652889" cy="2675467"/>
            </a:xfrm>
            <a:prstGeom prst="rect">
              <a:avLst/>
            </a:prstGeom>
          </p:spPr>
        </p:pic>
      </p:grpSp>
      <p:graphicFrame>
        <p:nvGraphicFramePr>
          <p:cNvPr id="57" name="Table 56"/>
          <p:cNvGraphicFramePr>
            <a:graphicFrameLocks noGrp="1"/>
          </p:cNvGraphicFramePr>
          <p:nvPr/>
        </p:nvGraphicFramePr>
        <p:xfrm>
          <a:off x="2995858" y="2087484"/>
          <a:ext cx="8128001" cy="6557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1143"/>
                <a:gridCol w="1161143"/>
                <a:gridCol w="1161143"/>
                <a:gridCol w="1161143"/>
                <a:gridCol w="1161143"/>
                <a:gridCol w="1161143"/>
                <a:gridCol w="1161143"/>
              </a:tblGrid>
              <a:tr h="6557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BF46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46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46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46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BF46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46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46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46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C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BF46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46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46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46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BF46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46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46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46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C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BF46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46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46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46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BF46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46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46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46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C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BF46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46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46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46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" name="Graphic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961" y="1143000"/>
            <a:ext cx="1616101" cy="161274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74055" y="819705"/>
            <a:ext cx="8915399" cy="12306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E76EA3"/>
                </a:solidFill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sz="4000" b="1" dirty="0">
                <a:solidFill>
                  <a:srgbClr val="E76EA3"/>
                </a:solidFill>
                <a:latin typeface="Times New Roman" panose="02020603050405020304" charset="0"/>
                <a:cs typeface="Times New Roman" panose="02020603050405020304" charset="0"/>
              </a:rPr>
              <a:t> 1. </a:t>
            </a:r>
            <a:r>
              <a:rPr lang="en-US" sz="4000" b="1" dirty="0" err="1">
                <a:solidFill>
                  <a:srgbClr val="E76EA3"/>
                </a:solidFill>
                <a:latin typeface="Times New Roman" panose="02020603050405020304" charset="0"/>
                <a:cs typeface="Times New Roman" panose="02020603050405020304" charset="0"/>
              </a:rPr>
              <a:t>Phân</a:t>
            </a:r>
            <a:r>
              <a:rPr lang="en-US" sz="4000" b="1" dirty="0">
                <a:solidFill>
                  <a:srgbClr val="E76EA3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>
                <a:solidFill>
                  <a:srgbClr val="E76EA3"/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4000" b="1" dirty="0">
                <a:solidFill>
                  <a:srgbClr val="E76EA3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>
                <a:solidFill>
                  <a:srgbClr val="E76EA3"/>
                </a:solidFill>
                <a:latin typeface="Times New Roman" panose="02020603050405020304" charset="0"/>
                <a:cs typeface="Times New Roman" panose="02020603050405020304" charset="0"/>
              </a:rPr>
              <a:t>chỉ</a:t>
            </a:r>
            <a:r>
              <a:rPr lang="en-US" sz="4000" b="1" dirty="0">
                <a:solidFill>
                  <a:srgbClr val="E76EA3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>
                <a:solidFill>
                  <a:srgbClr val="E76EA3"/>
                </a:solidFill>
                <a:latin typeface="Times New Roman" panose="02020603050405020304" charset="0"/>
                <a:cs typeface="Times New Roman" panose="02020603050405020304" charset="0"/>
              </a:rPr>
              <a:t>phần</a:t>
            </a:r>
            <a:r>
              <a:rPr lang="en-US" sz="4000" b="1" dirty="0">
                <a:solidFill>
                  <a:srgbClr val="E76EA3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>
                <a:solidFill>
                  <a:srgbClr val="E76EA3"/>
                </a:solidFill>
                <a:latin typeface="Times New Roman" panose="02020603050405020304" charset="0"/>
                <a:cs typeface="Times New Roman" panose="02020603050405020304" charset="0"/>
              </a:rPr>
              <a:t>đã</a:t>
            </a:r>
            <a:r>
              <a:rPr lang="en-US" sz="4000" b="1" dirty="0">
                <a:solidFill>
                  <a:srgbClr val="E76EA3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>
                <a:solidFill>
                  <a:srgbClr val="E76EA3"/>
                </a:solidFill>
                <a:latin typeface="Times New Roman" panose="02020603050405020304" charset="0"/>
                <a:cs typeface="Times New Roman" panose="02020603050405020304" charset="0"/>
              </a:rPr>
              <a:t>tô</a:t>
            </a:r>
            <a:r>
              <a:rPr lang="en-US" sz="4000" b="1" dirty="0">
                <a:solidFill>
                  <a:srgbClr val="E76EA3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>
                <a:solidFill>
                  <a:srgbClr val="E76EA3"/>
                </a:solidFill>
                <a:latin typeface="Times New Roman" panose="02020603050405020304" charset="0"/>
                <a:cs typeface="Times New Roman" panose="02020603050405020304" charset="0"/>
              </a:rPr>
              <a:t>màu</a:t>
            </a:r>
            <a:endParaRPr lang="en-US" sz="4000" b="1" dirty="0">
              <a:solidFill>
                <a:srgbClr val="E76EA3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sz="4000" b="1" dirty="0" err="1">
                <a:solidFill>
                  <a:srgbClr val="E76EA3"/>
                </a:solidFill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en-US" sz="4000" b="1" dirty="0">
                <a:solidFill>
                  <a:srgbClr val="E76EA3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>
                <a:solidFill>
                  <a:srgbClr val="E76EA3"/>
                </a:solidFill>
                <a:latin typeface="Times New Roman" panose="02020603050405020304" charset="0"/>
                <a:cs typeface="Times New Roman" panose="02020603050405020304" charset="0"/>
              </a:rPr>
              <a:t>băng</a:t>
            </a:r>
            <a:r>
              <a:rPr lang="en-US" sz="4000" b="1" dirty="0">
                <a:solidFill>
                  <a:srgbClr val="E76EA3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>
                <a:solidFill>
                  <a:srgbClr val="E76EA3"/>
                </a:solidFill>
                <a:latin typeface="Times New Roman" panose="02020603050405020304" charset="0"/>
                <a:cs typeface="Times New Roman" panose="02020603050405020304" charset="0"/>
              </a:rPr>
              <a:t>giấy</a:t>
            </a:r>
            <a:r>
              <a:rPr lang="en-US" sz="4000" b="1" dirty="0">
                <a:solidFill>
                  <a:srgbClr val="E76EA3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>
                <a:solidFill>
                  <a:srgbClr val="E76EA3"/>
                </a:solidFill>
                <a:latin typeface="Times New Roman" panose="02020603050405020304" charset="0"/>
                <a:cs typeface="Times New Roman" panose="02020603050405020304" charset="0"/>
              </a:rPr>
              <a:t>là</a:t>
            </a:r>
            <a:r>
              <a:rPr lang="en-US" sz="4000" b="1" dirty="0">
                <a:solidFill>
                  <a:srgbClr val="E76EA3"/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  <a:endParaRPr lang="en-US" sz="4000" b="1" dirty="0">
              <a:solidFill>
                <a:srgbClr val="E76EA3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16" name="DapAnA - 9Slide.vn"/>
          <p:cNvGrpSpPr/>
          <p:nvPr/>
        </p:nvGrpSpPr>
        <p:grpSpPr>
          <a:xfrm>
            <a:off x="609600" y="3476698"/>
            <a:ext cx="5044329" cy="1421875"/>
            <a:chOff x="609600" y="3061123"/>
            <a:chExt cx="5044329" cy="1421875"/>
          </a:xfrm>
        </p:grpSpPr>
        <p:grpSp>
          <p:nvGrpSpPr>
            <p:cNvPr id="10" name="Group 9"/>
            <p:cNvGrpSpPr/>
            <p:nvPr/>
          </p:nvGrpSpPr>
          <p:grpSpPr>
            <a:xfrm>
              <a:off x="609600" y="3061123"/>
              <a:ext cx="5044329" cy="1421875"/>
              <a:chOff x="289671" y="3263476"/>
              <a:chExt cx="10591800" cy="1981200"/>
            </a:xfrm>
          </p:grpSpPr>
          <p:sp>
            <p:nvSpPr>
              <p:cNvPr id="11" name="Rectangle: Rounded Corners 10"/>
              <p:cNvSpPr/>
              <p:nvPr/>
            </p:nvSpPr>
            <p:spPr>
              <a:xfrm>
                <a:off x="289671" y="3263476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3650717" y="3165825"/>
                  <a:ext cx="421589" cy="115249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dirty="0" smtClean="0">
                                <a:solidFill>
                                  <a:srgbClr val="E76EA3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4000" b="1" i="1" dirty="0" smtClean="0">
                                <a:solidFill>
                                  <a:srgbClr val="E76EA3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4000" b="1" i="1" dirty="0" smtClean="0">
                                <a:solidFill>
                                  <a:srgbClr val="E76EA3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𝟒</m:t>
                            </m:r>
                          </m:den>
                        </m:f>
                      </m:oMath>
                    </m:oMathPara>
                  </a14:m>
                  <a:endParaRPr lang="en-US" sz="4000" b="1" dirty="0">
                    <a:solidFill>
                      <a:srgbClr val="E76EA3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0717" y="3165825"/>
                  <a:ext cx="421589" cy="1152495"/>
                </a:xfrm>
                <a:prstGeom prst="rect">
                  <a:avLst/>
                </a:prstGeom>
                <a:blipFill rotWithShape="1">
                  <a:blip r:embed="rId5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9" name="Group 8"/>
            <p:cNvGrpSpPr/>
            <p:nvPr/>
          </p:nvGrpSpPr>
          <p:grpSpPr>
            <a:xfrm>
              <a:off x="742754" y="3134284"/>
              <a:ext cx="1320383" cy="1229921"/>
              <a:chOff x="812176" y="3134284"/>
              <a:chExt cx="1320383" cy="1229921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12176" y="3200477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1215887" y="3134284"/>
                <a:ext cx="512961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6600" b="1">
                    <a:solidFill>
                      <a:srgbClr val="BF465A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endParaRPr lang="en-US" sz="6600" b="1">
                  <a:solidFill>
                    <a:srgbClr val="BF465A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17" name="DapAnB - 9Slide.vn"/>
          <p:cNvGrpSpPr/>
          <p:nvPr/>
        </p:nvGrpSpPr>
        <p:grpSpPr>
          <a:xfrm>
            <a:off x="6835816" y="3476698"/>
            <a:ext cx="5044329" cy="1421875"/>
            <a:chOff x="6835816" y="3061123"/>
            <a:chExt cx="5044329" cy="1421875"/>
          </a:xfrm>
        </p:grpSpPr>
        <p:grpSp>
          <p:nvGrpSpPr>
            <p:cNvPr id="23" name="Group 22"/>
            <p:cNvGrpSpPr/>
            <p:nvPr/>
          </p:nvGrpSpPr>
          <p:grpSpPr>
            <a:xfrm>
              <a:off x="6835816" y="3061123"/>
              <a:ext cx="5044329" cy="1421875"/>
              <a:chOff x="289671" y="3263477"/>
              <a:chExt cx="10591800" cy="1981200"/>
            </a:xfrm>
          </p:grpSpPr>
          <p:sp>
            <p:nvSpPr>
              <p:cNvPr id="25" name="Rectangle: Rounded Corners 24"/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: Rounded Corners 25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9906001" y="3165825"/>
                  <a:ext cx="421589" cy="115095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dirty="0" smtClean="0">
                                <a:solidFill>
                                  <a:srgbClr val="E76EA3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4000" b="1" i="1" dirty="0" smtClean="0">
                                <a:solidFill>
                                  <a:srgbClr val="E76EA3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en-US" sz="4000" b="1" i="1" dirty="0" smtClean="0">
                                <a:solidFill>
                                  <a:srgbClr val="E76EA3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𝟕</m:t>
                            </m:r>
                          </m:den>
                        </m:f>
                      </m:oMath>
                    </m:oMathPara>
                  </a14:m>
                  <a:endParaRPr lang="en-US" sz="4000" b="1" dirty="0">
                    <a:solidFill>
                      <a:srgbClr val="E76EA3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1" y="3165825"/>
                  <a:ext cx="421589" cy="1150956"/>
                </a:xfrm>
                <a:prstGeom prst="rect">
                  <a:avLst/>
                </a:prstGeom>
                <a:blipFill rotWithShape="1">
                  <a:blip r:embed="rId7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4" name="Group 13"/>
            <p:cNvGrpSpPr/>
            <p:nvPr/>
          </p:nvGrpSpPr>
          <p:grpSpPr>
            <a:xfrm>
              <a:off x="6980629" y="3134284"/>
              <a:ext cx="1320383" cy="1229921"/>
              <a:chOff x="7038392" y="3134284"/>
              <a:chExt cx="1320383" cy="1229921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7038392" y="3200477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39" name="TextBox 38"/>
              <p:cNvSpPr txBox="1"/>
              <p:nvPr/>
            </p:nvSpPr>
            <p:spPr>
              <a:xfrm>
                <a:off x="7461340" y="3134284"/>
                <a:ext cx="474489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6600" b="1" dirty="0">
                    <a:solidFill>
                      <a:srgbClr val="BF465A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</a:t>
                </a:r>
                <a:endParaRPr lang="en-US" sz="6600" b="1" dirty="0">
                  <a:solidFill>
                    <a:srgbClr val="BF465A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18" name="Dap an C - 9Slide.vn"/>
          <p:cNvGrpSpPr/>
          <p:nvPr/>
        </p:nvGrpSpPr>
        <p:grpSpPr>
          <a:xfrm>
            <a:off x="6790266" y="5181600"/>
            <a:ext cx="5044329" cy="1421875"/>
            <a:chOff x="4062080" y="5105400"/>
            <a:chExt cx="5044329" cy="1421875"/>
          </a:xfrm>
        </p:grpSpPr>
        <p:grpSp>
          <p:nvGrpSpPr>
            <p:cNvPr id="28" name="Group 27"/>
            <p:cNvGrpSpPr/>
            <p:nvPr/>
          </p:nvGrpSpPr>
          <p:grpSpPr>
            <a:xfrm>
              <a:off x="4062080" y="5105400"/>
              <a:ext cx="5044329" cy="1421875"/>
              <a:chOff x="289671" y="3263477"/>
              <a:chExt cx="10591800" cy="1981200"/>
            </a:xfrm>
          </p:grpSpPr>
          <p:sp>
            <p:nvSpPr>
              <p:cNvPr id="30" name="Rectangle: Rounded Corners 29"/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: Rounded Corners 30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7198411" y="5246131"/>
                  <a:ext cx="421589" cy="115326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dirty="0" smtClean="0">
                                <a:solidFill>
                                  <a:srgbClr val="E76EA3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4000" b="1" i="1" dirty="0" smtClean="0">
                                <a:solidFill>
                                  <a:srgbClr val="E76EA3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4000" b="1" i="1" dirty="0" smtClean="0">
                                <a:solidFill>
                                  <a:srgbClr val="E76EA3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𝟕</m:t>
                            </m:r>
                          </m:den>
                        </m:f>
                      </m:oMath>
                    </m:oMathPara>
                  </a14:m>
                  <a:endParaRPr lang="en-US" sz="4000" b="1" dirty="0">
                    <a:solidFill>
                      <a:srgbClr val="E76EA3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98411" y="5246131"/>
                  <a:ext cx="421589" cy="1153264"/>
                </a:xfrm>
                <a:prstGeom prst="rect">
                  <a:avLst/>
                </a:prstGeom>
                <a:blipFill rotWithShape="1">
                  <a:blip r:embed="rId8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5" name="Group 14"/>
            <p:cNvGrpSpPr/>
            <p:nvPr/>
          </p:nvGrpSpPr>
          <p:grpSpPr>
            <a:xfrm>
              <a:off x="4215284" y="5208081"/>
              <a:ext cx="1320383" cy="1200401"/>
              <a:chOff x="4264656" y="5208081"/>
              <a:chExt cx="1320383" cy="1200401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264656" y="5244754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40" name="TextBox 39"/>
              <p:cNvSpPr txBox="1"/>
              <p:nvPr/>
            </p:nvSpPr>
            <p:spPr>
              <a:xfrm>
                <a:off x="4657948" y="5208081"/>
                <a:ext cx="533800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6600" b="1" dirty="0">
                    <a:solidFill>
                      <a:srgbClr val="BF465A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</a:t>
                </a:r>
                <a:endParaRPr lang="en-US" sz="6600" b="1" dirty="0">
                  <a:solidFill>
                    <a:srgbClr val="BF465A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-4272052" y="3034953"/>
            <a:ext cx="4106279" cy="3493587"/>
            <a:chOff x="-3693667" y="2362200"/>
            <a:chExt cx="4920379" cy="4313337"/>
          </a:xfrm>
        </p:grpSpPr>
        <p:pic>
          <p:nvPicPr>
            <p:cNvPr id="32" name="Graphic 3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3693667" y="2362200"/>
              <a:ext cx="3271556" cy="4313337"/>
            </a:xfrm>
            <a:prstGeom prst="rect">
              <a:avLst/>
            </a:prstGeom>
          </p:spPr>
        </p:pic>
        <p:sp>
          <p:nvSpPr>
            <p:cNvPr id="20" name="Speech Bubble: Rectangle with Corners Rounded 19"/>
            <p:cNvSpPr/>
            <p:nvPr/>
          </p:nvSpPr>
          <p:spPr>
            <a:xfrm>
              <a:off x="-1287887" y="2572918"/>
              <a:ext cx="2514599" cy="1225128"/>
            </a:xfrm>
            <a:prstGeom prst="wedgeRoundRectCallout">
              <a:avLst>
                <a:gd name="adj1" fmla="val 379"/>
                <a:gd name="adj2" fmla="val 71232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7C3E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>
                  <a:solidFill>
                    <a:srgbClr val="BF465A"/>
                  </a:solidFill>
                  <a:latin typeface="iCiel Cadena" panose="02000503000000020004" pitchFamily="50" charset="0"/>
                </a:rPr>
                <a:t>Đúng</a:t>
              </a:r>
              <a:r>
                <a:rPr lang="en-US" sz="3600" dirty="0">
                  <a:solidFill>
                    <a:srgbClr val="BF465A"/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3600" dirty="0" err="1">
                  <a:solidFill>
                    <a:srgbClr val="BF465A"/>
                  </a:solidFill>
                  <a:latin typeface="iCiel Cadena" panose="02000503000000020004" pitchFamily="50" charset="0"/>
                </a:rPr>
                <a:t>rồi</a:t>
              </a:r>
              <a:r>
                <a:rPr lang="en-US" sz="3600" dirty="0">
                  <a:solidFill>
                    <a:srgbClr val="BF465A"/>
                  </a:solidFill>
                  <a:latin typeface="iCiel Cadena" panose="02000503000000020004" pitchFamily="50" charset="0"/>
                </a:rPr>
                <a:t>!</a:t>
              </a:r>
              <a:endParaRPr lang="en-US" sz="3600" dirty="0">
                <a:solidFill>
                  <a:srgbClr val="BF465A"/>
                </a:solidFill>
                <a:latin typeface="iCiel Cadena" panose="02000503000000020004" pitchFamily="50" charset="0"/>
              </a:endParaRPr>
            </a:p>
          </p:txBody>
        </p:sp>
      </p:grpSp>
      <p:grpSp>
        <p:nvGrpSpPr>
          <p:cNvPr id="2049" name="ChuaChinhXac - 9Slide.vn"/>
          <p:cNvGrpSpPr/>
          <p:nvPr/>
        </p:nvGrpSpPr>
        <p:grpSpPr>
          <a:xfrm>
            <a:off x="12231134" y="-228600"/>
            <a:ext cx="5294866" cy="3429000"/>
            <a:chOff x="12681831" y="2352799"/>
            <a:chExt cx="6200596" cy="4126860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flipH="1">
              <a:off x="12681831" y="2352799"/>
              <a:ext cx="6200596" cy="4126860"/>
            </a:xfrm>
            <a:prstGeom prst="rect">
              <a:avLst/>
            </a:prstGeom>
          </p:spPr>
        </p:pic>
        <p:sp>
          <p:nvSpPr>
            <p:cNvPr id="2048" name="TextBox 2047"/>
            <p:cNvSpPr txBox="1"/>
            <p:nvPr/>
          </p:nvSpPr>
          <p:spPr>
            <a:xfrm>
              <a:off x="13376646" y="4645499"/>
              <a:ext cx="2332370" cy="135421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4400" dirty="0" err="1">
                  <a:solidFill>
                    <a:srgbClr val="E25A74"/>
                  </a:solidFill>
                  <a:latin typeface="iCiel Cadena" panose="02000503000000020004" pitchFamily="50" charset="0"/>
                </a:rPr>
                <a:t>Chưa</a:t>
              </a:r>
              <a:endParaRPr lang="en-US" sz="4400" dirty="0">
                <a:solidFill>
                  <a:srgbClr val="E25A74"/>
                </a:solidFill>
                <a:latin typeface="iCiel Cadena" panose="02000503000000020004" pitchFamily="50" charset="0"/>
              </a:endParaRPr>
            </a:p>
            <a:p>
              <a:pPr algn="ctr"/>
              <a:r>
                <a:rPr lang="en-US" sz="4400" dirty="0" err="1">
                  <a:solidFill>
                    <a:srgbClr val="E25A74"/>
                  </a:solidFill>
                  <a:latin typeface="iCiel Cadena" panose="02000503000000020004" pitchFamily="50" charset="0"/>
                </a:rPr>
                <a:t>chính</a:t>
              </a:r>
              <a:r>
                <a:rPr lang="en-US" sz="4400" dirty="0">
                  <a:solidFill>
                    <a:srgbClr val="E25A74"/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4400" dirty="0" err="1">
                  <a:solidFill>
                    <a:srgbClr val="E25A74"/>
                  </a:solidFill>
                  <a:latin typeface="iCiel Cadena" panose="02000503000000020004" pitchFamily="50" charset="0"/>
                </a:rPr>
                <a:t>xác</a:t>
              </a:r>
              <a:endParaRPr lang="en-US" sz="4400" dirty="0">
                <a:solidFill>
                  <a:srgbClr val="E25A74"/>
                </a:solidFill>
                <a:latin typeface="iCiel Cadena" panose="02000503000000020004" pitchFamily="50" charset="0"/>
              </a:endParaRPr>
            </a:p>
          </p:txBody>
        </p:sp>
      </p:grpSp>
      <p:grpSp>
        <p:nvGrpSpPr>
          <p:cNvPr id="78" name="Dap an C - 9Slide.vn"/>
          <p:cNvGrpSpPr/>
          <p:nvPr/>
        </p:nvGrpSpPr>
        <p:grpSpPr>
          <a:xfrm>
            <a:off x="609599" y="5217259"/>
            <a:ext cx="5044329" cy="1421875"/>
            <a:chOff x="4062080" y="5105400"/>
            <a:chExt cx="5044329" cy="1421875"/>
          </a:xfrm>
        </p:grpSpPr>
        <p:grpSp>
          <p:nvGrpSpPr>
            <p:cNvPr id="79" name="Group 78"/>
            <p:cNvGrpSpPr/>
            <p:nvPr/>
          </p:nvGrpSpPr>
          <p:grpSpPr>
            <a:xfrm>
              <a:off x="4062080" y="5105400"/>
              <a:ext cx="5044329" cy="1421875"/>
              <a:chOff x="289671" y="3263477"/>
              <a:chExt cx="10591800" cy="1981200"/>
            </a:xfrm>
          </p:grpSpPr>
          <p:sp>
            <p:nvSpPr>
              <p:cNvPr id="84" name="Rectangle: Rounded Corners 83"/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: Rounded Corners 84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0" name="TextBox 79"/>
                <p:cNvSpPr txBox="1"/>
                <p:nvPr/>
              </p:nvSpPr>
              <p:spPr>
                <a:xfrm>
                  <a:off x="7198411" y="5246131"/>
                  <a:ext cx="421589" cy="11541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dirty="0" smtClean="0">
                                <a:solidFill>
                                  <a:srgbClr val="E76EA3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4000" b="1" i="1" dirty="0" smtClean="0">
                                <a:solidFill>
                                  <a:srgbClr val="E76EA3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en-US" sz="4000" b="1" i="1" dirty="0" smtClean="0">
                                <a:solidFill>
                                  <a:srgbClr val="E76EA3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𝟑</m:t>
                            </m:r>
                          </m:den>
                        </m:f>
                      </m:oMath>
                    </m:oMathPara>
                  </a14:m>
                  <a:endParaRPr lang="en-US" sz="4000" b="1" dirty="0">
                    <a:solidFill>
                      <a:srgbClr val="E76EA3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>
            <p:sp>
              <p:nvSpPr>
                <p:cNvPr id="80" name="TextBox 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98411" y="5246131"/>
                  <a:ext cx="421589" cy="1154162"/>
                </a:xfrm>
                <a:prstGeom prst="rect">
                  <a:avLst/>
                </a:prstGeom>
                <a:blipFill rotWithShape="1">
                  <a:blip r:embed="rId11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1" name="Group 80"/>
            <p:cNvGrpSpPr/>
            <p:nvPr/>
          </p:nvGrpSpPr>
          <p:grpSpPr>
            <a:xfrm>
              <a:off x="4215284" y="5208081"/>
              <a:ext cx="1320383" cy="1200401"/>
              <a:chOff x="4264656" y="5208081"/>
              <a:chExt cx="1320383" cy="1200401"/>
            </a:xfrm>
          </p:grpSpPr>
          <p:pic>
            <p:nvPicPr>
              <p:cNvPr id="82" name="Picture 8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264656" y="5244754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83" name="TextBox 82"/>
              <p:cNvSpPr txBox="1"/>
              <p:nvPr/>
            </p:nvSpPr>
            <p:spPr>
              <a:xfrm>
                <a:off x="4701229" y="5208081"/>
                <a:ext cx="447238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6600" b="1" dirty="0">
                    <a:solidFill>
                      <a:srgbClr val="BF465A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  <a:endParaRPr lang="en-US" sz="6600" b="1" dirty="0">
                  <a:solidFill>
                    <a:srgbClr val="BF465A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53" name="ChuaChinhXac - 9Slide.vn"/>
          <p:cNvGrpSpPr/>
          <p:nvPr/>
        </p:nvGrpSpPr>
        <p:grpSpPr>
          <a:xfrm>
            <a:off x="12231134" y="-228600"/>
            <a:ext cx="5294866" cy="3429000"/>
            <a:chOff x="12681831" y="2352799"/>
            <a:chExt cx="6200596" cy="4126860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flipH="1">
              <a:off x="12681831" y="2352799"/>
              <a:ext cx="6200596" cy="4126860"/>
            </a:xfrm>
            <a:prstGeom prst="rect">
              <a:avLst/>
            </a:prstGeom>
          </p:spPr>
        </p:pic>
        <p:sp>
          <p:nvSpPr>
            <p:cNvPr id="55" name="TextBox 54"/>
            <p:cNvSpPr txBox="1"/>
            <p:nvPr/>
          </p:nvSpPr>
          <p:spPr>
            <a:xfrm>
              <a:off x="13376646" y="4645499"/>
              <a:ext cx="2332370" cy="135421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4400" dirty="0" err="1">
                  <a:solidFill>
                    <a:srgbClr val="E25A74"/>
                  </a:solidFill>
                  <a:latin typeface="iCiel Cadena" panose="02000503000000020004" pitchFamily="50" charset="0"/>
                </a:rPr>
                <a:t>Chưa</a:t>
              </a:r>
              <a:endParaRPr lang="en-US" sz="4400" dirty="0">
                <a:solidFill>
                  <a:srgbClr val="E25A74"/>
                </a:solidFill>
                <a:latin typeface="iCiel Cadena" panose="02000503000000020004" pitchFamily="50" charset="0"/>
              </a:endParaRPr>
            </a:p>
            <a:p>
              <a:pPr algn="ctr"/>
              <a:r>
                <a:rPr lang="en-US" sz="4400" dirty="0" err="1">
                  <a:solidFill>
                    <a:srgbClr val="E25A74"/>
                  </a:solidFill>
                  <a:latin typeface="iCiel Cadena" panose="02000503000000020004" pitchFamily="50" charset="0"/>
                </a:rPr>
                <a:t>chính</a:t>
              </a:r>
              <a:r>
                <a:rPr lang="en-US" sz="4400" dirty="0">
                  <a:solidFill>
                    <a:srgbClr val="E25A74"/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4400" dirty="0" err="1">
                  <a:solidFill>
                    <a:srgbClr val="E25A74"/>
                  </a:solidFill>
                  <a:latin typeface="iCiel Cadena" panose="02000503000000020004" pitchFamily="50" charset="0"/>
                </a:rPr>
                <a:t>xác</a:t>
              </a:r>
              <a:endParaRPr lang="en-US" sz="4400" dirty="0">
                <a:solidFill>
                  <a:srgbClr val="E25A74"/>
                </a:solidFill>
                <a:latin typeface="iCiel Cadena" panose="02000503000000020004" pitchFamily="50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nodeType="after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5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6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9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20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23" dur="7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24" dur="7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50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1" fill="hold">
                          <p:stCondLst>
                            <p:cond delay="0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AmThanhDu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5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7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" presetClass="exit" presetSubtype="8" accel="7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1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5" presetID="42" presetClass="path" presetSubtype="0" fill="hold" nodeType="after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04167E-6 0.04931 L 0.48919 0.0463 " pathEditMode="relative" rAng="0" ptsTypes="AA" p14:bounceEnd="83000">
                                          <p:cBhvr>
                                            <p:cTn id="66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453" y="-16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  <p:seq concurrent="1" nextAc="seek">
                  <p:cTn id="67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8" fill="hold">
                          <p:stCondLst>
                            <p:cond delay="0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42" presetClass="path" presetSubtype="0" autoRev="1" fill="hold" nodeType="click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5E-6 3.33333E-6 L -0.66341 0.00463 " pathEditMode="relative" rAng="0" ptsTypes="AA" p14:bounceEnd="83000">
                                          <p:cBhvr>
                                            <p:cTn id="71" dur="1250" fill="hold"/>
                                            <p:tgtEl>
                                              <p:spTgt spid="20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3177" y="231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72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3" fill="hold">
                          <p:stCondLst>
                            <p:cond delay="0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42" presetClass="path" presetSubtype="0" autoRev="1" fill="hold" nodeType="click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5E-6 3.33333E-6 L -0.66341 -0.01343 " pathEditMode="relative" rAng="0" ptsTypes="AA" p14:bounceEnd="70000">
                                          <p:cBhvr>
                                            <p:cTn id="76" dur="1250" fill="hold"/>
                                            <p:tgtEl>
                                              <p:spTgt spid="20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3177" y="-671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  <p:seq concurrent="1" nextAc="seek">
                  <p:cTn id="77" restart="whenNotActive" fill="hold" evtFilter="cancelBubble" nodeType="interactiveSeq">
                    <p:stCondLst>
                      <p:cond evt="onClick" delay="0">
                        <p:tgtEl>
                          <p:spTgt spid="7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8" fill="hold">
                          <p:stCondLst>
                            <p:cond delay="0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42" presetClass="path" presetSubtype="0" autoRev="1" fill="hold" nodeType="click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5E-6 3.33333E-6 L -0.66341 0.00463 " pathEditMode="relative" rAng="0" ptsTypes="AA" p14:bounceEnd="83000">
                                          <p:cBhvr>
                                            <p:cTn id="81" dur="12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3177" y="231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8"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50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1" fill="hold">
                          <p:stCondLst>
                            <p:cond delay="0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AmThanhDu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5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7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" presetClass="exit" presetSubtype="8" accel="7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1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5" presetID="42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04167E-6 0.04931 L 0.48919 0.0463 " pathEditMode="relative" rAng="0" ptsTypes="AA">
                                          <p:cBhvr>
                                            <p:cTn id="66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453" y="-16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  <p:seq concurrent="1" nextAc="seek">
                  <p:cTn id="67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8" fill="hold">
                          <p:stCondLst>
                            <p:cond delay="0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42" presetClass="pat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5E-6 3.33333E-6 L -0.66341 0.00463 " pathEditMode="relative" rAng="0" ptsTypes="AA">
                                          <p:cBhvr>
                                            <p:cTn id="71" dur="1250" fill="hold"/>
                                            <p:tgtEl>
                                              <p:spTgt spid="20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3177" y="231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72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3" fill="hold">
                          <p:stCondLst>
                            <p:cond delay="0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42" presetClass="pat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5E-6 3.33333E-6 L -0.66341 -0.01343 " pathEditMode="relative" rAng="0" ptsTypes="AA">
                                          <p:cBhvr>
                                            <p:cTn id="76" dur="1250" fill="hold"/>
                                            <p:tgtEl>
                                              <p:spTgt spid="20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3177" y="-671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  <p:seq concurrent="1" nextAc="seek">
                  <p:cTn id="77" restart="whenNotActive" fill="hold" evtFilter="cancelBubble" nodeType="interactiveSeq">
                    <p:stCondLst>
                      <p:cond evt="onClick" delay="0">
                        <p:tgtEl>
                          <p:spTgt spid="7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8" fill="hold">
                          <p:stCondLst>
                            <p:cond delay="0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42" presetClass="pat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5E-6 3.33333E-6 L -0.66341 0.00463 " pathEditMode="relative" rAng="0" ptsTypes="AA">
                                          <p:cBhvr>
                                            <p:cTn id="81" dur="12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3177" y="231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8"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ảnh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0" y="381000"/>
            <a:ext cx="11880145" cy="2700658"/>
            <a:chOff x="-145345" y="313266"/>
            <a:chExt cx="11880145" cy="2700658"/>
          </a:xfrm>
        </p:grpSpPr>
        <p:sp>
          <p:nvSpPr>
            <p:cNvPr id="6" name="Rectangle: Rounded Corners 5"/>
            <p:cNvSpPr/>
            <p:nvPr/>
          </p:nvSpPr>
          <p:spPr>
            <a:xfrm>
              <a:off x="1143000" y="499533"/>
              <a:ext cx="10591800" cy="2514391"/>
            </a:xfrm>
            <a:prstGeom prst="roundRect">
              <a:avLst/>
            </a:prstGeom>
            <a:solidFill>
              <a:srgbClr val="FFABC1"/>
            </a:solidFill>
            <a:ln w="38100">
              <a:solidFill>
                <a:srgbClr val="BF46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Rounded Corners 7"/>
            <p:cNvSpPr/>
            <p:nvPr/>
          </p:nvSpPr>
          <p:spPr>
            <a:xfrm>
              <a:off x="1707444" y="665055"/>
              <a:ext cx="9874956" cy="219321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45345" y="313266"/>
              <a:ext cx="2652889" cy="2675467"/>
            </a:xfrm>
            <a:prstGeom prst="rect">
              <a:avLst/>
            </a:prstGeom>
          </p:spPr>
        </p:pic>
      </p:grpSp>
      <p:pic>
        <p:nvPicPr>
          <p:cNvPr id="4" name="Graphic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92" y="905632"/>
            <a:ext cx="1720812" cy="145656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650961" y="691906"/>
                <a:ext cx="9236239" cy="21714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just"/>
                <a:r>
                  <a:rPr lang="en-US" sz="3600" b="1" dirty="0" err="1">
                    <a:solidFill>
                      <a:srgbClr val="E76EA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Bài</a:t>
                </a:r>
                <a:r>
                  <a:rPr lang="en-US" sz="3600" b="1" dirty="0">
                    <a:solidFill>
                      <a:srgbClr val="E76EA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2. </a:t>
                </a:r>
                <a:r>
                  <a:rPr lang="en-US" sz="3600" b="1" dirty="0" err="1">
                    <a:solidFill>
                      <a:srgbClr val="E76EA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Có</a:t>
                </a:r>
                <a:r>
                  <a:rPr lang="en-US" sz="3600" b="1" dirty="0">
                    <a:solidFill>
                      <a:srgbClr val="E76EA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20 </a:t>
                </a:r>
                <a:r>
                  <a:rPr lang="en-US" sz="3600" b="1" dirty="0" err="1">
                    <a:solidFill>
                      <a:srgbClr val="E76EA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viên</a:t>
                </a:r>
                <a:r>
                  <a:rPr lang="en-US" sz="3600" b="1" dirty="0">
                    <a:solidFill>
                      <a:srgbClr val="E76EA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bi, </a:t>
                </a:r>
                <a:r>
                  <a:rPr lang="en-US" sz="3600" b="1" dirty="0" err="1">
                    <a:solidFill>
                      <a:srgbClr val="E76EA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trong</a:t>
                </a:r>
                <a:r>
                  <a:rPr lang="en-US" sz="3600" b="1" dirty="0">
                    <a:solidFill>
                      <a:srgbClr val="E76EA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E76EA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đó</a:t>
                </a:r>
                <a:r>
                  <a:rPr lang="en-US" sz="3600" b="1" dirty="0">
                    <a:solidFill>
                      <a:srgbClr val="E76EA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E76EA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có</a:t>
                </a:r>
                <a:r>
                  <a:rPr lang="en-US" sz="3600" b="1" dirty="0">
                    <a:solidFill>
                      <a:srgbClr val="E76EA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3 </a:t>
                </a:r>
                <a:r>
                  <a:rPr lang="en-US" sz="3600" b="1" dirty="0" err="1">
                    <a:solidFill>
                      <a:srgbClr val="E76EA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viên</a:t>
                </a:r>
                <a:r>
                  <a:rPr lang="en-US" sz="3600" b="1" dirty="0">
                    <a:solidFill>
                      <a:srgbClr val="E76EA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bi </a:t>
                </a:r>
                <a:r>
                  <a:rPr lang="en-US" sz="3600" b="1" dirty="0" err="1">
                    <a:solidFill>
                      <a:srgbClr val="E76EA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nâu</a:t>
                </a:r>
                <a:r>
                  <a:rPr lang="en-US" sz="3600" b="1" dirty="0">
                    <a:solidFill>
                      <a:srgbClr val="E76EA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endParaRPr lang="en-US" sz="3600" b="1" dirty="0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just"/>
                <a:r>
                  <a:rPr lang="en-US" sz="3600" b="1" dirty="0">
                    <a:solidFill>
                      <a:srgbClr val="E76EA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4 </a:t>
                </a:r>
                <a:r>
                  <a:rPr lang="en-US" sz="3600" b="1" dirty="0" err="1">
                    <a:solidFill>
                      <a:srgbClr val="E76EA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viên</a:t>
                </a:r>
                <a:r>
                  <a:rPr lang="en-US" sz="3600" b="1" dirty="0">
                    <a:solidFill>
                      <a:srgbClr val="E76EA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bi </a:t>
                </a:r>
                <a:r>
                  <a:rPr lang="en-US" sz="3600" b="1" dirty="0" err="1">
                    <a:solidFill>
                      <a:srgbClr val="E76EA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xanh</a:t>
                </a:r>
                <a:r>
                  <a:rPr lang="en-US" sz="3600" b="1" dirty="0">
                    <a:solidFill>
                      <a:srgbClr val="E76EA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5 </a:t>
                </a:r>
                <a:r>
                  <a:rPr lang="en-US" sz="3600" b="1" dirty="0" err="1">
                    <a:solidFill>
                      <a:srgbClr val="E76EA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viên</a:t>
                </a:r>
                <a:r>
                  <a:rPr lang="en-US" sz="3600" b="1" dirty="0">
                    <a:solidFill>
                      <a:srgbClr val="E76EA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bi </a:t>
                </a:r>
                <a:r>
                  <a:rPr lang="en-US" sz="3600" b="1" dirty="0" err="1">
                    <a:solidFill>
                      <a:srgbClr val="E76EA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đỏ</a:t>
                </a:r>
                <a:r>
                  <a:rPr lang="en-US" sz="3600" b="1" dirty="0">
                    <a:solidFill>
                      <a:srgbClr val="E76EA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8 </a:t>
                </a:r>
                <a:r>
                  <a:rPr lang="en-US" sz="3600" b="1" dirty="0" err="1">
                    <a:solidFill>
                      <a:srgbClr val="E76EA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viên</a:t>
                </a:r>
                <a:r>
                  <a:rPr lang="en-US" sz="3600" b="1" dirty="0">
                    <a:solidFill>
                      <a:srgbClr val="E76EA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bi </a:t>
                </a:r>
                <a:r>
                  <a:rPr lang="en-US" sz="3600" b="1" dirty="0" err="1">
                    <a:solidFill>
                      <a:srgbClr val="E76EA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vàng</a:t>
                </a:r>
                <a:r>
                  <a:rPr lang="en-US" sz="3600" b="1" dirty="0">
                    <a:solidFill>
                      <a:srgbClr val="E76EA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  <a:endParaRPr lang="en-US" sz="3600" b="1" dirty="0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just"/>
                <a:r>
                  <a:rPr lang="en-US" sz="3600" b="1" dirty="0" err="1">
                    <a:solidFill>
                      <a:srgbClr val="E76EA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Như</a:t>
                </a:r>
                <a:r>
                  <a:rPr lang="en-US" sz="3600" b="1" dirty="0">
                    <a:solidFill>
                      <a:srgbClr val="E76EA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E76EA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vậy</a:t>
                </a:r>
                <a:r>
                  <a:rPr lang="en-US" sz="3600" b="1" dirty="0">
                    <a:solidFill>
                      <a:srgbClr val="E76EA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E76EA3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E76EA3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E76EA3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E76EA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E76EA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số</a:t>
                </a:r>
                <a:r>
                  <a:rPr lang="en-US" sz="3600" b="1" dirty="0">
                    <a:solidFill>
                      <a:srgbClr val="E76EA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E76EA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viên</a:t>
                </a:r>
                <a:r>
                  <a:rPr lang="en-US" sz="3600" b="1" dirty="0">
                    <a:solidFill>
                      <a:srgbClr val="E76EA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bi </a:t>
                </a:r>
                <a:r>
                  <a:rPr lang="en-US" sz="3600" b="1" dirty="0" err="1">
                    <a:solidFill>
                      <a:srgbClr val="E76EA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có</a:t>
                </a:r>
                <a:r>
                  <a:rPr lang="en-US" sz="3600" b="1" dirty="0">
                    <a:solidFill>
                      <a:srgbClr val="E76EA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E76EA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màu</a:t>
                </a:r>
                <a:r>
                  <a:rPr lang="en-US" sz="3600" b="1" dirty="0">
                    <a:solidFill>
                      <a:srgbClr val="E76EA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endParaRPr lang="en-US" sz="3600" b="1" dirty="0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0961" y="691906"/>
                <a:ext cx="9236239" cy="2171428"/>
              </a:xfrm>
              <a:prstGeom prst="rect">
                <a:avLst/>
              </a:prstGeom>
              <a:blipFill rotWithShape="1">
                <a:blip r:embed="rId5"/>
                <a:stretch>
                  <a:fillRect l="-5" t="-252" b="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DapAnA - 9Slide.vn"/>
          <p:cNvGrpSpPr/>
          <p:nvPr/>
        </p:nvGrpSpPr>
        <p:grpSpPr>
          <a:xfrm>
            <a:off x="533400" y="3326099"/>
            <a:ext cx="5044329" cy="1421875"/>
            <a:chOff x="609600" y="3061123"/>
            <a:chExt cx="5044329" cy="1421875"/>
          </a:xfrm>
        </p:grpSpPr>
        <p:grpSp>
          <p:nvGrpSpPr>
            <p:cNvPr id="10" name="Group 9"/>
            <p:cNvGrpSpPr/>
            <p:nvPr/>
          </p:nvGrpSpPr>
          <p:grpSpPr>
            <a:xfrm>
              <a:off x="609600" y="3061123"/>
              <a:ext cx="5044329" cy="1421875"/>
              <a:chOff x="289671" y="3263476"/>
              <a:chExt cx="10591800" cy="1981200"/>
            </a:xfrm>
          </p:grpSpPr>
          <p:sp>
            <p:nvSpPr>
              <p:cNvPr id="11" name="Rectangle: Rounded Corners 10"/>
              <p:cNvSpPr/>
              <p:nvPr/>
            </p:nvSpPr>
            <p:spPr>
              <a:xfrm>
                <a:off x="289671" y="3263476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3427902" y="3474564"/>
              <a:ext cx="867225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Nâu</a:t>
              </a:r>
              <a:endParaRPr lang="en-US" sz="4000" b="1" dirty="0">
                <a:solidFill>
                  <a:srgbClr val="E76EA3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742754" y="3134284"/>
              <a:ext cx="1320383" cy="1229921"/>
              <a:chOff x="812176" y="3134284"/>
              <a:chExt cx="1320383" cy="1229921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12176" y="3200477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1215887" y="3134284"/>
                <a:ext cx="512961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6600" b="1">
                    <a:solidFill>
                      <a:srgbClr val="BF465A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endParaRPr lang="en-US" sz="6600" b="1">
                  <a:solidFill>
                    <a:srgbClr val="BF465A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17" name="DapAnB - 9Slide.vn"/>
          <p:cNvGrpSpPr/>
          <p:nvPr/>
        </p:nvGrpSpPr>
        <p:grpSpPr>
          <a:xfrm>
            <a:off x="533400" y="5193593"/>
            <a:ext cx="5044329" cy="1421875"/>
            <a:chOff x="6835816" y="3061123"/>
            <a:chExt cx="5044329" cy="1421875"/>
          </a:xfrm>
        </p:grpSpPr>
        <p:grpSp>
          <p:nvGrpSpPr>
            <p:cNvPr id="23" name="Group 22"/>
            <p:cNvGrpSpPr/>
            <p:nvPr/>
          </p:nvGrpSpPr>
          <p:grpSpPr>
            <a:xfrm>
              <a:off x="6835816" y="3061123"/>
              <a:ext cx="5044329" cy="1421875"/>
              <a:chOff x="289671" y="3263477"/>
              <a:chExt cx="10591800" cy="1981200"/>
            </a:xfrm>
          </p:grpSpPr>
          <p:sp>
            <p:nvSpPr>
              <p:cNvPr id="25" name="Rectangle: Rounded Corners 24"/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: Rounded Corners 25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9544312" y="3464283"/>
              <a:ext cx="1086836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Xanh</a:t>
              </a:r>
              <a:endParaRPr lang="en-US" sz="4000" b="1" dirty="0">
                <a:solidFill>
                  <a:srgbClr val="E76EA3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6980629" y="3134284"/>
              <a:ext cx="1320383" cy="1229921"/>
              <a:chOff x="7038392" y="3134284"/>
              <a:chExt cx="1320383" cy="1229921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7038392" y="3200477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39" name="TextBox 38"/>
              <p:cNvSpPr txBox="1"/>
              <p:nvPr/>
            </p:nvSpPr>
            <p:spPr>
              <a:xfrm>
                <a:off x="7474965" y="3134284"/>
                <a:ext cx="447238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6600" b="1" dirty="0">
                    <a:solidFill>
                      <a:srgbClr val="BF465A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  <a:endParaRPr lang="en-US" sz="6600" b="1" dirty="0">
                  <a:solidFill>
                    <a:srgbClr val="BF465A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18" name="Dap an B - 9Slide.vn"/>
          <p:cNvGrpSpPr/>
          <p:nvPr/>
        </p:nvGrpSpPr>
        <p:grpSpPr>
          <a:xfrm>
            <a:off x="6629400" y="3326098"/>
            <a:ext cx="5044329" cy="1421875"/>
            <a:chOff x="4062080" y="5105400"/>
            <a:chExt cx="5044329" cy="1421875"/>
          </a:xfrm>
        </p:grpSpPr>
        <p:grpSp>
          <p:nvGrpSpPr>
            <p:cNvPr id="28" name="Group 27"/>
            <p:cNvGrpSpPr/>
            <p:nvPr/>
          </p:nvGrpSpPr>
          <p:grpSpPr>
            <a:xfrm>
              <a:off x="4062080" y="5105400"/>
              <a:ext cx="5044329" cy="1421875"/>
              <a:chOff x="289671" y="3263477"/>
              <a:chExt cx="10591800" cy="1981200"/>
            </a:xfrm>
          </p:grpSpPr>
          <p:sp>
            <p:nvSpPr>
              <p:cNvPr id="30" name="Rectangle: Rounded Corners 29"/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: Rounded Corners 30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7011827" y="5530051"/>
              <a:ext cx="604333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Đỏ</a:t>
              </a:r>
              <a:endParaRPr lang="en-US" sz="4000" b="1" dirty="0">
                <a:solidFill>
                  <a:srgbClr val="E76EA3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4215284" y="5208081"/>
              <a:ext cx="1320383" cy="1200401"/>
              <a:chOff x="4264656" y="5208081"/>
              <a:chExt cx="1320383" cy="1200401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264656" y="5244754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40" name="TextBox 39"/>
              <p:cNvSpPr txBox="1"/>
              <p:nvPr/>
            </p:nvSpPr>
            <p:spPr>
              <a:xfrm>
                <a:off x="4687603" y="5208081"/>
                <a:ext cx="474489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6600" b="1" dirty="0">
                    <a:solidFill>
                      <a:srgbClr val="BF465A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</a:t>
                </a:r>
                <a:endParaRPr lang="en-US" sz="6600" b="1" dirty="0">
                  <a:solidFill>
                    <a:srgbClr val="BF465A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41" name="Group 40"/>
          <p:cNvGrpSpPr/>
          <p:nvPr/>
        </p:nvGrpSpPr>
        <p:grpSpPr>
          <a:xfrm flipH="1">
            <a:off x="12520882" y="3828541"/>
            <a:ext cx="3156910" cy="3008811"/>
            <a:chOff x="-3693667" y="2362200"/>
            <a:chExt cx="5025279" cy="4313337"/>
          </a:xfrm>
        </p:grpSpPr>
        <p:pic>
          <p:nvPicPr>
            <p:cNvPr id="44" name="Graphic 4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3693667" y="2362200"/>
              <a:ext cx="3271556" cy="4313337"/>
            </a:xfrm>
            <a:prstGeom prst="rect">
              <a:avLst/>
            </a:prstGeom>
          </p:spPr>
        </p:pic>
        <p:sp>
          <p:nvSpPr>
            <p:cNvPr id="43" name="Speech Bubble: Rectangle with Corners Rounded 42"/>
            <p:cNvSpPr/>
            <p:nvPr/>
          </p:nvSpPr>
          <p:spPr>
            <a:xfrm>
              <a:off x="-1182989" y="2605336"/>
              <a:ext cx="2514601" cy="1570813"/>
            </a:xfrm>
            <a:prstGeom prst="wedgeRoundRectCallout">
              <a:avLst>
                <a:gd name="adj1" fmla="val 379"/>
                <a:gd name="adj2" fmla="val 71232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7C3E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>
                  <a:solidFill>
                    <a:srgbClr val="BF465A"/>
                  </a:solidFill>
                  <a:latin typeface="iCiel Cadena" panose="02000503000000020004" pitchFamily="50" charset="0"/>
                </a:rPr>
                <a:t>Đúng</a:t>
              </a:r>
              <a:r>
                <a:rPr lang="en-US" sz="3600" dirty="0">
                  <a:solidFill>
                    <a:srgbClr val="BF465A"/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3600" dirty="0" err="1">
                  <a:solidFill>
                    <a:srgbClr val="BF465A"/>
                  </a:solidFill>
                  <a:latin typeface="iCiel Cadena" panose="02000503000000020004" pitchFamily="50" charset="0"/>
                </a:rPr>
                <a:t>rồi</a:t>
              </a:r>
              <a:r>
                <a:rPr lang="en-US" sz="3600" dirty="0">
                  <a:solidFill>
                    <a:srgbClr val="BF465A"/>
                  </a:solidFill>
                  <a:latin typeface="iCiel Cadena" panose="02000503000000020004" pitchFamily="50" charset="0"/>
                </a:rPr>
                <a:t>!</a:t>
              </a:r>
              <a:endParaRPr lang="en-US" sz="3600" dirty="0">
                <a:solidFill>
                  <a:srgbClr val="BF465A"/>
                </a:solidFill>
                <a:latin typeface="iCiel Cadena" panose="02000503000000020004" pitchFamily="50" charset="0"/>
              </a:endParaRPr>
            </a:p>
          </p:txBody>
        </p:sp>
      </p:grpSp>
      <p:grpSp>
        <p:nvGrpSpPr>
          <p:cNvPr id="46" name="ChuaChinhXac - 9Slide.vn"/>
          <p:cNvGrpSpPr/>
          <p:nvPr/>
        </p:nvGrpSpPr>
        <p:grpSpPr>
          <a:xfrm flipH="1">
            <a:off x="-5491756" y="0"/>
            <a:ext cx="5154789" cy="3326098"/>
            <a:chOff x="12681831" y="2283709"/>
            <a:chExt cx="6200596" cy="4126860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flipH="1">
              <a:off x="12681831" y="2283709"/>
              <a:ext cx="6200596" cy="4126860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13449760" y="4604723"/>
              <a:ext cx="2332370" cy="135421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4400" dirty="0" err="1">
                  <a:solidFill>
                    <a:srgbClr val="E25A74"/>
                  </a:solidFill>
                  <a:latin typeface="iCiel Cadena" panose="02000503000000020004" pitchFamily="50" charset="0"/>
                </a:rPr>
                <a:t>Chưa</a:t>
              </a:r>
              <a:endParaRPr lang="en-US" sz="4400" dirty="0">
                <a:solidFill>
                  <a:srgbClr val="E25A74"/>
                </a:solidFill>
                <a:latin typeface="iCiel Cadena" panose="02000503000000020004" pitchFamily="50" charset="0"/>
              </a:endParaRPr>
            </a:p>
            <a:p>
              <a:pPr algn="ctr"/>
              <a:r>
                <a:rPr lang="en-US" sz="4400" dirty="0" err="1">
                  <a:solidFill>
                    <a:srgbClr val="E25A74"/>
                  </a:solidFill>
                  <a:latin typeface="iCiel Cadena" panose="02000503000000020004" pitchFamily="50" charset="0"/>
                </a:rPr>
                <a:t>chính</a:t>
              </a:r>
              <a:r>
                <a:rPr lang="en-US" sz="4400" dirty="0">
                  <a:solidFill>
                    <a:srgbClr val="E25A74"/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4400" dirty="0" err="1">
                  <a:solidFill>
                    <a:srgbClr val="E25A74"/>
                  </a:solidFill>
                  <a:latin typeface="iCiel Cadena" panose="02000503000000020004" pitchFamily="50" charset="0"/>
                </a:rPr>
                <a:t>xác</a:t>
              </a:r>
              <a:endParaRPr lang="en-US" sz="4400" dirty="0">
                <a:solidFill>
                  <a:srgbClr val="E25A74"/>
                </a:solidFill>
                <a:latin typeface="iCiel Cadena" panose="02000503000000020004" pitchFamily="50" charset="0"/>
              </a:endParaRPr>
            </a:p>
          </p:txBody>
        </p:sp>
      </p:grpSp>
      <p:grpSp>
        <p:nvGrpSpPr>
          <p:cNvPr id="49" name="Dap an C - 9Slide.vn"/>
          <p:cNvGrpSpPr/>
          <p:nvPr/>
        </p:nvGrpSpPr>
        <p:grpSpPr>
          <a:xfrm>
            <a:off x="6629400" y="5183313"/>
            <a:ext cx="5044329" cy="1421875"/>
            <a:chOff x="4062080" y="5105400"/>
            <a:chExt cx="5044329" cy="1421875"/>
          </a:xfrm>
        </p:grpSpPr>
        <p:grpSp>
          <p:nvGrpSpPr>
            <p:cNvPr id="50" name="Group 49"/>
            <p:cNvGrpSpPr/>
            <p:nvPr/>
          </p:nvGrpSpPr>
          <p:grpSpPr>
            <a:xfrm>
              <a:off x="4062080" y="5105400"/>
              <a:ext cx="5044329" cy="1421875"/>
              <a:chOff x="289671" y="3263477"/>
              <a:chExt cx="10591800" cy="1981200"/>
            </a:xfrm>
          </p:grpSpPr>
          <p:sp>
            <p:nvSpPr>
              <p:cNvPr id="55" name="Rectangle: Rounded Corners 54"/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: Rounded Corners 55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6738067" y="5446821"/>
              <a:ext cx="1151854" cy="67710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4400" b="1" dirty="0" err="1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Vàng</a:t>
              </a:r>
              <a:endParaRPr lang="en-US" sz="4400" b="1" dirty="0">
                <a:solidFill>
                  <a:srgbClr val="E76EA3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4215284" y="5208081"/>
              <a:ext cx="1320383" cy="1200401"/>
              <a:chOff x="4264656" y="5208081"/>
              <a:chExt cx="1320383" cy="1200401"/>
            </a:xfrm>
          </p:grpSpPr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264656" y="5244754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54" name="TextBox 53"/>
              <p:cNvSpPr txBox="1"/>
              <p:nvPr/>
            </p:nvSpPr>
            <p:spPr>
              <a:xfrm>
                <a:off x="4657948" y="5208081"/>
                <a:ext cx="533800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6600" b="1" dirty="0">
                    <a:solidFill>
                      <a:srgbClr val="BF465A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</a:t>
                </a:r>
                <a:endParaRPr lang="en-US" sz="6600" b="1" dirty="0">
                  <a:solidFill>
                    <a:srgbClr val="BF465A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61" name="ChuaChinhXac - 9Slide.vn"/>
          <p:cNvGrpSpPr/>
          <p:nvPr/>
        </p:nvGrpSpPr>
        <p:grpSpPr>
          <a:xfrm flipH="1">
            <a:off x="-5483671" y="0"/>
            <a:ext cx="5154789" cy="3326098"/>
            <a:chOff x="12681831" y="2283709"/>
            <a:chExt cx="6200596" cy="4126860"/>
          </a:xfrm>
        </p:grpSpPr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flipH="1">
              <a:off x="12681831" y="2283709"/>
              <a:ext cx="6200596" cy="4126860"/>
            </a:xfrm>
            <a:prstGeom prst="rect">
              <a:avLst/>
            </a:prstGeom>
          </p:spPr>
        </p:pic>
        <p:sp>
          <p:nvSpPr>
            <p:cNvPr id="63" name="TextBox 62"/>
            <p:cNvSpPr txBox="1"/>
            <p:nvPr/>
          </p:nvSpPr>
          <p:spPr>
            <a:xfrm>
              <a:off x="13449760" y="4604723"/>
              <a:ext cx="2332370" cy="135421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4400" dirty="0" err="1">
                  <a:solidFill>
                    <a:srgbClr val="E25A74"/>
                  </a:solidFill>
                  <a:latin typeface="iCiel Cadena" panose="02000503000000020004" pitchFamily="50" charset="0"/>
                </a:rPr>
                <a:t>Chưa</a:t>
              </a:r>
              <a:endParaRPr lang="en-US" sz="4400" dirty="0">
                <a:solidFill>
                  <a:srgbClr val="E25A74"/>
                </a:solidFill>
                <a:latin typeface="iCiel Cadena" panose="02000503000000020004" pitchFamily="50" charset="0"/>
              </a:endParaRPr>
            </a:p>
            <a:p>
              <a:pPr algn="ctr"/>
              <a:r>
                <a:rPr lang="en-US" sz="4400" dirty="0" err="1">
                  <a:solidFill>
                    <a:srgbClr val="E25A74"/>
                  </a:solidFill>
                  <a:latin typeface="iCiel Cadena" panose="02000503000000020004" pitchFamily="50" charset="0"/>
                </a:rPr>
                <a:t>chính</a:t>
              </a:r>
              <a:r>
                <a:rPr lang="en-US" sz="4400" dirty="0">
                  <a:solidFill>
                    <a:srgbClr val="E25A74"/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4400" dirty="0" err="1">
                  <a:solidFill>
                    <a:srgbClr val="E25A74"/>
                  </a:solidFill>
                  <a:latin typeface="iCiel Cadena" panose="02000503000000020004" pitchFamily="50" charset="0"/>
                </a:rPr>
                <a:t>xác</a:t>
              </a:r>
              <a:endParaRPr lang="en-US" sz="4400" dirty="0">
                <a:solidFill>
                  <a:srgbClr val="E25A74"/>
                </a:solidFill>
                <a:latin typeface="iCiel Cadena" panose="02000503000000020004" pitchFamily="50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1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5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6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2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3" fill="hold">
                          <p:stCondLst>
                            <p:cond delay="0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AmThanhDu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7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9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" presetClass="exit" presetSubtype="8" accel="7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3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7" presetID="42" presetClass="path" presetSubtype="0" fill="hold" nodeType="after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13 -0.03936 L -0.90169 -0.03912 " pathEditMode="relative" rAng="0" ptsTypes="AA" p14:bounceEnd="83000">
                                          <p:cBhvr>
                                            <p:cTn id="58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5156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  <p:seq concurrent="1" nextAc="seek">
                  <p:cTn id="59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0" fill="hold">
                          <p:stCondLst>
                            <p:cond delay="0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42" presetClass="path" presetSubtype="0" autoRev="1" fill="hold" nodeType="click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29167E-6 -1.11111E-6 L 0.75755 -0.00532 " pathEditMode="relative" rAng="0" ptsTypes="AA" p14:bounceEnd="83000">
                                          <p:cBhvr>
                                            <p:cTn id="63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7878" y="-278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64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5" fill="hold">
                          <p:stCondLst>
                            <p:cond delay="0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42" presetClass="path" presetSubtype="0" autoRev="1" fill="hold" nodeType="click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29167E-6 -1.11111E-6 L 0.75755 -0.01713 " pathEditMode="relative" rAng="0" ptsTypes="AA" p14:bounceEnd="70000">
                                          <p:cBhvr>
                                            <p:cTn id="68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7878" y="-856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  <p:seq concurrent="1" nextAc="seek">
                  <p:cTn id="69" restart="whenNotActive" fill="hold" evtFilter="cancelBubble" nodeType="interactiveSeq">
                    <p:stCondLst>
                      <p:cond evt="onClick" delay="0">
                        <p:tgtEl>
                          <p:spTgt spid="4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0" fill="hold">
                          <p:stCondLst>
                            <p:cond delay="0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42" presetClass="path" presetSubtype="0" autoRev="1" fill="hold" nodeType="clickEffect" p14:presetBounceEnd="83000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1.25E-6 -1.11111E-6 L 0.75755 -0.00532 " pathEditMode="relative" rAng="0" ptsTypes="AA" p14:bounceEnd="83000">
                                          <p:cBhvr>
                                            <p:cTn id="73" dur="75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7878" y="-278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9"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2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3" fill="hold">
                          <p:stCondLst>
                            <p:cond delay="0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AmThanhDu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7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9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" presetClass="exit" presetSubtype="8" accel="7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3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7" presetID="42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13 -0.03936 L -0.90169 -0.03912 " pathEditMode="relative" rAng="0" ptsTypes="AA">
                                          <p:cBhvr>
                                            <p:cTn id="58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5156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  <p:seq concurrent="1" nextAc="seek">
                  <p:cTn id="59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0" fill="hold">
                          <p:stCondLst>
                            <p:cond delay="0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42" presetClass="pat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29167E-6 -1.11111E-6 L 0.75755 -0.00532 " pathEditMode="relative" rAng="0" ptsTypes="AA">
                                          <p:cBhvr>
                                            <p:cTn id="63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7878" y="-278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64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5" fill="hold">
                          <p:stCondLst>
                            <p:cond delay="0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42" presetClass="pat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29167E-6 -1.11111E-6 L 0.75755 -0.01713 " pathEditMode="relative" rAng="0" ptsTypes="AA">
                                          <p:cBhvr>
                                            <p:cTn id="68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7878" y="-856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  <p:seq concurrent="1" nextAc="seek">
                  <p:cTn id="69" restart="whenNotActive" fill="hold" evtFilter="cancelBubble" nodeType="interactiveSeq">
                    <p:stCondLst>
                      <p:cond evt="onClick" delay="0">
                        <p:tgtEl>
                          <p:spTgt spid="4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0" fill="hold">
                          <p:stCondLst>
                            <p:cond delay="0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42" presetClass="path" presetSubtype="0" autoRev="1" fill="hold" nodeType="click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1.25E-6 -1.11111E-6 L 0.75755 -0.00532 " pathEditMode="relative" rAng="0" ptsTypes="AA">
                                          <p:cBhvr>
                                            <p:cTn id="73" dur="75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7878" y="-278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9"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ảnh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11856" y="76200"/>
            <a:ext cx="11568289" cy="2675467"/>
            <a:chOff x="166511" y="152399"/>
            <a:chExt cx="11568289" cy="2675467"/>
          </a:xfrm>
        </p:grpSpPr>
        <p:sp>
          <p:nvSpPr>
            <p:cNvPr id="6" name="Rectangle: Rounded Corners 5"/>
            <p:cNvSpPr/>
            <p:nvPr/>
          </p:nvSpPr>
          <p:spPr>
            <a:xfrm>
              <a:off x="1143000" y="499533"/>
              <a:ext cx="10591800" cy="1981200"/>
            </a:xfrm>
            <a:prstGeom prst="roundRect">
              <a:avLst/>
            </a:prstGeom>
            <a:solidFill>
              <a:srgbClr val="FFABC1"/>
            </a:solidFill>
            <a:ln w="38100">
              <a:solidFill>
                <a:srgbClr val="BF46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Rounded Corners 7"/>
            <p:cNvSpPr/>
            <p:nvPr/>
          </p:nvSpPr>
          <p:spPr>
            <a:xfrm>
              <a:off x="1707444" y="665056"/>
              <a:ext cx="9874956" cy="165015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6511" y="152399"/>
              <a:ext cx="2652889" cy="2675467"/>
            </a:xfrm>
            <a:prstGeom prst="rect">
              <a:avLst/>
            </a:prstGeom>
          </p:spPr>
        </p:pic>
      </p:grpSp>
      <p:pic>
        <p:nvPicPr>
          <p:cNvPr id="35" name="Graphic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68091" y="2751400"/>
            <a:ext cx="2591428" cy="341663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4149233" y="778318"/>
                <a:ext cx="5112682" cy="11963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E76EA3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E76EA3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E76EA3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𝟒</m:t>
                        </m:r>
                      </m:den>
                    </m:f>
                    <m:r>
                      <a:rPr lang="en-US" sz="5400" b="1" i="0" smtClean="0">
                        <a:solidFill>
                          <a:srgbClr val="E76EA3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5400" b="1" dirty="0">
                    <a:solidFill>
                      <a:srgbClr val="E76EA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E76EA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số</a:t>
                </a:r>
                <a:r>
                  <a:rPr lang="en-US" sz="4000" b="1" dirty="0">
                    <a:solidFill>
                      <a:srgbClr val="E76EA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E76EA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viên</a:t>
                </a:r>
                <a:r>
                  <a:rPr lang="en-US" sz="4000" b="1" dirty="0">
                    <a:solidFill>
                      <a:srgbClr val="E76EA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bi </a:t>
                </a:r>
                <a:r>
                  <a:rPr lang="en-US" sz="4000" b="1" dirty="0" err="1">
                    <a:solidFill>
                      <a:srgbClr val="E76EA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có</a:t>
                </a:r>
                <a:r>
                  <a:rPr lang="en-US" sz="4000" b="1" dirty="0">
                    <a:solidFill>
                      <a:srgbClr val="E76EA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E76EA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màu</a:t>
                </a:r>
                <a:r>
                  <a:rPr lang="en-US" sz="4000" b="1" dirty="0">
                    <a:solidFill>
                      <a:srgbClr val="E76EA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E76EA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đỏ</a:t>
                </a:r>
                <a:r>
                  <a:rPr lang="en-US" sz="4000" b="1" dirty="0">
                    <a:solidFill>
                      <a:srgbClr val="E76EA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en-US" sz="4000" b="1" dirty="0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9233" y="778318"/>
                <a:ext cx="5112682" cy="1196353"/>
              </a:xfrm>
              <a:prstGeom prst="rect">
                <a:avLst/>
              </a:prstGeom>
              <a:blipFill rotWithShape="1">
                <a:blip r:embed="rId5"/>
                <a:stretch>
                  <a:fillRect l="-636" t="-37" r="-3059" b="38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Graphic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37" y="778318"/>
            <a:ext cx="1628119" cy="137728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287315" y="2438400"/>
            <a:ext cx="5410200" cy="1994677"/>
            <a:chOff x="3434180" y="2155607"/>
            <a:chExt cx="5473148" cy="2954527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H="1">
              <a:off x="3434180" y="2155607"/>
              <a:ext cx="5473148" cy="2221453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3617927" y="2374852"/>
              <a:ext cx="4680546" cy="27352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lang="en-US" sz="4000" b="1" dirty="0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đã</a:t>
              </a:r>
              <a:r>
                <a:rPr lang="en-US" sz="4000" b="1" dirty="0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dựa</a:t>
              </a:r>
              <a:r>
                <a:rPr lang="en-US" sz="4000" b="1" dirty="0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vào</a:t>
              </a:r>
              <a:r>
                <a:rPr lang="en-US" sz="4000" b="1" dirty="0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đâu</a:t>
              </a:r>
              <a:r>
                <a:rPr lang="en-US" sz="4000" b="1" dirty="0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để</a:t>
              </a:r>
              <a:r>
                <a:rPr lang="en-US" sz="4000" b="1" dirty="0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đưa</a:t>
              </a:r>
              <a:r>
                <a:rPr lang="en-US" sz="4000" b="1" dirty="0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ra </a:t>
              </a:r>
              <a:r>
                <a:rPr lang="en-US" sz="4000" b="1" dirty="0" err="1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kết</a:t>
              </a:r>
              <a:r>
                <a:rPr lang="en-US" sz="4000" b="1" dirty="0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quả</a:t>
              </a:r>
              <a:r>
                <a:rPr lang="en-US" sz="4000" b="1" dirty="0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  <a:endParaRPr lang="en-US" sz="4000" b="1" dirty="0">
                <a:solidFill>
                  <a:srgbClr val="E76EA3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28600" y="3962404"/>
            <a:ext cx="8990216" cy="2819396"/>
            <a:chOff x="639806" y="4286959"/>
            <a:chExt cx="7651882" cy="2406897"/>
          </a:xfrm>
        </p:grpSpPr>
        <p:grpSp>
          <p:nvGrpSpPr>
            <p:cNvPr id="41" name="Group 40"/>
            <p:cNvGrpSpPr/>
            <p:nvPr/>
          </p:nvGrpSpPr>
          <p:grpSpPr>
            <a:xfrm>
              <a:off x="639806" y="4286959"/>
              <a:ext cx="7651882" cy="2406897"/>
              <a:chOff x="289671" y="3033825"/>
              <a:chExt cx="10591800" cy="2210852"/>
            </a:xfrm>
          </p:grpSpPr>
          <p:sp>
            <p:nvSpPr>
              <p:cNvPr id="42" name="Rectangle: Rounded Corners 41"/>
              <p:cNvSpPr/>
              <p:nvPr/>
            </p:nvSpPr>
            <p:spPr>
              <a:xfrm>
                <a:off x="289671" y="3033825"/>
                <a:ext cx="10591800" cy="2210852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: Rounded Corners 42"/>
              <p:cNvSpPr/>
              <p:nvPr/>
            </p:nvSpPr>
            <p:spPr>
              <a:xfrm>
                <a:off x="549551" y="3091077"/>
                <a:ext cx="10134715" cy="209476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1043881" y="4411623"/>
                  <a:ext cx="5347133" cy="79742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E25A74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Lấy tổng số viên bi nhân với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𝟒</m:t>
                          </m:r>
                        </m:den>
                      </m:f>
                    </m:oMath>
                  </a14:m>
                  <a:endParaRPr lang="en-US" sz="4000" b="1" dirty="0">
                    <a:solidFill>
                      <a:srgbClr val="E25A74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881" y="4411623"/>
                  <a:ext cx="5347133" cy="797426"/>
                </a:xfrm>
                <a:prstGeom prst="rect">
                  <a:avLst/>
                </a:prstGeom>
                <a:blipFill rotWithShape="1">
                  <a:blip r:embed="rId8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1043880" y="5034958"/>
                  <a:ext cx="6211283" cy="158874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E25A74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𝟐𝟎</m:t>
                      </m:r>
                      <m:r>
                        <a:rPr lang="en-US" sz="4000" b="1" i="1" smtClean="0">
                          <a:solidFill>
                            <a:srgbClr val="E25A7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×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𝟒</m:t>
                          </m:r>
                        </m:den>
                      </m:f>
                      <m:r>
                        <a:rPr lang="en-US" sz="4000" b="1" i="1" smtClean="0">
                          <a:solidFill>
                            <a:srgbClr val="E25A74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rgbClr val="E25A74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𝟓</m:t>
                      </m:r>
                    </m:oMath>
                  </a14:m>
                  <a:r>
                    <a:rPr lang="en-US" sz="4000" b="1" dirty="0">
                      <a:solidFill>
                        <a:srgbClr val="E25A74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(</a:t>
                  </a:r>
                  <a:r>
                    <a:rPr lang="en-US" sz="4000" b="1" dirty="0" err="1">
                      <a:solidFill>
                        <a:srgbClr val="E25A74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viên</a:t>
                  </a:r>
                  <a:r>
                    <a:rPr lang="en-US" sz="4000" b="1" dirty="0">
                      <a:solidFill>
                        <a:srgbClr val="E25A74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bi)</a:t>
                  </a:r>
                  <a:endParaRPr lang="en-US" sz="4000" b="1" dirty="0">
                    <a:solidFill>
                      <a:srgbClr val="E25A74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  <a:p>
                  <a:r>
                    <a:rPr lang="en-US" sz="4000" b="1" dirty="0" err="1">
                      <a:solidFill>
                        <a:srgbClr val="E25A74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Vậy</a:t>
                  </a:r>
                  <a:r>
                    <a:rPr lang="en-US" sz="4000" b="1" dirty="0">
                      <a:solidFill>
                        <a:srgbClr val="E25A74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𝟒</m:t>
                          </m:r>
                        </m:den>
                      </m:f>
                      <m:r>
                        <a:rPr lang="en-US" sz="4400" b="1">
                          <a:solidFill>
                            <a:srgbClr val="E25A74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</m:oMath>
                  </a14:m>
                  <a:r>
                    <a:rPr lang="en-US" sz="4400" b="1" dirty="0">
                      <a:solidFill>
                        <a:srgbClr val="E25A74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  <a:r>
                    <a:rPr lang="en-US" sz="4000" b="1" dirty="0" err="1">
                      <a:solidFill>
                        <a:srgbClr val="E25A74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số</a:t>
                  </a:r>
                  <a:r>
                    <a:rPr lang="en-US" sz="4000" b="1" dirty="0">
                      <a:solidFill>
                        <a:srgbClr val="E25A74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  <a:r>
                    <a:rPr lang="en-US" sz="4000" b="1" dirty="0" err="1">
                      <a:solidFill>
                        <a:srgbClr val="E25A74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viên</a:t>
                  </a:r>
                  <a:r>
                    <a:rPr lang="en-US" sz="4000" b="1" dirty="0">
                      <a:solidFill>
                        <a:srgbClr val="E25A74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bi </a:t>
                  </a:r>
                  <a:r>
                    <a:rPr lang="en-US" sz="4000" b="1" dirty="0" err="1">
                      <a:solidFill>
                        <a:srgbClr val="E25A74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có</a:t>
                  </a:r>
                  <a:r>
                    <a:rPr lang="en-US" sz="4000" b="1" dirty="0">
                      <a:solidFill>
                        <a:srgbClr val="E25A74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  <a:r>
                    <a:rPr lang="en-US" sz="4000" b="1" dirty="0" err="1">
                      <a:solidFill>
                        <a:srgbClr val="E25A74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màu</a:t>
                  </a:r>
                  <a:r>
                    <a:rPr lang="en-US" sz="4000" b="1" dirty="0">
                      <a:solidFill>
                        <a:srgbClr val="E25A74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  <a:r>
                    <a:rPr lang="en-US" sz="4000" b="1" dirty="0" err="1">
                      <a:solidFill>
                        <a:srgbClr val="E25A74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đỏ</a:t>
                  </a:r>
                  <a:r>
                    <a:rPr lang="en-US" sz="4000" b="1" dirty="0">
                      <a:solidFill>
                        <a:srgbClr val="E25A74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.</a:t>
                  </a:r>
                  <a:endParaRPr lang="en-US" sz="4000" b="1" dirty="0">
                    <a:solidFill>
                      <a:srgbClr val="E25A74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880" y="5034958"/>
                  <a:ext cx="6211283" cy="1588740"/>
                </a:xfrm>
                <a:prstGeom prst="rect">
                  <a:avLst/>
                </a:prstGeom>
                <a:blipFill rotWithShape="1">
                  <a:blip r:embed="rId9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72512" y="304800"/>
            <a:ext cx="11341358" cy="1905000"/>
            <a:chOff x="172512" y="914400"/>
            <a:chExt cx="11341358" cy="1905000"/>
          </a:xfrm>
        </p:grpSpPr>
        <p:grpSp>
          <p:nvGrpSpPr>
            <p:cNvPr id="3" name="Group 2"/>
            <p:cNvGrpSpPr/>
            <p:nvPr/>
          </p:nvGrpSpPr>
          <p:grpSpPr>
            <a:xfrm>
              <a:off x="172512" y="914400"/>
              <a:ext cx="11341358" cy="1905000"/>
              <a:chOff x="172512" y="914400"/>
              <a:chExt cx="11341358" cy="1905000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985282" y="914400"/>
                <a:ext cx="10528588" cy="1905000"/>
                <a:chOff x="289671" y="3263477"/>
                <a:chExt cx="10591800" cy="2369716"/>
              </a:xfrm>
            </p:grpSpPr>
            <p:sp>
              <p:nvSpPr>
                <p:cNvPr id="7" name="Rectangle: Rounded Corners 6"/>
                <p:cNvSpPr/>
                <p:nvPr/>
              </p:nvSpPr>
              <p:spPr>
                <a:xfrm>
                  <a:off x="289671" y="3263477"/>
                  <a:ext cx="10591800" cy="2369716"/>
                </a:xfrm>
                <a:prstGeom prst="roundRect">
                  <a:avLst>
                    <a:gd name="adj" fmla="val 35907"/>
                  </a:avLst>
                </a:prstGeom>
                <a:solidFill>
                  <a:srgbClr val="FFABC1"/>
                </a:solidFill>
                <a:ln w="38100">
                  <a:solidFill>
                    <a:srgbClr val="BF465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Rectangle: Rounded Corners 7"/>
                <p:cNvSpPr/>
                <p:nvPr/>
              </p:nvSpPr>
              <p:spPr>
                <a:xfrm>
                  <a:off x="507631" y="3390949"/>
                  <a:ext cx="10183192" cy="2147456"/>
                </a:xfrm>
                <a:prstGeom prst="roundRect">
                  <a:avLst>
                    <a:gd name="adj" fmla="val 38173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2512" y="1250250"/>
                <a:ext cx="1390255" cy="1390255"/>
              </a:xfrm>
              <a:prstGeom prst="rect">
                <a:avLst/>
              </a:prstGeom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1413640" y="1066800"/>
                <a:ext cx="9699019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3200" b="1" dirty="0" err="1">
                    <a:solidFill>
                      <a:srgbClr val="E7788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Bài</a:t>
                </a:r>
                <a:r>
                  <a:rPr lang="en-US" sz="3200" b="1" dirty="0">
                    <a:solidFill>
                      <a:srgbClr val="E7788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3. </a:t>
                </a:r>
                <a:r>
                  <a:rPr lang="en-US" sz="3200" b="1" dirty="0" err="1">
                    <a:solidFill>
                      <a:srgbClr val="E7788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Tìm</a:t>
                </a:r>
                <a:r>
                  <a:rPr lang="en-US" sz="3200" b="1" dirty="0">
                    <a:solidFill>
                      <a:srgbClr val="E7788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E7788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các</a:t>
                </a:r>
                <a:r>
                  <a:rPr lang="en-US" sz="3200" b="1" dirty="0">
                    <a:solidFill>
                      <a:srgbClr val="E7788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E7788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phân</a:t>
                </a:r>
                <a:r>
                  <a:rPr lang="en-US" sz="3200" b="1" dirty="0">
                    <a:solidFill>
                      <a:srgbClr val="E7788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E7788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số</a:t>
                </a:r>
                <a:r>
                  <a:rPr lang="en-US" sz="3200" b="1" dirty="0">
                    <a:solidFill>
                      <a:srgbClr val="E7788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E7788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bằng</a:t>
                </a:r>
                <a:r>
                  <a:rPr lang="en-US" sz="3200" b="1" dirty="0">
                    <a:solidFill>
                      <a:srgbClr val="E7788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E7788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nhau</a:t>
                </a:r>
                <a:r>
                  <a:rPr lang="en-US" sz="3200" b="1" dirty="0">
                    <a:solidFill>
                      <a:srgbClr val="E7788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E7788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trong</a:t>
                </a:r>
                <a:r>
                  <a:rPr lang="en-US" sz="3200" b="1" dirty="0">
                    <a:solidFill>
                      <a:srgbClr val="E7788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E7788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các</a:t>
                </a:r>
                <a:r>
                  <a:rPr lang="en-US" sz="3200" b="1" dirty="0">
                    <a:solidFill>
                      <a:srgbClr val="E7788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E7788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phân</a:t>
                </a:r>
                <a:r>
                  <a:rPr lang="en-US" sz="3200" b="1" dirty="0">
                    <a:solidFill>
                      <a:srgbClr val="E7788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E7788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số</a:t>
                </a:r>
                <a:r>
                  <a:rPr lang="en-US" sz="3200" b="1" dirty="0">
                    <a:solidFill>
                      <a:srgbClr val="E7788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E7788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sau</a:t>
                </a:r>
                <a:r>
                  <a:rPr lang="en-US" sz="3200" b="1" dirty="0">
                    <a:solidFill>
                      <a:srgbClr val="E7788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endParaRPr lang="en-US" sz="19900" b="1" dirty="0">
                  <a:solidFill>
                    <a:srgbClr val="E7788E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Box 8"/>
                <p:cNvSpPr txBox="1"/>
                <p:nvPr/>
              </p:nvSpPr>
              <p:spPr>
                <a:xfrm>
                  <a:off x="4038600" y="1600200"/>
                  <a:ext cx="4191000" cy="105227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600" b="1" i="1" smtClean="0">
                                <a:solidFill>
                                  <a:srgbClr val="E25A74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1" i="0" smtClean="0">
                                <a:solidFill>
                                  <a:srgbClr val="E25A74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3600" b="1" i="0" smtClean="0">
                                <a:solidFill>
                                  <a:srgbClr val="E25A74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  <m:r>
                          <a:rPr lang="en-US" sz="3600" b="1" i="0" smtClean="0">
                            <a:solidFill>
                              <a:srgbClr val="E25A74"/>
                            </a:solidFill>
                            <a:effectLst/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3600" b="1" i="1" smtClean="0">
                                <a:solidFill>
                                  <a:srgbClr val="E25A74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1" i="0" smtClean="0">
                                <a:solidFill>
                                  <a:srgbClr val="E25A74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3600" b="1" i="0" smtClean="0">
                                <a:solidFill>
                                  <a:srgbClr val="E25A74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𝟖</m:t>
                            </m:r>
                          </m:den>
                        </m:f>
                        <m:r>
                          <a:rPr lang="en-US" sz="3600" b="1" i="0">
                            <a:solidFill>
                              <a:srgbClr val="E25A74"/>
                            </a:solidFill>
                            <a:effectLst/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3600" b="1" i="1">
                                <a:solidFill>
                                  <a:srgbClr val="E25A74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1" i="0" smtClean="0">
                                <a:solidFill>
                                  <a:srgbClr val="E25A74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𝟏𝟓</m:t>
                            </m:r>
                          </m:num>
                          <m:den>
                            <m:r>
                              <a:rPr lang="en-US" sz="3600" b="1" i="0" smtClean="0">
                                <a:solidFill>
                                  <a:srgbClr val="E25A74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𝟐𝟓</m:t>
                            </m:r>
                          </m:den>
                        </m:f>
                        <m:r>
                          <a:rPr lang="en-US" sz="3600" b="1" i="0">
                            <a:solidFill>
                              <a:srgbClr val="E25A74"/>
                            </a:solidFill>
                            <a:effectLst/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3600" b="1" i="1">
                                <a:solidFill>
                                  <a:srgbClr val="E25A74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1" i="0" smtClean="0">
                                <a:solidFill>
                                  <a:srgbClr val="E25A74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𝟗</m:t>
                            </m:r>
                          </m:num>
                          <m:den>
                            <m:r>
                              <a:rPr lang="en-US" sz="3600" b="1" i="0" smtClean="0">
                                <a:solidFill>
                                  <a:srgbClr val="E25A74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𝟏𝟓</m:t>
                            </m:r>
                          </m:den>
                        </m:f>
                        <m:r>
                          <a:rPr lang="en-US" sz="3600" b="1" i="0">
                            <a:solidFill>
                              <a:srgbClr val="E25A74"/>
                            </a:solidFill>
                            <a:effectLst/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3600" b="1" i="1">
                                <a:solidFill>
                                  <a:srgbClr val="E25A74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1" i="0" smtClean="0">
                                <a:solidFill>
                                  <a:srgbClr val="E25A74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𝟐𝟎</m:t>
                            </m:r>
                          </m:num>
                          <m:den>
                            <m:r>
                              <a:rPr lang="en-US" sz="3600" b="1" i="0" smtClean="0">
                                <a:solidFill>
                                  <a:srgbClr val="E25A74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𝟑𝟐</m:t>
                            </m:r>
                          </m:den>
                        </m:f>
                        <m:r>
                          <a:rPr lang="en-US" sz="3600" b="1" i="0">
                            <a:solidFill>
                              <a:srgbClr val="E25A74"/>
                            </a:solidFill>
                            <a:effectLst/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3600" b="1" i="1">
                                <a:solidFill>
                                  <a:srgbClr val="E25A74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1" i="0" smtClean="0">
                                <a:solidFill>
                                  <a:srgbClr val="E25A74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𝟐𝟏</m:t>
                            </m:r>
                          </m:num>
                          <m:den>
                            <m:r>
                              <a:rPr lang="en-US" sz="3600" b="1" i="0" smtClean="0">
                                <a:solidFill>
                                  <a:srgbClr val="E25A74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𝟑𝟓</m:t>
                            </m:r>
                          </m:den>
                        </m:f>
                      </m:oMath>
                    </m:oMathPara>
                  </a14:m>
                  <a:endParaRPr lang="en-US" sz="3600" b="1" dirty="0">
                    <a:solidFill>
                      <a:srgbClr val="E25A74"/>
                    </a:solidFill>
                    <a:effectLst/>
                  </a:endParaRPr>
                </a:p>
              </p:txBody>
            </p:sp>
          </mc:Choice>
          <mc:Fallback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8600" y="1600200"/>
                  <a:ext cx="4191000" cy="1052276"/>
                </a:xfrm>
                <a:prstGeom prst="rect">
                  <a:avLst/>
                </a:prstGeom>
                <a:blipFill rotWithShape="1">
                  <a:blip r:embed="rId2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7" name="Graphic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7978" y="3876488"/>
            <a:ext cx="2252019" cy="2969143"/>
          </a:xfrm>
          <a:prstGeom prst="rect">
            <a:avLst/>
          </a:prstGeom>
        </p:spPr>
      </p:pic>
      <p:grpSp>
        <p:nvGrpSpPr>
          <p:cNvPr id="48" name="Group 47"/>
          <p:cNvGrpSpPr/>
          <p:nvPr/>
        </p:nvGrpSpPr>
        <p:grpSpPr>
          <a:xfrm>
            <a:off x="4978084" y="3245937"/>
            <a:ext cx="5171610" cy="1905000"/>
            <a:chOff x="3400014" y="2155607"/>
            <a:chExt cx="5507314" cy="3075249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3434180" y="2155607"/>
              <a:ext cx="5473148" cy="3075249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3400014" y="2844072"/>
              <a:ext cx="5116447" cy="158990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lang="en-US" sz="3200" b="1" dirty="0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sẽ</a:t>
              </a:r>
              <a:r>
                <a:rPr lang="en-US" sz="3200" b="1" dirty="0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làm</a:t>
              </a:r>
              <a:r>
                <a:rPr lang="en-US" sz="3200" b="1" dirty="0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thế</a:t>
              </a:r>
              <a:r>
                <a:rPr lang="en-US" sz="3200" b="1" dirty="0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nào</a:t>
              </a:r>
              <a:endParaRPr lang="en-US" sz="3200" b="1" dirty="0">
                <a:solidFill>
                  <a:srgbClr val="E76EA3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sz="3200" b="1" dirty="0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để</a:t>
              </a:r>
              <a:r>
                <a:rPr lang="en-US" sz="3200" b="1" dirty="0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tìm</a:t>
              </a:r>
              <a:r>
                <a:rPr lang="en-US" sz="3200" b="1" dirty="0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phân</a:t>
              </a:r>
              <a:r>
                <a:rPr lang="en-US" sz="3200" b="1" dirty="0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số</a:t>
              </a:r>
              <a:r>
                <a:rPr lang="en-US" sz="3200" b="1" dirty="0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bằng</a:t>
              </a:r>
              <a:r>
                <a:rPr lang="en-US" sz="3200" b="1" dirty="0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nhau</a:t>
              </a:r>
              <a:r>
                <a:rPr lang="en-US" sz="3200" b="1" dirty="0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  <a:endParaRPr lang="en-US" sz="3200" b="1" dirty="0">
                <a:solidFill>
                  <a:srgbClr val="E76EA3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24428" y="2590800"/>
            <a:ext cx="4985738" cy="3962400"/>
            <a:chOff x="184289" y="2590800"/>
            <a:chExt cx="4758648" cy="3962400"/>
          </a:xfrm>
        </p:grpSpPr>
        <p:grpSp>
          <p:nvGrpSpPr>
            <p:cNvPr id="52" name="Group 51"/>
            <p:cNvGrpSpPr/>
            <p:nvPr/>
          </p:nvGrpSpPr>
          <p:grpSpPr>
            <a:xfrm>
              <a:off x="184289" y="2590800"/>
              <a:ext cx="4758648" cy="3962400"/>
              <a:chOff x="3934353" y="2590800"/>
              <a:chExt cx="4758648" cy="3962400"/>
            </a:xfrm>
          </p:grpSpPr>
          <p:sp>
            <p:nvSpPr>
              <p:cNvPr id="54" name="Rectangle: Rounded Corners 53"/>
              <p:cNvSpPr/>
              <p:nvPr/>
            </p:nvSpPr>
            <p:spPr>
              <a:xfrm>
                <a:off x="4259610" y="2590800"/>
                <a:ext cx="4413700" cy="3962400"/>
              </a:xfrm>
              <a:prstGeom prst="roundRect">
                <a:avLst>
                  <a:gd name="adj" fmla="val 11479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Arrow: Chevron 54"/>
              <p:cNvSpPr/>
              <p:nvPr/>
            </p:nvSpPr>
            <p:spPr>
              <a:xfrm rot="10800000">
                <a:off x="3934353" y="2922035"/>
                <a:ext cx="2031043" cy="686211"/>
              </a:xfrm>
              <a:prstGeom prst="chevron">
                <a:avLst/>
              </a:prstGeom>
              <a:solidFill>
                <a:srgbClr val="FFCD69"/>
              </a:solidFill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4407492" y="2968938"/>
                <a:ext cx="108476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:r>
                  <a:rPr lang="en-US" sz="3600" dirty="0" err="1">
                    <a:solidFill>
                      <a:srgbClr val="1E1E1E"/>
                    </a:solidFill>
                    <a:latin typeface="#9Slide07 IcielPony" panose="02000000000000000000" pitchFamily="2" charset="0"/>
                  </a:rPr>
                  <a:t>Gợi</a:t>
                </a:r>
                <a:r>
                  <a:rPr lang="en-US" sz="3600" dirty="0">
                    <a:solidFill>
                      <a:srgbClr val="1E1E1E"/>
                    </a:solidFill>
                    <a:latin typeface="#9Slide07 IcielPony" panose="02000000000000000000" pitchFamily="2" charset="0"/>
                  </a:rPr>
                  <a:t> ý</a:t>
                </a:r>
                <a:endParaRPr lang="en-US" sz="3600" dirty="0">
                  <a:solidFill>
                    <a:srgbClr val="1E1E1E"/>
                  </a:solidFill>
                  <a:latin typeface="#9Slide07 IcielPony" panose="02000000000000000000" pitchFamily="2" charset="0"/>
                </a:endParaRPr>
              </a:p>
            </p:txBody>
          </p:sp>
          <p:sp>
            <p:nvSpPr>
              <p:cNvPr id="57" name="Heart 56"/>
              <p:cNvSpPr/>
              <p:nvPr/>
            </p:nvSpPr>
            <p:spPr>
              <a:xfrm>
                <a:off x="8007201" y="5841126"/>
                <a:ext cx="685800" cy="609600"/>
              </a:xfrm>
              <a:prstGeom prst="heart">
                <a:avLst/>
              </a:prstGeom>
              <a:solidFill>
                <a:srgbClr val="FFCD69"/>
              </a:solidFill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3" name="TextBox 52"/>
            <p:cNvSpPr txBox="1"/>
            <p:nvPr/>
          </p:nvSpPr>
          <p:spPr>
            <a:xfrm>
              <a:off x="775873" y="4141217"/>
              <a:ext cx="3971451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457200" indent="-457200" algn="l">
                <a:buFont typeface="Wingdings" panose="05000000000000000000" pitchFamily="2" charset="2"/>
                <a:buChar char="ü"/>
              </a:pPr>
              <a:r>
                <a:rPr lang="en-US" sz="3600" dirty="0" err="1">
                  <a:solidFill>
                    <a:srgbClr val="ED5565"/>
                  </a:solidFill>
                </a:rPr>
                <a:t>Quy</a:t>
              </a:r>
              <a:r>
                <a:rPr lang="en-US" sz="3600" dirty="0">
                  <a:solidFill>
                    <a:srgbClr val="ED5565"/>
                  </a:solidFill>
                </a:rPr>
                <a:t> </a:t>
              </a:r>
              <a:r>
                <a:rPr lang="en-US" sz="3600" dirty="0" err="1">
                  <a:solidFill>
                    <a:srgbClr val="ED5565"/>
                  </a:solidFill>
                </a:rPr>
                <a:t>đồng</a:t>
              </a:r>
              <a:r>
                <a:rPr lang="en-US" sz="3600" dirty="0">
                  <a:solidFill>
                    <a:srgbClr val="ED5565"/>
                  </a:solidFill>
                </a:rPr>
                <a:t> </a:t>
              </a:r>
              <a:r>
                <a:rPr lang="en-US" sz="3600" dirty="0" err="1">
                  <a:solidFill>
                    <a:srgbClr val="ED5565"/>
                  </a:solidFill>
                </a:rPr>
                <a:t>mẫu</a:t>
              </a:r>
              <a:r>
                <a:rPr lang="en-US" sz="3600" dirty="0">
                  <a:solidFill>
                    <a:srgbClr val="ED5565"/>
                  </a:solidFill>
                </a:rPr>
                <a:t> </a:t>
              </a:r>
              <a:r>
                <a:rPr lang="en-US" sz="3600" dirty="0" err="1">
                  <a:solidFill>
                    <a:srgbClr val="ED5565"/>
                  </a:solidFill>
                </a:rPr>
                <a:t>số</a:t>
              </a:r>
              <a:r>
                <a:rPr lang="en-US" sz="3600" dirty="0">
                  <a:solidFill>
                    <a:srgbClr val="ED5565"/>
                  </a:solidFill>
                </a:rPr>
                <a:t>.</a:t>
              </a:r>
              <a:endParaRPr lang="en-US" sz="3600" dirty="0">
                <a:solidFill>
                  <a:srgbClr val="ED5565"/>
                </a:solidFill>
              </a:endParaRPr>
            </a:p>
            <a:p>
              <a:pPr marL="457200" indent="-457200" algn="l">
                <a:buFont typeface="Wingdings" panose="05000000000000000000" pitchFamily="2" charset="2"/>
                <a:buChar char="ü"/>
              </a:pPr>
              <a:r>
                <a:rPr lang="en-US" sz="3600" dirty="0" err="1">
                  <a:solidFill>
                    <a:srgbClr val="ED5565"/>
                  </a:solidFill>
                </a:rPr>
                <a:t>Rút</a:t>
              </a:r>
              <a:r>
                <a:rPr lang="en-US" sz="3600" dirty="0">
                  <a:solidFill>
                    <a:srgbClr val="ED5565"/>
                  </a:solidFill>
                </a:rPr>
                <a:t> </a:t>
              </a:r>
              <a:r>
                <a:rPr lang="en-US" sz="3600" dirty="0" err="1">
                  <a:solidFill>
                    <a:srgbClr val="ED5565"/>
                  </a:solidFill>
                </a:rPr>
                <a:t>gọn</a:t>
              </a:r>
              <a:r>
                <a:rPr lang="en-US" sz="3600" dirty="0">
                  <a:solidFill>
                    <a:srgbClr val="ED5565"/>
                  </a:solidFill>
                </a:rPr>
                <a:t> </a:t>
              </a:r>
              <a:r>
                <a:rPr lang="en-US" sz="3600" dirty="0" err="1">
                  <a:solidFill>
                    <a:srgbClr val="ED5565"/>
                  </a:solidFill>
                </a:rPr>
                <a:t>phân</a:t>
              </a:r>
              <a:r>
                <a:rPr lang="en-US" sz="3600" dirty="0">
                  <a:solidFill>
                    <a:srgbClr val="ED5565"/>
                  </a:solidFill>
                </a:rPr>
                <a:t> </a:t>
              </a:r>
              <a:r>
                <a:rPr lang="en-US" sz="3600" dirty="0" err="1">
                  <a:solidFill>
                    <a:srgbClr val="ED5565"/>
                  </a:solidFill>
                </a:rPr>
                <a:t>số</a:t>
              </a:r>
              <a:r>
                <a:rPr lang="en-US" sz="3600" dirty="0">
                  <a:solidFill>
                    <a:srgbClr val="ED5565"/>
                  </a:solidFill>
                </a:rPr>
                <a:t>.</a:t>
              </a:r>
              <a:endParaRPr lang="en-US" sz="3600" dirty="0">
                <a:solidFill>
                  <a:srgbClr val="ED5565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72512" y="304800"/>
            <a:ext cx="11341358" cy="1905000"/>
            <a:chOff x="172512" y="914400"/>
            <a:chExt cx="11341358" cy="1905000"/>
          </a:xfrm>
        </p:grpSpPr>
        <p:grpSp>
          <p:nvGrpSpPr>
            <p:cNvPr id="3" name="Group 2"/>
            <p:cNvGrpSpPr/>
            <p:nvPr/>
          </p:nvGrpSpPr>
          <p:grpSpPr>
            <a:xfrm>
              <a:off x="172512" y="914400"/>
              <a:ext cx="11341358" cy="1905000"/>
              <a:chOff x="172512" y="914400"/>
              <a:chExt cx="11341358" cy="1905000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985282" y="914400"/>
                <a:ext cx="10528588" cy="1905000"/>
                <a:chOff x="289671" y="3263477"/>
                <a:chExt cx="10591800" cy="2369716"/>
              </a:xfrm>
            </p:grpSpPr>
            <p:sp>
              <p:nvSpPr>
                <p:cNvPr id="7" name="Rectangle: Rounded Corners 6"/>
                <p:cNvSpPr/>
                <p:nvPr/>
              </p:nvSpPr>
              <p:spPr>
                <a:xfrm>
                  <a:off x="289671" y="3263477"/>
                  <a:ext cx="10591800" cy="2369716"/>
                </a:xfrm>
                <a:prstGeom prst="roundRect">
                  <a:avLst>
                    <a:gd name="adj" fmla="val 35907"/>
                  </a:avLst>
                </a:prstGeom>
                <a:solidFill>
                  <a:srgbClr val="FFABC1"/>
                </a:solidFill>
                <a:ln w="38100">
                  <a:solidFill>
                    <a:srgbClr val="BF465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Rectangle: Rounded Corners 7"/>
                <p:cNvSpPr/>
                <p:nvPr/>
              </p:nvSpPr>
              <p:spPr>
                <a:xfrm>
                  <a:off x="507631" y="3390949"/>
                  <a:ext cx="10183192" cy="2147456"/>
                </a:xfrm>
                <a:prstGeom prst="roundRect">
                  <a:avLst>
                    <a:gd name="adj" fmla="val 38173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2512" y="1250250"/>
                <a:ext cx="1390255" cy="1390255"/>
              </a:xfrm>
              <a:prstGeom prst="rect">
                <a:avLst/>
              </a:prstGeom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1413640" y="1066800"/>
                <a:ext cx="9699019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3200" b="1" dirty="0" err="1">
                    <a:solidFill>
                      <a:srgbClr val="E7788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Bài</a:t>
                </a:r>
                <a:r>
                  <a:rPr lang="en-US" sz="3200" b="1" dirty="0">
                    <a:solidFill>
                      <a:srgbClr val="E7788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3. </a:t>
                </a:r>
                <a:r>
                  <a:rPr lang="en-US" sz="3200" b="1" dirty="0" err="1">
                    <a:solidFill>
                      <a:srgbClr val="E7788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Tìm</a:t>
                </a:r>
                <a:r>
                  <a:rPr lang="en-US" sz="3200" b="1" dirty="0">
                    <a:solidFill>
                      <a:srgbClr val="E7788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E7788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các</a:t>
                </a:r>
                <a:r>
                  <a:rPr lang="en-US" sz="3200" b="1" dirty="0">
                    <a:solidFill>
                      <a:srgbClr val="E7788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E7788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phân</a:t>
                </a:r>
                <a:r>
                  <a:rPr lang="en-US" sz="3200" b="1" dirty="0">
                    <a:solidFill>
                      <a:srgbClr val="E7788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E7788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số</a:t>
                </a:r>
                <a:r>
                  <a:rPr lang="en-US" sz="3200" b="1" dirty="0">
                    <a:solidFill>
                      <a:srgbClr val="E7788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E7788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bằng</a:t>
                </a:r>
                <a:r>
                  <a:rPr lang="en-US" sz="3200" b="1" dirty="0">
                    <a:solidFill>
                      <a:srgbClr val="E7788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E7788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nhau</a:t>
                </a:r>
                <a:r>
                  <a:rPr lang="en-US" sz="3200" b="1" dirty="0">
                    <a:solidFill>
                      <a:srgbClr val="E7788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E7788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trong</a:t>
                </a:r>
                <a:r>
                  <a:rPr lang="en-US" sz="3200" b="1" dirty="0">
                    <a:solidFill>
                      <a:srgbClr val="E7788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E7788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các</a:t>
                </a:r>
                <a:r>
                  <a:rPr lang="en-US" sz="3200" b="1" dirty="0">
                    <a:solidFill>
                      <a:srgbClr val="E7788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E7788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phân</a:t>
                </a:r>
                <a:r>
                  <a:rPr lang="en-US" sz="3200" b="1" dirty="0">
                    <a:solidFill>
                      <a:srgbClr val="E7788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E7788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số</a:t>
                </a:r>
                <a:r>
                  <a:rPr lang="en-US" sz="3200" b="1" dirty="0">
                    <a:solidFill>
                      <a:srgbClr val="E7788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E7788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sau</a:t>
                </a:r>
                <a:r>
                  <a:rPr lang="en-US" sz="3200" b="1" dirty="0">
                    <a:solidFill>
                      <a:srgbClr val="E7788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endParaRPr lang="en-US" sz="19900" b="1" dirty="0">
                  <a:solidFill>
                    <a:srgbClr val="E7788E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Box 8"/>
                <p:cNvSpPr txBox="1"/>
                <p:nvPr/>
              </p:nvSpPr>
              <p:spPr>
                <a:xfrm>
                  <a:off x="4038600" y="1600200"/>
                  <a:ext cx="4191000" cy="105227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600" b="1" i="1" smtClean="0">
                                <a:solidFill>
                                  <a:srgbClr val="E25A74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1" i="0" smtClean="0">
                                <a:solidFill>
                                  <a:srgbClr val="E25A74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3600" b="1" i="0" smtClean="0">
                                <a:solidFill>
                                  <a:srgbClr val="E25A74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  <m:r>
                          <a:rPr lang="en-US" sz="3600" b="1" i="0" smtClean="0">
                            <a:solidFill>
                              <a:srgbClr val="E25A74"/>
                            </a:solidFill>
                            <a:effectLst/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3600" b="1" i="1" smtClean="0">
                                <a:solidFill>
                                  <a:srgbClr val="E25A74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1" i="0" smtClean="0">
                                <a:solidFill>
                                  <a:srgbClr val="E25A74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3600" b="1" i="0" smtClean="0">
                                <a:solidFill>
                                  <a:srgbClr val="E25A74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𝟖</m:t>
                            </m:r>
                          </m:den>
                        </m:f>
                        <m:r>
                          <a:rPr lang="en-US" sz="3600" b="1" i="0">
                            <a:solidFill>
                              <a:srgbClr val="E25A74"/>
                            </a:solidFill>
                            <a:effectLst/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3600" b="1" i="1">
                                <a:solidFill>
                                  <a:srgbClr val="E25A74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1" i="0" smtClean="0">
                                <a:solidFill>
                                  <a:srgbClr val="E25A74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𝟏𝟓</m:t>
                            </m:r>
                          </m:num>
                          <m:den>
                            <m:r>
                              <a:rPr lang="en-US" sz="3600" b="1" i="0" smtClean="0">
                                <a:solidFill>
                                  <a:srgbClr val="E25A74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𝟐𝟓</m:t>
                            </m:r>
                          </m:den>
                        </m:f>
                        <m:r>
                          <a:rPr lang="en-US" sz="3600" b="1" i="0">
                            <a:solidFill>
                              <a:srgbClr val="E25A74"/>
                            </a:solidFill>
                            <a:effectLst/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3600" b="1" i="1">
                                <a:solidFill>
                                  <a:srgbClr val="E25A74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1" i="0" smtClean="0">
                                <a:solidFill>
                                  <a:srgbClr val="E25A74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𝟗</m:t>
                            </m:r>
                          </m:num>
                          <m:den>
                            <m:r>
                              <a:rPr lang="en-US" sz="3600" b="1" i="0" smtClean="0">
                                <a:solidFill>
                                  <a:srgbClr val="E25A74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𝟏𝟓</m:t>
                            </m:r>
                          </m:den>
                        </m:f>
                        <m:r>
                          <a:rPr lang="en-US" sz="3600" b="1" i="0">
                            <a:solidFill>
                              <a:srgbClr val="E25A74"/>
                            </a:solidFill>
                            <a:effectLst/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3600" b="1" i="1">
                                <a:solidFill>
                                  <a:srgbClr val="E25A74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1" i="0" smtClean="0">
                                <a:solidFill>
                                  <a:srgbClr val="E25A74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𝟐𝟎</m:t>
                            </m:r>
                          </m:num>
                          <m:den>
                            <m:r>
                              <a:rPr lang="en-US" sz="3600" b="1" i="0" smtClean="0">
                                <a:solidFill>
                                  <a:srgbClr val="E25A74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𝟑𝟐</m:t>
                            </m:r>
                          </m:den>
                        </m:f>
                        <m:r>
                          <a:rPr lang="en-US" sz="3600" b="1" i="0">
                            <a:solidFill>
                              <a:srgbClr val="E25A74"/>
                            </a:solidFill>
                            <a:effectLst/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3600" b="1" i="1">
                                <a:solidFill>
                                  <a:srgbClr val="E25A74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1" i="0" smtClean="0">
                                <a:solidFill>
                                  <a:srgbClr val="E25A74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𝟐𝟏</m:t>
                            </m:r>
                          </m:num>
                          <m:den>
                            <m:r>
                              <a:rPr lang="en-US" sz="3600" b="1" i="0" smtClean="0">
                                <a:solidFill>
                                  <a:srgbClr val="E25A74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𝟑𝟓</m:t>
                            </m:r>
                          </m:den>
                        </m:f>
                      </m:oMath>
                    </m:oMathPara>
                  </a14:m>
                  <a:endParaRPr lang="en-US" sz="3600" b="1" dirty="0">
                    <a:solidFill>
                      <a:srgbClr val="E25A74"/>
                    </a:solidFill>
                    <a:effectLst/>
                  </a:endParaRPr>
                </a:p>
              </p:txBody>
            </p:sp>
          </mc:Choice>
          <mc:Fallback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8600" y="1600200"/>
                  <a:ext cx="4191000" cy="1052276"/>
                </a:xfrm>
                <a:prstGeom prst="rect">
                  <a:avLst/>
                </a:prstGeom>
                <a:blipFill rotWithShape="1">
                  <a:blip r:embed="rId2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1428109" y="3722940"/>
                <a:ext cx="1009141" cy="10407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E25A74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0" smtClean="0">
                              <a:solidFill>
                                <a:srgbClr val="E25A74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600" b="1" i="0" smtClean="0">
                              <a:solidFill>
                                <a:srgbClr val="E25A74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600" b="1" dirty="0">
                  <a:solidFill>
                    <a:srgbClr val="E25A74"/>
                  </a:solidFill>
                  <a:effectLst/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109" y="3722940"/>
                <a:ext cx="1009141" cy="1040734"/>
              </a:xfrm>
              <a:prstGeom prst="rect">
                <a:avLst/>
              </a:prstGeom>
              <a:blipFill rotWithShape="1">
                <a:blip r:embed="rId3"/>
                <a:stretch>
                  <a:fillRect l="-62" t="-55" r="12" b="5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8801100" y="3695741"/>
                <a:ext cx="674899" cy="10522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E25A74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0" smtClean="0">
                              <a:solidFill>
                                <a:srgbClr val="E25A74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600" b="1" i="0" smtClean="0">
                              <a:solidFill>
                                <a:srgbClr val="E25A74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3600" b="1" dirty="0">
                  <a:solidFill>
                    <a:srgbClr val="E25A74"/>
                  </a:solidFill>
                  <a:effectLst/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1100" y="3695741"/>
                <a:ext cx="674899" cy="1052276"/>
              </a:xfrm>
              <a:prstGeom prst="rect">
                <a:avLst/>
              </a:prstGeom>
              <a:blipFill rotWithShape="1">
                <a:blip r:embed="rId4"/>
                <a:stretch>
                  <a:fillRect t="-4" r="78" b="1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2428280" y="3711398"/>
                <a:ext cx="1009141" cy="10522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solidFill>
                                <a:srgbClr val="E25A74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0" smtClean="0">
                              <a:solidFill>
                                <a:srgbClr val="E25A74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𝟏𝟓</m:t>
                          </m:r>
                        </m:num>
                        <m:den>
                          <m:r>
                            <a:rPr lang="en-US" sz="3600" b="1" i="0" smtClean="0">
                              <a:solidFill>
                                <a:srgbClr val="E25A74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lang="en-US" sz="3600" b="1" dirty="0">
                  <a:solidFill>
                    <a:srgbClr val="E25A74"/>
                  </a:solidFill>
                  <a:effectLst/>
                </a:endParaRPr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8280" y="3711398"/>
                <a:ext cx="1009141" cy="1052276"/>
              </a:xfrm>
              <a:prstGeom prst="rect">
                <a:avLst/>
              </a:prstGeom>
              <a:blipFill rotWithShape="1">
                <a:blip r:embed="rId5"/>
                <a:stretch>
                  <a:fillRect l="-4" t="-44" r="16" b="5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3428451" y="3711398"/>
                <a:ext cx="1009141" cy="10522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solidFill>
                                <a:srgbClr val="E25A74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0" smtClean="0">
                              <a:solidFill>
                                <a:srgbClr val="E25A74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600" b="1" i="0" smtClean="0">
                              <a:solidFill>
                                <a:srgbClr val="E25A74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US" sz="3600" b="1" dirty="0">
                  <a:solidFill>
                    <a:srgbClr val="E25A74"/>
                  </a:solidFill>
                  <a:effectLst/>
                </a:endParaRPr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8451" y="3711398"/>
                <a:ext cx="1009141" cy="1052276"/>
              </a:xfrm>
              <a:prstGeom prst="rect">
                <a:avLst/>
              </a:prstGeom>
              <a:blipFill rotWithShape="1">
                <a:blip r:embed="rId6"/>
                <a:stretch>
                  <a:fillRect l="-9" t="-44" r="21" b="5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9552814" y="3711398"/>
                <a:ext cx="1036763" cy="10522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solidFill>
                                <a:srgbClr val="E25A74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0" smtClean="0">
                              <a:solidFill>
                                <a:srgbClr val="E25A74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𝟐𝟎</m:t>
                          </m:r>
                        </m:num>
                        <m:den>
                          <m:r>
                            <a:rPr lang="en-US" sz="3600" b="1" i="0" smtClean="0">
                              <a:solidFill>
                                <a:srgbClr val="E25A74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𝟑𝟐</m:t>
                          </m:r>
                        </m:den>
                      </m:f>
                    </m:oMath>
                  </m:oMathPara>
                </a14:m>
                <a:endParaRPr lang="en-US" sz="3600" b="1" dirty="0">
                  <a:solidFill>
                    <a:srgbClr val="E25A74"/>
                  </a:solidFill>
                  <a:effectLst/>
                </a:endParaRPr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2814" y="3711398"/>
                <a:ext cx="1036763" cy="1052276"/>
              </a:xfrm>
              <a:prstGeom prst="rect">
                <a:avLst/>
              </a:prstGeom>
              <a:blipFill rotWithShape="1">
                <a:blip r:embed="rId7"/>
                <a:stretch>
                  <a:fillRect l="-49" t="-44" r="31" b="5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4428622" y="3711398"/>
                <a:ext cx="1009141" cy="10522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solidFill>
                                <a:srgbClr val="E25A74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0" smtClean="0">
                              <a:solidFill>
                                <a:srgbClr val="E25A74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𝟐𝟏</m:t>
                          </m:r>
                        </m:num>
                        <m:den>
                          <m:r>
                            <a:rPr lang="en-US" sz="3600" b="1" i="0" smtClean="0">
                              <a:solidFill>
                                <a:srgbClr val="E25A74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𝟑𝟓</m:t>
                          </m:r>
                        </m:den>
                      </m:f>
                    </m:oMath>
                  </m:oMathPara>
                </a14:m>
                <a:endParaRPr lang="en-US" sz="3600" b="1" dirty="0">
                  <a:solidFill>
                    <a:srgbClr val="E25A74"/>
                  </a:solidFill>
                  <a:effectLst/>
                </a:endParaRPr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8622" y="3711398"/>
                <a:ext cx="1009141" cy="1052276"/>
              </a:xfrm>
              <a:prstGeom prst="rect">
                <a:avLst/>
              </a:prstGeom>
              <a:blipFill rotWithShape="1">
                <a:blip r:embed="rId8"/>
                <a:stretch>
                  <a:fillRect l="-13" t="-44" r="26" b="5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4310955" y="4011700"/>
            <a:ext cx="253274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600" b="1" dirty="0">
                <a:solidFill>
                  <a:srgbClr val="E25A74"/>
                </a:solidFill>
              </a:rPr>
              <a:t>=</a:t>
            </a:r>
            <a:endParaRPr lang="en-US" sz="3600" b="1" dirty="0">
              <a:solidFill>
                <a:srgbClr val="E25A74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90026" y="4011700"/>
            <a:ext cx="253274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600" b="1" dirty="0">
                <a:solidFill>
                  <a:srgbClr val="E25A74"/>
                </a:solidFill>
              </a:rPr>
              <a:t>=</a:t>
            </a:r>
            <a:endParaRPr lang="en-US" sz="3600" b="1" dirty="0">
              <a:solidFill>
                <a:srgbClr val="E25A7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13740" y="4011700"/>
            <a:ext cx="253274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600" b="1" dirty="0">
                <a:solidFill>
                  <a:srgbClr val="E25A74"/>
                </a:solidFill>
              </a:rPr>
              <a:t>=</a:t>
            </a:r>
            <a:endParaRPr lang="en-US" sz="3600" b="1" dirty="0">
              <a:solidFill>
                <a:srgbClr val="E25A74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426177" y="4011700"/>
            <a:ext cx="253274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600" b="1" dirty="0">
                <a:solidFill>
                  <a:srgbClr val="E25A74"/>
                </a:solidFill>
              </a:rPr>
              <a:t>=</a:t>
            </a:r>
            <a:endParaRPr lang="en-US" sz="3600" b="1" dirty="0">
              <a:solidFill>
                <a:srgbClr val="E25A74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3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24372" y="3423313"/>
            <a:ext cx="2591428" cy="3416632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029200" y="4953000"/>
            <a:ext cx="4413700" cy="1376106"/>
            <a:chOff x="3434180" y="2155607"/>
            <a:chExt cx="5473148" cy="222145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3434180" y="2155607"/>
              <a:ext cx="5473148" cy="222145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617927" y="2541939"/>
              <a:ext cx="4680547" cy="145881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lang="en-US" sz="3200" b="1" dirty="0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đã</a:t>
              </a:r>
              <a:r>
                <a:rPr lang="en-US" sz="3200" b="1" dirty="0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dựa</a:t>
              </a:r>
              <a:r>
                <a:rPr lang="en-US" sz="3200" b="1" dirty="0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vào</a:t>
              </a:r>
              <a:r>
                <a:rPr lang="en-US" sz="3200" b="1" dirty="0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đâu</a:t>
              </a:r>
              <a:r>
                <a:rPr lang="en-US" sz="3200" b="1" dirty="0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để</a:t>
              </a:r>
              <a:r>
                <a:rPr lang="en-US" sz="3200" b="1" dirty="0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đưa</a:t>
              </a:r>
              <a:r>
                <a:rPr lang="en-US" sz="3200" b="1" dirty="0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ra </a:t>
              </a:r>
              <a:r>
                <a:rPr lang="en-US" sz="3200" b="1" dirty="0" err="1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kết</a:t>
              </a:r>
              <a:r>
                <a:rPr lang="en-US" sz="3200" b="1" dirty="0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quả</a:t>
              </a:r>
              <a:r>
                <a:rPr lang="en-US" sz="3200" b="1" dirty="0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  <a:endParaRPr lang="en-US" sz="3200" b="1" dirty="0">
                <a:solidFill>
                  <a:srgbClr val="E76EA3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575499" y="1625453"/>
                <a:ext cx="2784250" cy="2168158"/>
              </a:xfrm>
              <a:prstGeom prst="rect">
                <a:avLst/>
              </a:prstGeom>
              <a:noFill/>
            </p:spPr>
            <p:txBody>
              <a:bodyPr wrap="square" lIns="0" tIns="0" rIns="0" bIns="0" numCol="2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E25A74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smtClean="0">
                              <a:solidFill>
                                <a:srgbClr val="E25A74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𝟏𝟓</m:t>
                          </m:r>
                        </m:num>
                        <m:den>
                          <m:r>
                            <a:rPr lang="en-US" sz="3200" b="1" i="0" smtClean="0">
                              <a:solidFill>
                                <a:srgbClr val="E25A74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𝟐𝟓</m:t>
                          </m:r>
                        </m:den>
                      </m:f>
                      <m:r>
                        <a:rPr lang="en-US" sz="3200" b="1" i="0" smtClean="0">
                          <a:solidFill>
                            <a:srgbClr val="E25A74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E25A74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E25A74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𝟏𝟓</m:t>
                          </m:r>
                          <m:r>
                            <a:rPr lang="en-US" sz="3200" b="1" i="1" smtClean="0">
                              <a:solidFill>
                                <a:srgbClr val="E25A74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3200" b="1" i="1" smtClean="0">
                              <a:solidFill>
                                <a:srgbClr val="E25A74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E25A74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𝟐𝟓</m:t>
                          </m:r>
                          <m:r>
                            <a:rPr lang="en-US" sz="3200" b="1" i="1" smtClean="0">
                              <a:solidFill>
                                <a:srgbClr val="E25A74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3200" b="1" i="1" smtClean="0">
                              <a:solidFill>
                                <a:srgbClr val="E25A74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rgbClr val="E25A74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E25A74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E25A74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E25A74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rgbClr val="E25A74"/>
                  </a:solidFill>
                  <a:effectLst/>
                  <a:latin typeface="Cambria Math" panose="02040503050406030204" pitchFamily="18" charset="0"/>
                </a:endParaRP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200" b="1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  <m:r>
                        <a:rPr lang="en-US" sz="3200" b="1" i="1">
                          <a:solidFill>
                            <a:srgbClr val="E25A7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en-US" sz="3200" b="1" i="1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3200" b="1" i="1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  <m:r>
                            <a:rPr lang="en-US" sz="3200" b="1" i="1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3200" b="1" i="1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3200" b="1" i="1">
                          <a:solidFill>
                            <a:srgbClr val="E25A7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rgbClr val="E25A74"/>
                  </a:solidFill>
                  <a:effectLst/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499" y="1625453"/>
                <a:ext cx="2784250" cy="2168158"/>
              </a:xfrm>
              <a:prstGeom prst="rect">
                <a:avLst/>
              </a:prstGeom>
              <a:blipFill rotWithShape="1">
                <a:blip r:embed="rId3"/>
                <a:stretch>
                  <a:fillRect l="-7" t="-23" r="22" b="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4417699" y="1625453"/>
                <a:ext cx="3470050" cy="2260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</m:num>
                        <m:den>
                          <m:r>
                            <a:rPr lang="en-US" sz="3200" b="1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</a:rPr>
                            <m:t>𝟑𝟐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rgbClr val="E25A7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  <m:r>
                            <a:rPr lang="en-US" sz="3200" b="1" i="1" smtClean="0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3200" b="1" i="1" smtClean="0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</a:rPr>
                            <m:t>𝟑𝟐</m:t>
                          </m:r>
                          <m:r>
                            <a:rPr lang="en-US" sz="3200" b="1" i="1" smtClean="0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3200" b="1" i="1" smtClean="0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rgbClr val="E25A7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rgbClr val="E25A74"/>
                  </a:solidFill>
                  <a:latin typeface="Cambria Math" panose="02040503050406030204" pitchFamily="18" charset="0"/>
                </a:endParaRP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</a:rPr>
                            <m:t>𝟐𝟏</m:t>
                          </m:r>
                        </m:num>
                        <m:den>
                          <m:r>
                            <a:rPr lang="en-US" sz="3200" b="1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</a:rPr>
                            <m:t>𝟑𝟓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rgbClr val="E25A7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</a:rPr>
                            <m:t>𝟐𝟏</m:t>
                          </m:r>
                          <m:r>
                            <a:rPr lang="en-US" sz="3200" b="1" i="1" smtClean="0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3200" b="1" i="1" smtClean="0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</a:rPr>
                            <m:t>𝟑𝟓</m:t>
                          </m:r>
                          <m:r>
                            <a:rPr lang="en-US" sz="3200" b="1" i="1" smtClean="0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3200" b="1" i="1" smtClean="0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rgbClr val="E25A7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7699" y="1625453"/>
                <a:ext cx="3470050" cy="2260683"/>
              </a:xfrm>
              <a:prstGeom prst="rect">
                <a:avLst/>
              </a:prstGeom>
              <a:blipFill rotWithShape="1">
                <a:blip r:embed="rId4"/>
                <a:stretch>
                  <a:fillRect t="-22" r="12" b="2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8333451" y="2063636"/>
                <a:ext cx="3279039" cy="10806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b="1" dirty="0">
                    <a:solidFill>
                      <a:srgbClr val="E25A74"/>
                    </a:solidFill>
                  </a:rPr>
                  <a:t>G</a:t>
                </a:r>
                <a:r>
                  <a:rPr lang="en-US" sz="3200" b="1" dirty="0" err="1">
                    <a:solidFill>
                      <a:srgbClr val="E25A74"/>
                    </a:solidFill>
                  </a:rPr>
                  <a:t>iữ</a:t>
                </a:r>
                <a:r>
                  <a:rPr lang="en-US" sz="3200" b="1" dirty="0">
                    <a:solidFill>
                      <a:srgbClr val="E25A74"/>
                    </a:solidFill>
                  </a:rPr>
                  <a:t> </a:t>
                </a:r>
                <a:r>
                  <a:rPr lang="en-US" sz="3200" b="1" dirty="0" err="1">
                    <a:solidFill>
                      <a:srgbClr val="E25A74"/>
                    </a:solidFill>
                  </a:rPr>
                  <a:t>nguyên</a:t>
                </a:r>
                <a:r>
                  <a:rPr lang="en-US" sz="3200" b="1" dirty="0">
                    <a:solidFill>
                      <a:srgbClr val="E25A74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4400" b="1">
                        <a:solidFill>
                          <a:srgbClr val="E25A74"/>
                        </a:solidFill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400" b="1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E25A74"/>
                    </a:solidFill>
                  </a:rPr>
                  <a:t> </a:t>
                </a:r>
                <a:endParaRPr lang="en-US" sz="4000" dirty="0"/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3451" y="2063636"/>
                <a:ext cx="3279039" cy="1080617"/>
              </a:xfrm>
              <a:prstGeom prst="rect">
                <a:avLst/>
              </a:prstGeom>
              <a:blipFill rotWithShape="1">
                <a:blip r:embed="rId5"/>
                <a:stretch>
                  <a:fillRect l="-11" t="-48" r="-70" b="3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458436" y="3733800"/>
                <a:ext cx="9789068" cy="10806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rgbClr val="E25A74"/>
                    </a:solidFill>
                  </a:rPr>
                  <a:t>Vậy</a:t>
                </a:r>
                <a:r>
                  <a:rPr lang="en-US" sz="4400" b="1" dirty="0">
                    <a:solidFill>
                      <a:srgbClr val="E25A74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4400" b="1" i="0" smtClean="0">
                        <a:solidFill>
                          <a:srgbClr val="E25A74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4400" b="1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E25A74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400" b="1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E25A74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sz="4400" b="1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  <m:t>𝟑𝟓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E25A74"/>
                        </a:solidFill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400" b="1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4400" b="1" i="0" smtClean="0">
                        <a:solidFill>
                          <a:srgbClr val="E25A74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</m:num>
                      <m:den>
                        <m:r>
                          <a:rPr lang="en-US" sz="4400" b="1">
                            <a:solidFill>
                              <a:srgbClr val="E25A74"/>
                            </a:solidFill>
                            <a:latin typeface="Cambria Math" panose="02040503050406030204" pitchFamily="18" charset="0"/>
                          </a:rPr>
                          <m:t>𝟑𝟐</m:t>
                        </m:r>
                      </m:den>
                    </m:f>
                  </m:oMath>
                </a14:m>
                <a:endParaRPr lang="en-US" sz="4400" dirty="0"/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436" y="3733800"/>
                <a:ext cx="9789068" cy="1080617"/>
              </a:xfrm>
              <a:prstGeom prst="rect">
                <a:avLst/>
              </a:prstGeom>
              <a:blipFill rotWithShape="1">
                <a:blip r:embed="rId6"/>
                <a:stretch>
                  <a:fillRect l="-6" r="5" b="4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1329700" y="108983"/>
            <a:ext cx="9490700" cy="1216899"/>
            <a:chOff x="1329700" y="108983"/>
            <a:chExt cx="9490700" cy="1216899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29700" y="108983"/>
              <a:ext cx="9490700" cy="1216899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2588787" y="137307"/>
              <a:ext cx="6997700" cy="110744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3600" b="1" dirty="0" err="1">
                  <a:latin typeface="Times New Roman" panose="02020603050405020304" charset="0"/>
                  <a:cs typeface="Times New Roman" panose="02020603050405020304" charset="0"/>
                </a:rPr>
                <a:t>Rút</a:t>
              </a:r>
              <a:r>
                <a:rPr lang="en-US" sz="3600" b="1" dirty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3600" b="1" dirty="0" err="1">
                  <a:latin typeface="Times New Roman" panose="02020603050405020304" charset="0"/>
                  <a:cs typeface="Times New Roman" panose="02020603050405020304" charset="0"/>
                </a:rPr>
                <a:t>gọn</a:t>
              </a:r>
              <a:r>
                <a:rPr lang="en-US" sz="3600" b="1" dirty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3600" b="1" dirty="0" err="1">
                  <a:latin typeface="Times New Roman" panose="02020603050405020304" charset="0"/>
                  <a:cs typeface="Times New Roman" panose="02020603050405020304" charset="0"/>
                </a:rPr>
                <a:t>thành</a:t>
              </a:r>
              <a:r>
                <a:rPr lang="en-US" sz="3600" b="1" dirty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3600" b="1" dirty="0" err="1">
                  <a:latin typeface="Times New Roman" panose="02020603050405020304" charset="0"/>
                  <a:cs typeface="Times New Roman" panose="02020603050405020304" charset="0"/>
                </a:rPr>
                <a:t>các</a:t>
              </a:r>
              <a:r>
                <a:rPr lang="en-US" sz="3600" b="1" dirty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3600" b="1" dirty="0" err="1">
                  <a:latin typeface="Times New Roman" panose="02020603050405020304" charset="0"/>
                  <a:cs typeface="Times New Roman" panose="02020603050405020304" charset="0"/>
                </a:rPr>
                <a:t>phân</a:t>
              </a:r>
              <a:r>
                <a:rPr lang="en-US" sz="3600" b="1" dirty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3600" b="1" dirty="0" err="1">
                  <a:latin typeface="Times New Roman" panose="02020603050405020304" charset="0"/>
                  <a:cs typeface="Times New Roman" panose="02020603050405020304" charset="0"/>
                </a:rPr>
                <a:t>số</a:t>
              </a:r>
              <a:r>
                <a:rPr lang="en-US" sz="3600" b="1" dirty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3600" b="1" dirty="0" err="1">
                  <a:latin typeface="Times New Roman" panose="02020603050405020304" charset="0"/>
                  <a:cs typeface="Times New Roman" panose="02020603050405020304" charset="0"/>
                </a:rPr>
                <a:t>tối</a:t>
              </a:r>
              <a:r>
                <a:rPr lang="en-US" sz="3600" b="1" dirty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3600" b="1" dirty="0" err="1">
                  <a:latin typeface="Times New Roman" panose="02020603050405020304" charset="0"/>
                  <a:cs typeface="Times New Roman" panose="02020603050405020304" charset="0"/>
                </a:rPr>
                <a:t>giản</a:t>
              </a:r>
              <a:r>
                <a:rPr lang="en-US" sz="3600" b="1" dirty="0">
                  <a:latin typeface="Times New Roman" panose="02020603050405020304" charset="0"/>
                  <a:cs typeface="Times New Roman" panose="02020603050405020304" charset="0"/>
                </a:rPr>
                <a:t>, </a:t>
              </a:r>
              <a:endParaRPr lang="en-US" sz="3600" b="1" dirty="0">
                <a:latin typeface="Times New Roman" panose="02020603050405020304" charset="0"/>
                <a:cs typeface="Times New Roman" panose="02020603050405020304" charset="0"/>
              </a:endParaRPr>
            </a:p>
            <a:p>
              <a:pPr algn="ctr"/>
              <a:r>
                <a:rPr lang="en-US" sz="3600" b="1" dirty="0" err="1">
                  <a:latin typeface="Times New Roman" panose="02020603050405020304" charset="0"/>
                  <a:cs typeface="Times New Roman" panose="02020603050405020304" charset="0"/>
                </a:rPr>
                <a:t>từ</a:t>
              </a:r>
              <a:r>
                <a:rPr lang="en-US" sz="3600" b="1" dirty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3600" b="1" dirty="0" err="1">
                  <a:latin typeface="Times New Roman" panose="02020603050405020304" charset="0"/>
                  <a:cs typeface="Times New Roman" panose="02020603050405020304" charset="0"/>
                </a:rPr>
                <a:t>đó</a:t>
              </a:r>
              <a:r>
                <a:rPr lang="en-US" sz="3600" b="1" dirty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3600" b="1" dirty="0" err="1">
                  <a:latin typeface="Times New Roman" panose="02020603050405020304" charset="0"/>
                  <a:cs typeface="Times New Roman" panose="02020603050405020304" charset="0"/>
                </a:rPr>
                <a:t>tìm</a:t>
              </a:r>
              <a:r>
                <a:rPr lang="en-US" sz="3600" b="1" dirty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3600" b="1" dirty="0" err="1">
                  <a:latin typeface="Times New Roman" panose="02020603050405020304" charset="0"/>
                  <a:cs typeface="Times New Roman" panose="02020603050405020304" charset="0"/>
                </a:rPr>
                <a:t>các</a:t>
              </a:r>
              <a:r>
                <a:rPr lang="en-US" sz="3600" b="1" dirty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3600" b="1" dirty="0" err="1">
                  <a:latin typeface="Times New Roman" panose="02020603050405020304" charset="0"/>
                  <a:cs typeface="Times New Roman" panose="02020603050405020304" charset="0"/>
                </a:rPr>
                <a:t>phân</a:t>
              </a:r>
              <a:r>
                <a:rPr lang="en-US" sz="3600" b="1" dirty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3600" b="1" dirty="0" err="1">
                  <a:latin typeface="Times New Roman" panose="02020603050405020304" charset="0"/>
                  <a:cs typeface="Times New Roman" panose="02020603050405020304" charset="0"/>
                </a:rPr>
                <a:t>số</a:t>
              </a:r>
              <a:r>
                <a:rPr lang="en-US" sz="3600" b="1" dirty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3600" b="1" dirty="0" err="1">
                  <a:latin typeface="Times New Roman" panose="02020603050405020304" charset="0"/>
                  <a:cs typeface="Times New Roman" panose="02020603050405020304" charset="0"/>
                </a:rPr>
                <a:t>bằng</a:t>
              </a:r>
              <a:r>
                <a:rPr lang="en-US" sz="3600" b="1" dirty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3600" b="1" dirty="0" err="1">
                  <a:latin typeface="Times New Roman" panose="02020603050405020304" charset="0"/>
                  <a:cs typeface="Times New Roman" panose="02020603050405020304" charset="0"/>
                </a:rPr>
                <a:t>nhau</a:t>
              </a:r>
              <a:r>
                <a:rPr lang="en-US" sz="3600" b="1" dirty="0">
                  <a:latin typeface="Times New Roman" panose="02020603050405020304" charset="0"/>
                  <a:cs typeface="Times New Roman" panose="02020603050405020304" charset="0"/>
                </a:rPr>
                <a:t>.</a:t>
              </a:r>
              <a:endParaRPr lang="en-US" sz="3600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cxnSp>
        <p:nvCxnSpPr>
          <p:cNvPr id="23" name="Straight Connector 22"/>
          <p:cNvCxnSpPr/>
          <p:nvPr/>
        </p:nvCxnSpPr>
        <p:spPr>
          <a:xfrm>
            <a:off x="4038600" y="1620253"/>
            <a:ext cx="0" cy="1808747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077200" y="1614566"/>
            <a:ext cx="0" cy="1808747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192990" y="4878211"/>
            <a:ext cx="4629840" cy="1979789"/>
            <a:chOff x="1902023" y="4214514"/>
            <a:chExt cx="4629840" cy="1979789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8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76" t="27778" r="30000" b="27778"/>
            <a:stretch>
              <a:fillRect/>
            </a:stretch>
          </p:blipFill>
          <p:spPr>
            <a:xfrm>
              <a:off x="4285633" y="4907348"/>
              <a:ext cx="2246230" cy="1286955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9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7037" b="67778" l="32813" r="84792">
                          <a14:foregroundMark x1="32813" y1="52778" x2="32813" y2="52778"/>
                          <a14:foregroundMark x1="66406" y1="41296" x2="66406" y2="41296"/>
                          <a14:foregroundMark x1="53750" y1="31204" x2="53750" y2="31204"/>
                          <a14:foregroundMark x1="67292" y1="41759" x2="67292" y2="41759"/>
                          <a14:foregroundMark x1="84792" y1="27037" x2="84792" y2="27037"/>
                          <a14:backgroundMark x1="37969" y1="62130" x2="37969" y2="621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76" t="27778" r="30000" b="27778"/>
            <a:stretch>
              <a:fillRect/>
            </a:stretch>
          </p:blipFill>
          <p:spPr>
            <a:xfrm>
              <a:off x="4498152" y="4646625"/>
              <a:ext cx="1850826" cy="89120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8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76" t="27778" r="30000" b="27778"/>
            <a:stretch>
              <a:fillRect/>
            </a:stretch>
          </p:blipFill>
          <p:spPr>
            <a:xfrm>
              <a:off x="1902023" y="4949555"/>
              <a:ext cx="2246230" cy="1145841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9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7037" b="67778" l="32813" r="84792">
                          <a14:foregroundMark x1="32813" y1="52778" x2="32813" y2="52778"/>
                          <a14:foregroundMark x1="66406" y1="41296" x2="66406" y2="41296"/>
                          <a14:foregroundMark x1="53750" y1="31204" x2="53750" y2="31204"/>
                          <a14:foregroundMark x1="67292" y1="41759" x2="67292" y2="41759"/>
                          <a14:foregroundMark x1="84792" y1="27037" x2="84792" y2="27037"/>
                          <a14:backgroundMark x1="37969" y1="62130" x2="37969" y2="621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76" t="27778" r="30000" b="27778"/>
            <a:stretch>
              <a:fillRect/>
            </a:stretch>
          </p:blipFill>
          <p:spPr>
            <a:xfrm>
              <a:off x="2082934" y="4701404"/>
              <a:ext cx="1884408" cy="860450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9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7037" b="67778" l="32813" r="84792">
                          <a14:foregroundMark x1="32813" y1="52778" x2="32813" y2="52778"/>
                          <a14:foregroundMark x1="66406" y1="41296" x2="66406" y2="41296"/>
                          <a14:foregroundMark x1="53750" y1="31204" x2="53750" y2="31204"/>
                          <a14:foregroundMark x1="67292" y1="41759" x2="67292" y2="41759"/>
                          <a14:foregroundMark x1="84792" y1="27037" x2="84792" y2="27037"/>
                          <a14:backgroundMark x1="37969" y1="62130" x2="37969" y2="621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76" t="27778" r="30000" b="27778"/>
            <a:stretch>
              <a:fillRect/>
            </a:stretch>
          </p:blipFill>
          <p:spPr>
            <a:xfrm>
              <a:off x="2306735" y="4421911"/>
              <a:ext cx="1436805" cy="747957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9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7037" b="67778" l="32813" r="84792">
                          <a14:foregroundMark x1="32813" y1="52778" x2="32813" y2="52778"/>
                          <a14:foregroundMark x1="66406" y1="41296" x2="66406" y2="41296"/>
                          <a14:foregroundMark x1="53750" y1="31204" x2="53750" y2="31204"/>
                          <a14:foregroundMark x1="67292" y1="41759" x2="67292" y2="41759"/>
                          <a14:foregroundMark x1="84792" y1="27037" x2="84792" y2="27037"/>
                          <a14:backgroundMark x1="37969" y1="62130" x2="37969" y2="621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76" t="27778" r="30000" b="27778"/>
            <a:stretch>
              <a:fillRect/>
            </a:stretch>
          </p:blipFill>
          <p:spPr>
            <a:xfrm>
              <a:off x="2438400" y="4214514"/>
              <a:ext cx="1139687" cy="58137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1" fill="hold" nodeType="click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20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21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8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1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3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6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uiExpand="1" build="p"/>
          <p:bldP spid="16" grpId="0" uiExpand="1" build="p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8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1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3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6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uiExpand="1" build="p"/>
          <p:bldP spid="16" grpId="0" uiExpand="1" build="p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72512" y="304800"/>
            <a:ext cx="11341358" cy="1905000"/>
            <a:chOff x="172512" y="304800"/>
            <a:chExt cx="11341358" cy="1905000"/>
          </a:xfrm>
        </p:grpSpPr>
        <p:grpSp>
          <p:nvGrpSpPr>
            <p:cNvPr id="3" name="Group 2"/>
            <p:cNvGrpSpPr/>
            <p:nvPr/>
          </p:nvGrpSpPr>
          <p:grpSpPr>
            <a:xfrm>
              <a:off x="172512" y="304800"/>
              <a:ext cx="11341358" cy="1905000"/>
              <a:chOff x="172512" y="914400"/>
              <a:chExt cx="11341358" cy="1905000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172512" y="914400"/>
                <a:ext cx="11341358" cy="1905000"/>
                <a:chOff x="172512" y="914400"/>
                <a:chExt cx="11341358" cy="1905000"/>
              </a:xfrm>
            </p:grpSpPr>
            <p:grpSp>
              <p:nvGrpSpPr>
                <p:cNvPr id="6" name="Group 5"/>
                <p:cNvGrpSpPr/>
                <p:nvPr/>
              </p:nvGrpSpPr>
              <p:grpSpPr>
                <a:xfrm>
                  <a:off x="985282" y="914400"/>
                  <a:ext cx="10528588" cy="1905000"/>
                  <a:chOff x="289671" y="3263477"/>
                  <a:chExt cx="10591800" cy="2369716"/>
                </a:xfrm>
              </p:grpSpPr>
              <p:sp>
                <p:nvSpPr>
                  <p:cNvPr id="9" name="Rectangle: Rounded Corners 8"/>
                  <p:cNvSpPr/>
                  <p:nvPr/>
                </p:nvSpPr>
                <p:spPr>
                  <a:xfrm>
                    <a:off x="289671" y="3263477"/>
                    <a:ext cx="10591800" cy="2369716"/>
                  </a:xfrm>
                  <a:prstGeom prst="roundRect">
                    <a:avLst>
                      <a:gd name="adj" fmla="val 35907"/>
                    </a:avLst>
                  </a:prstGeom>
                  <a:solidFill>
                    <a:srgbClr val="FFABC1"/>
                  </a:solidFill>
                  <a:ln w="38100">
                    <a:solidFill>
                      <a:srgbClr val="BF465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" name="Rectangle: Rounded Corners 9"/>
                  <p:cNvSpPr/>
                  <p:nvPr/>
                </p:nvSpPr>
                <p:spPr>
                  <a:xfrm>
                    <a:off x="507631" y="3390949"/>
                    <a:ext cx="10183192" cy="2147456"/>
                  </a:xfrm>
                  <a:prstGeom prst="roundRect">
                    <a:avLst>
                      <a:gd name="adj" fmla="val 38173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2512" y="1250250"/>
                  <a:ext cx="1390255" cy="1390255"/>
                </a:xfrm>
                <a:prstGeom prst="rect">
                  <a:avLst/>
                </a:prstGeom>
              </p:spPr>
            </p:pic>
            <p:sp>
              <p:nvSpPr>
                <p:cNvPr id="8" name="TextBox 7"/>
                <p:cNvSpPr txBox="1"/>
                <p:nvPr/>
              </p:nvSpPr>
              <p:spPr>
                <a:xfrm>
                  <a:off x="1413640" y="1066800"/>
                  <a:ext cx="9699019" cy="49244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3200" b="1" dirty="0" err="1">
                      <a:solidFill>
                        <a:srgbClr val="E7788E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Bài</a:t>
                  </a:r>
                  <a:r>
                    <a:rPr lang="en-US" sz="3200" b="1" dirty="0">
                      <a:solidFill>
                        <a:srgbClr val="E7788E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4. So </a:t>
                  </a:r>
                  <a:r>
                    <a:rPr lang="en-US" sz="3200" b="1" dirty="0" err="1">
                      <a:solidFill>
                        <a:srgbClr val="E7788E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sánh</a:t>
                  </a:r>
                  <a:r>
                    <a:rPr lang="en-US" sz="3200" b="1" dirty="0">
                      <a:solidFill>
                        <a:srgbClr val="E7788E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  <a:r>
                    <a:rPr lang="en-US" sz="3200" b="1" dirty="0" err="1">
                      <a:solidFill>
                        <a:srgbClr val="E7788E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các</a:t>
                  </a:r>
                  <a:r>
                    <a:rPr lang="en-US" sz="3200" b="1" dirty="0">
                      <a:solidFill>
                        <a:srgbClr val="E7788E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  <a:r>
                    <a:rPr lang="en-US" sz="3200" b="1" dirty="0" err="1">
                      <a:solidFill>
                        <a:srgbClr val="E7788E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phân</a:t>
                  </a:r>
                  <a:r>
                    <a:rPr lang="en-US" sz="3200" b="1" dirty="0">
                      <a:solidFill>
                        <a:srgbClr val="E7788E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  <a:r>
                    <a:rPr lang="en-US" sz="3200" b="1" dirty="0" err="1">
                      <a:solidFill>
                        <a:srgbClr val="E7788E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số</a:t>
                  </a:r>
                  <a:r>
                    <a:rPr lang="en-US" sz="3200" b="1" dirty="0">
                      <a:solidFill>
                        <a:srgbClr val="E7788E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:</a:t>
                  </a:r>
                  <a:endParaRPr lang="en-US" sz="19900" b="1" dirty="0">
                    <a:solidFill>
                      <a:srgbClr val="E7788E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" name="TextBox 4"/>
                  <p:cNvSpPr txBox="1"/>
                  <p:nvPr/>
                </p:nvSpPr>
                <p:spPr>
                  <a:xfrm>
                    <a:off x="2381224" y="1570939"/>
                    <a:ext cx="1879496" cy="978025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r>
                      <a:rPr lang="en-US" sz="3200" b="1" dirty="0">
                        <a:solidFill>
                          <a:srgbClr val="E25A74"/>
                        </a:solidFill>
                        <a:effectLst/>
                      </a:rPr>
                      <a:t>a) 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4400" b="1" i="1" smtClean="0">
                                <a:solidFill>
                                  <a:srgbClr val="E25A74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0" smtClean="0">
                                <a:solidFill>
                                  <a:srgbClr val="E25A74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4400" b="1" i="0" smtClean="0">
                                <a:solidFill>
                                  <a:srgbClr val="E25A74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𝟕</m:t>
                            </m:r>
                          </m:den>
                        </m:f>
                      </m:oMath>
                    </a14:m>
                    <a:r>
                      <a:rPr lang="en-US" sz="3200" b="1" dirty="0">
                        <a:solidFill>
                          <a:srgbClr val="E25A74"/>
                        </a:solidFill>
                        <a:effectLst/>
                      </a:rPr>
                      <a:t> và 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4400" b="1" i="1">
                                <a:solidFill>
                                  <a:srgbClr val="E25A7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>
                                <a:solidFill>
                                  <a:srgbClr val="E25A74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4400" b="1">
                                <a:solidFill>
                                  <a:srgbClr val="E25A74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</m:oMath>
                    </a14:m>
                    <a:endParaRPr lang="en-US" sz="3200" b="1" dirty="0">
                      <a:solidFill>
                        <a:srgbClr val="E25A74"/>
                      </a:solidFill>
                      <a:effectLst/>
                    </a:endParaRPr>
                  </a:p>
                </p:txBody>
              </p:sp>
            </mc:Choice>
            <mc:Fallback>
              <p:sp>
                <p:nvSpPr>
                  <p:cNvPr id="5" name="TextBox 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81224" y="1570939"/>
                    <a:ext cx="1879496" cy="978025"/>
                  </a:xfrm>
                  <a:prstGeom prst="rect">
                    <a:avLst/>
                  </a:prstGeom>
                  <a:blipFill rotWithShape="1">
                    <a:blip r:embed="rId2"/>
                  </a:blipFill>
                </p:spPr>
                <p:txBody>
                  <a:bodyPr/>
                  <a:lstStyle/>
                  <a:p>
                    <a:r>
                      <a:rPr lang="en-US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5156252" y="991792"/>
                  <a:ext cx="1879496" cy="98828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sz="3200" b="1" dirty="0">
                      <a:solidFill>
                        <a:srgbClr val="E25A74"/>
                      </a:solidFill>
                    </a:rPr>
                    <a:t>b</a:t>
                  </a:r>
                  <a:r>
                    <a:rPr lang="en-US" sz="3200" b="1" dirty="0">
                      <a:solidFill>
                        <a:srgbClr val="E25A74"/>
                      </a:solidFill>
                      <a:effectLst/>
                    </a:rPr>
                    <a:t>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rgbClr val="E25A74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 smtClean="0">
                              <a:solidFill>
                                <a:srgbClr val="E25A74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400" b="1" i="0" smtClean="0">
                              <a:solidFill>
                                <a:srgbClr val="E25A74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a14:m>
                  <a:r>
                    <a:rPr lang="en-US" sz="3200" b="1" dirty="0">
                      <a:solidFill>
                        <a:srgbClr val="E25A74"/>
                      </a:solidFill>
                      <a:effectLst/>
                    </a:rPr>
                    <a:t> và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400" b="1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a14:m>
                  <a:endParaRPr lang="en-US" sz="3200" b="1" dirty="0">
                    <a:solidFill>
                      <a:srgbClr val="E25A74"/>
                    </a:solidFill>
                    <a:effectLst/>
                  </a:endParaRPr>
                </a:p>
              </p:txBody>
            </p:sp>
          </mc:Choice>
          <mc:Fallback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56252" y="991792"/>
                  <a:ext cx="1879496" cy="988284"/>
                </a:xfrm>
                <a:prstGeom prst="rect">
                  <a:avLst/>
                </a:prstGeom>
                <a:blipFill rotWithShape="1">
                  <a:blip r:embed="rId3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8629311" y="934119"/>
                  <a:ext cx="1879496" cy="97539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sz="3200" b="1" dirty="0">
                      <a:solidFill>
                        <a:srgbClr val="E25A74"/>
                      </a:solidFill>
                    </a:rPr>
                    <a:t>c</a:t>
                  </a:r>
                  <a:r>
                    <a:rPr lang="en-US" sz="3200" b="1" dirty="0">
                      <a:solidFill>
                        <a:srgbClr val="E25A74"/>
                      </a:solidFill>
                      <a:effectLst/>
                    </a:rPr>
                    <a:t>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rgbClr val="E25A74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0" smtClean="0">
                              <a:solidFill>
                                <a:srgbClr val="E25A74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4400" b="1" i="0" smtClean="0">
                              <a:solidFill>
                                <a:srgbClr val="E25A74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a14:m>
                  <a:r>
                    <a:rPr lang="en-US" sz="3200" b="1" dirty="0">
                      <a:solidFill>
                        <a:srgbClr val="E25A74"/>
                      </a:solidFill>
                      <a:effectLst/>
                    </a:rPr>
                    <a:t> và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4400" b="1">
                              <a:solidFill>
                                <a:srgbClr val="E25A74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a14:m>
                  <a:endParaRPr lang="en-US" sz="3200" b="1" dirty="0">
                    <a:solidFill>
                      <a:srgbClr val="E25A74"/>
                    </a:solidFill>
                    <a:effectLst/>
                  </a:endParaRPr>
                </a:p>
              </p:txBody>
            </p:sp>
          </mc:Choice>
          <mc:Fallback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29311" y="934119"/>
                  <a:ext cx="1879496" cy="975395"/>
                </a:xfrm>
                <a:prstGeom prst="rect">
                  <a:avLst/>
                </a:prstGeom>
                <a:blipFill rotWithShape="1">
                  <a:blip r:embed="rId4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9" name="Graphic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58570" y="3429000"/>
            <a:ext cx="2591428" cy="3416632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5550698" y="3245937"/>
            <a:ext cx="4038588" cy="1905000"/>
            <a:chOff x="3434180" y="2155607"/>
            <a:chExt cx="5473148" cy="3075249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3434180" y="2155607"/>
              <a:ext cx="5473148" cy="3075249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3492212" y="2541939"/>
              <a:ext cx="4927375" cy="23848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Có</a:t>
              </a:r>
              <a:r>
                <a:rPr lang="en-US" sz="3200" b="1" dirty="0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thể</a:t>
              </a:r>
              <a:r>
                <a:rPr lang="en-US" sz="3200" b="1" dirty="0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sử</a:t>
              </a:r>
              <a:r>
                <a:rPr lang="en-US" sz="3200" b="1" dirty="0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dụng</a:t>
              </a:r>
              <a:r>
                <a:rPr lang="en-US" sz="3200" b="1" dirty="0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n-US" sz="3200" b="1" dirty="0">
                <a:solidFill>
                  <a:srgbClr val="E76EA3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sz="3200" b="1" dirty="0" err="1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những</a:t>
              </a:r>
              <a:r>
                <a:rPr lang="en-US" sz="3200" b="1" dirty="0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cách</a:t>
              </a:r>
              <a:r>
                <a:rPr lang="en-US" sz="3200" b="1" dirty="0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nào</a:t>
              </a:r>
              <a:endParaRPr lang="en-US" sz="3200" b="1" dirty="0">
                <a:solidFill>
                  <a:srgbClr val="E76EA3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sz="3200" b="1" dirty="0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để</a:t>
              </a:r>
              <a:r>
                <a:rPr lang="en-US" sz="3200" b="1" dirty="0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so </a:t>
              </a:r>
              <a:r>
                <a:rPr lang="en-US" sz="3200" b="1" dirty="0" err="1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sánh</a:t>
              </a:r>
              <a:r>
                <a:rPr lang="en-US" sz="3200" b="1" dirty="0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phân</a:t>
              </a:r>
              <a:r>
                <a:rPr lang="en-US" sz="3200" b="1" dirty="0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số</a:t>
              </a:r>
              <a:r>
                <a:rPr lang="en-US" sz="3200" b="1" dirty="0">
                  <a:solidFill>
                    <a:srgbClr val="E76EA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  <a:endParaRPr lang="en-US" sz="3200" b="1" dirty="0">
                <a:solidFill>
                  <a:srgbClr val="E76EA3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72511" y="2590800"/>
            <a:ext cx="5151253" cy="3962400"/>
            <a:chOff x="172512" y="2590800"/>
            <a:chExt cx="4916624" cy="3962400"/>
          </a:xfrm>
        </p:grpSpPr>
        <p:grpSp>
          <p:nvGrpSpPr>
            <p:cNvPr id="18" name="Group 17"/>
            <p:cNvGrpSpPr/>
            <p:nvPr/>
          </p:nvGrpSpPr>
          <p:grpSpPr>
            <a:xfrm>
              <a:off x="172512" y="2590800"/>
              <a:ext cx="4916624" cy="3962400"/>
              <a:chOff x="3922576" y="2590800"/>
              <a:chExt cx="4916624" cy="3962400"/>
            </a:xfrm>
          </p:grpSpPr>
          <p:sp>
            <p:nvSpPr>
              <p:cNvPr id="15" name="Rectangle: Rounded Corners 14"/>
              <p:cNvSpPr/>
              <p:nvPr/>
            </p:nvSpPr>
            <p:spPr>
              <a:xfrm>
                <a:off x="4425500" y="2590800"/>
                <a:ext cx="4413700" cy="3962400"/>
              </a:xfrm>
              <a:prstGeom prst="roundRect">
                <a:avLst>
                  <a:gd name="adj" fmla="val 11479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Arrow: Chevron 15"/>
              <p:cNvSpPr/>
              <p:nvPr/>
            </p:nvSpPr>
            <p:spPr>
              <a:xfrm rot="10800000">
                <a:off x="3922576" y="2922036"/>
                <a:ext cx="2208712" cy="686211"/>
              </a:xfrm>
              <a:prstGeom prst="chevron">
                <a:avLst/>
              </a:prstGeom>
              <a:solidFill>
                <a:srgbClr val="FFCD69"/>
              </a:solidFill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543455" y="3018920"/>
                <a:ext cx="96695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:r>
                  <a:rPr lang="en-US" sz="3200" b="1" dirty="0" err="1">
                    <a:solidFill>
                      <a:srgbClr val="1E1E1E"/>
                    </a:solidFill>
                    <a:latin typeface="#9Slide07 IcielPony" panose="02000000000000000000" pitchFamily="2" charset="0"/>
                  </a:rPr>
                  <a:t>Gợi</a:t>
                </a:r>
                <a:r>
                  <a:rPr lang="en-US" sz="3200" b="1" dirty="0">
                    <a:solidFill>
                      <a:srgbClr val="1E1E1E"/>
                    </a:solidFill>
                    <a:latin typeface="#9Slide07 IcielPony" panose="02000000000000000000" pitchFamily="2" charset="0"/>
                  </a:rPr>
                  <a:t> ý</a:t>
                </a:r>
                <a:endParaRPr lang="en-US" sz="3200" b="1" dirty="0">
                  <a:solidFill>
                    <a:srgbClr val="1E1E1E"/>
                  </a:solidFill>
                  <a:latin typeface="#9Slide07 IcielPony" panose="02000000000000000000" pitchFamily="2" charset="0"/>
                </a:endParaRPr>
              </a:p>
            </p:txBody>
          </p:sp>
          <p:sp>
            <p:nvSpPr>
              <p:cNvPr id="17" name="Heart 16"/>
              <p:cNvSpPr/>
              <p:nvPr/>
            </p:nvSpPr>
            <p:spPr>
              <a:xfrm>
                <a:off x="8007201" y="5841126"/>
                <a:ext cx="685800" cy="609600"/>
              </a:xfrm>
              <a:prstGeom prst="heart">
                <a:avLst/>
              </a:prstGeom>
              <a:solidFill>
                <a:srgbClr val="FFCD69"/>
              </a:solidFill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892033" y="3886200"/>
              <a:ext cx="4140381" cy="19697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457200" indent="-457200" algn="l">
                <a:buFont typeface="Wingdings" panose="05000000000000000000" pitchFamily="2" charset="2"/>
                <a:buChar char="ü"/>
              </a:pPr>
              <a:r>
                <a:rPr lang="en-US" sz="3200" b="1" dirty="0" err="1">
                  <a:solidFill>
                    <a:srgbClr val="ED5565"/>
                  </a:solidFill>
                </a:rPr>
                <a:t>Quy</a:t>
              </a:r>
              <a:r>
                <a:rPr lang="en-US" sz="3200" b="1" dirty="0">
                  <a:solidFill>
                    <a:srgbClr val="ED5565"/>
                  </a:solidFill>
                </a:rPr>
                <a:t> </a:t>
              </a:r>
              <a:r>
                <a:rPr lang="en-US" sz="3200" b="1" dirty="0" err="1">
                  <a:solidFill>
                    <a:srgbClr val="ED5565"/>
                  </a:solidFill>
                </a:rPr>
                <a:t>đồng</a:t>
              </a:r>
              <a:r>
                <a:rPr lang="en-US" sz="3200" b="1" dirty="0">
                  <a:solidFill>
                    <a:srgbClr val="ED5565"/>
                  </a:solidFill>
                </a:rPr>
                <a:t> </a:t>
              </a:r>
              <a:r>
                <a:rPr lang="en-US" sz="3200" b="1" dirty="0" err="1">
                  <a:solidFill>
                    <a:srgbClr val="ED5565"/>
                  </a:solidFill>
                </a:rPr>
                <a:t>mẫu</a:t>
              </a:r>
              <a:r>
                <a:rPr lang="en-US" sz="3200" b="1" dirty="0">
                  <a:solidFill>
                    <a:srgbClr val="ED5565"/>
                  </a:solidFill>
                </a:rPr>
                <a:t> </a:t>
              </a:r>
              <a:r>
                <a:rPr lang="en-US" sz="3200" b="1" dirty="0" err="1">
                  <a:solidFill>
                    <a:srgbClr val="ED5565"/>
                  </a:solidFill>
                </a:rPr>
                <a:t>số</a:t>
              </a:r>
              <a:r>
                <a:rPr lang="en-US" sz="3200" b="1" dirty="0">
                  <a:solidFill>
                    <a:srgbClr val="ED5565"/>
                  </a:solidFill>
                </a:rPr>
                <a:t>.</a:t>
              </a:r>
              <a:endParaRPr lang="en-US" sz="3200" b="1" dirty="0">
                <a:solidFill>
                  <a:srgbClr val="ED5565"/>
                </a:solidFill>
              </a:endParaRPr>
            </a:p>
            <a:p>
              <a:pPr marL="457200" indent="-457200" algn="l">
                <a:buFont typeface="Wingdings" panose="05000000000000000000" pitchFamily="2" charset="2"/>
                <a:buChar char="ü"/>
              </a:pPr>
              <a:r>
                <a:rPr lang="en-US" sz="3200" b="1" dirty="0">
                  <a:solidFill>
                    <a:srgbClr val="ED5565"/>
                  </a:solidFill>
                </a:rPr>
                <a:t>So </a:t>
              </a:r>
              <a:r>
                <a:rPr lang="en-US" sz="3200" b="1" dirty="0" err="1">
                  <a:solidFill>
                    <a:srgbClr val="ED5565"/>
                  </a:solidFill>
                </a:rPr>
                <a:t>sánh</a:t>
              </a:r>
              <a:r>
                <a:rPr lang="en-US" sz="3200" b="1" dirty="0">
                  <a:solidFill>
                    <a:srgbClr val="ED5565"/>
                  </a:solidFill>
                </a:rPr>
                <a:t> </a:t>
              </a:r>
              <a:r>
                <a:rPr lang="en-US" sz="3200" b="1" dirty="0" err="1">
                  <a:solidFill>
                    <a:srgbClr val="ED5565"/>
                  </a:solidFill>
                </a:rPr>
                <a:t>phân</a:t>
              </a:r>
              <a:r>
                <a:rPr lang="en-US" sz="3200" b="1" dirty="0">
                  <a:solidFill>
                    <a:srgbClr val="ED5565"/>
                  </a:solidFill>
                </a:rPr>
                <a:t> </a:t>
              </a:r>
              <a:r>
                <a:rPr lang="en-US" sz="3200" b="1" dirty="0" err="1">
                  <a:solidFill>
                    <a:srgbClr val="ED5565"/>
                  </a:solidFill>
                </a:rPr>
                <a:t>số</a:t>
              </a:r>
              <a:r>
                <a:rPr lang="en-US" sz="3200" b="1" dirty="0">
                  <a:solidFill>
                    <a:srgbClr val="ED5565"/>
                  </a:solidFill>
                </a:rPr>
                <a:t> </a:t>
              </a:r>
              <a:r>
                <a:rPr lang="en-US" sz="3200" b="1" dirty="0" err="1">
                  <a:solidFill>
                    <a:srgbClr val="ED5565"/>
                  </a:solidFill>
                </a:rPr>
                <a:t>với</a:t>
              </a:r>
              <a:r>
                <a:rPr lang="en-US" sz="3200" b="1" dirty="0">
                  <a:solidFill>
                    <a:srgbClr val="ED5565"/>
                  </a:solidFill>
                </a:rPr>
                <a:t> 1.</a:t>
              </a:r>
              <a:endParaRPr lang="en-US" sz="3200" b="1" dirty="0">
                <a:solidFill>
                  <a:srgbClr val="ED5565"/>
                </a:solidFill>
              </a:endParaRPr>
            </a:p>
            <a:p>
              <a:pPr marL="457200" indent="-457200" algn="l">
                <a:buFont typeface="Wingdings" panose="05000000000000000000" pitchFamily="2" charset="2"/>
                <a:buChar char="ü"/>
              </a:pPr>
              <a:r>
                <a:rPr lang="en-US" sz="3200" b="1" dirty="0">
                  <a:solidFill>
                    <a:srgbClr val="ED5565"/>
                  </a:solidFill>
                </a:rPr>
                <a:t>So </a:t>
              </a:r>
              <a:r>
                <a:rPr lang="en-US" sz="3200" b="1" dirty="0" err="1">
                  <a:solidFill>
                    <a:srgbClr val="ED5565"/>
                  </a:solidFill>
                </a:rPr>
                <a:t>sánh</a:t>
              </a:r>
              <a:r>
                <a:rPr lang="en-US" sz="3200" b="1" dirty="0">
                  <a:solidFill>
                    <a:srgbClr val="ED5565"/>
                  </a:solidFill>
                </a:rPr>
                <a:t> </a:t>
              </a:r>
              <a:r>
                <a:rPr lang="en-US" sz="3200" b="1" dirty="0" err="1">
                  <a:solidFill>
                    <a:srgbClr val="ED5565"/>
                  </a:solidFill>
                </a:rPr>
                <a:t>hai</a:t>
              </a:r>
              <a:r>
                <a:rPr lang="en-US" sz="3200" b="1" dirty="0">
                  <a:solidFill>
                    <a:srgbClr val="ED5565"/>
                  </a:solidFill>
                </a:rPr>
                <a:t> </a:t>
              </a:r>
              <a:r>
                <a:rPr lang="en-US" sz="3200" b="1" dirty="0" err="1">
                  <a:solidFill>
                    <a:srgbClr val="ED5565"/>
                  </a:solidFill>
                </a:rPr>
                <a:t>phân</a:t>
              </a:r>
              <a:r>
                <a:rPr lang="en-US" sz="3200" b="1" dirty="0">
                  <a:solidFill>
                    <a:srgbClr val="ED5565"/>
                  </a:solidFill>
                </a:rPr>
                <a:t> </a:t>
              </a:r>
              <a:r>
                <a:rPr lang="en-US" sz="3200" b="1" dirty="0" err="1">
                  <a:solidFill>
                    <a:srgbClr val="ED5565"/>
                  </a:solidFill>
                </a:rPr>
                <a:t>số</a:t>
              </a:r>
              <a:r>
                <a:rPr lang="en-US" sz="3200" b="1" dirty="0">
                  <a:solidFill>
                    <a:srgbClr val="ED5565"/>
                  </a:solidFill>
                </a:rPr>
                <a:t> </a:t>
              </a:r>
              <a:r>
                <a:rPr lang="en-US" sz="3200" b="1" dirty="0" err="1">
                  <a:solidFill>
                    <a:srgbClr val="ED5565"/>
                  </a:solidFill>
                </a:rPr>
                <a:t>cùng</a:t>
              </a:r>
              <a:r>
                <a:rPr lang="en-US" sz="3200" b="1" dirty="0">
                  <a:solidFill>
                    <a:srgbClr val="ED5565"/>
                  </a:solidFill>
                </a:rPr>
                <a:t> </a:t>
              </a:r>
              <a:r>
                <a:rPr lang="en-US" sz="3200" b="1" dirty="0" err="1">
                  <a:solidFill>
                    <a:srgbClr val="ED5565"/>
                  </a:solidFill>
                </a:rPr>
                <a:t>tử</a:t>
              </a:r>
              <a:r>
                <a:rPr lang="en-US" sz="3200" b="1" dirty="0">
                  <a:solidFill>
                    <a:srgbClr val="ED5565"/>
                  </a:solidFill>
                </a:rPr>
                <a:t> </a:t>
              </a:r>
              <a:r>
                <a:rPr lang="en-US" sz="3200" b="1" dirty="0" err="1">
                  <a:solidFill>
                    <a:srgbClr val="ED5565"/>
                  </a:solidFill>
                </a:rPr>
                <a:t>số</a:t>
              </a:r>
              <a:r>
                <a:rPr lang="en-US" sz="3200" b="1" dirty="0">
                  <a:solidFill>
                    <a:srgbClr val="ED5565"/>
                  </a:solidFill>
                </a:rPr>
                <a:t>.</a:t>
              </a:r>
              <a:endParaRPr lang="en-US" sz="3200" b="1" dirty="0">
                <a:solidFill>
                  <a:srgbClr val="ED5565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2755</Words>
  <Application>WPS Presentation</Application>
  <PresentationFormat>Widescreen</PresentationFormat>
  <Paragraphs>203</Paragraphs>
  <Slides>15</Slides>
  <Notes>3</Notes>
  <HiddenSlides>0</HiddenSlides>
  <MMClips>3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0" baseType="lpstr">
      <vt:lpstr>Arial</vt:lpstr>
      <vt:lpstr>SimSun</vt:lpstr>
      <vt:lpstr>Wingdings</vt:lpstr>
      <vt:lpstr>Times New Roman</vt:lpstr>
      <vt:lpstr>#9Slide07 Itim</vt:lpstr>
      <vt:lpstr>#9Slide07 SVNPosterizer KG Inli</vt:lpstr>
      <vt:lpstr>Calibri</vt:lpstr>
      <vt:lpstr>Cambria Math</vt:lpstr>
      <vt:lpstr>iCiel Cadena</vt:lpstr>
      <vt:lpstr>Source Sans Pro</vt:lpstr>
      <vt:lpstr>#9Slide07 IcielPony</vt:lpstr>
      <vt:lpstr>Microsoft YaHei</vt:lpstr>
      <vt:lpstr>Arial Unicode MS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ASUS</cp:lastModifiedBy>
  <cp:revision>20</cp:revision>
  <dcterms:created xsi:type="dcterms:W3CDTF">2022-03-07T02:49:00Z</dcterms:created>
  <dcterms:modified xsi:type="dcterms:W3CDTF">2022-04-23T01:17:11Z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A32F9F95C72C468ABA2F692FB3082A1A</vt:lpwstr>
  </property>
  <property fmtid="{D5CDD505-2E9C-101B-9397-08002B2CF9AE}" pid="3" name="KSOProductBuildVer">
    <vt:lpwstr>1033-11.2.0.11074</vt:lpwstr>
  </property>
</Properties>
</file>