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32" r:id="rId4"/>
    <p:sldMasterId id="2147483744" r:id="rId5"/>
    <p:sldMasterId id="2147483756" r:id="rId6"/>
  </p:sldMasterIdLst>
  <p:notesMasterIdLst>
    <p:notesMasterId r:id="rId20"/>
  </p:notesMasterIdLst>
  <p:sldIdLst>
    <p:sldId id="257" r:id="rId7"/>
    <p:sldId id="258" r:id="rId8"/>
    <p:sldId id="259" r:id="rId9"/>
    <p:sldId id="269" r:id="rId10"/>
    <p:sldId id="270" r:id="rId11"/>
    <p:sldId id="262" r:id="rId12"/>
    <p:sldId id="271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66"/>
    <a:srgbClr val="008000"/>
    <a:srgbClr val="CCFFCC"/>
    <a:srgbClr val="0000CC"/>
    <a:srgbClr val="FFCCCC"/>
    <a:srgbClr val="FFFF00"/>
    <a:srgbClr val="000000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70DA-DAED-4CF8-AEFB-1DE5897857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776E1-E0F4-470E-B899-2B06404BE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2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86E8E-A846-49A9-9AAD-61308DFB24F3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776E1-E0F4-470E-B899-2B06404BE3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5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1AAC-D654-48DF-BA41-D6B7109D0E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5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9390-583B-4A0E-B948-2CD983D351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3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0D184-4231-430E-95E3-62182A8821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9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1AAC-D654-48DF-BA41-D6B7109D0E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326E-7079-4432-A0ED-4E966E83F5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24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D592-530D-48DE-BA23-69BD334D23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26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4996-1AB3-4EB6-98E4-4162F64AB8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3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8D3A-E91F-452F-926E-2B397A99BA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99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68BE2-DA08-40DE-B6A9-4600A027FC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05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FE373-4923-4049-AD30-9F6C7F0020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46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FB46-21D4-47EC-8771-FC23B7B9F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2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326E-7079-4432-A0ED-4E966E83F5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56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0A2CE-91C3-4B90-AAA1-68D6947E40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43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9390-583B-4A0E-B948-2CD983D351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21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0D184-4231-430E-95E3-62182A8821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807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1AAC-D654-48DF-BA41-D6B7109D0E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76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326E-7079-4432-A0ED-4E966E83F5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90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D592-530D-48DE-BA23-69BD334D23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83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4996-1AB3-4EB6-98E4-4162F64AB8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1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8D3A-E91F-452F-926E-2B397A99BA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9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68BE2-DA08-40DE-B6A9-4600A027FC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84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FE373-4923-4049-AD30-9F6C7F0020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1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D592-530D-48DE-BA23-69BD334D23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786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FB46-21D4-47EC-8771-FC23B7B9F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74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0A2CE-91C3-4B90-AAA1-68D6947E40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18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9390-583B-4A0E-B948-2CD983D351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97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0D184-4231-430E-95E3-62182A8821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179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1AAC-D654-48DF-BA41-D6B7109D0E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772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326E-7079-4432-A0ED-4E966E83F5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62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D592-530D-48DE-BA23-69BD334D23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2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4996-1AB3-4EB6-98E4-4162F64AB8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275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8D3A-E91F-452F-926E-2B397A99BA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130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68BE2-DA08-40DE-B6A9-4600A027FC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4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4996-1AB3-4EB6-98E4-4162F64AB8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552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FE373-4923-4049-AD30-9F6C7F0020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43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FB46-21D4-47EC-8771-FC23B7B9F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55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0A2CE-91C3-4B90-AAA1-68D6947E40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48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9390-583B-4A0E-B948-2CD983D351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195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0D184-4231-430E-95E3-62182A8821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198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0E32-1DE6-4C92-A79B-07AEA603F5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570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FBCD-668C-458C-93FC-DE840099B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388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D7AA-3E85-4936-A4BF-A505A45591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153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44899-E7B2-48A2-816E-7906D54203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098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8D76C-8DE6-4CC0-80F0-E2AF0F1313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8D3A-E91F-452F-926E-2B397A99BA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338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199E-6C0E-4941-B8DD-230ACF64E4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051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C37B-EA2C-49A1-B071-DBF530635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805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82FD-3A37-4921-A8D3-23942FC360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573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0A1D-2E43-4960-B175-AFC3B98315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231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F2221-AE5B-41B0-8CF1-345E86383C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733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7F0A-33E6-488E-9BA4-6D839CC33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793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0E32-1DE6-4C92-A79B-07AEA603F5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35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FBCD-668C-458C-93FC-DE840099B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016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D7AA-3E85-4936-A4BF-A505A45591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264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44899-E7B2-48A2-816E-7906D54203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9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68BE2-DA08-40DE-B6A9-4600A027FC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251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8D76C-8DE6-4CC0-80F0-E2AF0F1313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40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199E-6C0E-4941-B8DD-230ACF64E4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709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C37B-EA2C-49A1-B071-DBF530635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727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82FD-3A37-4921-A8D3-23942FC360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733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0A1D-2E43-4960-B175-AFC3B98315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533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F2221-AE5B-41B0-8CF1-345E86383C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013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7F0A-33E6-488E-9BA4-6D839CC33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9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FE373-4923-4049-AD30-9F6C7F0020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FB46-21D4-47EC-8771-FC23B7B9F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7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0A2CE-91C3-4B90-AAA1-68D6947E40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89730E-A585-4A77-AC34-41330D60E22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89730E-A585-4A77-AC34-41330D60E22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7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89730E-A585-4A77-AC34-41330D60E22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8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89730E-A585-4A77-AC34-41330D60E22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4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F4FFD9-362D-401C-B96C-5024A8B8B8A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4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F4FFD9-362D-401C-B96C-5024A8B8B8A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anose="020B7200000000000000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716" y="2868155"/>
            <a:ext cx="8939284" cy="1323439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 err="1">
                <a:ln>
                  <a:solidFill>
                    <a:srgbClr val="00B050"/>
                  </a:solidFill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8000" dirty="0">
                <a:ln>
                  <a:solidFill>
                    <a:srgbClr val="00B050"/>
                  </a:solidFill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95: </a:t>
            </a:r>
            <a:r>
              <a:rPr lang="en-US" sz="8000" dirty="0" err="1">
                <a:ln>
                  <a:solidFill>
                    <a:srgbClr val="00B050"/>
                  </a:solidFill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8000" dirty="0">
                <a:ln>
                  <a:solidFill>
                    <a:srgbClr val="00B050"/>
                  </a:solidFill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n>
                  <a:solidFill>
                    <a:srgbClr val="00B050"/>
                  </a:solidFill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8000" dirty="0">
                <a:ln>
                  <a:solidFill>
                    <a:srgbClr val="00B050"/>
                  </a:solidFill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pic>
        <p:nvPicPr>
          <p:cNvPr id="8" name="Picture 6" descr="D00404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6" y="1180863"/>
            <a:ext cx="2067023" cy="172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D00404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0251" y="1180863"/>
            <a:ext cx="2080145" cy="172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6194738"/>
            <a:ext cx="2537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2-SGK tr99</a:t>
            </a:r>
          </a:p>
        </p:txBody>
      </p:sp>
    </p:spTree>
    <p:extLst>
      <p:ext uri="{BB962C8B-B14F-4D97-AF65-F5344CB8AC3E}">
        <p14:creationId xmlns:p14="http://schemas.microsoft.com/office/powerpoint/2010/main" val="303724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3" presetClass="emph" presetSubtype="2" repeatCount="indefinite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7FF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368495" y="2995680"/>
            <a:ext cx="21836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1552433" y="3030936"/>
            <a:ext cx="7236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thêm 4 rồi viết số thích hợp vào ô trống</a:t>
            </a:r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1672860" y="3445274"/>
            <a:ext cx="1943803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>
            <a:off x="4249928" y="3445274"/>
            <a:ext cx="2452687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373036" y="2486680"/>
            <a:ext cx="15922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sz="28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Text Box 86"/>
          <p:cNvSpPr txBox="1">
            <a:spLocks noChangeArrowheads="1"/>
          </p:cNvSpPr>
          <p:nvPr/>
        </p:nvSpPr>
        <p:spPr bwMode="auto">
          <a:xfrm>
            <a:off x="-1" y="1539711"/>
            <a:ext cx="31389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"/>
            </a:pPr>
            <a:r>
              <a:rPr lang="en-US" sz="3600" b="1" i="1" u="sn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hành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44761" y="57486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5" name="Text Box 87"/>
          <p:cNvSpPr txBox="1">
            <a:spLocks noChangeArrowheads="1"/>
          </p:cNvSpPr>
          <p:nvPr/>
        </p:nvSpPr>
        <p:spPr bwMode="auto">
          <a:xfrm>
            <a:off x="318444" y="2038705"/>
            <a:ext cx="14284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1:</a:t>
            </a:r>
            <a:endParaRPr lang="en-US" sz="2800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69157" y="4492865"/>
            <a:ext cx="6850540" cy="645322"/>
            <a:chOff x="1169157" y="4490441"/>
            <a:chExt cx="6850540" cy="645322"/>
          </a:xfrm>
        </p:grpSpPr>
        <p:sp>
          <p:nvSpPr>
            <p:cNvPr id="2" name="Rectangle 1"/>
            <p:cNvSpPr/>
            <p:nvPr/>
          </p:nvSpPr>
          <p:spPr>
            <a:xfrm>
              <a:off x="1169157" y="4491650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66768" y="4490445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52138" y="4490444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49749" y="4490441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12000" y="4490442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07994" y="4490444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01765" y="4490444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81248" y="4490443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660731" y="4490442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340214" y="4490442"/>
              <a:ext cx="679483" cy="644113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66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36626" y="4519007"/>
            <a:ext cx="67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39068" y="4514226"/>
            <a:ext cx="67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90902" y="4519007"/>
            <a:ext cx="67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92111" y="4508884"/>
            <a:ext cx="67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39005" y="4521193"/>
            <a:ext cx="67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6881127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37920" grpId="0"/>
      <p:bldP spid="37947" grpId="0" animBg="1"/>
      <p:bldP spid="37948" grpId="0" animBg="1"/>
      <p:bldP spid="3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73262" y="695615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33400" y="2838733"/>
            <a:ext cx="3915770" cy="22109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  <p:sp>
        <p:nvSpPr>
          <p:cNvPr id="10" name="Vertical Scroll 9"/>
          <p:cNvSpPr/>
          <p:nvPr/>
        </p:nvSpPr>
        <p:spPr>
          <a:xfrm>
            <a:off x="4449170" y="1588192"/>
            <a:ext cx="4161430" cy="5254388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4017" y="1588192"/>
            <a:ext cx="230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nhân 4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9261" y="2150496"/>
            <a:ext cx="2147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1 =   4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2 =   8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3 = 12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4 = 16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5 = 20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6 = 24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7 = 28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8 = 32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9 = 36</a:t>
            </a:r>
          </a:p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10=40</a:t>
            </a:r>
          </a:p>
        </p:txBody>
      </p:sp>
      <p:sp>
        <p:nvSpPr>
          <p:cNvPr id="2" name="4-Point Star 1"/>
          <p:cNvSpPr/>
          <p:nvPr/>
        </p:nvSpPr>
        <p:spPr>
          <a:xfrm>
            <a:off x="5095738" y="2150496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4-Point Star 12"/>
          <p:cNvSpPr/>
          <p:nvPr/>
        </p:nvSpPr>
        <p:spPr>
          <a:xfrm>
            <a:off x="5111662" y="2599617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4-Point Star 13"/>
          <p:cNvSpPr/>
          <p:nvPr/>
        </p:nvSpPr>
        <p:spPr>
          <a:xfrm>
            <a:off x="5095737" y="3013264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4-Point Star 14"/>
          <p:cNvSpPr/>
          <p:nvPr/>
        </p:nvSpPr>
        <p:spPr>
          <a:xfrm>
            <a:off x="5101922" y="3422431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5099507" y="3818270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4-Point Star 16"/>
          <p:cNvSpPr/>
          <p:nvPr/>
        </p:nvSpPr>
        <p:spPr>
          <a:xfrm>
            <a:off x="5099506" y="4215595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4-Point Star 17"/>
          <p:cNvSpPr/>
          <p:nvPr/>
        </p:nvSpPr>
        <p:spPr>
          <a:xfrm>
            <a:off x="5099505" y="4641084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4-Point Star 18"/>
          <p:cNvSpPr/>
          <p:nvPr/>
        </p:nvSpPr>
        <p:spPr>
          <a:xfrm>
            <a:off x="5081308" y="5081394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4-Point Star 19"/>
          <p:cNvSpPr/>
          <p:nvPr/>
        </p:nvSpPr>
        <p:spPr>
          <a:xfrm>
            <a:off x="5081308" y="5531015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4-Point Star 20"/>
          <p:cNvSpPr/>
          <p:nvPr/>
        </p:nvSpPr>
        <p:spPr>
          <a:xfrm>
            <a:off x="5068797" y="5967461"/>
            <a:ext cx="571143" cy="406043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7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build="allAtOnce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832005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nhân 4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04573" y="2504161"/>
            <a:ext cx="6333699" cy="3678276"/>
            <a:chOff x="2666999" y="2508525"/>
            <a:chExt cx="5644487" cy="409699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Folded Corner 5"/>
            <p:cNvSpPr/>
            <p:nvPr/>
          </p:nvSpPr>
          <p:spPr>
            <a:xfrm>
              <a:off x="2666999" y="2508525"/>
              <a:ext cx="5644487" cy="4096991"/>
            </a:xfrm>
            <a:prstGeom prst="foldedCorner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Frame 6"/>
            <p:cNvSpPr/>
            <p:nvPr/>
          </p:nvSpPr>
          <p:spPr>
            <a:xfrm>
              <a:off x="4140082" y="2831521"/>
              <a:ext cx="2635686" cy="1037750"/>
            </a:xfrm>
            <a:prstGeom prst="fram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26992" y="2899171"/>
              <a:ext cx="2924499" cy="78846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Dặn dò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97798" y="3910966"/>
            <a:ext cx="5076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16084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6291" y="305615"/>
            <a:ext cx="8236740" cy="242521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4000" b="1">
                <a:ln w="12700">
                  <a:solidFill>
                    <a:srgbClr val="CCFFCC"/>
                  </a:solidFill>
                  <a:prstDash val="solid"/>
                </a:ln>
                <a:solidFill>
                  <a:srgbClr val="FF9966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Chúc thầy luôn vui khỏe!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91" y="2730832"/>
            <a:ext cx="8236740" cy="242521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4000" b="1">
                <a:ln w="12700">
                  <a:solidFill>
                    <a:srgbClr val="FF0066"/>
                  </a:solidFill>
                  <a:prstDash val="solid"/>
                </a:ln>
                <a:solidFill>
                  <a:srgbClr val="008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 học đến đây  là kết thúc.</a:t>
            </a:r>
          </a:p>
        </p:txBody>
      </p:sp>
      <p:pic>
        <p:nvPicPr>
          <p:cNvPr id="4" name="Picture 4" descr="kitt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4110049"/>
            <a:ext cx="1611313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47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mph" presetSubtype="2" repeatCount="indefinite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286" y="1567314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819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286" y="3657600"/>
            <a:ext cx="2151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3cm x 4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286" y="4572000"/>
            <a:ext cx="2042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3kg x 8 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8343" y="3639899"/>
            <a:ext cx="2206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3dm x 5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8343" y="4561110"/>
            <a:ext cx="210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3l x 7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0471" y="4569875"/>
            <a:ext cx="1364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24kg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0172" y="3661581"/>
            <a:ext cx="1364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44228" y="4561110"/>
            <a:ext cx="1364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03886" y="3639899"/>
            <a:ext cx="1364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15dm</a:t>
            </a:r>
          </a:p>
        </p:txBody>
      </p:sp>
    </p:spTree>
    <p:extLst>
      <p:ext uri="{BB962C8B-B14F-4D97-AF65-F5344CB8AC3E}">
        <p14:creationId xmlns:p14="http://schemas.microsoft.com/office/powerpoint/2010/main" val="1291169411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8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r="-2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2130184" y="1661608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grpSp>
        <p:nvGrpSpPr>
          <p:cNvPr id="30770" name="Group 50"/>
          <p:cNvGrpSpPr>
            <a:grpSpLocks/>
          </p:cNvGrpSpPr>
          <p:nvPr/>
        </p:nvGrpSpPr>
        <p:grpSpPr bwMode="auto">
          <a:xfrm>
            <a:off x="3042607" y="1679953"/>
            <a:ext cx="3079753" cy="957263"/>
            <a:chOff x="2064" y="1311"/>
            <a:chExt cx="1940" cy="603"/>
          </a:xfrm>
        </p:grpSpPr>
        <p:sp>
          <p:nvSpPr>
            <p:cNvPr id="30771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9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1 = 4</a:t>
              </a:r>
            </a:p>
          </p:txBody>
        </p:sp>
        <p:sp>
          <p:nvSpPr>
            <p:cNvPr id="30772" name="Text Box 52"/>
            <p:cNvSpPr txBox="1">
              <a:spLocks noChangeArrowheads="1"/>
            </p:cNvSpPr>
            <p:nvPr/>
          </p:nvSpPr>
          <p:spPr bwMode="auto">
            <a:xfrm>
              <a:off x="3211" y="1311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</p:grpSp>
      <p:sp>
        <p:nvSpPr>
          <p:cNvPr id="30773" name="Line 53"/>
          <p:cNvSpPr>
            <a:spLocks noChangeShapeType="1"/>
          </p:cNvSpPr>
          <p:nvPr/>
        </p:nvSpPr>
        <p:spPr bwMode="auto">
          <a:xfrm>
            <a:off x="6248400" y="1905000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6553199" y="2018709"/>
            <a:ext cx="23849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x   1 =   4</a:t>
            </a:r>
          </a:p>
        </p:txBody>
      </p:sp>
      <p:grpSp>
        <p:nvGrpSpPr>
          <p:cNvPr id="30776" name="Group 56"/>
          <p:cNvGrpSpPr>
            <a:grpSpLocks/>
          </p:cNvGrpSpPr>
          <p:nvPr/>
        </p:nvGrpSpPr>
        <p:grpSpPr bwMode="auto">
          <a:xfrm>
            <a:off x="2604426" y="2796306"/>
            <a:ext cx="3563949" cy="947741"/>
            <a:chOff x="1589" y="1899"/>
            <a:chExt cx="2245" cy="597"/>
          </a:xfrm>
        </p:grpSpPr>
        <p:sp>
          <p:nvSpPr>
            <p:cNvPr id="30777" name="Text Box 57"/>
            <p:cNvSpPr txBox="1">
              <a:spLocks noChangeArrowheads="1"/>
            </p:cNvSpPr>
            <p:nvPr/>
          </p:nvSpPr>
          <p:spPr bwMode="auto">
            <a:xfrm>
              <a:off x="3041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30778" name="Text Box 58"/>
            <p:cNvSpPr txBox="1">
              <a:spLocks noChangeArrowheads="1"/>
            </p:cNvSpPr>
            <p:nvPr/>
          </p:nvSpPr>
          <p:spPr bwMode="auto">
            <a:xfrm>
              <a:off x="1589" y="2166"/>
              <a:ext cx="10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2 =             </a:t>
              </a:r>
            </a:p>
          </p:txBody>
        </p:sp>
      </p:grp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3815687" y="3216320"/>
            <a:ext cx="1888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= 8             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2825088" y="3597320"/>
            <a:ext cx="2356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2 = 8            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6553199" y="2438400"/>
            <a:ext cx="2270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x   2 =   8            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6553200" y="2895600"/>
            <a:ext cx="25303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x   3 = 12            </a:t>
            </a:r>
          </a:p>
        </p:txBody>
      </p:sp>
      <p:grpSp>
        <p:nvGrpSpPr>
          <p:cNvPr id="30788" name="Group 68"/>
          <p:cNvGrpSpPr>
            <a:grpSpLocks/>
          </p:cNvGrpSpPr>
          <p:nvPr/>
        </p:nvGrpSpPr>
        <p:grpSpPr bwMode="auto">
          <a:xfrm>
            <a:off x="6553201" y="3276600"/>
            <a:ext cx="2530886" cy="3267075"/>
            <a:chOff x="4416" y="1920"/>
            <a:chExt cx="1543" cy="2058"/>
          </a:xfrm>
        </p:grpSpPr>
        <p:sp>
          <p:nvSpPr>
            <p:cNvPr id="30789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4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 4 = ...</a:t>
              </a:r>
            </a:p>
          </p:txBody>
        </p:sp>
        <p:sp>
          <p:nvSpPr>
            <p:cNvPr id="30790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 5 = ...</a:t>
              </a:r>
            </a:p>
          </p:txBody>
        </p:sp>
        <p:sp>
          <p:nvSpPr>
            <p:cNvPr id="30791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4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 6 = ...</a:t>
              </a:r>
            </a:p>
          </p:txBody>
        </p:sp>
        <p:sp>
          <p:nvSpPr>
            <p:cNvPr id="30792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54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 7 = ...</a:t>
              </a:r>
            </a:p>
          </p:txBody>
        </p:sp>
        <p:sp>
          <p:nvSpPr>
            <p:cNvPr id="30793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4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 8 = ...</a:t>
              </a:r>
            </a:p>
          </p:txBody>
        </p:sp>
        <p:sp>
          <p:nvSpPr>
            <p:cNvPr id="30794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3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 9 = ...</a:t>
              </a:r>
            </a:p>
          </p:txBody>
        </p:sp>
        <p:sp>
          <p:nvSpPr>
            <p:cNvPr id="30795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3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10 = ...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75362" y="468496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30747" name="AutoShape 27"/>
          <p:cNvSpPr>
            <a:spLocks/>
          </p:cNvSpPr>
          <p:nvPr/>
        </p:nvSpPr>
        <p:spPr bwMode="auto">
          <a:xfrm>
            <a:off x="1844936" y="1581722"/>
            <a:ext cx="157874" cy="797191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30505" y="1564628"/>
            <a:ext cx="934639" cy="814285"/>
            <a:chOff x="525779" y="257277"/>
            <a:chExt cx="934639" cy="814285"/>
          </a:xfrm>
        </p:grpSpPr>
        <p:sp>
          <p:nvSpPr>
            <p:cNvPr id="76" name="Rectangle 75"/>
            <p:cNvSpPr/>
            <p:nvPr/>
          </p:nvSpPr>
          <p:spPr>
            <a:xfrm>
              <a:off x="525779" y="25727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7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7437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218" y="2857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730505" y="3365304"/>
            <a:ext cx="934639" cy="814285"/>
            <a:chOff x="730505" y="3365304"/>
            <a:chExt cx="934639" cy="814285"/>
          </a:xfrm>
        </p:grpSpPr>
        <p:sp>
          <p:nvSpPr>
            <p:cNvPr id="83" name="Rectangle 82"/>
            <p:cNvSpPr/>
            <p:nvPr/>
          </p:nvSpPr>
          <p:spPr>
            <a:xfrm>
              <a:off x="730505" y="3365304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4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382398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944" y="339377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732211" y="2513456"/>
            <a:ext cx="934639" cy="814285"/>
            <a:chOff x="732211" y="2513456"/>
            <a:chExt cx="934639" cy="814285"/>
          </a:xfrm>
        </p:grpSpPr>
        <p:sp>
          <p:nvSpPr>
            <p:cNvPr id="89" name="Rectangle 88"/>
            <p:cNvSpPr/>
            <p:nvPr/>
          </p:nvSpPr>
          <p:spPr>
            <a:xfrm>
              <a:off x="732211" y="2513456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5305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254192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4" name="AutoShape 27"/>
          <p:cNvSpPr>
            <a:spLocks/>
          </p:cNvSpPr>
          <p:nvPr/>
        </p:nvSpPr>
        <p:spPr bwMode="auto">
          <a:xfrm>
            <a:off x="1858583" y="2513456"/>
            <a:ext cx="202229" cy="1662752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AutoShape 27"/>
          <p:cNvSpPr>
            <a:spLocks/>
          </p:cNvSpPr>
          <p:nvPr/>
        </p:nvSpPr>
        <p:spPr bwMode="auto">
          <a:xfrm>
            <a:off x="1844731" y="4344320"/>
            <a:ext cx="190501" cy="2502810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7887" y="6041417"/>
            <a:ext cx="934639" cy="814285"/>
            <a:chOff x="717887" y="6041417"/>
            <a:chExt cx="934639" cy="814285"/>
          </a:xfrm>
        </p:grpSpPr>
        <p:sp>
          <p:nvSpPr>
            <p:cNvPr id="98" name="Rectangle 97"/>
            <p:cNvSpPr/>
            <p:nvPr/>
          </p:nvSpPr>
          <p:spPr>
            <a:xfrm>
              <a:off x="717887" y="604141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05851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606989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7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724195" y="4327780"/>
            <a:ext cx="942655" cy="1677784"/>
            <a:chOff x="724195" y="4327780"/>
            <a:chExt cx="942655" cy="1677784"/>
          </a:xfrm>
        </p:grpSpPr>
        <p:sp>
          <p:nvSpPr>
            <p:cNvPr id="104" name="Rectangle 103"/>
            <p:cNvSpPr/>
            <p:nvPr/>
          </p:nvSpPr>
          <p:spPr>
            <a:xfrm>
              <a:off x="732211" y="5191279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208373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521975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724195" y="4327780"/>
              <a:ext cx="934639" cy="814285"/>
              <a:chOff x="724195" y="4327780"/>
              <a:chExt cx="934639" cy="814285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724195" y="4327780"/>
                <a:ext cx="922021" cy="8057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11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344874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1634" y="435625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90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15" name="Text Box 49"/>
          <p:cNvSpPr txBox="1">
            <a:spLocks noChangeArrowheads="1"/>
          </p:cNvSpPr>
          <p:nvPr/>
        </p:nvSpPr>
        <p:spPr bwMode="auto">
          <a:xfrm>
            <a:off x="2076892" y="2781680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2 lần,</a:t>
            </a:r>
          </a:p>
        </p:txBody>
      </p:sp>
      <p:grpSp>
        <p:nvGrpSpPr>
          <p:cNvPr id="116" name="Group 56"/>
          <p:cNvGrpSpPr>
            <a:grpSpLocks/>
          </p:cNvGrpSpPr>
          <p:nvPr/>
        </p:nvGrpSpPr>
        <p:grpSpPr bwMode="auto">
          <a:xfrm>
            <a:off x="2604802" y="4859396"/>
            <a:ext cx="3509973" cy="947741"/>
            <a:chOff x="1605" y="1899"/>
            <a:chExt cx="2211" cy="597"/>
          </a:xfrm>
        </p:grpSpPr>
        <p:sp>
          <p:nvSpPr>
            <p:cNvPr id="117" name="Text Box 57"/>
            <p:cNvSpPr txBox="1">
              <a:spLocks noChangeArrowheads="1"/>
            </p:cNvSpPr>
            <p:nvPr/>
          </p:nvSpPr>
          <p:spPr bwMode="auto">
            <a:xfrm>
              <a:off x="3023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118" name="Text Box 58"/>
            <p:cNvSpPr txBox="1">
              <a:spLocks noChangeArrowheads="1"/>
            </p:cNvSpPr>
            <p:nvPr/>
          </p:nvSpPr>
          <p:spPr bwMode="auto">
            <a:xfrm>
              <a:off x="1605" y="2166"/>
              <a:ext cx="10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3 =             </a:t>
              </a:r>
            </a:p>
          </p:txBody>
        </p:sp>
      </p:grpSp>
      <p:sp>
        <p:nvSpPr>
          <p:cNvPr id="119" name="Text Box 59"/>
          <p:cNvSpPr txBox="1">
            <a:spLocks noChangeArrowheads="1"/>
          </p:cNvSpPr>
          <p:nvPr/>
        </p:nvSpPr>
        <p:spPr bwMode="auto">
          <a:xfrm>
            <a:off x="3790663" y="5279410"/>
            <a:ext cx="2406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= 12             </a:t>
            </a:r>
          </a:p>
        </p:txBody>
      </p:sp>
      <p:sp>
        <p:nvSpPr>
          <p:cNvPr id="120" name="Text Box 60"/>
          <p:cNvSpPr txBox="1">
            <a:spLocks noChangeArrowheads="1"/>
          </p:cNvSpPr>
          <p:nvPr/>
        </p:nvSpPr>
        <p:spPr bwMode="auto">
          <a:xfrm>
            <a:off x="2800063" y="5660410"/>
            <a:ext cx="2610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3 = 12            </a:t>
            </a:r>
          </a:p>
        </p:txBody>
      </p:sp>
      <p:sp>
        <p:nvSpPr>
          <p:cNvPr id="121" name="Text Box 49"/>
          <p:cNvSpPr txBox="1">
            <a:spLocks noChangeArrowheads="1"/>
          </p:cNvSpPr>
          <p:nvPr/>
        </p:nvSpPr>
        <p:spPr bwMode="auto">
          <a:xfrm>
            <a:off x="2051868" y="4844770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3 lần,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072405" y="3239176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085368" y="3701974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110883" y="4166739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110883" y="4616682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110883" y="5081447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8085368" y="5545198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085368" y="6010275"/>
            <a:ext cx="827314" cy="53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726169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3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5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6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9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9" grpId="0"/>
      <p:bldP spid="30769" grpId="1"/>
      <p:bldP spid="30769" grpId="2"/>
      <p:bldP spid="30774" grpId="0"/>
      <p:bldP spid="30779" grpId="0"/>
      <p:bldP spid="30779" grpId="1"/>
      <p:bldP spid="30779" grpId="2"/>
      <p:bldP spid="30780" grpId="0"/>
      <p:bldP spid="30780" grpId="1"/>
      <p:bldP spid="30780" grpId="2"/>
      <p:bldP spid="30781" grpId="0"/>
      <p:bldP spid="30787" grpId="0"/>
      <p:bldP spid="3" grpId="0"/>
      <p:bldP spid="30747" grpId="0" animBg="1"/>
      <p:bldP spid="30747" grpId="1" animBg="1"/>
      <p:bldP spid="30747" grpId="2" animBg="1"/>
      <p:bldP spid="94" grpId="0" animBg="1"/>
      <p:bldP spid="94" grpId="1" animBg="1"/>
      <p:bldP spid="94" grpId="2" animBg="1"/>
      <p:bldP spid="96" grpId="0" animBg="1"/>
      <p:bldP spid="115" grpId="0"/>
      <p:bldP spid="115" grpId="1"/>
      <p:bldP spid="115" grpId="2"/>
      <p:bldP spid="119" grpId="0"/>
      <p:bldP spid="120" grpId="0"/>
      <p:bldP spid="121" grpId="0"/>
      <p:bldP spid="95" grpId="0"/>
      <p:bldP spid="122" grpId="0"/>
      <p:bldP spid="123" grpId="0"/>
      <p:bldP spid="124" grpId="0"/>
      <p:bldP spid="125" grpId="0"/>
      <p:bldP spid="126" grpId="0"/>
      <p:bldP spid="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1687256" y="1633032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1 lần,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599679" y="1651377"/>
            <a:ext cx="3079753" cy="957263"/>
            <a:chOff x="2064" y="1311"/>
            <a:chExt cx="1940" cy="603"/>
          </a:xfrm>
        </p:grpSpPr>
        <p:sp>
          <p:nvSpPr>
            <p:cNvPr id="6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9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1 = 4</a:t>
              </a:r>
            </a:p>
          </p:txBody>
        </p:sp>
        <p:sp>
          <p:nvSpPr>
            <p:cNvPr id="7" name="Text Box 52"/>
            <p:cNvSpPr txBox="1">
              <a:spLocks noChangeArrowheads="1"/>
            </p:cNvSpPr>
            <p:nvPr/>
          </p:nvSpPr>
          <p:spPr bwMode="auto">
            <a:xfrm>
              <a:off x="3211" y="1311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</p:grpSp>
      <p:sp>
        <p:nvSpPr>
          <p:cNvPr id="8" name="Line 53"/>
          <p:cNvSpPr>
            <a:spLocks noChangeShapeType="1"/>
          </p:cNvSpPr>
          <p:nvPr/>
        </p:nvSpPr>
        <p:spPr bwMode="auto">
          <a:xfrm>
            <a:off x="5805472" y="1876424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161498" y="2767730"/>
            <a:ext cx="3563949" cy="947741"/>
            <a:chOff x="1589" y="1899"/>
            <a:chExt cx="2245" cy="597"/>
          </a:xfrm>
        </p:grpSpPr>
        <p:sp>
          <p:nvSpPr>
            <p:cNvPr id="11" name="Text Box 57"/>
            <p:cNvSpPr txBox="1">
              <a:spLocks noChangeArrowheads="1"/>
            </p:cNvSpPr>
            <p:nvPr/>
          </p:nvSpPr>
          <p:spPr bwMode="auto">
            <a:xfrm>
              <a:off x="3041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1589" y="2166"/>
              <a:ext cx="10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2 =             </a:t>
              </a:r>
            </a:p>
          </p:txBody>
        </p:sp>
      </p:grp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3372759" y="3187744"/>
            <a:ext cx="1888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= 8             </a:t>
            </a: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2382160" y="3568744"/>
            <a:ext cx="2356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2 = 8       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39748" y="483833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1402008" y="1553146"/>
            <a:ext cx="157874" cy="797191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87577" y="1536052"/>
            <a:ext cx="934639" cy="814285"/>
            <a:chOff x="525779" y="257277"/>
            <a:chExt cx="934639" cy="814285"/>
          </a:xfrm>
        </p:grpSpPr>
        <p:sp>
          <p:nvSpPr>
            <p:cNvPr id="29" name="Rectangle 28"/>
            <p:cNvSpPr/>
            <p:nvPr/>
          </p:nvSpPr>
          <p:spPr>
            <a:xfrm>
              <a:off x="525779" y="25727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7437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218" y="2857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287577" y="3336728"/>
            <a:ext cx="934639" cy="814285"/>
            <a:chOff x="730505" y="3365304"/>
            <a:chExt cx="934639" cy="814285"/>
          </a:xfrm>
        </p:grpSpPr>
        <p:sp>
          <p:nvSpPr>
            <p:cNvPr id="35" name="Rectangle 34"/>
            <p:cNvSpPr/>
            <p:nvPr/>
          </p:nvSpPr>
          <p:spPr>
            <a:xfrm>
              <a:off x="730505" y="3365304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382398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36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944" y="339377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289283" y="2484880"/>
            <a:ext cx="934639" cy="814285"/>
            <a:chOff x="732211" y="2513456"/>
            <a:chExt cx="934639" cy="814285"/>
          </a:xfrm>
        </p:grpSpPr>
        <p:sp>
          <p:nvSpPr>
            <p:cNvPr id="41" name="Rectangle 40"/>
            <p:cNvSpPr/>
            <p:nvPr/>
          </p:nvSpPr>
          <p:spPr>
            <a:xfrm>
              <a:off x="732211" y="2513456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5305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254192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" name="AutoShape 27"/>
          <p:cNvSpPr>
            <a:spLocks/>
          </p:cNvSpPr>
          <p:nvPr/>
        </p:nvSpPr>
        <p:spPr bwMode="auto">
          <a:xfrm>
            <a:off x="1415655" y="2484880"/>
            <a:ext cx="202229" cy="1662752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AutoShape 27"/>
          <p:cNvSpPr>
            <a:spLocks/>
          </p:cNvSpPr>
          <p:nvPr/>
        </p:nvSpPr>
        <p:spPr bwMode="auto">
          <a:xfrm>
            <a:off x="1401803" y="4315744"/>
            <a:ext cx="190501" cy="2502810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74959" y="6012841"/>
            <a:ext cx="934639" cy="814285"/>
            <a:chOff x="717887" y="6041417"/>
            <a:chExt cx="934639" cy="814285"/>
          </a:xfrm>
        </p:grpSpPr>
        <p:sp>
          <p:nvSpPr>
            <p:cNvPr id="49" name="Rectangle 48"/>
            <p:cNvSpPr/>
            <p:nvPr/>
          </p:nvSpPr>
          <p:spPr>
            <a:xfrm>
              <a:off x="717887" y="604141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05851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606989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7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Group 53"/>
          <p:cNvGrpSpPr/>
          <p:nvPr/>
        </p:nvGrpSpPr>
        <p:grpSpPr>
          <a:xfrm>
            <a:off x="281267" y="4299204"/>
            <a:ext cx="942655" cy="1677784"/>
            <a:chOff x="724195" y="4327780"/>
            <a:chExt cx="942655" cy="1677784"/>
          </a:xfrm>
        </p:grpSpPr>
        <p:sp>
          <p:nvSpPr>
            <p:cNvPr id="55" name="Rectangle 54"/>
            <p:cNvSpPr/>
            <p:nvPr/>
          </p:nvSpPr>
          <p:spPr>
            <a:xfrm>
              <a:off x="732211" y="5191279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208373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521975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0" name="Group 59"/>
            <p:cNvGrpSpPr/>
            <p:nvPr/>
          </p:nvGrpSpPr>
          <p:grpSpPr>
            <a:xfrm>
              <a:off x="724195" y="4327780"/>
              <a:ext cx="934639" cy="814285"/>
              <a:chOff x="724195" y="4327780"/>
              <a:chExt cx="934639" cy="814285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724195" y="4327780"/>
                <a:ext cx="922021" cy="8057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62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344874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1634" y="435625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90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1633964" y="2753104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2 lần,</a:t>
            </a:r>
          </a:p>
        </p:txBody>
      </p: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2161874" y="4830820"/>
            <a:ext cx="3509973" cy="947741"/>
            <a:chOff x="1605" y="1899"/>
            <a:chExt cx="2211" cy="597"/>
          </a:xfrm>
        </p:grpSpPr>
        <p:sp>
          <p:nvSpPr>
            <p:cNvPr id="68" name="Text Box 57"/>
            <p:cNvSpPr txBox="1">
              <a:spLocks noChangeArrowheads="1"/>
            </p:cNvSpPr>
            <p:nvPr/>
          </p:nvSpPr>
          <p:spPr bwMode="auto">
            <a:xfrm>
              <a:off x="3023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69" name="Text Box 58"/>
            <p:cNvSpPr txBox="1">
              <a:spLocks noChangeArrowheads="1"/>
            </p:cNvSpPr>
            <p:nvPr/>
          </p:nvSpPr>
          <p:spPr bwMode="auto">
            <a:xfrm>
              <a:off x="1605" y="2166"/>
              <a:ext cx="10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3 =             </a:t>
              </a:r>
            </a:p>
          </p:txBody>
        </p:sp>
      </p:grpSp>
      <p:sp>
        <p:nvSpPr>
          <p:cNvPr id="70" name="Text Box 59"/>
          <p:cNvSpPr txBox="1">
            <a:spLocks noChangeArrowheads="1"/>
          </p:cNvSpPr>
          <p:nvPr/>
        </p:nvSpPr>
        <p:spPr bwMode="auto">
          <a:xfrm>
            <a:off x="3347735" y="5250834"/>
            <a:ext cx="2406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= 12             </a:t>
            </a:r>
          </a:p>
        </p:txBody>
      </p:sp>
      <p:sp>
        <p:nvSpPr>
          <p:cNvPr id="71" name="Text Box 60"/>
          <p:cNvSpPr txBox="1">
            <a:spLocks noChangeArrowheads="1"/>
          </p:cNvSpPr>
          <p:nvPr/>
        </p:nvSpPr>
        <p:spPr bwMode="auto">
          <a:xfrm>
            <a:off x="2357135" y="5631834"/>
            <a:ext cx="2610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3 = 12            </a:t>
            </a:r>
          </a:p>
        </p:txBody>
      </p:sp>
      <p:sp>
        <p:nvSpPr>
          <p:cNvPr id="72" name="Text Box 49"/>
          <p:cNvSpPr txBox="1">
            <a:spLocks noChangeArrowheads="1"/>
          </p:cNvSpPr>
          <p:nvPr/>
        </p:nvSpPr>
        <p:spPr bwMode="auto">
          <a:xfrm>
            <a:off x="1608940" y="4816194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3 lần,</a:t>
            </a:r>
          </a:p>
        </p:txBody>
      </p:sp>
      <p:sp>
        <p:nvSpPr>
          <p:cNvPr id="80" name="Text Box 54"/>
          <p:cNvSpPr txBox="1">
            <a:spLocks noChangeArrowheads="1"/>
          </p:cNvSpPr>
          <p:nvPr/>
        </p:nvSpPr>
        <p:spPr bwMode="auto">
          <a:xfrm>
            <a:off x="6110272" y="1638288"/>
            <a:ext cx="5234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1 =   4</a:t>
            </a:r>
          </a:p>
        </p:txBody>
      </p:sp>
      <p:sp>
        <p:nvSpPr>
          <p:cNvPr id="81" name="Text Box 61"/>
          <p:cNvSpPr txBox="1">
            <a:spLocks noChangeArrowheads="1"/>
          </p:cNvSpPr>
          <p:nvPr/>
        </p:nvSpPr>
        <p:spPr bwMode="auto">
          <a:xfrm>
            <a:off x="6110272" y="2095488"/>
            <a:ext cx="40841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2 =   8            </a:t>
            </a:r>
          </a:p>
        </p:txBody>
      </p:sp>
      <p:sp>
        <p:nvSpPr>
          <p:cNvPr id="82" name="Text Box 67"/>
          <p:cNvSpPr txBox="1">
            <a:spLocks noChangeArrowheads="1"/>
          </p:cNvSpPr>
          <p:nvPr/>
        </p:nvSpPr>
        <p:spPr bwMode="auto">
          <a:xfrm>
            <a:off x="6110272" y="2524112"/>
            <a:ext cx="4261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3 = 12            </a:t>
            </a:r>
          </a:p>
        </p:txBody>
      </p:sp>
      <p:grpSp>
        <p:nvGrpSpPr>
          <p:cNvPr id="83" name="Group 68"/>
          <p:cNvGrpSpPr>
            <a:grpSpLocks/>
          </p:cNvGrpSpPr>
          <p:nvPr/>
        </p:nvGrpSpPr>
        <p:grpSpPr bwMode="auto">
          <a:xfrm>
            <a:off x="6110272" y="2933688"/>
            <a:ext cx="4439298" cy="3327400"/>
            <a:chOff x="4416" y="1920"/>
            <a:chExt cx="1200" cy="2096"/>
          </a:xfrm>
        </p:grpSpPr>
        <p:sp>
          <p:nvSpPr>
            <p:cNvPr id="84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4 = 16</a:t>
              </a:r>
            </a:p>
          </p:txBody>
        </p:sp>
        <p:sp>
          <p:nvSpPr>
            <p:cNvPr id="85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5 = 20</a:t>
              </a:r>
            </a:p>
          </p:txBody>
        </p:sp>
        <p:sp>
          <p:nvSpPr>
            <p:cNvPr id="86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6 = 24</a:t>
              </a:r>
            </a:p>
          </p:txBody>
        </p:sp>
        <p:sp>
          <p:nvSpPr>
            <p:cNvPr id="87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7 = 28</a:t>
              </a:r>
            </a:p>
          </p:txBody>
        </p:sp>
        <p:sp>
          <p:nvSpPr>
            <p:cNvPr id="88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8 = 32</a:t>
              </a:r>
            </a:p>
          </p:txBody>
        </p:sp>
        <p:sp>
          <p:nvSpPr>
            <p:cNvPr id="89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9 = 36</a:t>
              </a:r>
            </a:p>
          </p:txBody>
        </p:sp>
        <p:sp>
          <p:nvSpPr>
            <p:cNvPr id="90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x10 = 40</a:t>
              </a:r>
            </a:p>
          </p:txBody>
        </p:sp>
      </p:grpSp>
      <p:pic>
        <p:nvPicPr>
          <p:cNvPr id="91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12" y="2056743"/>
            <a:ext cx="1084562" cy="61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40" y="2957978"/>
            <a:ext cx="1084562" cy="6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889" y="3827751"/>
            <a:ext cx="1084562" cy="6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164" y="4729842"/>
            <a:ext cx="1084562" cy="6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888" y="5642262"/>
            <a:ext cx="1084562" cy="6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4-Point Star 95"/>
          <p:cNvSpPr/>
          <p:nvPr/>
        </p:nvSpPr>
        <p:spPr>
          <a:xfrm>
            <a:off x="8585502" y="78472"/>
            <a:ext cx="429911" cy="5073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1687256" y="1633032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599679" y="1651377"/>
            <a:ext cx="3079753" cy="957263"/>
            <a:chOff x="2064" y="1311"/>
            <a:chExt cx="1940" cy="603"/>
          </a:xfrm>
        </p:grpSpPr>
        <p:sp>
          <p:nvSpPr>
            <p:cNvPr id="6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9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1 = 4</a:t>
              </a:r>
            </a:p>
          </p:txBody>
        </p:sp>
        <p:sp>
          <p:nvSpPr>
            <p:cNvPr id="7" name="Text Box 52"/>
            <p:cNvSpPr txBox="1">
              <a:spLocks noChangeArrowheads="1"/>
            </p:cNvSpPr>
            <p:nvPr/>
          </p:nvSpPr>
          <p:spPr bwMode="auto">
            <a:xfrm>
              <a:off x="3211" y="1311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</p:grpSp>
      <p:sp>
        <p:nvSpPr>
          <p:cNvPr id="8" name="Line 53"/>
          <p:cNvSpPr>
            <a:spLocks noChangeShapeType="1"/>
          </p:cNvSpPr>
          <p:nvPr/>
        </p:nvSpPr>
        <p:spPr bwMode="auto">
          <a:xfrm>
            <a:off x="5805472" y="1876424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161498" y="2767730"/>
            <a:ext cx="3563949" cy="947741"/>
            <a:chOff x="1589" y="1899"/>
            <a:chExt cx="2245" cy="597"/>
          </a:xfrm>
        </p:grpSpPr>
        <p:sp>
          <p:nvSpPr>
            <p:cNvPr id="11" name="Text Box 57"/>
            <p:cNvSpPr txBox="1">
              <a:spLocks noChangeArrowheads="1"/>
            </p:cNvSpPr>
            <p:nvPr/>
          </p:nvSpPr>
          <p:spPr bwMode="auto">
            <a:xfrm>
              <a:off x="3041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1589" y="2166"/>
              <a:ext cx="10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2 =             </a:t>
              </a:r>
            </a:p>
          </p:txBody>
        </p:sp>
      </p:grp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3372759" y="3187744"/>
            <a:ext cx="1888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= 8             </a:t>
            </a: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2382160" y="3568744"/>
            <a:ext cx="2356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2 = 8       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23074" y="49575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1402008" y="1553146"/>
            <a:ext cx="157874" cy="797191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87577" y="1536052"/>
            <a:ext cx="934639" cy="814285"/>
            <a:chOff x="525779" y="257277"/>
            <a:chExt cx="934639" cy="814285"/>
          </a:xfrm>
        </p:grpSpPr>
        <p:sp>
          <p:nvSpPr>
            <p:cNvPr id="29" name="Rectangle 28"/>
            <p:cNvSpPr/>
            <p:nvPr/>
          </p:nvSpPr>
          <p:spPr>
            <a:xfrm>
              <a:off x="525779" y="25727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7437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218" y="2857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287577" y="3336728"/>
            <a:ext cx="934639" cy="814285"/>
            <a:chOff x="730505" y="3365304"/>
            <a:chExt cx="934639" cy="814285"/>
          </a:xfrm>
        </p:grpSpPr>
        <p:sp>
          <p:nvSpPr>
            <p:cNvPr id="35" name="Rectangle 34"/>
            <p:cNvSpPr/>
            <p:nvPr/>
          </p:nvSpPr>
          <p:spPr>
            <a:xfrm>
              <a:off x="730505" y="3365304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382398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36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944" y="339377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289283" y="2484880"/>
            <a:ext cx="934639" cy="814285"/>
            <a:chOff x="732211" y="2513456"/>
            <a:chExt cx="934639" cy="814285"/>
          </a:xfrm>
        </p:grpSpPr>
        <p:sp>
          <p:nvSpPr>
            <p:cNvPr id="41" name="Rectangle 40"/>
            <p:cNvSpPr/>
            <p:nvPr/>
          </p:nvSpPr>
          <p:spPr>
            <a:xfrm>
              <a:off x="732211" y="2513456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5305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254192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" name="AutoShape 27"/>
          <p:cNvSpPr>
            <a:spLocks/>
          </p:cNvSpPr>
          <p:nvPr/>
        </p:nvSpPr>
        <p:spPr bwMode="auto">
          <a:xfrm>
            <a:off x="1415655" y="2484880"/>
            <a:ext cx="202229" cy="1662752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AutoShape 27"/>
          <p:cNvSpPr>
            <a:spLocks/>
          </p:cNvSpPr>
          <p:nvPr/>
        </p:nvSpPr>
        <p:spPr bwMode="auto">
          <a:xfrm>
            <a:off x="1401803" y="4315744"/>
            <a:ext cx="190501" cy="2502810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74959" y="6012841"/>
            <a:ext cx="934639" cy="814285"/>
            <a:chOff x="717887" y="6041417"/>
            <a:chExt cx="934639" cy="814285"/>
          </a:xfrm>
        </p:grpSpPr>
        <p:sp>
          <p:nvSpPr>
            <p:cNvPr id="49" name="Rectangle 48"/>
            <p:cNvSpPr/>
            <p:nvPr/>
          </p:nvSpPr>
          <p:spPr>
            <a:xfrm>
              <a:off x="717887" y="604141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05851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606989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7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Group 53"/>
          <p:cNvGrpSpPr/>
          <p:nvPr/>
        </p:nvGrpSpPr>
        <p:grpSpPr>
          <a:xfrm>
            <a:off x="281267" y="4299204"/>
            <a:ext cx="942655" cy="1677784"/>
            <a:chOff x="724195" y="4327780"/>
            <a:chExt cx="942655" cy="1677784"/>
          </a:xfrm>
        </p:grpSpPr>
        <p:sp>
          <p:nvSpPr>
            <p:cNvPr id="55" name="Rectangle 54"/>
            <p:cNvSpPr/>
            <p:nvPr/>
          </p:nvSpPr>
          <p:spPr>
            <a:xfrm>
              <a:off x="732211" y="5191279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208373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521975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0" name="Group 59"/>
            <p:cNvGrpSpPr/>
            <p:nvPr/>
          </p:nvGrpSpPr>
          <p:grpSpPr>
            <a:xfrm>
              <a:off x="724195" y="4327780"/>
              <a:ext cx="934639" cy="814285"/>
              <a:chOff x="724195" y="4327780"/>
              <a:chExt cx="934639" cy="814285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724195" y="4327780"/>
                <a:ext cx="922021" cy="8057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62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344874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1634" y="435625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90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1633964" y="2753104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2 lần,</a:t>
            </a:r>
          </a:p>
        </p:txBody>
      </p: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2161874" y="4830820"/>
            <a:ext cx="3509973" cy="947741"/>
            <a:chOff x="1605" y="1899"/>
            <a:chExt cx="2211" cy="597"/>
          </a:xfrm>
        </p:grpSpPr>
        <p:sp>
          <p:nvSpPr>
            <p:cNvPr id="68" name="Text Box 57"/>
            <p:cNvSpPr txBox="1">
              <a:spLocks noChangeArrowheads="1"/>
            </p:cNvSpPr>
            <p:nvPr/>
          </p:nvSpPr>
          <p:spPr bwMode="auto">
            <a:xfrm>
              <a:off x="3023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69" name="Text Box 58"/>
            <p:cNvSpPr txBox="1">
              <a:spLocks noChangeArrowheads="1"/>
            </p:cNvSpPr>
            <p:nvPr/>
          </p:nvSpPr>
          <p:spPr bwMode="auto">
            <a:xfrm>
              <a:off x="1605" y="2166"/>
              <a:ext cx="10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3 =             </a:t>
              </a:r>
            </a:p>
          </p:txBody>
        </p:sp>
      </p:grpSp>
      <p:sp>
        <p:nvSpPr>
          <p:cNvPr id="70" name="Text Box 59"/>
          <p:cNvSpPr txBox="1">
            <a:spLocks noChangeArrowheads="1"/>
          </p:cNvSpPr>
          <p:nvPr/>
        </p:nvSpPr>
        <p:spPr bwMode="auto">
          <a:xfrm>
            <a:off x="3347735" y="5250834"/>
            <a:ext cx="2406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= 12             </a:t>
            </a:r>
          </a:p>
        </p:txBody>
      </p:sp>
      <p:sp>
        <p:nvSpPr>
          <p:cNvPr id="71" name="Text Box 60"/>
          <p:cNvSpPr txBox="1">
            <a:spLocks noChangeArrowheads="1"/>
          </p:cNvSpPr>
          <p:nvPr/>
        </p:nvSpPr>
        <p:spPr bwMode="auto">
          <a:xfrm>
            <a:off x="2357135" y="5631834"/>
            <a:ext cx="2610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3 = 12            </a:t>
            </a:r>
          </a:p>
        </p:txBody>
      </p:sp>
      <p:sp>
        <p:nvSpPr>
          <p:cNvPr id="72" name="Text Box 49"/>
          <p:cNvSpPr txBox="1">
            <a:spLocks noChangeArrowheads="1"/>
          </p:cNvSpPr>
          <p:nvPr/>
        </p:nvSpPr>
        <p:spPr bwMode="auto">
          <a:xfrm>
            <a:off x="1608940" y="4816194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3 lần,</a:t>
            </a:r>
          </a:p>
        </p:txBody>
      </p:sp>
      <p:sp>
        <p:nvSpPr>
          <p:cNvPr id="80" name="Text Box 54"/>
          <p:cNvSpPr txBox="1">
            <a:spLocks noChangeArrowheads="1"/>
          </p:cNvSpPr>
          <p:nvPr/>
        </p:nvSpPr>
        <p:spPr bwMode="auto">
          <a:xfrm>
            <a:off x="6110272" y="1638288"/>
            <a:ext cx="5234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1 =   4</a:t>
            </a:r>
          </a:p>
        </p:txBody>
      </p:sp>
      <p:sp>
        <p:nvSpPr>
          <p:cNvPr id="81" name="Text Box 61"/>
          <p:cNvSpPr txBox="1">
            <a:spLocks noChangeArrowheads="1"/>
          </p:cNvSpPr>
          <p:nvPr/>
        </p:nvSpPr>
        <p:spPr bwMode="auto">
          <a:xfrm>
            <a:off x="6110272" y="2095488"/>
            <a:ext cx="40841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2 =   8            </a:t>
            </a:r>
          </a:p>
        </p:txBody>
      </p:sp>
      <p:sp>
        <p:nvSpPr>
          <p:cNvPr id="82" name="Text Box 67"/>
          <p:cNvSpPr txBox="1">
            <a:spLocks noChangeArrowheads="1"/>
          </p:cNvSpPr>
          <p:nvPr/>
        </p:nvSpPr>
        <p:spPr bwMode="auto">
          <a:xfrm>
            <a:off x="6110272" y="2524112"/>
            <a:ext cx="4261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3 = 12            </a:t>
            </a:r>
          </a:p>
        </p:txBody>
      </p:sp>
      <p:grpSp>
        <p:nvGrpSpPr>
          <p:cNvPr id="83" name="Group 68"/>
          <p:cNvGrpSpPr>
            <a:grpSpLocks/>
          </p:cNvGrpSpPr>
          <p:nvPr/>
        </p:nvGrpSpPr>
        <p:grpSpPr bwMode="auto">
          <a:xfrm>
            <a:off x="6110272" y="2933688"/>
            <a:ext cx="4439298" cy="3327400"/>
            <a:chOff x="4416" y="1920"/>
            <a:chExt cx="1200" cy="2096"/>
          </a:xfrm>
        </p:grpSpPr>
        <p:sp>
          <p:nvSpPr>
            <p:cNvPr id="84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4 = 16</a:t>
              </a:r>
            </a:p>
          </p:txBody>
        </p:sp>
        <p:sp>
          <p:nvSpPr>
            <p:cNvPr id="85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5 = 20</a:t>
              </a:r>
            </a:p>
          </p:txBody>
        </p:sp>
        <p:sp>
          <p:nvSpPr>
            <p:cNvPr id="86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6 = 24</a:t>
              </a:r>
            </a:p>
          </p:txBody>
        </p:sp>
        <p:sp>
          <p:nvSpPr>
            <p:cNvPr id="87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7 = 28</a:t>
              </a:r>
            </a:p>
          </p:txBody>
        </p:sp>
        <p:sp>
          <p:nvSpPr>
            <p:cNvPr id="88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8 = 32</a:t>
              </a:r>
            </a:p>
          </p:txBody>
        </p:sp>
        <p:sp>
          <p:nvSpPr>
            <p:cNvPr id="89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9 = 36</a:t>
              </a:r>
            </a:p>
          </p:txBody>
        </p:sp>
        <p:sp>
          <p:nvSpPr>
            <p:cNvPr id="90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x10 = 40</a:t>
              </a:r>
            </a:p>
          </p:txBody>
        </p:sp>
      </p:grpSp>
      <p:pic>
        <p:nvPicPr>
          <p:cNvPr id="91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356" y="1596473"/>
            <a:ext cx="1084562" cy="61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40" y="2500758"/>
            <a:ext cx="1084562" cy="6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126" y="3369928"/>
            <a:ext cx="1084562" cy="6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126" y="4288216"/>
            <a:ext cx="1084562" cy="6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40" y="5195379"/>
            <a:ext cx="1084562" cy="6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4-Point Star 95"/>
          <p:cNvSpPr/>
          <p:nvPr/>
        </p:nvSpPr>
        <p:spPr>
          <a:xfrm>
            <a:off x="8585502" y="78472"/>
            <a:ext cx="429911" cy="5073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49"/>
          <p:cNvSpPr txBox="1">
            <a:spLocks noChangeArrowheads="1"/>
          </p:cNvSpPr>
          <p:nvPr/>
        </p:nvSpPr>
        <p:spPr bwMode="auto">
          <a:xfrm>
            <a:off x="1687256" y="1633032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1 lần,</a:t>
            </a:r>
          </a:p>
        </p:txBody>
      </p:sp>
      <p:grpSp>
        <p:nvGrpSpPr>
          <p:cNvPr id="149" name="Group 50"/>
          <p:cNvGrpSpPr>
            <a:grpSpLocks/>
          </p:cNvGrpSpPr>
          <p:nvPr/>
        </p:nvGrpSpPr>
        <p:grpSpPr bwMode="auto">
          <a:xfrm>
            <a:off x="2599679" y="1651377"/>
            <a:ext cx="3079753" cy="957263"/>
            <a:chOff x="2064" y="1311"/>
            <a:chExt cx="1940" cy="603"/>
          </a:xfrm>
        </p:grpSpPr>
        <p:sp>
          <p:nvSpPr>
            <p:cNvPr id="150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9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1 = 4</a:t>
              </a:r>
            </a:p>
          </p:txBody>
        </p:sp>
        <p:sp>
          <p:nvSpPr>
            <p:cNvPr id="151" name="Text Box 52"/>
            <p:cNvSpPr txBox="1">
              <a:spLocks noChangeArrowheads="1"/>
            </p:cNvSpPr>
            <p:nvPr/>
          </p:nvSpPr>
          <p:spPr bwMode="auto">
            <a:xfrm>
              <a:off x="3211" y="1311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</p:grpSp>
      <p:sp>
        <p:nvSpPr>
          <p:cNvPr id="152" name="Line 53"/>
          <p:cNvSpPr>
            <a:spLocks noChangeShapeType="1"/>
          </p:cNvSpPr>
          <p:nvPr/>
        </p:nvSpPr>
        <p:spPr bwMode="auto">
          <a:xfrm>
            <a:off x="5805472" y="1876424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3" name="Group 56"/>
          <p:cNvGrpSpPr>
            <a:grpSpLocks/>
          </p:cNvGrpSpPr>
          <p:nvPr/>
        </p:nvGrpSpPr>
        <p:grpSpPr bwMode="auto">
          <a:xfrm>
            <a:off x="2161498" y="2767730"/>
            <a:ext cx="3563949" cy="947741"/>
            <a:chOff x="1589" y="1899"/>
            <a:chExt cx="2245" cy="597"/>
          </a:xfrm>
        </p:grpSpPr>
        <p:sp>
          <p:nvSpPr>
            <p:cNvPr id="154" name="Text Box 57"/>
            <p:cNvSpPr txBox="1">
              <a:spLocks noChangeArrowheads="1"/>
            </p:cNvSpPr>
            <p:nvPr/>
          </p:nvSpPr>
          <p:spPr bwMode="auto">
            <a:xfrm>
              <a:off x="3041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155" name="Text Box 58"/>
            <p:cNvSpPr txBox="1">
              <a:spLocks noChangeArrowheads="1"/>
            </p:cNvSpPr>
            <p:nvPr/>
          </p:nvSpPr>
          <p:spPr bwMode="auto">
            <a:xfrm>
              <a:off x="1589" y="2166"/>
              <a:ext cx="10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2 =             </a:t>
              </a:r>
            </a:p>
          </p:txBody>
        </p:sp>
      </p:grpSp>
      <p:sp>
        <p:nvSpPr>
          <p:cNvPr id="156" name="Text Box 59"/>
          <p:cNvSpPr txBox="1">
            <a:spLocks noChangeArrowheads="1"/>
          </p:cNvSpPr>
          <p:nvPr/>
        </p:nvSpPr>
        <p:spPr bwMode="auto">
          <a:xfrm>
            <a:off x="3372759" y="3187744"/>
            <a:ext cx="1888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= 8             </a:t>
            </a:r>
          </a:p>
        </p:txBody>
      </p:sp>
      <p:sp>
        <p:nvSpPr>
          <p:cNvPr id="157" name="Text Box 60"/>
          <p:cNvSpPr txBox="1">
            <a:spLocks noChangeArrowheads="1"/>
          </p:cNvSpPr>
          <p:nvPr/>
        </p:nvSpPr>
        <p:spPr bwMode="auto">
          <a:xfrm>
            <a:off x="2382160" y="3568744"/>
            <a:ext cx="2356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2 = 8            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698876" y="413896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60" name="AutoShape 27"/>
          <p:cNvSpPr>
            <a:spLocks/>
          </p:cNvSpPr>
          <p:nvPr/>
        </p:nvSpPr>
        <p:spPr bwMode="auto">
          <a:xfrm>
            <a:off x="1402008" y="1553146"/>
            <a:ext cx="157874" cy="797191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287577" y="1536052"/>
            <a:ext cx="934639" cy="814285"/>
            <a:chOff x="525779" y="257277"/>
            <a:chExt cx="934639" cy="814285"/>
          </a:xfrm>
        </p:grpSpPr>
        <p:sp>
          <p:nvSpPr>
            <p:cNvPr id="162" name="Rectangle 161"/>
            <p:cNvSpPr/>
            <p:nvPr/>
          </p:nvSpPr>
          <p:spPr>
            <a:xfrm>
              <a:off x="525779" y="25727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7437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218" y="2857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68580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166"/>
          <p:cNvGrpSpPr/>
          <p:nvPr/>
        </p:nvGrpSpPr>
        <p:grpSpPr>
          <a:xfrm>
            <a:off x="287577" y="3336728"/>
            <a:ext cx="934639" cy="814285"/>
            <a:chOff x="730505" y="3365304"/>
            <a:chExt cx="934639" cy="814285"/>
          </a:xfrm>
        </p:grpSpPr>
        <p:sp>
          <p:nvSpPr>
            <p:cNvPr id="168" name="Rectangle 167"/>
            <p:cNvSpPr/>
            <p:nvPr/>
          </p:nvSpPr>
          <p:spPr>
            <a:xfrm>
              <a:off x="730505" y="3365304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382398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169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944" y="339377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3793827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3" name="Group 172"/>
          <p:cNvGrpSpPr/>
          <p:nvPr/>
        </p:nvGrpSpPr>
        <p:grpSpPr>
          <a:xfrm>
            <a:off x="289283" y="2484880"/>
            <a:ext cx="934639" cy="814285"/>
            <a:chOff x="732211" y="2513456"/>
            <a:chExt cx="934639" cy="814285"/>
          </a:xfrm>
        </p:grpSpPr>
        <p:sp>
          <p:nvSpPr>
            <p:cNvPr id="174" name="Rectangle 173"/>
            <p:cNvSpPr/>
            <p:nvPr/>
          </p:nvSpPr>
          <p:spPr>
            <a:xfrm>
              <a:off x="732211" y="2513456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7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53055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254192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2941979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9" name="AutoShape 27"/>
          <p:cNvSpPr>
            <a:spLocks/>
          </p:cNvSpPr>
          <p:nvPr/>
        </p:nvSpPr>
        <p:spPr bwMode="auto">
          <a:xfrm>
            <a:off x="1415655" y="2484880"/>
            <a:ext cx="202229" cy="1662752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AutoShape 27"/>
          <p:cNvSpPr>
            <a:spLocks/>
          </p:cNvSpPr>
          <p:nvPr/>
        </p:nvSpPr>
        <p:spPr bwMode="auto">
          <a:xfrm>
            <a:off x="1401803" y="4315744"/>
            <a:ext cx="190501" cy="2502810"/>
          </a:xfrm>
          <a:prstGeom prst="rightBrace">
            <a:avLst>
              <a:gd name="adj1" fmla="val 47222"/>
              <a:gd name="adj2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274959" y="6012841"/>
            <a:ext cx="934639" cy="814285"/>
            <a:chOff x="717887" y="6041417"/>
            <a:chExt cx="934639" cy="814285"/>
          </a:xfrm>
        </p:grpSpPr>
        <p:sp>
          <p:nvSpPr>
            <p:cNvPr id="182" name="Rectangle 181"/>
            <p:cNvSpPr/>
            <p:nvPr/>
          </p:nvSpPr>
          <p:spPr>
            <a:xfrm>
              <a:off x="717887" y="6041417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83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058511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5326" y="606989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708" y="6469940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7" name="Group 186"/>
          <p:cNvGrpSpPr/>
          <p:nvPr/>
        </p:nvGrpSpPr>
        <p:grpSpPr>
          <a:xfrm>
            <a:off x="281267" y="4299204"/>
            <a:ext cx="942655" cy="1677784"/>
            <a:chOff x="724195" y="4327780"/>
            <a:chExt cx="942655" cy="1677784"/>
          </a:xfrm>
        </p:grpSpPr>
        <p:sp>
          <p:nvSpPr>
            <p:cNvPr id="188" name="Rectangle 187"/>
            <p:cNvSpPr/>
            <p:nvPr/>
          </p:nvSpPr>
          <p:spPr>
            <a:xfrm>
              <a:off x="732211" y="5191279"/>
              <a:ext cx="922021" cy="8057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89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208373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50" y="521975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8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" name="Picture 8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032" y="5619802"/>
              <a:ext cx="457200" cy="38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3" name="Group 192"/>
            <p:cNvGrpSpPr/>
            <p:nvPr/>
          </p:nvGrpSpPr>
          <p:grpSpPr>
            <a:xfrm>
              <a:off x="724195" y="4327780"/>
              <a:ext cx="934639" cy="814285"/>
              <a:chOff x="724195" y="4327780"/>
              <a:chExt cx="934639" cy="814285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724195" y="4327780"/>
                <a:ext cx="922021" cy="8057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95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344874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6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1634" y="435625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7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8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84" descr="blumen-pflanzen129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9016" y="4756303"/>
                <a:ext cx="457200" cy="3857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99" name="Text Box 49"/>
          <p:cNvSpPr txBox="1">
            <a:spLocks noChangeArrowheads="1"/>
          </p:cNvSpPr>
          <p:nvPr/>
        </p:nvSpPr>
        <p:spPr bwMode="auto">
          <a:xfrm>
            <a:off x="1633964" y="2753104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2 lần,</a:t>
            </a:r>
          </a:p>
        </p:txBody>
      </p:sp>
      <p:grpSp>
        <p:nvGrpSpPr>
          <p:cNvPr id="200" name="Group 56"/>
          <p:cNvGrpSpPr>
            <a:grpSpLocks/>
          </p:cNvGrpSpPr>
          <p:nvPr/>
        </p:nvGrpSpPr>
        <p:grpSpPr bwMode="auto">
          <a:xfrm>
            <a:off x="2161874" y="4830820"/>
            <a:ext cx="3509973" cy="947741"/>
            <a:chOff x="1605" y="1899"/>
            <a:chExt cx="2211" cy="597"/>
          </a:xfrm>
        </p:grpSpPr>
        <p:sp>
          <p:nvSpPr>
            <p:cNvPr id="201" name="Text Box 57"/>
            <p:cNvSpPr txBox="1">
              <a:spLocks noChangeArrowheads="1"/>
            </p:cNvSpPr>
            <p:nvPr/>
          </p:nvSpPr>
          <p:spPr bwMode="auto">
            <a:xfrm>
              <a:off x="3023" y="189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viết: </a:t>
              </a:r>
            </a:p>
          </p:txBody>
        </p:sp>
        <p:sp>
          <p:nvSpPr>
            <p:cNvPr id="202" name="Text Box 58"/>
            <p:cNvSpPr txBox="1">
              <a:spLocks noChangeArrowheads="1"/>
            </p:cNvSpPr>
            <p:nvPr/>
          </p:nvSpPr>
          <p:spPr bwMode="auto">
            <a:xfrm>
              <a:off x="1605" y="2166"/>
              <a:ext cx="10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x 3 =             </a:t>
              </a:r>
            </a:p>
          </p:txBody>
        </p:sp>
      </p:grpSp>
      <p:sp>
        <p:nvSpPr>
          <p:cNvPr id="203" name="Text Box 59"/>
          <p:cNvSpPr txBox="1">
            <a:spLocks noChangeArrowheads="1"/>
          </p:cNvSpPr>
          <p:nvPr/>
        </p:nvSpPr>
        <p:spPr bwMode="auto">
          <a:xfrm>
            <a:off x="3347735" y="5250834"/>
            <a:ext cx="2406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= 12             </a:t>
            </a:r>
          </a:p>
        </p:txBody>
      </p:sp>
      <p:sp>
        <p:nvSpPr>
          <p:cNvPr id="204" name="Text Box 60"/>
          <p:cNvSpPr txBox="1">
            <a:spLocks noChangeArrowheads="1"/>
          </p:cNvSpPr>
          <p:nvPr/>
        </p:nvSpPr>
        <p:spPr bwMode="auto">
          <a:xfrm>
            <a:off x="2357135" y="5631834"/>
            <a:ext cx="2610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4 x 3 = 12            </a:t>
            </a:r>
          </a:p>
        </p:txBody>
      </p:sp>
      <p:sp>
        <p:nvSpPr>
          <p:cNvPr id="205" name="Text Box 49"/>
          <p:cNvSpPr txBox="1">
            <a:spLocks noChangeArrowheads="1"/>
          </p:cNvSpPr>
          <p:nvPr/>
        </p:nvSpPr>
        <p:spPr bwMode="auto">
          <a:xfrm>
            <a:off x="1608940" y="4816194"/>
            <a:ext cx="2589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được lấy 3 lần,</a:t>
            </a:r>
          </a:p>
        </p:txBody>
      </p:sp>
      <p:sp>
        <p:nvSpPr>
          <p:cNvPr id="206" name="Text Box 54"/>
          <p:cNvSpPr txBox="1">
            <a:spLocks noChangeArrowheads="1"/>
          </p:cNvSpPr>
          <p:nvPr/>
        </p:nvSpPr>
        <p:spPr bwMode="auto">
          <a:xfrm>
            <a:off x="6110272" y="1638288"/>
            <a:ext cx="5234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1 =   4</a:t>
            </a:r>
          </a:p>
        </p:txBody>
      </p:sp>
      <p:sp>
        <p:nvSpPr>
          <p:cNvPr id="207" name="Text Box 61"/>
          <p:cNvSpPr txBox="1">
            <a:spLocks noChangeArrowheads="1"/>
          </p:cNvSpPr>
          <p:nvPr/>
        </p:nvSpPr>
        <p:spPr bwMode="auto">
          <a:xfrm>
            <a:off x="6110272" y="2095488"/>
            <a:ext cx="40841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2 =   8            </a:t>
            </a:r>
          </a:p>
        </p:txBody>
      </p:sp>
      <p:sp>
        <p:nvSpPr>
          <p:cNvPr id="208" name="Text Box 67"/>
          <p:cNvSpPr txBox="1">
            <a:spLocks noChangeArrowheads="1"/>
          </p:cNvSpPr>
          <p:nvPr/>
        </p:nvSpPr>
        <p:spPr bwMode="auto">
          <a:xfrm>
            <a:off x="6110272" y="2524112"/>
            <a:ext cx="4261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  x  3 = 12            </a:t>
            </a:r>
          </a:p>
        </p:txBody>
      </p:sp>
      <p:grpSp>
        <p:nvGrpSpPr>
          <p:cNvPr id="209" name="Group 68"/>
          <p:cNvGrpSpPr>
            <a:grpSpLocks/>
          </p:cNvGrpSpPr>
          <p:nvPr/>
        </p:nvGrpSpPr>
        <p:grpSpPr bwMode="auto">
          <a:xfrm>
            <a:off x="6110272" y="2933688"/>
            <a:ext cx="4439298" cy="3327400"/>
            <a:chOff x="4416" y="1920"/>
            <a:chExt cx="1200" cy="2096"/>
          </a:xfrm>
        </p:grpSpPr>
        <p:sp>
          <p:nvSpPr>
            <p:cNvPr id="210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4 = 16</a:t>
              </a:r>
            </a:p>
          </p:txBody>
        </p:sp>
        <p:sp>
          <p:nvSpPr>
            <p:cNvPr id="211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5 = 20</a:t>
              </a:r>
            </a:p>
          </p:txBody>
        </p:sp>
        <p:sp>
          <p:nvSpPr>
            <p:cNvPr id="212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6 = 24</a:t>
              </a:r>
            </a:p>
          </p:txBody>
        </p:sp>
        <p:sp>
          <p:nvSpPr>
            <p:cNvPr id="213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7 = 28</a:t>
              </a:r>
            </a:p>
          </p:txBody>
        </p:sp>
        <p:sp>
          <p:nvSpPr>
            <p:cNvPr id="214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8 = 32</a:t>
              </a:r>
            </a:p>
          </p:txBody>
        </p:sp>
        <p:sp>
          <p:nvSpPr>
            <p:cNvPr id="215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  9 = 36</a:t>
              </a:r>
            </a:p>
          </p:txBody>
        </p:sp>
        <p:sp>
          <p:nvSpPr>
            <p:cNvPr id="216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  x10 = 40</a:t>
              </a:r>
            </a:p>
          </p:txBody>
        </p:sp>
      </p:grpSp>
      <p:pic>
        <p:nvPicPr>
          <p:cNvPr id="217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986" y="1696992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" name="4-Point Star 221"/>
          <p:cNvSpPr/>
          <p:nvPr/>
        </p:nvSpPr>
        <p:spPr>
          <a:xfrm>
            <a:off x="8585502" y="78472"/>
            <a:ext cx="429911" cy="5073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3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274" y="2129068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570118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274" y="2980503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986" y="3425040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698" y="3895480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64" y="4352680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946" y="4783760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946" y="5251444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18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698" y="5729431"/>
            <a:ext cx="975270" cy="5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5860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770736"/>
            <a:ext cx="3568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nhân 4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2074456" y="1627927"/>
            <a:ext cx="4161430" cy="5009502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9303" y="1673920"/>
            <a:ext cx="230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nhân 4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04547" y="2236224"/>
            <a:ext cx="2147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1 =   4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2 =   8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3 = 12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4 = 16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5 = 20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6 = 24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7 = 28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8 = 32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9 = 36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10=40</a:t>
            </a:r>
          </a:p>
        </p:txBody>
      </p:sp>
      <p:sp>
        <p:nvSpPr>
          <p:cNvPr id="9" name="4-Point Star 8"/>
          <p:cNvSpPr/>
          <p:nvPr/>
        </p:nvSpPr>
        <p:spPr>
          <a:xfrm>
            <a:off x="2721026" y="2181578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4-Point Star 9"/>
          <p:cNvSpPr/>
          <p:nvPr/>
        </p:nvSpPr>
        <p:spPr>
          <a:xfrm>
            <a:off x="2736950" y="2630699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4-Point Star 10"/>
          <p:cNvSpPr/>
          <p:nvPr/>
        </p:nvSpPr>
        <p:spPr>
          <a:xfrm>
            <a:off x="2721025" y="3044346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727210" y="3453513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4-Point Star 12"/>
          <p:cNvSpPr/>
          <p:nvPr/>
        </p:nvSpPr>
        <p:spPr>
          <a:xfrm>
            <a:off x="2724795" y="3849352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4-Point Star 13"/>
          <p:cNvSpPr/>
          <p:nvPr/>
        </p:nvSpPr>
        <p:spPr>
          <a:xfrm>
            <a:off x="2724794" y="4246677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4-Point Star 14"/>
          <p:cNvSpPr/>
          <p:nvPr/>
        </p:nvSpPr>
        <p:spPr>
          <a:xfrm>
            <a:off x="2724793" y="4672166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2706596" y="5112476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4-Point Star 16"/>
          <p:cNvSpPr/>
          <p:nvPr/>
        </p:nvSpPr>
        <p:spPr>
          <a:xfrm>
            <a:off x="2706596" y="5562097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4-Point Star 17"/>
          <p:cNvSpPr/>
          <p:nvPr/>
        </p:nvSpPr>
        <p:spPr>
          <a:xfrm>
            <a:off x="2694085" y="5998543"/>
            <a:ext cx="571142" cy="415905"/>
          </a:xfrm>
          <a:prstGeom prst="star4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3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build="allAtOnce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86"/>
          <p:cNvSpPr txBox="1">
            <a:spLocks noChangeArrowheads="1"/>
          </p:cNvSpPr>
          <p:nvPr/>
        </p:nvSpPr>
        <p:spPr bwMode="auto">
          <a:xfrm>
            <a:off x="-1" y="1867263"/>
            <a:ext cx="31389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"/>
            </a:pPr>
            <a:r>
              <a:rPr lang="en-US" sz="3600" b="1" i="1" u="sn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hành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67000" y="878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nhân 4</a:t>
            </a:r>
          </a:p>
        </p:txBody>
      </p:sp>
      <p:sp>
        <p:nvSpPr>
          <p:cNvPr id="53" name="Text Box 87"/>
          <p:cNvSpPr txBox="1">
            <a:spLocks noChangeArrowheads="1"/>
          </p:cNvSpPr>
          <p:nvPr/>
        </p:nvSpPr>
        <p:spPr bwMode="auto">
          <a:xfrm>
            <a:off x="1314734" y="2543681"/>
            <a:ext cx="34661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1: Tính nhẩm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2621" y="3301010"/>
            <a:ext cx="649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16892" y="4091344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09357" y="5010270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80839" y="3301010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80822" y="4077056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80822" y="5014452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34390" y="3302889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20101" y="4091344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480605" y="4993300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34388" y="5810331"/>
            <a:ext cx="649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0463" y="3302107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2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787" y="4090620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4 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7422" y="5010270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6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6074" y="3314745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1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0398" y="4103258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3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83033" y="5022908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5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67294" y="3314745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8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51618" y="4103258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9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34253" y="5022908"/>
            <a:ext cx="1652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10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51617" y="5821580"/>
            <a:ext cx="145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 x 7 =</a:t>
            </a:r>
          </a:p>
        </p:txBody>
      </p:sp>
    </p:spTree>
    <p:extLst>
      <p:ext uri="{BB962C8B-B14F-4D97-AF65-F5344CB8AC3E}">
        <p14:creationId xmlns:p14="http://schemas.microsoft.com/office/powerpoint/2010/main" val="17213028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11269" grpId="0"/>
      <p:bldP spid="53" grpId="0"/>
      <p:bldP spid="5" grpId="0"/>
      <p:bldP spid="5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2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876300" y="2638125"/>
            <a:ext cx="7543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14400" y="3644251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597080" y="4267200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ô tô:  4 bánh xe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597079" y="4724400"/>
            <a:ext cx="33176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ô tô: … bánh xe?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5986462" y="3615761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267200" y="4191000"/>
            <a:ext cx="4876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bánh xe 5 xe ô tô có là:          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x 5 = 20 ( bánh xe 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Đáp số: 20 (bánh xe)</a:t>
            </a:r>
          </a:p>
        </p:txBody>
      </p:sp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-1" y="1539711"/>
            <a:ext cx="31389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"/>
            </a:pPr>
            <a:r>
              <a:rPr lang="en-US" sz="3600" b="1" i="1" u="sn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hành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23271" y="682704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9" name="Text Box 87"/>
          <p:cNvSpPr txBox="1">
            <a:spLocks noChangeArrowheads="1"/>
          </p:cNvSpPr>
          <p:nvPr/>
        </p:nvSpPr>
        <p:spPr bwMode="auto">
          <a:xfrm>
            <a:off x="345740" y="2038705"/>
            <a:ext cx="34661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 Narrow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1:</a:t>
            </a:r>
            <a:endParaRPr lang="en-US" sz="2800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29980" y="4167471"/>
            <a:ext cx="4754880" cy="1912987"/>
            <a:chOff x="4267200" y="4167471"/>
            <a:chExt cx="4726675" cy="18394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267200" y="4167471"/>
              <a:ext cx="0" cy="183941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7200" y="6006882"/>
              <a:ext cx="4726675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4408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  <p:bldP spid="36893" grpId="0"/>
      <p:bldP spid="36894" grpId="0"/>
      <p:bldP spid="36895" grpId="0"/>
      <p:bldP spid="36896" grpId="0"/>
      <p:bldP spid="3689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859</Words>
  <Application>Microsoft Office PowerPoint</Application>
  <PresentationFormat>On-screen Show (4:3)</PresentationFormat>
  <Paragraphs>199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.VnArial Narrow</vt:lpstr>
      <vt:lpstr>Arial</vt:lpstr>
      <vt:lpstr>Calibri</vt:lpstr>
      <vt:lpstr>Times New Roman</vt:lpstr>
      <vt:lpstr>Wingdings</vt:lpstr>
      <vt:lpstr>Default Design</vt:lpstr>
      <vt:lpstr>1_Default Design</vt:lpstr>
      <vt:lpstr>2_Default Design</vt:lpstr>
      <vt:lpstr>5_Default Design</vt:lpstr>
      <vt:lpstr>6_Default Design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 64Bit VS7</dc:creator>
  <cp:lastModifiedBy>Admin</cp:lastModifiedBy>
  <cp:revision>87</cp:revision>
  <dcterms:created xsi:type="dcterms:W3CDTF">2015-01-13T15:30:20Z</dcterms:created>
  <dcterms:modified xsi:type="dcterms:W3CDTF">2021-02-22T02:16:25Z</dcterms:modified>
</cp:coreProperties>
</file>