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6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ags/tag5.xml" ContentType="application/vnd.openxmlformats-officedocument.presentationml.tags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5" r:id="rId2"/>
    <p:sldMasterId id="2147483688" r:id="rId3"/>
    <p:sldMasterId id="2147483718" r:id="rId4"/>
    <p:sldMasterId id="2147483761" r:id="rId5"/>
    <p:sldMasterId id="2147483793" r:id="rId6"/>
    <p:sldMasterId id="2147483800" r:id="rId7"/>
    <p:sldMasterId id="2147483815" r:id="rId8"/>
  </p:sldMasterIdLst>
  <p:notesMasterIdLst>
    <p:notesMasterId r:id="rId23"/>
  </p:notesMasterIdLst>
  <p:sldIdLst>
    <p:sldId id="256" r:id="rId9"/>
    <p:sldId id="515" r:id="rId10"/>
    <p:sldId id="400" r:id="rId11"/>
    <p:sldId id="307" r:id="rId12"/>
    <p:sldId id="309" r:id="rId13"/>
    <p:sldId id="314" r:id="rId14"/>
    <p:sldId id="265" r:id="rId15"/>
    <p:sldId id="517" r:id="rId16"/>
    <p:sldId id="297" r:id="rId17"/>
    <p:sldId id="2007577070" r:id="rId18"/>
    <p:sldId id="286" r:id="rId19"/>
    <p:sldId id="2007577071" r:id="rId20"/>
    <p:sldId id="2007577072" r:id="rId21"/>
    <p:sldId id="269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FF"/>
    <a:srgbClr val="FFE5FF"/>
    <a:srgbClr val="FF99CC"/>
    <a:srgbClr val="E6C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817" autoAdjust="0"/>
    <p:restoredTop sz="81091" autoAdjust="0"/>
  </p:normalViewPr>
  <p:slideViewPr>
    <p:cSldViewPr snapToGrid="0">
      <p:cViewPr varScale="1">
        <p:scale>
          <a:sx n="59" d="100"/>
          <a:sy n="59" d="100"/>
        </p:scale>
        <p:origin x="106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C7C870-01CD-44BE-B8B4-B3FCA5C58FD9}" type="datetimeFigureOut">
              <a:rPr lang="en-US" smtClean="0"/>
              <a:t>4/3/2022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EFD831-A322-40CE-9411-6E8D2E6C1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987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7B884C-8C00-4394-9DB6-15A5CAE11C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43722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93E322-AA1E-429E-9B68-4E41F484951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83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67482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0A03BF-BDB9-4A45-9B59-55A59E96C1D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38009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6.png"/><Relationship Id="rId5" Type="http://schemas.openxmlformats.org/officeDocument/2006/relationships/image" Target="../media/image13.png"/><Relationship Id="rId4" Type="http://schemas.openxmlformats.org/officeDocument/2006/relationships/image" Target="../media/image25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8.png"/><Relationship Id="rId4" Type="http://schemas.openxmlformats.org/officeDocument/2006/relationships/image" Target="../media/image27.jp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3.xml"/><Relationship Id="rId7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Master" Target="../slideMasters/slideMaster1.xml"/><Relationship Id="rId9" Type="http://schemas.openxmlformats.org/officeDocument/2006/relationships/image" Target="../media/image6.png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8.png"/><Relationship Id="rId3" Type="http://schemas.openxmlformats.org/officeDocument/2006/relationships/image" Target="../media/image15.png"/><Relationship Id="rId7" Type="http://schemas.openxmlformats.org/officeDocument/2006/relationships/image" Target="../media/image33.png"/><Relationship Id="rId12" Type="http://schemas.openxmlformats.org/officeDocument/2006/relationships/image" Target="../media/image37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2.png"/><Relationship Id="rId11" Type="http://schemas.openxmlformats.org/officeDocument/2006/relationships/image" Target="../media/image36.png"/><Relationship Id="rId5" Type="http://schemas.openxmlformats.org/officeDocument/2006/relationships/image" Target="../media/image31.png"/><Relationship Id="rId10" Type="http://schemas.openxmlformats.org/officeDocument/2006/relationships/image" Target="../media/image1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F203C-26B7-4FFE-BE5E-0E3DE940E9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3EE8102-9CB9-4EC7-8C08-3CD968720C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E74408-354A-4938-B7C6-B4E1E21E33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BD0CC-E3E2-4331-AA06-EBB8ADD6037D}" type="datetimeFigureOut">
              <a:rPr lang="en-US" smtClean="0"/>
              <a:t>4/3/2022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88F464-37B1-4A5C-A8FD-3DF9EDF27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7CD406-0728-4961-82AD-8277EE1DD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34F2D-4F96-4A1A-A648-518B1AFE0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3930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7">
            <a:extLst>
              <a:ext uri="{FF2B5EF4-FFF2-40B4-BE49-F238E27FC236}">
                <a16:creationId xmlns:a16="http://schemas.microsoft.com/office/drawing/2014/main" id="{F00510D4-679A-4B44-AFFD-FD1FF3551A62}"/>
              </a:ext>
            </a:extLst>
          </p:cNvPr>
          <p:cNvSpPr/>
          <p:nvPr userDrawn="1"/>
        </p:nvSpPr>
        <p:spPr>
          <a:xfrm>
            <a:off x="280793" y="1122218"/>
            <a:ext cx="11720707" cy="556433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00B05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BAE5E4"/>
              </a:solidFill>
              <a:effectLst/>
              <a:uLnTx/>
              <a:uFillTx/>
              <a:latin typeface="Arial-Rounded"/>
              <a:ea typeface="Arial-Rounded"/>
              <a:cs typeface="+mn-cs"/>
              <a:sym typeface="Arial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2B9509B-2605-49B8-82AA-4026BF3B536B}"/>
              </a:ext>
            </a:extLst>
          </p:cNvPr>
          <p:cNvGrpSpPr/>
          <p:nvPr userDrawn="1"/>
        </p:nvGrpSpPr>
        <p:grpSpPr>
          <a:xfrm>
            <a:off x="377049" y="255820"/>
            <a:ext cx="2637181" cy="2062663"/>
            <a:chOff x="237072" y="234585"/>
            <a:chExt cx="1448294" cy="1448294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7E9B5808-68F7-4A14-A759-6246698FF09F}"/>
                </a:ext>
              </a:extLst>
            </p:cNvPr>
            <p:cNvSpPr/>
            <p:nvPr/>
          </p:nvSpPr>
          <p:spPr>
            <a:xfrm>
              <a:off x="237072" y="234585"/>
              <a:ext cx="1448294" cy="1448294"/>
            </a:xfrm>
            <a:prstGeom prst="ellipse">
              <a:avLst/>
            </a:prstGeom>
            <a:solidFill>
              <a:srgbClr val="B7D57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BAE5E4"/>
                </a:solidFill>
                <a:effectLst/>
                <a:uLnTx/>
                <a:uFillTx/>
                <a:latin typeface="Arial-Rounded"/>
                <a:ea typeface="Arial-Rounded"/>
                <a:cs typeface="+mn-cs"/>
                <a:sym typeface="Arial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DD9337EE-9449-4FAF-8ADB-03892A796D0C}"/>
                </a:ext>
              </a:extLst>
            </p:cNvPr>
            <p:cNvSpPr/>
            <p:nvPr/>
          </p:nvSpPr>
          <p:spPr>
            <a:xfrm>
              <a:off x="283311" y="280824"/>
              <a:ext cx="1355815" cy="1355815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BAE5E4"/>
                </a:solidFill>
                <a:effectLst/>
                <a:uLnTx/>
                <a:uFillTx/>
                <a:latin typeface="Arial-Rounded"/>
                <a:ea typeface="Arial-Rounded"/>
                <a:cs typeface="+mn-cs"/>
                <a:sym typeface="Arial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7229F8EB-2732-4CE9-8470-DB69792CAA1E}"/>
                </a:ext>
              </a:extLst>
            </p:cNvPr>
            <p:cNvSpPr/>
            <p:nvPr/>
          </p:nvSpPr>
          <p:spPr>
            <a:xfrm>
              <a:off x="244823" y="252246"/>
              <a:ext cx="1419087" cy="1419087"/>
            </a:xfrm>
            <a:prstGeom prst="ellipse">
              <a:avLst/>
            </a:prstGeom>
            <a:noFill/>
            <a:ln w="9525" cap="flat" cmpd="sng" algn="ctr">
              <a:solidFill>
                <a:srgbClr val="BAE5E4">
                  <a:lumMod val="25000"/>
                </a:srgbClr>
              </a:solidFill>
              <a:prstDash val="das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BAE5E4"/>
                </a:solidFill>
                <a:effectLst/>
                <a:uLnTx/>
                <a:uFillTx/>
                <a:latin typeface="Arial-Rounded"/>
                <a:ea typeface="Arial-Rounded"/>
                <a:cs typeface="+mn-cs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81515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4">
            <a:extLst>
              <a:ext uri="{FF2B5EF4-FFF2-40B4-BE49-F238E27FC236}">
                <a16:creationId xmlns:a16="http://schemas.microsoft.com/office/drawing/2014/main" id="{06641879-0A61-4DE0-96FB-E16ED04EE3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921077" y="-2315702"/>
            <a:ext cx="6349846" cy="1165570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7404B6D-4094-42EA-B728-B90A2DF483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15" b="75097"/>
          <a:stretch/>
        </p:blipFill>
        <p:spPr>
          <a:xfrm rot="17520652">
            <a:off x="-1241912" y="-526164"/>
            <a:ext cx="3020116" cy="3146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5485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nen1">
            <a:extLst>
              <a:ext uri="{FF2B5EF4-FFF2-40B4-BE49-F238E27FC236}">
                <a16:creationId xmlns:a16="http://schemas.microsoft.com/office/drawing/2014/main" id="{0ED50697-74BC-4EFA-B781-F79743CC2C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86575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1512865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>
            <a:extLst>
              <a:ext uri="{FF2B5EF4-FFF2-40B4-BE49-F238E27FC236}">
                <a16:creationId xmlns:a16="http://schemas.microsoft.com/office/drawing/2014/main" id="{EF218D41-CACC-45EA-9B9C-2C45D39FBC7D}"/>
              </a:ext>
            </a:extLst>
          </p:cNvPr>
          <p:cNvSpPr/>
          <p:nvPr userDrawn="1"/>
        </p:nvSpPr>
        <p:spPr>
          <a:xfrm>
            <a:off x="395785" y="1201003"/>
            <a:ext cx="10508776" cy="5008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4">
            <a:extLst>
              <a:ext uri="{FF2B5EF4-FFF2-40B4-BE49-F238E27FC236}">
                <a16:creationId xmlns:a16="http://schemas.microsoft.com/office/drawing/2014/main" id="{02083DA8-612E-41DA-A4D1-2ACB2678C6D8}"/>
              </a:ext>
            </a:extLst>
          </p:cNvPr>
          <p:cNvGrpSpPr/>
          <p:nvPr userDrawn="1"/>
        </p:nvGrpSpPr>
        <p:grpSpPr>
          <a:xfrm>
            <a:off x="-418200" y="1324483"/>
            <a:ext cx="1627969" cy="3772305"/>
            <a:chOff x="2822570" y="743589"/>
            <a:chExt cx="1294598" cy="2999823"/>
          </a:xfrm>
        </p:grpSpPr>
        <p:pic>
          <p:nvPicPr>
            <p:cNvPr id="9" name="图片 17">
              <a:extLst>
                <a:ext uri="{FF2B5EF4-FFF2-40B4-BE49-F238E27FC236}">
                  <a16:creationId xmlns:a16="http://schemas.microsoft.com/office/drawing/2014/main" id="{189FBF95-47D8-446F-BB0A-1652EB7CD5C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3172519" y="3110245"/>
              <a:ext cx="633167" cy="633167"/>
            </a:xfrm>
            <a:prstGeom prst="rect">
              <a:avLst/>
            </a:prstGeom>
          </p:spPr>
        </p:pic>
        <p:pic>
          <p:nvPicPr>
            <p:cNvPr id="10" name="图形 21">
              <a:extLst>
                <a:ext uri="{FF2B5EF4-FFF2-40B4-BE49-F238E27FC236}">
                  <a16:creationId xmlns:a16="http://schemas.microsoft.com/office/drawing/2014/main" id="{8D592D9E-78DF-4E6B-B377-C92906ECC2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7931827">
              <a:off x="2374753" y="1191406"/>
              <a:ext cx="2190232" cy="1294598"/>
            </a:xfrm>
            <a:prstGeom prst="rect">
              <a:avLst/>
            </a:prstGeom>
          </p:spPr>
        </p:pic>
      </p:grpSp>
      <p:pic>
        <p:nvPicPr>
          <p:cNvPr id="11" name="图片 20">
            <a:extLst>
              <a:ext uri="{FF2B5EF4-FFF2-40B4-BE49-F238E27FC236}">
                <a16:creationId xmlns:a16="http://schemas.microsoft.com/office/drawing/2014/main" id="{46A1C692-1A89-4E71-82D9-E6FC90E3EB5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8370" y="-150126"/>
            <a:ext cx="2257728" cy="3457550"/>
          </a:xfrm>
          <a:prstGeom prst="rect">
            <a:avLst/>
          </a:prstGeom>
        </p:spPr>
      </p:pic>
      <p:sp>
        <p:nvSpPr>
          <p:cNvPr id="13" name="矩形 15">
            <a:extLst>
              <a:ext uri="{FF2B5EF4-FFF2-40B4-BE49-F238E27FC236}">
                <a16:creationId xmlns:a16="http://schemas.microsoft.com/office/drawing/2014/main" id="{4109CCAE-A277-41A5-B571-A07038641370}"/>
              </a:ext>
            </a:extLst>
          </p:cNvPr>
          <p:cNvSpPr/>
          <p:nvPr/>
        </p:nvSpPr>
        <p:spPr>
          <a:xfrm>
            <a:off x="1993312" y="224266"/>
            <a:ext cx="7200913" cy="80510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02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04541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2">
            <a:extLst>
              <a:ext uri="{FF2B5EF4-FFF2-40B4-BE49-F238E27FC236}">
                <a16:creationId xmlns:a16="http://schemas.microsoft.com/office/drawing/2014/main" id="{82C95F20-6AC4-4CAC-B270-10188A197E0A}"/>
              </a:ext>
            </a:extLst>
          </p:cNvPr>
          <p:cNvSpPr/>
          <p:nvPr userDrawn="1"/>
        </p:nvSpPr>
        <p:spPr>
          <a:xfrm>
            <a:off x="200167" y="464024"/>
            <a:ext cx="11791666" cy="6141492"/>
          </a:xfrm>
          <a:custGeom>
            <a:avLst/>
            <a:gdLst>
              <a:gd name="connsiteX0" fmla="*/ 0 w 8128398"/>
              <a:gd name="connsiteY0" fmla="*/ 2334126 h 4668252"/>
              <a:gd name="connsiteX1" fmla="*/ 4064199 w 8128398"/>
              <a:gd name="connsiteY1" fmla="*/ 0 h 4668252"/>
              <a:gd name="connsiteX2" fmla="*/ 8128398 w 8128398"/>
              <a:gd name="connsiteY2" fmla="*/ 2334126 h 4668252"/>
              <a:gd name="connsiteX3" fmla="*/ 4064199 w 8128398"/>
              <a:gd name="connsiteY3" fmla="*/ 4668252 h 4668252"/>
              <a:gd name="connsiteX4" fmla="*/ 0 w 8128398"/>
              <a:gd name="connsiteY4" fmla="*/ 2334126 h 4668252"/>
              <a:gd name="connsiteX0" fmla="*/ 162302 w 8290700"/>
              <a:gd name="connsiteY0" fmla="*/ 2423774 h 4757900"/>
              <a:gd name="connsiteX1" fmla="*/ 1139129 w 8290700"/>
              <a:gd name="connsiteY1" fmla="*/ 669643 h 4757900"/>
              <a:gd name="connsiteX2" fmla="*/ 4226501 w 8290700"/>
              <a:gd name="connsiteY2" fmla="*/ 89648 h 4757900"/>
              <a:gd name="connsiteX3" fmla="*/ 8290700 w 8290700"/>
              <a:gd name="connsiteY3" fmla="*/ 2423774 h 4757900"/>
              <a:gd name="connsiteX4" fmla="*/ 4226501 w 8290700"/>
              <a:gd name="connsiteY4" fmla="*/ 4757900 h 4757900"/>
              <a:gd name="connsiteX5" fmla="*/ 162302 w 8290700"/>
              <a:gd name="connsiteY5" fmla="*/ 2423774 h 4757900"/>
              <a:gd name="connsiteX0" fmla="*/ 162302 w 8453932"/>
              <a:gd name="connsiteY0" fmla="*/ 2334994 h 4669120"/>
              <a:gd name="connsiteX1" fmla="*/ 1139129 w 8453932"/>
              <a:gd name="connsiteY1" fmla="*/ 580863 h 4669120"/>
              <a:gd name="connsiteX2" fmla="*/ 4226501 w 8453932"/>
              <a:gd name="connsiteY2" fmla="*/ 868 h 4669120"/>
              <a:gd name="connsiteX3" fmla="*/ 7472553 w 8453932"/>
              <a:gd name="connsiteY3" fmla="*/ 677116 h 4669120"/>
              <a:gd name="connsiteX4" fmla="*/ 8290700 w 8453932"/>
              <a:gd name="connsiteY4" fmla="*/ 2334994 h 4669120"/>
              <a:gd name="connsiteX5" fmla="*/ 4226501 w 8453932"/>
              <a:gd name="connsiteY5" fmla="*/ 4669120 h 4669120"/>
              <a:gd name="connsiteX6" fmla="*/ 162302 w 8453932"/>
              <a:gd name="connsiteY6" fmla="*/ 2334994 h 4669120"/>
              <a:gd name="connsiteX0" fmla="*/ 380 w 8292010"/>
              <a:gd name="connsiteY0" fmla="*/ 2334994 h 4737634"/>
              <a:gd name="connsiteX1" fmla="*/ 977207 w 8292010"/>
              <a:gd name="connsiteY1" fmla="*/ 580863 h 4737634"/>
              <a:gd name="connsiteX2" fmla="*/ 4064579 w 8292010"/>
              <a:gd name="connsiteY2" fmla="*/ 868 h 4737634"/>
              <a:gd name="connsiteX3" fmla="*/ 7310631 w 8292010"/>
              <a:gd name="connsiteY3" fmla="*/ 677116 h 4737634"/>
              <a:gd name="connsiteX4" fmla="*/ 8128778 w 8292010"/>
              <a:gd name="connsiteY4" fmla="*/ 2334994 h 4737634"/>
              <a:gd name="connsiteX5" fmla="*/ 4064579 w 8292010"/>
              <a:gd name="connsiteY5" fmla="*/ 4669120 h 4737634"/>
              <a:gd name="connsiteX6" fmla="*/ 1054209 w 8292010"/>
              <a:gd name="connsiteY6" fmla="*/ 3958572 h 4737634"/>
              <a:gd name="connsiteX7" fmla="*/ 380 w 8292010"/>
              <a:gd name="connsiteY7" fmla="*/ 2334994 h 4737634"/>
              <a:gd name="connsiteX0" fmla="*/ 380 w 8160907"/>
              <a:gd name="connsiteY0" fmla="*/ 2334994 h 4676413"/>
              <a:gd name="connsiteX1" fmla="*/ 977207 w 8160907"/>
              <a:gd name="connsiteY1" fmla="*/ 580863 h 4676413"/>
              <a:gd name="connsiteX2" fmla="*/ 4064579 w 8160907"/>
              <a:gd name="connsiteY2" fmla="*/ 868 h 4676413"/>
              <a:gd name="connsiteX3" fmla="*/ 7310631 w 8160907"/>
              <a:gd name="connsiteY3" fmla="*/ 677116 h 4676413"/>
              <a:gd name="connsiteX4" fmla="*/ 8128778 w 8160907"/>
              <a:gd name="connsiteY4" fmla="*/ 2334994 h 4676413"/>
              <a:gd name="connsiteX5" fmla="*/ 7031498 w 8160907"/>
              <a:gd name="connsiteY5" fmla="*/ 4199203 h 4676413"/>
              <a:gd name="connsiteX6" fmla="*/ 4064579 w 8160907"/>
              <a:gd name="connsiteY6" fmla="*/ 4669120 h 4676413"/>
              <a:gd name="connsiteX7" fmla="*/ 1054209 w 8160907"/>
              <a:gd name="connsiteY7" fmla="*/ 3958572 h 4676413"/>
              <a:gd name="connsiteX8" fmla="*/ 380 w 8160907"/>
              <a:gd name="connsiteY8" fmla="*/ 2334994 h 4676413"/>
              <a:gd name="connsiteX0" fmla="*/ 62 w 8160589"/>
              <a:gd name="connsiteY0" fmla="*/ 2334994 h 4670006"/>
              <a:gd name="connsiteX1" fmla="*/ 976889 w 8160589"/>
              <a:gd name="connsiteY1" fmla="*/ 580863 h 4670006"/>
              <a:gd name="connsiteX2" fmla="*/ 4064261 w 8160589"/>
              <a:gd name="connsiteY2" fmla="*/ 868 h 4670006"/>
              <a:gd name="connsiteX3" fmla="*/ 7310313 w 8160589"/>
              <a:gd name="connsiteY3" fmla="*/ 677116 h 4670006"/>
              <a:gd name="connsiteX4" fmla="*/ 8128460 w 8160589"/>
              <a:gd name="connsiteY4" fmla="*/ 2334994 h 4670006"/>
              <a:gd name="connsiteX5" fmla="*/ 7031180 w 8160589"/>
              <a:gd name="connsiteY5" fmla="*/ 4199203 h 4670006"/>
              <a:gd name="connsiteX6" fmla="*/ 4064261 w 8160589"/>
              <a:gd name="connsiteY6" fmla="*/ 4669120 h 4670006"/>
              <a:gd name="connsiteX7" fmla="*/ 948013 w 8160589"/>
              <a:gd name="connsiteY7" fmla="*/ 4131826 h 4670006"/>
              <a:gd name="connsiteX8" fmla="*/ 62 w 8160589"/>
              <a:gd name="connsiteY8" fmla="*/ 2334994 h 4670006"/>
              <a:gd name="connsiteX0" fmla="*/ 3056 w 8163583"/>
              <a:gd name="connsiteY0" fmla="*/ 2353191 h 4688203"/>
              <a:gd name="connsiteX1" fmla="*/ 791407 w 8163583"/>
              <a:gd name="connsiteY1" fmla="*/ 387304 h 4688203"/>
              <a:gd name="connsiteX2" fmla="*/ 4067255 w 8163583"/>
              <a:gd name="connsiteY2" fmla="*/ 19065 h 4688203"/>
              <a:gd name="connsiteX3" fmla="*/ 7313307 w 8163583"/>
              <a:gd name="connsiteY3" fmla="*/ 695313 h 4688203"/>
              <a:gd name="connsiteX4" fmla="*/ 8131454 w 8163583"/>
              <a:gd name="connsiteY4" fmla="*/ 2353191 h 4688203"/>
              <a:gd name="connsiteX5" fmla="*/ 7034174 w 8163583"/>
              <a:gd name="connsiteY5" fmla="*/ 4217400 h 4688203"/>
              <a:gd name="connsiteX6" fmla="*/ 4067255 w 8163583"/>
              <a:gd name="connsiteY6" fmla="*/ 4687317 h 4688203"/>
              <a:gd name="connsiteX7" fmla="*/ 951007 w 8163583"/>
              <a:gd name="connsiteY7" fmla="*/ 4150023 h 4688203"/>
              <a:gd name="connsiteX8" fmla="*/ 3056 w 8163583"/>
              <a:gd name="connsiteY8" fmla="*/ 2353191 h 4688203"/>
              <a:gd name="connsiteX0" fmla="*/ 38786 w 8199313"/>
              <a:gd name="connsiteY0" fmla="*/ 2353191 h 4794578"/>
              <a:gd name="connsiteX1" fmla="*/ 827137 w 8199313"/>
              <a:gd name="connsiteY1" fmla="*/ 387304 h 4794578"/>
              <a:gd name="connsiteX2" fmla="*/ 4102985 w 8199313"/>
              <a:gd name="connsiteY2" fmla="*/ 19065 h 4794578"/>
              <a:gd name="connsiteX3" fmla="*/ 7349037 w 8199313"/>
              <a:gd name="connsiteY3" fmla="*/ 695313 h 4794578"/>
              <a:gd name="connsiteX4" fmla="*/ 8167184 w 8199313"/>
              <a:gd name="connsiteY4" fmla="*/ 2353191 h 4794578"/>
              <a:gd name="connsiteX5" fmla="*/ 7069904 w 8199313"/>
              <a:gd name="connsiteY5" fmla="*/ 4217400 h 4794578"/>
              <a:gd name="connsiteX6" fmla="*/ 4102985 w 8199313"/>
              <a:gd name="connsiteY6" fmla="*/ 4687317 h 4794578"/>
              <a:gd name="connsiteX7" fmla="*/ 549204 w 8199313"/>
              <a:gd name="connsiteY7" fmla="*/ 4563909 h 4794578"/>
              <a:gd name="connsiteX8" fmla="*/ 38786 w 8199313"/>
              <a:gd name="connsiteY8" fmla="*/ 2353191 h 4794578"/>
              <a:gd name="connsiteX0" fmla="*/ 38786 w 8199313"/>
              <a:gd name="connsiteY0" fmla="*/ 2353191 h 4802240"/>
              <a:gd name="connsiteX1" fmla="*/ 827137 w 8199313"/>
              <a:gd name="connsiteY1" fmla="*/ 387304 h 4802240"/>
              <a:gd name="connsiteX2" fmla="*/ 4102985 w 8199313"/>
              <a:gd name="connsiteY2" fmla="*/ 19065 h 4802240"/>
              <a:gd name="connsiteX3" fmla="*/ 7349037 w 8199313"/>
              <a:gd name="connsiteY3" fmla="*/ 695313 h 4802240"/>
              <a:gd name="connsiteX4" fmla="*/ 8167184 w 8199313"/>
              <a:gd name="connsiteY4" fmla="*/ 2353191 h 4802240"/>
              <a:gd name="connsiteX5" fmla="*/ 7460318 w 8199313"/>
              <a:gd name="connsiteY5" fmla="*/ 4602411 h 4802240"/>
              <a:gd name="connsiteX6" fmla="*/ 4102985 w 8199313"/>
              <a:gd name="connsiteY6" fmla="*/ 4687317 h 4802240"/>
              <a:gd name="connsiteX7" fmla="*/ 549204 w 8199313"/>
              <a:gd name="connsiteY7" fmla="*/ 4563909 h 4802240"/>
              <a:gd name="connsiteX8" fmla="*/ 38786 w 8199313"/>
              <a:gd name="connsiteY8" fmla="*/ 2353191 h 4802240"/>
              <a:gd name="connsiteX0" fmla="*/ 38786 w 8234668"/>
              <a:gd name="connsiteY0" fmla="*/ 2415359 h 4864408"/>
              <a:gd name="connsiteX1" fmla="*/ 827137 w 8234668"/>
              <a:gd name="connsiteY1" fmla="*/ 449472 h 4864408"/>
              <a:gd name="connsiteX2" fmla="*/ 4102985 w 8234668"/>
              <a:gd name="connsiteY2" fmla="*/ 81233 h 4864408"/>
              <a:gd name="connsiteX3" fmla="*/ 7618288 w 8234668"/>
              <a:gd name="connsiteY3" fmla="*/ 237716 h 4864408"/>
              <a:gd name="connsiteX4" fmla="*/ 8167184 w 8234668"/>
              <a:gd name="connsiteY4" fmla="*/ 2415359 h 4864408"/>
              <a:gd name="connsiteX5" fmla="*/ 7460318 w 8234668"/>
              <a:gd name="connsiteY5" fmla="*/ 4664579 h 4864408"/>
              <a:gd name="connsiteX6" fmla="*/ 4102985 w 8234668"/>
              <a:gd name="connsiteY6" fmla="*/ 4749485 h 4864408"/>
              <a:gd name="connsiteX7" fmla="*/ 549204 w 8234668"/>
              <a:gd name="connsiteY7" fmla="*/ 4626077 h 4864408"/>
              <a:gd name="connsiteX8" fmla="*/ 38786 w 8234668"/>
              <a:gd name="connsiteY8" fmla="*/ 2415359 h 4864408"/>
              <a:gd name="connsiteX0" fmla="*/ 38786 w 8234668"/>
              <a:gd name="connsiteY0" fmla="*/ 2415359 h 4864408"/>
              <a:gd name="connsiteX1" fmla="*/ 827137 w 8234668"/>
              <a:gd name="connsiteY1" fmla="*/ 449472 h 4864408"/>
              <a:gd name="connsiteX2" fmla="*/ 4102985 w 8234668"/>
              <a:gd name="connsiteY2" fmla="*/ 81233 h 4864408"/>
              <a:gd name="connsiteX3" fmla="*/ 7618288 w 8234668"/>
              <a:gd name="connsiteY3" fmla="*/ 237716 h 4864408"/>
              <a:gd name="connsiteX4" fmla="*/ 8167184 w 8234668"/>
              <a:gd name="connsiteY4" fmla="*/ 2444235 h 4864408"/>
              <a:gd name="connsiteX5" fmla="*/ 7460318 w 8234668"/>
              <a:gd name="connsiteY5" fmla="*/ 4664579 h 4864408"/>
              <a:gd name="connsiteX6" fmla="*/ 4102985 w 8234668"/>
              <a:gd name="connsiteY6" fmla="*/ 4749485 h 4864408"/>
              <a:gd name="connsiteX7" fmla="*/ 549204 w 8234668"/>
              <a:gd name="connsiteY7" fmla="*/ 4626077 h 4864408"/>
              <a:gd name="connsiteX8" fmla="*/ 38786 w 8234668"/>
              <a:gd name="connsiteY8" fmla="*/ 2415359 h 4864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34668" h="4864408">
                <a:moveTo>
                  <a:pt x="38786" y="2415359"/>
                </a:moveTo>
                <a:cubicBezTo>
                  <a:pt x="85108" y="1719258"/>
                  <a:pt x="149771" y="838493"/>
                  <a:pt x="827137" y="449472"/>
                </a:cubicBezTo>
                <a:cubicBezTo>
                  <a:pt x="1504504" y="60451"/>
                  <a:pt x="2971127" y="116526"/>
                  <a:pt x="4102985" y="81233"/>
                </a:cubicBezTo>
                <a:cubicBezTo>
                  <a:pt x="5234844" y="45940"/>
                  <a:pt x="6940922" y="-151305"/>
                  <a:pt x="7618288" y="237716"/>
                </a:cubicBezTo>
                <a:cubicBezTo>
                  <a:pt x="8295655" y="626737"/>
                  <a:pt x="8298729" y="1966307"/>
                  <a:pt x="8167184" y="2444235"/>
                </a:cubicBezTo>
                <a:cubicBezTo>
                  <a:pt x="8035639" y="2922163"/>
                  <a:pt x="8137685" y="4275558"/>
                  <a:pt x="7460318" y="4664579"/>
                </a:cubicBezTo>
                <a:cubicBezTo>
                  <a:pt x="6782952" y="5053600"/>
                  <a:pt x="5254837" y="4755902"/>
                  <a:pt x="4102985" y="4749485"/>
                </a:cubicBezTo>
                <a:cubicBezTo>
                  <a:pt x="2951133" y="4743068"/>
                  <a:pt x="1226571" y="5015098"/>
                  <a:pt x="549204" y="4626077"/>
                </a:cubicBezTo>
                <a:cubicBezTo>
                  <a:pt x="-128162" y="4237056"/>
                  <a:pt x="-7536" y="3111460"/>
                  <a:pt x="38786" y="2415359"/>
                </a:cubicBezTo>
                <a:close/>
              </a:path>
            </a:pathLst>
          </a:custGeom>
          <a:noFill/>
          <a:ln w="19050">
            <a:solidFill>
              <a:schemeClr val="accent5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97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64711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E1EAE2-2D75-466D-AF47-208DCDA327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BD0CC-E3E2-4331-AA06-EBB8ADD6037D}" type="datetimeFigureOut">
              <a:rPr lang="en-US" smtClean="0"/>
              <a:t>4/3/2022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3A7CAC-56E0-43EC-9C88-5F957FB61D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17C680-3799-40B0-ABB3-F65E69A1A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34F2D-4F96-4A1A-A648-518B1AFE058E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10">
            <a:extLst>
              <a:ext uri="{FF2B5EF4-FFF2-40B4-BE49-F238E27FC236}">
                <a16:creationId xmlns:a16="http://schemas.microsoft.com/office/drawing/2014/main" id="{3DF38B27-1082-401F-91DD-A33BC451FD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4301603" y="4901803"/>
            <a:ext cx="7918522" cy="1956197"/>
          </a:xfrm>
          <a:prstGeom prst="rect">
            <a:avLst/>
          </a:prstGeom>
        </p:spPr>
      </p:pic>
      <p:pic>
        <p:nvPicPr>
          <p:cNvPr id="8" name="13">
            <a:extLst>
              <a:ext uri="{FF2B5EF4-FFF2-40B4-BE49-F238E27FC236}">
                <a16:creationId xmlns:a16="http://schemas.microsoft.com/office/drawing/2014/main" id="{DC523EAF-88A8-4AA0-9FCC-904DE7B0636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800215" y="4001444"/>
            <a:ext cx="3419910" cy="2720031"/>
          </a:xfrm>
          <a:prstGeom prst="rect">
            <a:avLst/>
          </a:prstGeom>
        </p:spPr>
      </p:pic>
      <p:pic>
        <p:nvPicPr>
          <p:cNvPr id="9" name="16">
            <a:extLst>
              <a:ext uri="{FF2B5EF4-FFF2-40B4-BE49-F238E27FC236}">
                <a16:creationId xmlns:a16="http://schemas.microsoft.com/office/drawing/2014/main" id="{112F61C9-C7A0-409F-98FF-3A8B41055B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4901803"/>
            <a:ext cx="7918522" cy="1956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1205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E15F07-3376-4EB4-851C-C01CF14852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BD0CC-E3E2-4331-AA06-EBB8ADD6037D}" type="datetimeFigureOut">
              <a:rPr lang="en-US" smtClean="0"/>
              <a:t>4/3/2022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B2C266-EC5F-43A6-86D4-1CC2C7AD6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34F2D-4F96-4A1A-A648-518B1AFE058E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图片 9">
            <a:extLst>
              <a:ext uri="{FF2B5EF4-FFF2-40B4-BE49-F238E27FC236}">
                <a16:creationId xmlns:a16="http://schemas.microsoft.com/office/drawing/2014/main" id="{4B1DF6FC-7E16-4635-8A35-944AD89C60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908" t="16713" b="14111"/>
          <a:stretch>
            <a:fillRect/>
          </a:stretch>
        </p:blipFill>
        <p:spPr>
          <a:xfrm>
            <a:off x="2456500" y="508763"/>
            <a:ext cx="7558181" cy="5808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12">
            <a:extLst>
              <a:ext uri="{FF2B5EF4-FFF2-40B4-BE49-F238E27FC236}">
                <a16:creationId xmlns:a16="http://schemas.microsoft.com/office/drawing/2014/main" id="{97358077-9EE7-44A7-97C6-315D9C46C8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87479" y="1331058"/>
            <a:ext cx="5507665" cy="1549970"/>
          </a:xfrm>
          <a:prstGeom prst="rect">
            <a:avLst/>
          </a:prstGeom>
        </p:spPr>
      </p:pic>
      <p:pic>
        <p:nvPicPr>
          <p:cNvPr id="8" name="图片 1">
            <a:extLst>
              <a:ext uri="{FF2B5EF4-FFF2-40B4-BE49-F238E27FC236}">
                <a16:creationId xmlns:a16="http://schemas.microsoft.com/office/drawing/2014/main" id="{9646E44B-3867-4CC2-B640-09E839EA103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193" t="2191" r="2694" b="6031"/>
          <a:stretch>
            <a:fillRect/>
          </a:stretch>
        </p:blipFill>
        <p:spPr>
          <a:xfrm>
            <a:off x="112395" y="3453134"/>
            <a:ext cx="3482340" cy="3165475"/>
          </a:xfrm>
          <a:prstGeom prst="rect">
            <a:avLst/>
          </a:prstGeom>
        </p:spPr>
      </p:pic>
      <p:pic>
        <p:nvPicPr>
          <p:cNvPr id="9" name="图片 20">
            <a:extLst>
              <a:ext uri="{FF2B5EF4-FFF2-40B4-BE49-F238E27FC236}">
                <a16:creationId xmlns:a16="http://schemas.microsoft.com/office/drawing/2014/main" id="{A048540C-02AE-45F9-A868-5AF452F0EFD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137" y="142240"/>
            <a:ext cx="1630363" cy="148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7025f93bab81e29a45dfc8ebfbf481b9">
            <a:extLst>
              <a:ext uri="{FF2B5EF4-FFF2-40B4-BE49-F238E27FC236}">
                <a16:creationId xmlns:a16="http://schemas.microsoft.com/office/drawing/2014/main" id="{890BE992-9077-47BD-BA72-99B4456EAB4A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913372" y="955675"/>
            <a:ext cx="4785995" cy="6764020"/>
          </a:xfrm>
          <a:prstGeom prst="rect">
            <a:avLst/>
          </a:prstGeom>
        </p:spPr>
      </p:pic>
      <p:sp>
        <p:nvSpPr>
          <p:cNvPr id="11" name="矩形 8">
            <a:extLst>
              <a:ext uri="{FF2B5EF4-FFF2-40B4-BE49-F238E27FC236}">
                <a16:creationId xmlns:a16="http://schemas.microsoft.com/office/drawing/2014/main" id="{93040D19-7743-43B1-A900-286D474B37E7}"/>
              </a:ext>
            </a:extLst>
          </p:cNvPr>
          <p:cNvSpPr/>
          <p:nvPr userDrawn="1"/>
        </p:nvSpPr>
        <p:spPr>
          <a:xfrm>
            <a:off x="106327" y="95693"/>
            <a:ext cx="11972260" cy="6634716"/>
          </a:xfrm>
          <a:prstGeom prst="rect">
            <a:avLst/>
          </a:prstGeom>
          <a:noFill/>
          <a:ln w="28575">
            <a:solidFill>
              <a:srgbClr val="DC5D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77344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09AE12-2383-4AF9-8359-698ABAA21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39FAA95-4383-4919-B4B6-17A3DE4A21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BD0CC-E3E2-4331-AA06-EBB8ADD6037D}" type="datetimeFigureOut">
              <a:rPr lang="en-US" smtClean="0"/>
              <a:t>4/3/2022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5D1CFC-5940-49FA-A9B1-F0F1922C2E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5B394D-F8FC-4D7A-A8E5-32FE0A8DD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34F2D-4F96-4A1A-A648-518B1AFE058E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图片 2">
            <a:extLst>
              <a:ext uri="{FF2B5EF4-FFF2-40B4-BE49-F238E27FC236}">
                <a16:creationId xmlns:a16="http://schemas.microsoft.com/office/drawing/2014/main" id="{316C996C-61E1-487A-B996-5A13664185C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龚芝怡 - 卓别林">
            <a:hlinkClick r:id="" action="ppaction://media"/>
            <a:extLst>
              <a:ext uri="{FF2B5EF4-FFF2-40B4-BE49-F238E27FC236}">
                <a16:creationId xmlns:a16="http://schemas.microsoft.com/office/drawing/2014/main" id="{4BBE9D32-A35B-4C15-927C-15CB5DD7FEA9}"/>
              </a:ext>
            </a:extLst>
          </p:cNvPr>
          <p:cNvPicPr>
            <a:picLocks noChangeAspect="1"/>
          </p:cNvPicPr>
          <p:nvPr userDrawn="1"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27113" y="-1600200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67ECCED-74AF-4222-ACEA-AF0F161A1948}"/>
              </a:ext>
            </a:extLst>
          </p:cNvPr>
          <p:cNvSpPr txBox="1"/>
          <p:nvPr userDrawn="1"/>
        </p:nvSpPr>
        <p:spPr>
          <a:xfrm>
            <a:off x="2968651" y="2321004"/>
            <a:ext cx="65605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Đọc</a:t>
            </a: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7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mở</a:t>
            </a: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7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rộng</a:t>
            </a:r>
            <a:endParaRPr kumimoji="0" lang="en-US" sz="7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2944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1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_图片 2" descr="图片包含 室内, 墙壁&#10;&#10;已生成高可信度的说明">
            <a:extLst>
              <a:ext uri="{FF2B5EF4-FFF2-40B4-BE49-F238E27FC236}">
                <a16:creationId xmlns:a16="http://schemas.microsoft.com/office/drawing/2014/main" id="{3D3BFAC6-E4F7-4285-9F4E-EFC21AFFE8BC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9561" y="-321904"/>
            <a:ext cx="9892397" cy="750180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0890A358-1FE7-49FE-8C71-27E2C45C82FE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0226" y="-242207"/>
            <a:ext cx="5352893" cy="3506145"/>
          </a:xfrm>
          <a:prstGeom prst="rect">
            <a:avLst/>
          </a:prstGeom>
        </p:spPr>
      </p:pic>
      <p:pic>
        <p:nvPicPr>
          <p:cNvPr id="12" name="PA_图片 6">
            <a:extLst>
              <a:ext uri="{FF2B5EF4-FFF2-40B4-BE49-F238E27FC236}">
                <a16:creationId xmlns:a16="http://schemas.microsoft.com/office/drawing/2014/main" id="{1EB92C0C-91B8-4FCE-B507-FFA510A4D8CC}"/>
              </a:ext>
            </a:extLst>
          </p:cNvPr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77175" y="433160"/>
            <a:ext cx="4229070" cy="3064817"/>
          </a:xfrm>
          <a:prstGeom prst="rect">
            <a:avLst/>
          </a:prstGeom>
        </p:spPr>
      </p:pic>
      <p:pic>
        <p:nvPicPr>
          <p:cNvPr id="13" name="PA_图片 8" descr="图片包含 矢量图形&#10;&#10;已生成高可信度的说明">
            <a:extLst>
              <a:ext uri="{FF2B5EF4-FFF2-40B4-BE49-F238E27FC236}">
                <a16:creationId xmlns:a16="http://schemas.microsoft.com/office/drawing/2014/main" id="{D5901FA8-80E5-47CA-B278-792CF245A161}"/>
              </a:ext>
            </a:extLst>
          </p:cNvPr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747" y="3859845"/>
            <a:ext cx="2559562" cy="369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280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8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6419 0.85926 L 0.86419 0.85926 C 0.86133 0.86297 0.85885 0.86713 0.85573 0.86991 C 0.8543 0.8713 0.8526 0.87153 0.85104 0.87199 C 0.84531 0.87408 0.84023 0.875 0.83438 0.87639 L 0.79271 0.87408 C 0.78906 0.87385 0.78542 0.87361 0.78203 0.87199 C 0.7806 0.87153 0.77982 0.86852 0.77839 0.86783 C 0.77487 0.86574 0.77122 0.86505 0.76771 0.86366 C 0.75859 0.85973 0.76732 0.8625 0.75456 0.85926 C 0.74688 0.85486 0.75495 0.85926 0.74154 0.85301 C 0.73581 0.85024 0.7293 0.84653 0.7237 0.84445 C 0.72044 0.84352 0.71732 0.84329 0.71406 0.84236 C 0.71172 0.8419 0.70938 0.84098 0.70703 0.84028 C 0.70221 0.8375 0.69753 0.83403 0.69271 0.83172 C 0.68737 0.8294 0.68112 0.82709 0.67604 0.82338 C 0.67044 0.81922 0.66953 0.81783 0.66523 0.81274 C 0.66081 0.78102 0.66328 0.80209 0.66523 0.73033 C 0.66536 0.72593 0.66615 0.72176 0.66654 0.7176 C 0.66797 0.69561 0.66784 0.6838 0.66888 0.66042 C 0.67109 0.61019 0.66901 0.66111 0.67122 0.62662 C 0.67175 0.61875 0.67201 0.61088 0.6724 0.60324 C 0.67279 0.58357 0.67357 0.56366 0.67357 0.54399 C 0.67357 0.54121 0.67552 0.48658 0.67122 0.46343 C 0.67057 0.45996 0.66992 0.45625 0.66888 0.45301 C 0.66797 0.44977 0.66654 0.44723 0.66523 0.44445 C 0.66445 0.44028 0.66419 0.43565 0.66289 0.43172 C 0.66094 0.4257 0.65794 0.42061 0.65573 0.41482 C 0.65495 0.41274 0.6543 0.41042 0.65339 0.40857 C 0.65195 0.40556 0.65039 0.40232 0.64857 0.4 C 0.64727 0.39815 0.64531 0.39746 0.64388 0.39584 C 0.64219 0.39399 0.64089 0.39098 0.63906 0.38936 C 0.63685 0.3875 0.63438 0.38681 0.6319 0.38519 C 0.62995 0.3838 0.628 0.38218 0.62604 0.38102 C 0.61966 0.37686 0.61979 0.37709 0.61406 0.37454 C 0.60234 0.36412 0.61706 0.37709 0.60339 0.36621 C 0.60182 0.36482 0.60039 0.36274 0.59857 0.36204 C 0.59518 0.36042 0.59154 0.36019 0.58789 0.35973 C 0.55143 0.35486 0.58112 0.36042 0.5569 0.35556 C 0.54909 0.35602 0.51706 0.35672 0.50339 0.35973 C 0.50208 0.36019 0.50104 0.36135 0.49974 0.36204 C 0.4974 0.36297 0.49505 0.36343 0.49271 0.36412 C 0.48242 0.3669 0.4849 0.36598 0.47357 0.36829 L 0.46406 0.37037 C 0.45182 0.36899 0.43945 0.36899 0.42721 0.36621 C 0.42422 0.36551 0.42161 0.36181 0.41888 0.35973 C 0.41654 0.35811 0.41406 0.35695 0.41172 0.35556 L 0.40456 0.34283 C 0.40339 0.34074 0.40234 0.33843 0.40104 0.33658 C 0.39779 0.33241 0.39479 0.32778 0.39141 0.32385 C 0.39023 0.32246 0.38906 0.32107 0.38789 0.31968 C 0.38633 0.3176 0.38477 0.31505 0.38307 0.3132 C 0.38164 0.31158 0.37995 0.31065 0.37839 0.30903 C 0.37708 0.30764 0.37604 0.30602 0.37474 0.30486 C 0.3737 0.30371 0.3724 0.30348 0.37122 0.30255 C 0.36719 0.3 0.36341 0.29607 0.35938 0.29422 C 0.35612 0.29283 0.35286 0.2919 0.34974 0.29005 C 0.32122 0.27153 0.3418 0.28102 0.32839 0.27524 C 0.32682 0.27292 0.32487 0.27153 0.32357 0.26875 C 0.32279 0.26713 0.32305 0.26436 0.3224 0.2625 C 0.32148 0.25996 0.32005 0.25811 0.31888 0.25602 L 0.31641 0.24329 C 0.31602 0.24121 0.31563 0.23912 0.31523 0.23704 L 0.31406 0.22848 C 0.31367 0.22153 0.31393 0.21412 0.31289 0.20741 C 0.31237 0.20394 0.31029 0.20209 0.30925 0.19885 C 0.30208 0.17639 0.31745 0.21482 0.30456 0.18403 C 0.30221 0.17199 0.30508 0.18287 0.29857 0.17153 C 0.2944 0.16412 0.29388 0.15834 0.28906 0.15232 C 0.28802 0.15116 0.28659 0.15116 0.28555 0.15024 C 0.28346 0.14838 0.28164 0.14561 0.27956 0.14399 C 0.27721 0.14213 0.27474 0.14144 0.2724 0.13959 C 0.27057 0.13843 0.26536 0.13449 0.26289 0.13334 C 0.26094 0.13241 0.25885 0.13195 0.2569 0.13125 C 0.24661 0.13195 0.2362 0.13172 0.22591 0.13334 C 0.22266 0.1338 0.21966 0.13704 0.21641 0.1375 L 0.20456 0.13959 C 0.2013 0.14028 0.19818 0.14121 0.19505 0.1419 C 0.19023 0.1426 0.18555 0.14329 0.18073 0.14399 C 0.17917 0.14468 0.17747 0.14514 0.17591 0.14607 C 0.17474 0.14653 0.17357 0.14769 0.1724 0.14815 C 0.17044 0.14908 0.16836 0.14954 0.16641 0.15024 C 0.15833 0.15741 0.15755 0.1588 0.14505 0.16297 C 0.13997 0.16459 0.13464 0.16436 0.12956 0.16505 C 0.10104 0.16945 0.1375 0.16598 0.08542 0.16922 C 0.08385 0.16991 0.08229 0.17107 0.08073 0.17153 C 0.05964 0.1757 0.07005 0.16991 0.06042 0.1757 C 0.05052 0.175 0.0405 0.17616 0.03073 0.17361 C 0.0293 0.17315 0.02943 0.16875 0.02839 0.16713 C 0.02734 0.16574 0.02591 0.16574 0.02474 0.16505 C 0.02253 0.15348 0.02487 0.16389 0.02122 0.15232 C 0.01888 0.14514 0.01888 0.14468 0.01758 0.1375 C 0.01719 0.11713 0.01693 0.09653 0.01641 0.07616 C 0.01615 0.0669 0.01589 0.05787 0.01523 0.04861 C 0.0151 0.04653 0.01471 0.04422 0.01406 0.04236 C 0.01341 0.04051 0.0125 0.03959 0.01172 0.0382 L 0.01523 0.0382 " pathEditMode="relative" ptsTypes="AAAAAAAAAAAAAAAAAAAAAAAAAAAAAAAAAAAAAAAAAAAAAAAAAAAAAAAAAAAAAAAAAAAAAAAAAAAAAAAAAAAAAAAAAAAAAAAAA">
                                      <p:cBhvr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path" presetSubtype="0" repeatCount="2000" accel="50000" decel="50000" autoRev="1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3.75E-6 4.44444E-6 L 0.06705 0.0069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46" y="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>
            <a:extLst>
              <a:ext uri="{FF2B5EF4-FFF2-40B4-BE49-F238E27FC236}">
                <a16:creationId xmlns:a16="http://schemas.microsoft.com/office/drawing/2014/main" id="{B06B21EF-4290-4023-8D12-6133B34560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28900" y="-2705103"/>
            <a:ext cx="6858000" cy="12268204"/>
          </a:xfrm>
          <a:prstGeom prst="rect">
            <a:avLst/>
          </a:prstGeom>
        </p:spPr>
      </p:pic>
      <p:pic>
        <p:nvPicPr>
          <p:cNvPr id="3" name="图片 8">
            <a:extLst>
              <a:ext uri="{FF2B5EF4-FFF2-40B4-BE49-F238E27FC236}">
                <a16:creationId xmlns:a16="http://schemas.microsoft.com/office/drawing/2014/main" id="{73C579E6-EAF1-422D-AC51-D4A36153AB7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007678" y="-2289879"/>
            <a:ext cx="6224681" cy="11494606"/>
          </a:xfrm>
          <a:prstGeom prst="rect">
            <a:avLst/>
          </a:prstGeom>
        </p:spPr>
      </p:pic>
      <p:pic>
        <p:nvPicPr>
          <p:cNvPr id="4" name="图片 10">
            <a:extLst>
              <a:ext uri="{FF2B5EF4-FFF2-40B4-BE49-F238E27FC236}">
                <a16:creationId xmlns:a16="http://schemas.microsoft.com/office/drawing/2014/main" id="{1220DD6E-E2D4-4158-9681-6CFE69A19E8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3865" y="1274025"/>
            <a:ext cx="5215801" cy="5583975"/>
          </a:xfrm>
          <a:prstGeom prst="rect">
            <a:avLst/>
          </a:prstGeom>
        </p:spPr>
      </p:pic>
      <p:pic>
        <p:nvPicPr>
          <p:cNvPr id="5" name="图片 14">
            <a:extLst>
              <a:ext uri="{FF2B5EF4-FFF2-40B4-BE49-F238E27FC236}">
                <a16:creationId xmlns:a16="http://schemas.microsoft.com/office/drawing/2014/main" id="{3E428603-5A8C-47DE-80E7-95AD414D89F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9876" y="6143219"/>
            <a:ext cx="656057" cy="677220"/>
          </a:xfrm>
          <a:prstGeom prst="rect">
            <a:avLst/>
          </a:prstGeom>
        </p:spPr>
      </p:pic>
      <p:pic>
        <p:nvPicPr>
          <p:cNvPr id="6" name="图片 16">
            <a:extLst>
              <a:ext uri="{FF2B5EF4-FFF2-40B4-BE49-F238E27FC236}">
                <a16:creationId xmlns:a16="http://schemas.microsoft.com/office/drawing/2014/main" id="{F3F40050-FF5E-4375-9241-620E3FAC999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74652">
            <a:off x="115079" y="968971"/>
            <a:ext cx="419196" cy="1232181"/>
          </a:xfrm>
          <a:prstGeom prst="rect">
            <a:avLst/>
          </a:prstGeom>
        </p:spPr>
      </p:pic>
      <p:pic>
        <p:nvPicPr>
          <p:cNvPr id="7" name="图片 18">
            <a:extLst>
              <a:ext uri="{FF2B5EF4-FFF2-40B4-BE49-F238E27FC236}">
                <a16:creationId xmlns:a16="http://schemas.microsoft.com/office/drawing/2014/main" id="{604A78A6-248E-4841-9FCB-2B52759943E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329" y="5756310"/>
            <a:ext cx="497071" cy="529665"/>
          </a:xfrm>
          <a:prstGeom prst="rect">
            <a:avLst/>
          </a:prstGeom>
        </p:spPr>
      </p:pic>
      <p:pic>
        <p:nvPicPr>
          <p:cNvPr id="8" name="图片 20">
            <a:extLst>
              <a:ext uri="{FF2B5EF4-FFF2-40B4-BE49-F238E27FC236}">
                <a16:creationId xmlns:a16="http://schemas.microsoft.com/office/drawing/2014/main" id="{452DF785-0E58-4CAE-AFE9-171977E46685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2862" y="94409"/>
            <a:ext cx="498012" cy="597614"/>
          </a:xfrm>
          <a:prstGeom prst="rect">
            <a:avLst/>
          </a:prstGeom>
        </p:spPr>
      </p:pic>
      <p:pic>
        <p:nvPicPr>
          <p:cNvPr id="9" name="图片 24">
            <a:extLst>
              <a:ext uri="{FF2B5EF4-FFF2-40B4-BE49-F238E27FC236}">
                <a16:creationId xmlns:a16="http://schemas.microsoft.com/office/drawing/2014/main" id="{D4D8A061-494A-4B32-A7C3-42E31E5A3762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872" y="1274025"/>
            <a:ext cx="571630" cy="787579"/>
          </a:xfrm>
          <a:prstGeom prst="rect">
            <a:avLst/>
          </a:prstGeom>
        </p:spPr>
      </p:pic>
      <p:pic>
        <p:nvPicPr>
          <p:cNvPr id="10" name="图片 26">
            <a:extLst>
              <a:ext uri="{FF2B5EF4-FFF2-40B4-BE49-F238E27FC236}">
                <a16:creationId xmlns:a16="http://schemas.microsoft.com/office/drawing/2014/main" id="{1DF9917B-E90E-4946-84E5-4E3AC4D3CD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15" b="75097"/>
          <a:stretch/>
        </p:blipFill>
        <p:spPr>
          <a:xfrm rot="7290495">
            <a:off x="10805766" y="5220749"/>
            <a:ext cx="2044871" cy="2130452"/>
          </a:xfrm>
          <a:prstGeom prst="rect">
            <a:avLst/>
          </a:prstGeom>
        </p:spPr>
      </p:pic>
      <p:pic>
        <p:nvPicPr>
          <p:cNvPr id="11" name="图片 28">
            <a:extLst>
              <a:ext uri="{FF2B5EF4-FFF2-40B4-BE49-F238E27FC236}">
                <a16:creationId xmlns:a16="http://schemas.microsoft.com/office/drawing/2014/main" id="{1FC472B4-0239-4099-BDB8-3CD9C4FFBBB4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2791" y="753947"/>
            <a:ext cx="444494" cy="732592"/>
          </a:xfrm>
          <a:prstGeom prst="rect">
            <a:avLst/>
          </a:prstGeom>
        </p:spPr>
      </p:pic>
      <p:pic>
        <p:nvPicPr>
          <p:cNvPr id="12" name="图片 36">
            <a:extLst>
              <a:ext uri="{FF2B5EF4-FFF2-40B4-BE49-F238E27FC236}">
                <a16:creationId xmlns:a16="http://schemas.microsoft.com/office/drawing/2014/main" id="{3F5532E2-9ED9-4571-B262-DB498E11489E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156" y="4004224"/>
            <a:ext cx="532692" cy="594157"/>
          </a:xfrm>
          <a:prstGeom prst="rect">
            <a:avLst/>
          </a:prstGeom>
        </p:spPr>
      </p:pic>
      <p:sp>
        <p:nvSpPr>
          <p:cNvPr id="13" name="矩形 39">
            <a:extLst>
              <a:ext uri="{FF2B5EF4-FFF2-40B4-BE49-F238E27FC236}">
                <a16:creationId xmlns:a16="http://schemas.microsoft.com/office/drawing/2014/main" id="{BC667135-285B-43E4-9109-FD5A575A6D8C}"/>
              </a:ext>
            </a:extLst>
          </p:cNvPr>
          <p:cNvSpPr/>
          <p:nvPr userDrawn="1"/>
        </p:nvSpPr>
        <p:spPr>
          <a:xfrm>
            <a:off x="11460235" y="699479"/>
            <a:ext cx="99112" cy="858080"/>
          </a:xfrm>
          <a:prstGeom prst="rect">
            <a:avLst/>
          </a:prstGeom>
          <a:solidFill>
            <a:srgbClr val="49D9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4" name="图片 23">
            <a:extLst>
              <a:ext uri="{FF2B5EF4-FFF2-40B4-BE49-F238E27FC236}">
                <a16:creationId xmlns:a16="http://schemas.microsoft.com/office/drawing/2014/main" id="{89A685F2-D426-47F1-9E6E-91E41B3E6B60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0874" y="4953111"/>
            <a:ext cx="716833" cy="803199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E1050C6A-EBF3-4AAC-9E6B-85FB9AC093B4}"/>
              </a:ext>
            </a:extLst>
          </p:cNvPr>
          <p:cNvSpPr/>
          <p:nvPr userDrawn="1"/>
        </p:nvSpPr>
        <p:spPr>
          <a:xfrm>
            <a:off x="490782" y="2406689"/>
            <a:ext cx="5944848" cy="99257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 err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Củng</a:t>
            </a:r>
            <a:r>
              <a:rPr kumimoji="0" lang="en-US" sz="6000" b="1" i="0" u="none" strike="noStrike" kern="1200" cap="none" spc="0" normalizeH="0" baseline="0" noProof="0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6000" b="1" i="0" u="none" strike="noStrike" kern="1200" cap="none" spc="0" normalizeH="0" baseline="0" noProof="0" dirty="0" err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cố</a:t>
            </a:r>
            <a:r>
              <a:rPr kumimoji="0" lang="en-US" sz="6000" b="1" i="0" u="none" strike="noStrike" kern="1200" cap="none" spc="0" normalizeH="0" baseline="0" noProof="0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kumimoji="0" lang="en-US" sz="6000" b="1" i="0" u="none" strike="noStrike" kern="1200" cap="none" spc="0" normalizeH="0" baseline="0" noProof="0" dirty="0" err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dặn</a:t>
            </a:r>
            <a:r>
              <a:rPr kumimoji="0" lang="en-US" sz="6000" b="1" i="0" u="none" strike="noStrike" kern="1200" cap="none" spc="0" normalizeH="0" baseline="0" noProof="0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6000" b="1" i="0" u="none" strike="noStrike" kern="1200" cap="none" spc="0" normalizeH="0" baseline="0" noProof="0" dirty="0" err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dò</a:t>
            </a:r>
            <a:endParaRPr kumimoji="0" lang="en-US" sz="6000" b="1" i="0" u="none" strike="noStrike" kern="1200" cap="none" spc="0" normalizeH="0" baseline="0" noProof="0" dirty="0">
              <a:ln w="22225">
                <a:solidFill>
                  <a:srgbClr val="ED7D31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41800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11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" y="4610925"/>
            <a:ext cx="12192015" cy="224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9218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7357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3D3F9F-ACD9-488C-83AD-AED08AE1FCA5}" type="datetimeFigureOut">
              <a:rPr lang="zh-CN" altLang="en-US" smtClean="0"/>
              <a:t>2022/4/3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4C78C1-3AEF-4BED-B725-E77D0456D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14098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3D3F9F-ACD9-488C-83AD-AED08AE1FCA5}" type="datetimeFigureOut">
              <a:rPr lang="zh-CN" altLang="en-US" smtClean="0"/>
              <a:t>2022/4/3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4C78C1-3AEF-4BED-B725-E77D0456D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84916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3D3F9F-ACD9-488C-83AD-AED08AE1FCA5}" type="datetimeFigureOut">
              <a:rPr lang="zh-CN" altLang="en-US" smtClean="0"/>
              <a:t>2022/4/3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4C78C1-3AEF-4BED-B725-E77D0456D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40209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3D3F9F-ACD9-488C-83AD-AED08AE1FCA5}" type="datetimeFigureOut">
              <a:rPr lang="zh-CN" altLang="en-US" smtClean="0"/>
              <a:t>2022/4/3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4C78C1-3AEF-4BED-B725-E77D0456D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32882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3D3F9F-ACD9-488C-83AD-AED08AE1FCA5}" type="datetimeFigureOut">
              <a:rPr lang="zh-CN" altLang="en-US" smtClean="0"/>
              <a:t>2022/4/3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4C78C1-3AEF-4BED-B725-E77D0456D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2288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3D3F9F-ACD9-488C-83AD-AED08AE1FCA5}" type="datetimeFigureOut">
              <a:rPr lang="zh-CN" altLang="en-US" smtClean="0"/>
              <a:t>2022/4/3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4C78C1-3AEF-4BED-B725-E77D0456D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09818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3D3F9F-ACD9-488C-83AD-AED08AE1FCA5}" type="datetimeFigureOut">
              <a:rPr lang="zh-CN" altLang="en-US" smtClean="0"/>
              <a:t>2022/4/3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4C78C1-3AEF-4BED-B725-E77D0456D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858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1-原创素材\1_mm1102\PPT\PPT_014\materaials\pageimg_g16.png">
            <a:extLst>
              <a:ext uri="{FF2B5EF4-FFF2-40B4-BE49-F238E27FC236}">
                <a16:creationId xmlns:a16="http://schemas.microsoft.com/office/drawing/2014/main" id="{F0C5347E-219D-4058-A14F-DA8D5D9656C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21" y="-30992"/>
            <a:ext cx="11848906" cy="688899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34">
            <a:extLst>
              <a:ext uri="{FF2B5EF4-FFF2-40B4-BE49-F238E27FC236}">
                <a16:creationId xmlns:a16="http://schemas.microsoft.com/office/drawing/2014/main" id="{7A94D1F6-8705-4172-8272-342EA32602B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9041" y="0"/>
            <a:ext cx="1302586" cy="1207834"/>
          </a:xfrm>
          <a:prstGeom prst="rect">
            <a:avLst/>
          </a:prstGeom>
        </p:spPr>
      </p:pic>
      <p:pic>
        <p:nvPicPr>
          <p:cNvPr id="4" name="图片 35">
            <a:extLst>
              <a:ext uri="{FF2B5EF4-FFF2-40B4-BE49-F238E27FC236}">
                <a16:creationId xmlns:a16="http://schemas.microsoft.com/office/drawing/2014/main" id="{90B4873B-BBB4-4E65-8321-DEBC9EDB251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1400" y="1011299"/>
            <a:ext cx="5374251" cy="1090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636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3D3F9F-ACD9-488C-83AD-AED08AE1FCA5}" type="datetimeFigureOut">
              <a:rPr lang="zh-CN" altLang="en-US" smtClean="0"/>
              <a:t>2022/4/3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4C78C1-3AEF-4BED-B725-E77D0456D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67129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26BC15-B161-4C75-9B3A-128C91250747}" type="datetimeFigureOut">
              <a:rPr lang="zh-CN" altLang="en-US" smtClean="0"/>
              <a:t>2022/4/3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B4E113-1DE2-475C-BE03-FB3C594330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76578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5639B58-E9A9-4E5B-8675-D220511DD1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A3A9B5-0BCA-4364-AAED-F89099EC64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B48A98A-4FCE-42D0-A2D1-F2BF8D5F4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48F6F-2428-462A-9C17-B471D69666C9}" type="datetimeFigureOut">
              <a:rPr lang="zh-CN" altLang="en-US" smtClean="0"/>
              <a:t>2022/4/3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D531CB1-8E0F-41C9-8C45-E6F6090505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173D3C7-0FA6-4E51-9224-B3032E1C9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50DBB-D116-4F5E-87A5-6486A7600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089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1516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637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1358153" y="3334871"/>
            <a:ext cx="1089212" cy="13312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10273552" y="2252383"/>
            <a:ext cx="1156447" cy="2164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7292788" y="4666129"/>
            <a:ext cx="1156447" cy="4415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5204011" y="1810872"/>
            <a:ext cx="1156447" cy="4415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7292787" y="1670798"/>
            <a:ext cx="1156447" cy="5815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057863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3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8575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4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17922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5590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98980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7203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">
            <a:extLst>
              <a:ext uri="{FF2B5EF4-FFF2-40B4-BE49-F238E27FC236}">
                <a16:creationId xmlns:a16="http://schemas.microsoft.com/office/drawing/2014/main" id="{B22B1E67-3008-4521-AE81-657AB5E1176C}"/>
              </a:ext>
            </a:extLst>
          </p:cNvPr>
          <p:cNvSpPr/>
          <p:nvPr userDrawn="1"/>
        </p:nvSpPr>
        <p:spPr>
          <a:xfrm>
            <a:off x="106327" y="95693"/>
            <a:ext cx="11972260" cy="6634716"/>
          </a:xfrm>
          <a:prstGeom prst="rect">
            <a:avLst/>
          </a:prstGeom>
          <a:noFill/>
          <a:ln w="28575">
            <a:solidFill>
              <a:srgbClr val="DC5D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ea"/>
              <a:sym typeface="+mn-lt"/>
            </a:endParaRPr>
          </a:p>
        </p:txBody>
      </p:sp>
      <p:pic>
        <p:nvPicPr>
          <p:cNvPr id="8" name="图片 8">
            <a:extLst>
              <a:ext uri="{FF2B5EF4-FFF2-40B4-BE49-F238E27FC236}">
                <a16:creationId xmlns:a16="http://schemas.microsoft.com/office/drawing/2014/main" id="{318CC0AA-2F1C-47E2-96E1-12F350AB09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94895" y="56367"/>
            <a:ext cx="5002213" cy="1549970"/>
          </a:xfrm>
          <a:prstGeom prst="rect">
            <a:avLst/>
          </a:prstGeom>
        </p:spPr>
      </p:pic>
      <p:pic>
        <p:nvPicPr>
          <p:cNvPr id="9" name="PA_图片 2">
            <a:extLst>
              <a:ext uri="{FF2B5EF4-FFF2-40B4-BE49-F238E27FC236}">
                <a16:creationId xmlns:a16="http://schemas.microsoft.com/office/drawing/2014/main" id="{F453868A-7C7E-4C9C-BFDE-8FEE5AE3420C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538663" y="1049796"/>
            <a:ext cx="7547145" cy="6071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22">
            <a:extLst>
              <a:ext uri="{FF2B5EF4-FFF2-40B4-BE49-F238E27FC236}">
                <a16:creationId xmlns:a16="http://schemas.microsoft.com/office/drawing/2014/main" id="{3FCE1FC1-F6CB-4EDD-B53D-CAC51658793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99881" y="4085590"/>
            <a:ext cx="2421891" cy="2250440"/>
          </a:xfrm>
          <a:prstGeom prst="rect">
            <a:avLst/>
          </a:prstGeom>
        </p:spPr>
      </p:pic>
      <p:pic>
        <p:nvPicPr>
          <p:cNvPr id="12" name="图片 20">
            <a:extLst>
              <a:ext uri="{FF2B5EF4-FFF2-40B4-BE49-F238E27FC236}">
                <a16:creationId xmlns:a16="http://schemas.microsoft.com/office/drawing/2014/main" id="{12D22E61-431C-4BF7-B86C-F36DBA00E06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337" y="408940"/>
            <a:ext cx="1630363" cy="148590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60573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52225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2022/4/3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42939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2022/4/3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24986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2022/4/3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8" y="-1"/>
            <a:ext cx="12179121" cy="6914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66199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7DD7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61257" y="261257"/>
            <a:ext cx="11683093" cy="63572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71440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59212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14842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29352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02772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2022/4/3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996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7655D7-831E-4361-B238-F2CAB20126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F8D30F-F0A2-4A3B-B58D-661FFB5B9F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BD0CC-E3E2-4331-AA06-EBB8ADD6037D}" type="datetimeFigureOut">
              <a:rPr lang="en-US" smtClean="0"/>
              <a:t>4/3/2022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21126F-EAB8-450A-8D64-688E673241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BE0255-8A45-49EF-924E-CB064091B6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34F2D-4F96-4A1A-A648-518B1AFE058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Freeform 17">
            <a:extLst>
              <a:ext uri="{FF2B5EF4-FFF2-40B4-BE49-F238E27FC236}">
                <a16:creationId xmlns:a16="http://schemas.microsoft.com/office/drawing/2014/main" id="{211953F5-6B26-4EF9-80F1-8C59D26D86B6}"/>
              </a:ext>
            </a:extLst>
          </p:cNvPr>
          <p:cNvSpPr/>
          <p:nvPr userDrawn="1"/>
        </p:nvSpPr>
        <p:spPr>
          <a:xfrm>
            <a:off x="280793" y="1122218"/>
            <a:ext cx="11640697" cy="547996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AB4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BAE5E4"/>
              </a:solidFill>
              <a:effectLst/>
              <a:uLnTx/>
              <a:uFillTx/>
              <a:latin typeface="Arial-Rounded"/>
              <a:ea typeface="Arial-Rounded"/>
              <a:cs typeface="+mn-cs"/>
              <a:sym typeface="Arial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292217B-AAAB-4C97-A9F3-72484E8C0407}"/>
              </a:ext>
            </a:extLst>
          </p:cNvPr>
          <p:cNvGrpSpPr/>
          <p:nvPr userDrawn="1"/>
        </p:nvGrpSpPr>
        <p:grpSpPr>
          <a:xfrm>
            <a:off x="377049" y="255821"/>
            <a:ext cx="2619178" cy="2075610"/>
            <a:chOff x="237072" y="234585"/>
            <a:chExt cx="1448294" cy="1448294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2376D84D-018E-4D01-942E-AE923E1C4CE8}"/>
                </a:ext>
              </a:extLst>
            </p:cNvPr>
            <p:cNvSpPr/>
            <p:nvPr/>
          </p:nvSpPr>
          <p:spPr>
            <a:xfrm>
              <a:off x="237072" y="234585"/>
              <a:ext cx="1448294" cy="1448294"/>
            </a:xfrm>
            <a:prstGeom prst="ellipse">
              <a:avLst/>
            </a:prstGeom>
            <a:solidFill>
              <a:srgbClr val="FFAB4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BAE5E4"/>
                </a:solidFill>
                <a:effectLst/>
                <a:uLnTx/>
                <a:uFillTx/>
                <a:latin typeface="Arial-Rounded"/>
                <a:ea typeface="Arial-Rounded"/>
                <a:cs typeface="+mn-cs"/>
                <a:sym typeface="Arial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F916C782-6A15-4A1C-B436-6AA78F90670C}"/>
                </a:ext>
              </a:extLst>
            </p:cNvPr>
            <p:cNvSpPr/>
            <p:nvPr/>
          </p:nvSpPr>
          <p:spPr>
            <a:xfrm>
              <a:off x="283311" y="280824"/>
              <a:ext cx="1355815" cy="1355815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BAE5E4"/>
                </a:solidFill>
                <a:effectLst/>
                <a:uLnTx/>
                <a:uFillTx/>
                <a:latin typeface="Arial-Rounded"/>
                <a:ea typeface="Arial-Rounded"/>
                <a:cs typeface="+mn-cs"/>
                <a:sym typeface="Arial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7E3CAB66-C4EE-4FB9-95A3-DAF258DCF997}"/>
                </a:ext>
              </a:extLst>
            </p:cNvPr>
            <p:cNvSpPr/>
            <p:nvPr/>
          </p:nvSpPr>
          <p:spPr>
            <a:xfrm>
              <a:off x="251674" y="248347"/>
              <a:ext cx="1419087" cy="1419087"/>
            </a:xfrm>
            <a:prstGeom prst="ellipse">
              <a:avLst/>
            </a:prstGeom>
            <a:noFill/>
            <a:ln w="9525" cap="flat" cmpd="sng" algn="ctr">
              <a:solidFill>
                <a:srgbClr val="BAE5E4">
                  <a:lumMod val="25000"/>
                </a:srgbClr>
              </a:solidFill>
              <a:prstDash val="das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BAE5E4"/>
                </a:solidFill>
                <a:effectLst/>
                <a:uLnTx/>
                <a:uFillTx/>
                <a:latin typeface="Arial-Rounded"/>
                <a:ea typeface="Arial-Rounded"/>
                <a:cs typeface="+mn-cs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288004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2022/4/3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38837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2022/4/3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27389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2022/4/3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64594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2022/4/3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34758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2022/4/3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06201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2022/4/3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79191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2022/4/3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4666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2022/4/3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1108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2022/4/3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7336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2022/4/3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7493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lowchart: Document 17">
            <a:extLst>
              <a:ext uri="{FF2B5EF4-FFF2-40B4-BE49-F238E27FC236}">
                <a16:creationId xmlns:a16="http://schemas.microsoft.com/office/drawing/2014/main" id="{32888698-6355-46B4-87D5-BC0381CA579C}"/>
              </a:ext>
            </a:extLst>
          </p:cNvPr>
          <p:cNvSpPr/>
          <p:nvPr userDrawn="1"/>
        </p:nvSpPr>
        <p:spPr>
          <a:xfrm>
            <a:off x="-138222" y="0"/>
            <a:ext cx="12346422" cy="1741732"/>
          </a:xfrm>
          <a:custGeom>
            <a:avLst/>
            <a:gdLst>
              <a:gd name="connsiteX0" fmla="*/ 0 w 21600"/>
              <a:gd name="connsiteY0" fmla="*/ 0 h 21600"/>
              <a:gd name="connsiteX1" fmla="*/ 21600 w 21600"/>
              <a:gd name="connsiteY1" fmla="*/ 0 h 21600"/>
              <a:gd name="connsiteX2" fmla="*/ 21600 w 21600"/>
              <a:gd name="connsiteY2" fmla="*/ 17322 h 21600"/>
              <a:gd name="connsiteX3" fmla="*/ 0 w 21600"/>
              <a:gd name="connsiteY3" fmla="*/ 20172 h 21600"/>
              <a:gd name="connsiteX4" fmla="*/ 0 w 21600"/>
              <a:gd name="connsiteY4" fmla="*/ 0 h 21600"/>
              <a:gd name="connsiteX0-1" fmla="*/ 0 w 21600"/>
              <a:gd name="connsiteY0-2" fmla="*/ 0 h 17322"/>
              <a:gd name="connsiteX1-3" fmla="*/ 21600 w 21600"/>
              <a:gd name="connsiteY1-4" fmla="*/ 0 h 17322"/>
              <a:gd name="connsiteX2-5" fmla="*/ 21600 w 21600"/>
              <a:gd name="connsiteY2-6" fmla="*/ 17322 h 17322"/>
              <a:gd name="connsiteX3-7" fmla="*/ 50 w 21600"/>
              <a:gd name="connsiteY3-8" fmla="*/ 13503 h 17322"/>
              <a:gd name="connsiteX4-9" fmla="*/ 0 w 21600"/>
              <a:gd name="connsiteY4-10" fmla="*/ 0 h 17322"/>
              <a:gd name="connsiteX0-11" fmla="*/ 0 w 21600"/>
              <a:gd name="connsiteY0-12" fmla="*/ 0 h 18888"/>
              <a:gd name="connsiteX1-13" fmla="*/ 21600 w 21600"/>
              <a:gd name="connsiteY1-14" fmla="*/ 0 h 18888"/>
              <a:gd name="connsiteX2-15" fmla="*/ 21600 w 21600"/>
              <a:gd name="connsiteY2-16" fmla="*/ 17322 h 18888"/>
              <a:gd name="connsiteX3-17" fmla="*/ 50 w 21600"/>
              <a:gd name="connsiteY3-18" fmla="*/ 13503 h 18888"/>
              <a:gd name="connsiteX4-19" fmla="*/ 0 w 21600"/>
              <a:gd name="connsiteY4-20" fmla="*/ 0 h 18888"/>
              <a:gd name="connsiteX0-21" fmla="*/ 0 w 21600"/>
              <a:gd name="connsiteY0-22" fmla="*/ 0 h 18322"/>
              <a:gd name="connsiteX1-23" fmla="*/ 21600 w 21600"/>
              <a:gd name="connsiteY1-24" fmla="*/ 0 h 18322"/>
              <a:gd name="connsiteX2-25" fmla="*/ 21600 w 21600"/>
              <a:gd name="connsiteY2-26" fmla="*/ 17322 h 18322"/>
              <a:gd name="connsiteX3-27" fmla="*/ 15726 w 21600"/>
              <a:gd name="connsiteY3-28" fmla="*/ 14955 h 18322"/>
              <a:gd name="connsiteX4-29" fmla="*/ 50 w 21600"/>
              <a:gd name="connsiteY4-30" fmla="*/ 13503 h 18322"/>
              <a:gd name="connsiteX5" fmla="*/ 0 w 21600"/>
              <a:gd name="connsiteY5" fmla="*/ 0 h 18322"/>
              <a:gd name="connsiteX0-31" fmla="*/ 0 w 21600"/>
              <a:gd name="connsiteY0-32" fmla="*/ 0 h 18400"/>
              <a:gd name="connsiteX1-33" fmla="*/ 21600 w 21600"/>
              <a:gd name="connsiteY1-34" fmla="*/ 0 h 18400"/>
              <a:gd name="connsiteX2-35" fmla="*/ 21600 w 21600"/>
              <a:gd name="connsiteY2-36" fmla="*/ 17322 h 18400"/>
              <a:gd name="connsiteX3-37" fmla="*/ 15726 w 21600"/>
              <a:gd name="connsiteY3-38" fmla="*/ 14955 h 18400"/>
              <a:gd name="connsiteX4-39" fmla="*/ 5570 w 21600"/>
              <a:gd name="connsiteY4-40" fmla="*/ 18390 h 18400"/>
              <a:gd name="connsiteX5-41" fmla="*/ 50 w 21600"/>
              <a:gd name="connsiteY5-42" fmla="*/ 13503 h 18400"/>
              <a:gd name="connsiteX6" fmla="*/ 0 w 21600"/>
              <a:gd name="connsiteY6" fmla="*/ 0 h 18400"/>
              <a:gd name="connsiteX0-43" fmla="*/ 0 w 21600"/>
              <a:gd name="connsiteY0-44" fmla="*/ 0 h 18400"/>
              <a:gd name="connsiteX1-45" fmla="*/ 21600 w 21600"/>
              <a:gd name="connsiteY1-46" fmla="*/ 0 h 18400"/>
              <a:gd name="connsiteX2-47" fmla="*/ 21600 w 21600"/>
              <a:gd name="connsiteY2-48" fmla="*/ 17322 h 18400"/>
              <a:gd name="connsiteX3-49" fmla="*/ 15726 w 21600"/>
              <a:gd name="connsiteY3-50" fmla="*/ 14955 h 18400"/>
              <a:gd name="connsiteX4-51" fmla="*/ 5570 w 21600"/>
              <a:gd name="connsiteY4-52" fmla="*/ 18390 h 18400"/>
              <a:gd name="connsiteX5-53" fmla="*/ 50 w 21600"/>
              <a:gd name="connsiteY5-54" fmla="*/ 13503 h 18400"/>
              <a:gd name="connsiteX6-55" fmla="*/ 0 w 21600"/>
              <a:gd name="connsiteY6-56" fmla="*/ 0 h 18400"/>
              <a:gd name="connsiteX0-57" fmla="*/ 0 w 21600"/>
              <a:gd name="connsiteY0-58" fmla="*/ 0 h 18400"/>
              <a:gd name="connsiteX1-59" fmla="*/ 21600 w 21600"/>
              <a:gd name="connsiteY1-60" fmla="*/ 0 h 18400"/>
              <a:gd name="connsiteX2-61" fmla="*/ 21499 w 21600"/>
              <a:gd name="connsiteY2-62" fmla="*/ 15907 h 18400"/>
              <a:gd name="connsiteX3-63" fmla="*/ 15726 w 21600"/>
              <a:gd name="connsiteY3-64" fmla="*/ 14955 h 18400"/>
              <a:gd name="connsiteX4-65" fmla="*/ 5570 w 21600"/>
              <a:gd name="connsiteY4-66" fmla="*/ 18390 h 18400"/>
              <a:gd name="connsiteX5-67" fmla="*/ 50 w 21600"/>
              <a:gd name="connsiteY5-68" fmla="*/ 13503 h 18400"/>
              <a:gd name="connsiteX6-69" fmla="*/ 0 w 21600"/>
              <a:gd name="connsiteY6-70" fmla="*/ 0 h 18400"/>
              <a:gd name="connsiteX0-71" fmla="*/ 0 w 21600"/>
              <a:gd name="connsiteY0-72" fmla="*/ 0 h 18736"/>
              <a:gd name="connsiteX1-73" fmla="*/ 21600 w 21600"/>
              <a:gd name="connsiteY1-74" fmla="*/ 0 h 18736"/>
              <a:gd name="connsiteX2-75" fmla="*/ 21524 w 21600"/>
              <a:gd name="connsiteY2-76" fmla="*/ 18736 h 18736"/>
              <a:gd name="connsiteX3-77" fmla="*/ 15726 w 21600"/>
              <a:gd name="connsiteY3-78" fmla="*/ 14955 h 18736"/>
              <a:gd name="connsiteX4-79" fmla="*/ 5570 w 21600"/>
              <a:gd name="connsiteY4-80" fmla="*/ 18390 h 18736"/>
              <a:gd name="connsiteX5-81" fmla="*/ 50 w 21600"/>
              <a:gd name="connsiteY5-82" fmla="*/ 13503 h 18736"/>
              <a:gd name="connsiteX6-83" fmla="*/ 0 w 21600"/>
              <a:gd name="connsiteY6-84" fmla="*/ 0 h 18736"/>
              <a:gd name="connsiteX0-85" fmla="*/ 0 w 21600"/>
              <a:gd name="connsiteY0-86" fmla="*/ 0 h 18736"/>
              <a:gd name="connsiteX1-87" fmla="*/ 21600 w 21600"/>
              <a:gd name="connsiteY1-88" fmla="*/ 0 h 18736"/>
              <a:gd name="connsiteX2-89" fmla="*/ 21524 w 21600"/>
              <a:gd name="connsiteY2-90" fmla="*/ 18736 h 18736"/>
              <a:gd name="connsiteX3-91" fmla="*/ 15726 w 21600"/>
              <a:gd name="connsiteY3-92" fmla="*/ 14147 h 18736"/>
              <a:gd name="connsiteX4-93" fmla="*/ 5570 w 21600"/>
              <a:gd name="connsiteY4-94" fmla="*/ 18390 h 18736"/>
              <a:gd name="connsiteX5-95" fmla="*/ 50 w 21600"/>
              <a:gd name="connsiteY5-96" fmla="*/ 13503 h 18736"/>
              <a:gd name="connsiteX6-97" fmla="*/ 0 w 21600"/>
              <a:gd name="connsiteY6-98" fmla="*/ 0 h 18736"/>
              <a:gd name="connsiteX0-99" fmla="*/ 0 w 21600"/>
              <a:gd name="connsiteY0-100" fmla="*/ 0 h 19811"/>
              <a:gd name="connsiteX1-101" fmla="*/ 21600 w 21600"/>
              <a:gd name="connsiteY1-102" fmla="*/ 0 h 19811"/>
              <a:gd name="connsiteX2-103" fmla="*/ 21524 w 21600"/>
              <a:gd name="connsiteY2-104" fmla="*/ 18736 h 19811"/>
              <a:gd name="connsiteX3-105" fmla="*/ 15726 w 21600"/>
              <a:gd name="connsiteY3-106" fmla="*/ 14147 h 19811"/>
              <a:gd name="connsiteX4-107" fmla="*/ 5545 w 21600"/>
              <a:gd name="connsiteY4-108" fmla="*/ 19805 h 19811"/>
              <a:gd name="connsiteX5-109" fmla="*/ 50 w 21600"/>
              <a:gd name="connsiteY5-110" fmla="*/ 13503 h 19811"/>
              <a:gd name="connsiteX6-111" fmla="*/ 0 w 21600"/>
              <a:gd name="connsiteY6-112" fmla="*/ 0 h 19811"/>
              <a:gd name="connsiteX0-113" fmla="*/ 0 w 21600"/>
              <a:gd name="connsiteY0-114" fmla="*/ 0 h 19811"/>
              <a:gd name="connsiteX1-115" fmla="*/ 21600 w 21600"/>
              <a:gd name="connsiteY1-116" fmla="*/ 0 h 19811"/>
              <a:gd name="connsiteX2-117" fmla="*/ 21524 w 21600"/>
              <a:gd name="connsiteY2-118" fmla="*/ 18736 h 19811"/>
              <a:gd name="connsiteX3-119" fmla="*/ 15726 w 21600"/>
              <a:gd name="connsiteY3-120" fmla="*/ 14147 h 19811"/>
              <a:gd name="connsiteX4-121" fmla="*/ 5545 w 21600"/>
              <a:gd name="connsiteY4-122" fmla="*/ 19805 h 19811"/>
              <a:gd name="connsiteX5-123" fmla="*/ 25 w 21600"/>
              <a:gd name="connsiteY5-124" fmla="*/ 17343 h 19811"/>
              <a:gd name="connsiteX6-125" fmla="*/ 0 w 21600"/>
              <a:gd name="connsiteY6-126" fmla="*/ 0 h 19811"/>
              <a:gd name="connsiteX0-127" fmla="*/ 0 w 21600"/>
              <a:gd name="connsiteY0-128" fmla="*/ 0 h 19811"/>
              <a:gd name="connsiteX1-129" fmla="*/ 21600 w 21600"/>
              <a:gd name="connsiteY1-130" fmla="*/ 0 h 19811"/>
              <a:gd name="connsiteX2-131" fmla="*/ 21524 w 21600"/>
              <a:gd name="connsiteY2-132" fmla="*/ 18736 h 19811"/>
              <a:gd name="connsiteX3-133" fmla="*/ 15726 w 21600"/>
              <a:gd name="connsiteY3-134" fmla="*/ 14147 h 19811"/>
              <a:gd name="connsiteX4-135" fmla="*/ 5545 w 21600"/>
              <a:gd name="connsiteY4-136" fmla="*/ 19805 h 19811"/>
              <a:gd name="connsiteX5-137" fmla="*/ 25 w 21600"/>
              <a:gd name="connsiteY5-138" fmla="*/ 17343 h 19811"/>
              <a:gd name="connsiteX6-139" fmla="*/ 0 w 21600"/>
              <a:gd name="connsiteY6-140" fmla="*/ 0 h 19811"/>
              <a:gd name="connsiteX0-141" fmla="*/ 0 w 21600"/>
              <a:gd name="connsiteY0-142" fmla="*/ 0 h 20417"/>
              <a:gd name="connsiteX1-143" fmla="*/ 21600 w 21600"/>
              <a:gd name="connsiteY1-144" fmla="*/ 0 h 20417"/>
              <a:gd name="connsiteX2-145" fmla="*/ 21524 w 21600"/>
              <a:gd name="connsiteY2-146" fmla="*/ 18736 h 20417"/>
              <a:gd name="connsiteX3-147" fmla="*/ 15726 w 21600"/>
              <a:gd name="connsiteY3-148" fmla="*/ 14147 h 20417"/>
              <a:gd name="connsiteX4-149" fmla="*/ 8393 w 21600"/>
              <a:gd name="connsiteY4-150" fmla="*/ 20411 h 20417"/>
              <a:gd name="connsiteX5-151" fmla="*/ 25 w 21600"/>
              <a:gd name="connsiteY5-152" fmla="*/ 17343 h 20417"/>
              <a:gd name="connsiteX6-153" fmla="*/ 0 w 21600"/>
              <a:gd name="connsiteY6-154" fmla="*/ 0 h 20417"/>
              <a:gd name="connsiteX0-155" fmla="*/ 0 w 21600"/>
              <a:gd name="connsiteY0-156" fmla="*/ 0 h 20605"/>
              <a:gd name="connsiteX1-157" fmla="*/ 21600 w 21600"/>
              <a:gd name="connsiteY1-158" fmla="*/ 0 h 20605"/>
              <a:gd name="connsiteX2-159" fmla="*/ 21524 w 21600"/>
              <a:gd name="connsiteY2-160" fmla="*/ 18736 h 20605"/>
              <a:gd name="connsiteX3-161" fmla="*/ 15726 w 21600"/>
              <a:gd name="connsiteY3-162" fmla="*/ 14147 h 20605"/>
              <a:gd name="connsiteX4-163" fmla="*/ 8393 w 21600"/>
              <a:gd name="connsiteY4-164" fmla="*/ 20411 h 20605"/>
              <a:gd name="connsiteX5-165" fmla="*/ 25 w 21600"/>
              <a:gd name="connsiteY5-166" fmla="*/ 17343 h 20605"/>
              <a:gd name="connsiteX6-167" fmla="*/ 0 w 21600"/>
              <a:gd name="connsiteY6-168" fmla="*/ 0 h 20605"/>
              <a:gd name="connsiteX0-169" fmla="*/ 0 w 21600"/>
              <a:gd name="connsiteY0-170" fmla="*/ 0 h 20658"/>
              <a:gd name="connsiteX1-171" fmla="*/ 21600 w 21600"/>
              <a:gd name="connsiteY1-172" fmla="*/ 0 h 20658"/>
              <a:gd name="connsiteX2-173" fmla="*/ 21524 w 21600"/>
              <a:gd name="connsiteY2-174" fmla="*/ 18736 h 20658"/>
              <a:gd name="connsiteX3-175" fmla="*/ 15726 w 21600"/>
              <a:gd name="connsiteY3-176" fmla="*/ 14147 h 20658"/>
              <a:gd name="connsiteX4-177" fmla="*/ 8393 w 21600"/>
              <a:gd name="connsiteY4-178" fmla="*/ 20411 h 20658"/>
              <a:gd name="connsiteX5-179" fmla="*/ 101 w 21600"/>
              <a:gd name="connsiteY5-180" fmla="*/ 18151 h 20658"/>
              <a:gd name="connsiteX6-181" fmla="*/ 0 w 21600"/>
              <a:gd name="connsiteY6-182" fmla="*/ 0 h 20658"/>
              <a:gd name="connsiteX0-183" fmla="*/ 0 w 21600"/>
              <a:gd name="connsiteY0-184" fmla="*/ 0 h 20618"/>
              <a:gd name="connsiteX1-185" fmla="*/ 21600 w 21600"/>
              <a:gd name="connsiteY1-186" fmla="*/ 0 h 20618"/>
              <a:gd name="connsiteX2-187" fmla="*/ 21524 w 21600"/>
              <a:gd name="connsiteY2-188" fmla="*/ 18736 h 20618"/>
              <a:gd name="connsiteX3-189" fmla="*/ 15726 w 21600"/>
              <a:gd name="connsiteY3-190" fmla="*/ 14147 h 20618"/>
              <a:gd name="connsiteX4-191" fmla="*/ 8393 w 21600"/>
              <a:gd name="connsiteY4-192" fmla="*/ 20411 h 20618"/>
              <a:gd name="connsiteX5-193" fmla="*/ 101 w 21600"/>
              <a:gd name="connsiteY5-194" fmla="*/ 18151 h 20618"/>
              <a:gd name="connsiteX6-195" fmla="*/ 0 w 21600"/>
              <a:gd name="connsiteY6-196" fmla="*/ 0 h 20618"/>
              <a:gd name="connsiteX0-197" fmla="*/ 76 w 21676"/>
              <a:gd name="connsiteY0-198" fmla="*/ 0 h 20662"/>
              <a:gd name="connsiteX1-199" fmla="*/ 21676 w 21676"/>
              <a:gd name="connsiteY1-200" fmla="*/ 0 h 20662"/>
              <a:gd name="connsiteX2-201" fmla="*/ 21600 w 21676"/>
              <a:gd name="connsiteY2-202" fmla="*/ 18736 h 20662"/>
              <a:gd name="connsiteX3-203" fmla="*/ 15802 w 21676"/>
              <a:gd name="connsiteY3-204" fmla="*/ 14147 h 20662"/>
              <a:gd name="connsiteX4-205" fmla="*/ 8469 w 21676"/>
              <a:gd name="connsiteY4-206" fmla="*/ 20411 h 20662"/>
              <a:gd name="connsiteX5-207" fmla="*/ 1 w 21676"/>
              <a:gd name="connsiteY5-208" fmla="*/ 18757 h 20662"/>
              <a:gd name="connsiteX6-209" fmla="*/ 76 w 21676"/>
              <a:gd name="connsiteY6-210" fmla="*/ 0 h 20662"/>
              <a:gd name="connsiteX0-211" fmla="*/ 76 w 21676"/>
              <a:gd name="connsiteY0-212" fmla="*/ 0 h 23168"/>
              <a:gd name="connsiteX1-213" fmla="*/ 21676 w 21676"/>
              <a:gd name="connsiteY1-214" fmla="*/ 0 h 23168"/>
              <a:gd name="connsiteX2-215" fmla="*/ 21600 w 21676"/>
              <a:gd name="connsiteY2-216" fmla="*/ 18736 h 23168"/>
              <a:gd name="connsiteX3-217" fmla="*/ 15802 w 21676"/>
              <a:gd name="connsiteY3-218" fmla="*/ 14147 h 23168"/>
              <a:gd name="connsiteX4-219" fmla="*/ 8469 w 21676"/>
              <a:gd name="connsiteY4-220" fmla="*/ 23038 h 23168"/>
              <a:gd name="connsiteX5-221" fmla="*/ 1 w 21676"/>
              <a:gd name="connsiteY5-222" fmla="*/ 18757 h 23168"/>
              <a:gd name="connsiteX6-223" fmla="*/ 76 w 21676"/>
              <a:gd name="connsiteY6-224" fmla="*/ 0 h 23168"/>
              <a:gd name="connsiteX0-225" fmla="*/ 76 w 21676"/>
              <a:gd name="connsiteY0-226" fmla="*/ 0 h 23168"/>
              <a:gd name="connsiteX1-227" fmla="*/ 21676 w 21676"/>
              <a:gd name="connsiteY1-228" fmla="*/ 0 h 23168"/>
              <a:gd name="connsiteX2-229" fmla="*/ 21600 w 21676"/>
              <a:gd name="connsiteY2-230" fmla="*/ 18736 h 23168"/>
              <a:gd name="connsiteX3-231" fmla="*/ 15802 w 21676"/>
              <a:gd name="connsiteY3-232" fmla="*/ 15764 h 23168"/>
              <a:gd name="connsiteX4-233" fmla="*/ 8469 w 21676"/>
              <a:gd name="connsiteY4-234" fmla="*/ 23038 h 23168"/>
              <a:gd name="connsiteX5-235" fmla="*/ 1 w 21676"/>
              <a:gd name="connsiteY5-236" fmla="*/ 18757 h 23168"/>
              <a:gd name="connsiteX6-237" fmla="*/ 76 w 21676"/>
              <a:gd name="connsiteY6-238" fmla="*/ 0 h 23168"/>
              <a:gd name="connsiteX0-239" fmla="*/ 76 w 21676"/>
              <a:gd name="connsiteY0-240" fmla="*/ 0 h 23168"/>
              <a:gd name="connsiteX1-241" fmla="*/ 21676 w 21676"/>
              <a:gd name="connsiteY1-242" fmla="*/ 0 h 23168"/>
              <a:gd name="connsiteX2-243" fmla="*/ 21600 w 21676"/>
              <a:gd name="connsiteY2-244" fmla="*/ 18736 h 23168"/>
              <a:gd name="connsiteX3-245" fmla="*/ 15802 w 21676"/>
              <a:gd name="connsiteY3-246" fmla="*/ 15764 h 23168"/>
              <a:gd name="connsiteX4-247" fmla="*/ 8469 w 21676"/>
              <a:gd name="connsiteY4-248" fmla="*/ 23038 h 23168"/>
              <a:gd name="connsiteX5-249" fmla="*/ 1 w 21676"/>
              <a:gd name="connsiteY5-250" fmla="*/ 18757 h 23168"/>
              <a:gd name="connsiteX6-251" fmla="*/ 76 w 21676"/>
              <a:gd name="connsiteY6-252" fmla="*/ 0 h 23168"/>
              <a:gd name="connsiteX0-253" fmla="*/ 76 w 21676"/>
              <a:gd name="connsiteY0-254" fmla="*/ 0 h 23168"/>
              <a:gd name="connsiteX1-255" fmla="*/ 21676 w 21676"/>
              <a:gd name="connsiteY1-256" fmla="*/ 0 h 23168"/>
              <a:gd name="connsiteX2-257" fmla="*/ 21600 w 21676"/>
              <a:gd name="connsiteY2-258" fmla="*/ 18736 h 23168"/>
              <a:gd name="connsiteX3-259" fmla="*/ 15802 w 21676"/>
              <a:gd name="connsiteY3-260" fmla="*/ 15764 h 23168"/>
              <a:gd name="connsiteX4-261" fmla="*/ 8469 w 21676"/>
              <a:gd name="connsiteY4-262" fmla="*/ 23038 h 23168"/>
              <a:gd name="connsiteX5-263" fmla="*/ 1 w 21676"/>
              <a:gd name="connsiteY5-264" fmla="*/ 18757 h 23168"/>
              <a:gd name="connsiteX6-265" fmla="*/ 76 w 21676"/>
              <a:gd name="connsiteY6-266" fmla="*/ 0 h 23168"/>
              <a:gd name="connsiteX0-267" fmla="*/ 76 w 21676"/>
              <a:gd name="connsiteY0-268" fmla="*/ 0 h 23168"/>
              <a:gd name="connsiteX1-269" fmla="*/ 21676 w 21676"/>
              <a:gd name="connsiteY1-270" fmla="*/ 0 h 23168"/>
              <a:gd name="connsiteX2-271" fmla="*/ 21600 w 21676"/>
              <a:gd name="connsiteY2-272" fmla="*/ 18736 h 23168"/>
              <a:gd name="connsiteX3-273" fmla="*/ 17163 w 21676"/>
              <a:gd name="connsiteY3-274" fmla="*/ 16168 h 23168"/>
              <a:gd name="connsiteX4-275" fmla="*/ 8469 w 21676"/>
              <a:gd name="connsiteY4-276" fmla="*/ 23038 h 23168"/>
              <a:gd name="connsiteX5-277" fmla="*/ 1 w 21676"/>
              <a:gd name="connsiteY5-278" fmla="*/ 18757 h 23168"/>
              <a:gd name="connsiteX6-279" fmla="*/ 76 w 21676"/>
              <a:gd name="connsiteY6-280" fmla="*/ 0 h 23168"/>
              <a:gd name="connsiteX0-281" fmla="*/ 76 w 21676"/>
              <a:gd name="connsiteY0-282" fmla="*/ 0 h 23168"/>
              <a:gd name="connsiteX1-283" fmla="*/ 21676 w 21676"/>
              <a:gd name="connsiteY1-284" fmla="*/ 0 h 23168"/>
              <a:gd name="connsiteX2-285" fmla="*/ 21600 w 21676"/>
              <a:gd name="connsiteY2-286" fmla="*/ 18736 h 23168"/>
              <a:gd name="connsiteX3-287" fmla="*/ 17793 w 21676"/>
              <a:gd name="connsiteY3-288" fmla="*/ 17785 h 23168"/>
              <a:gd name="connsiteX4-289" fmla="*/ 8469 w 21676"/>
              <a:gd name="connsiteY4-290" fmla="*/ 23038 h 23168"/>
              <a:gd name="connsiteX5-291" fmla="*/ 1 w 21676"/>
              <a:gd name="connsiteY5-292" fmla="*/ 18757 h 23168"/>
              <a:gd name="connsiteX6-293" fmla="*/ 76 w 21676"/>
              <a:gd name="connsiteY6-294" fmla="*/ 0 h 23168"/>
              <a:gd name="connsiteX0-295" fmla="*/ 76 w 21676"/>
              <a:gd name="connsiteY0-296" fmla="*/ 0 h 23168"/>
              <a:gd name="connsiteX1-297" fmla="*/ 21676 w 21676"/>
              <a:gd name="connsiteY1-298" fmla="*/ 0 h 23168"/>
              <a:gd name="connsiteX2-299" fmla="*/ 21600 w 21676"/>
              <a:gd name="connsiteY2-300" fmla="*/ 20353 h 23168"/>
              <a:gd name="connsiteX3-301" fmla="*/ 17793 w 21676"/>
              <a:gd name="connsiteY3-302" fmla="*/ 17785 h 23168"/>
              <a:gd name="connsiteX4-303" fmla="*/ 8469 w 21676"/>
              <a:gd name="connsiteY4-304" fmla="*/ 23038 h 23168"/>
              <a:gd name="connsiteX5-305" fmla="*/ 1 w 21676"/>
              <a:gd name="connsiteY5-306" fmla="*/ 18757 h 23168"/>
              <a:gd name="connsiteX6-307" fmla="*/ 76 w 21676"/>
              <a:gd name="connsiteY6-308" fmla="*/ 0 h 23168"/>
              <a:gd name="connsiteX0-309" fmla="*/ 76 w 21676"/>
              <a:gd name="connsiteY0-310" fmla="*/ 0 h 23168"/>
              <a:gd name="connsiteX1-311" fmla="*/ 21676 w 21676"/>
              <a:gd name="connsiteY1-312" fmla="*/ 0 h 23168"/>
              <a:gd name="connsiteX2-313" fmla="*/ 21600 w 21676"/>
              <a:gd name="connsiteY2-314" fmla="*/ 20353 h 23168"/>
              <a:gd name="connsiteX3-315" fmla="*/ 17793 w 21676"/>
              <a:gd name="connsiteY3-316" fmla="*/ 17785 h 23168"/>
              <a:gd name="connsiteX4-317" fmla="*/ 8469 w 21676"/>
              <a:gd name="connsiteY4-318" fmla="*/ 23038 h 23168"/>
              <a:gd name="connsiteX5-319" fmla="*/ 1 w 21676"/>
              <a:gd name="connsiteY5-320" fmla="*/ 18757 h 23168"/>
              <a:gd name="connsiteX6-321" fmla="*/ 76 w 21676"/>
              <a:gd name="connsiteY6-322" fmla="*/ 0 h 23168"/>
              <a:gd name="connsiteX0-323" fmla="*/ 76 w 21676"/>
              <a:gd name="connsiteY0-324" fmla="*/ 0 h 23168"/>
              <a:gd name="connsiteX1-325" fmla="*/ 21676 w 21676"/>
              <a:gd name="connsiteY1-326" fmla="*/ 0 h 23168"/>
              <a:gd name="connsiteX2-327" fmla="*/ 21600 w 21676"/>
              <a:gd name="connsiteY2-328" fmla="*/ 20353 h 23168"/>
              <a:gd name="connsiteX3-329" fmla="*/ 17591 w 21676"/>
              <a:gd name="connsiteY3-330" fmla="*/ 19806 h 23168"/>
              <a:gd name="connsiteX4-331" fmla="*/ 8469 w 21676"/>
              <a:gd name="connsiteY4-332" fmla="*/ 23038 h 23168"/>
              <a:gd name="connsiteX5-333" fmla="*/ 1 w 21676"/>
              <a:gd name="connsiteY5-334" fmla="*/ 18757 h 23168"/>
              <a:gd name="connsiteX6-335" fmla="*/ 76 w 21676"/>
              <a:gd name="connsiteY6-336" fmla="*/ 0 h 23168"/>
              <a:gd name="connsiteX0-337" fmla="*/ 76 w 21676"/>
              <a:gd name="connsiteY0-338" fmla="*/ 0 h 23168"/>
              <a:gd name="connsiteX1-339" fmla="*/ 21676 w 21676"/>
              <a:gd name="connsiteY1-340" fmla="*/ 0 h 23168"/>
              <a:gd name="connsiteX2-341" fmla="*/ 21600 w 21676"/>
              <a:gd name="connsiteY2-342" fmla="*/ 20353 h 23168"/>
              <a:gd name="connsiteX3-343" fmla="*/ 17591 w 21676"/>
              <a:gd name="connsiteY3-344" fmla="*/ 19806 h 23168"/>
              <a:gd name="connsiteX4-345" fmla="*/ 8469 w 21676"/>
              <a:gd name="connsiteY4-346" fmla="*/ 23038 h 23168"/>
              <a:gd name="connsiteX5-347" fmla="*/ 1 w 21676"/>
              <a:gd name="connsiteY5-348" fmla="*/ 18757 h 23168"/>
              <a:gd name="connsiteX6-349" fmla="*/ 76 w 21676"/>
              <a:gd name="connsiteY6-350" fmla="*/ 0 h 23168"/>
              <a:gd name="connsiteX0-351" fmla="*/ 76 w 21676"/>
              <a:gd name="connsiteY0-352" fmla="*/ 0 h 23168"/>
              <a:gd name="connsiteX1-353" fmla="*/ 21676 w 21676"/>
              <a:gd name="connsiteY1-354" fmla="*/ 0 h 23168"/>
              <a:gd name="connsiteX2-355" fmla="*/ 21600 w 21676"/>
              <a:gd name="connsiteY2-356" fmla="*/ 20353 h 23168"/>
              <a:gd name="connsiteX3-357" fmla="*/ 17591 w 21676"/>
              <a:gd name="connsiteY3-358" fmla="*/ 19806 h 23168"/>
              <a:gd name="connsiteX4-359" fmla="*/ 8469 w 21676"/>
              <a:gd name="connsiteY4-360" fmla="*/ 23038 h 23168"/>
              <a:gd name="connsiteX5-361" fmla="*/ 1 w 21676"/>
              <a:gd name="connsiteY5-362" fmla="*/ 18757 h 23168"/>
              <a:gd name="connsiteX6-363" fmla="*/ 76 w 21676"/>
              <a:gd name="connsiteY6-364" fmla="*/ 0 h 23168"/>
              <a:gd name="connsiteX0-365" fmla="*/ 76 w 21676"/>
              <a:gd name="connsiteY0-366" fmla="*/ 0 h 23168"/>
              <a:gd name="connsiteX1-367" fmla="*/ 21676 w 21676"/>
              <a:gd name="connsiteY1-368" fmla="*/ 0 h 23168"/>
              <a:gd name="connsiteX2-369" fmla="*/ 21625 w 21676"/>
              <a:gd name="connsiteY2-370" fmla="*/ 20757 h 23168"/>
              <a:gd name="connsiteX3-371" fmla="*/ 17591 w 21676"/>
              <a:gd name="connsiteY3-372" fmla="*/ 19806 h 23168"/>
              <a:gd name="connsiteX4-373" fmla="*/ 8469 w 21676"/>
              <a:gd name="connsiteY4-374" fmla="*/ 23038 h 23168"/>
              <a:gd name="connsiteX5-375" fmla="*/ 1 w 21676"/>
              <a:gd name="connsiteY5-376" fmla="*/ 18757 h 23168"/>
              <a:gd name="connsiteX6-377" fmla="*/ 76 w 21676"/>
              <a:gd name="connsiteY6-378" fmla="*/ 0 h 23168"/>
              <a:gd name="connsiteX0-379" fmla="*/ 76 w 21676"/>
              <a:gd name="connsiteY0-380" fmla="*/ 0 h 23168"/>
              <a:gd name="connsiteX1-381" fmla="*/ 21676 w 21676"/>
              <a:gd name="connsiteY1-382" fmla="*/ 0 h 23168"/>
              <a:gd name="connsiteX2-383" fmla="*/ 21650 w 21676"/>
              <a:gd name="connsiteY2-384" fmla="*/ 17928 h 23168"/>
              <a:gd name="connsiteX3-385" fmla="*/ 17591 w 21676"/>
              <a:gd name="connsiteY3-386" fmla="*/ 19806 h 23168"/>
              <a:gd name="connsiteX4-387" fmla="*/ 8469 w 21676"/>
              <a:gd name="connsiteY4-388" fmla="*/ 23038 h 23168"/>
              <a:gd name="connsiteX5-389" fmla="*/ 1 w 21676"/>
              <a:gd name="connsiteY5-390" fmla="*/ 18757 h 23168"/>
              <a:gd name="connsiteX6-391" fmla="*/ 76 w 21676"/>
              <a:gd name="connsiteY6-392" fmla="*/ 0 h 23168"/>
              <a:gd name="connsiteX0-393" fmla="*/ 76 w 21676"/>
              <a:gd name="connsiteY0-394" fmla="*/ 0 h 23168"/>
              <a:gd name="connsiteX1-395" fmla="*/ 21676 w 21676"/>
              <a:gd name="connsiteY1-396" fmla="*/ 0 h 23168"/>
              <a:gd name="connsiteX2-397" fmla="*/ 21650 w 21676"/>
              <a:gd name="connsiteY2-398" fmla="*/ 17928 h 23168"/>
              <a:gd name="connsiteX3-399" fmla="*/ 17591 w 21676"/>
              <a:gd name="connsiteY3-400" fmla="*/ 19806 h 23168"/>
              <a:gd name="connsiteX4-401" fmla="*/ 8469 w 21676"/>
              <a:gd name="connsiteY4-402" fmla="*/ 23038 h 23168"/>
              <a:gd name="connsiteX5-403" fmla="*/ 1 w 21676"/>
              <a:gd name="connsiteY5-404" fmla="*/ 18757 h 23168"/>
              <a:gd name="connsiteX6-405" fmla="*/ 76 w 21676"/>
              <a:gd name="connsiteY6-406" fmla="*/ 0 h 23168"/>
              <a:gd name="connsiteX0-407" fmla="*/ 76 w 21676"/>
              <a:gd name="connsiteY0-408" fmla="*/ 0 h 23168"/>
              <a:gd name="connsiteX1-409" fmla="*/ 21676 w 21676"/>
              <a:gd name="connsiteY1-410" fmla="*/ 0 h 23168"/>
              <a:gd name="connsiteX2-411" fmla="*/ 21650 w 21676"/>
              <a:gd name="connsiteY2-412" fmla="*/ 17928 h 23168"/>
              <a:gd name="connsiteX3-413" fmla="*/ 17591 w 21676"/>
              <a:gd name="connsiteY3-414" fmla="*/ 19806 h 23168"/>
              <a:gd name="connsiteX4-415" fmla="*/ 8469 w 21676"/>
              <a:gd name="connsiteY4-416" fmla="*/ 23038 h 23168"/>
              <a:gd name="connsiteX5-417" fmla="*/ 1 w 21676"/>
              <a:gd name="connsiteY5-418" fmla="*/ 18757 h 23168"/>
              <a:gd name="connsiteX6-419" fmla="*/ 76 w 21676"/>
              <a:gd name="connsiteY6-420" fmla="*/ 0 h 23168"/>
              <a:gd name="connsiteX0-421" fmla="*/ 76 w 21676"/>
              <a:gd name="connsiteY0-422" fmla="*/ 0 h 23168"/>
              <a:gd name="connsiteX1-423" fmla="*/ 21676 w 21676"/>
              <a:gd name="connsiteY1-424" fmla="*/ 0 h 23168"/>
              <a:gd name="connsiteX2-425" fmla="*/ 21625 w 21676"/>
              <a:gd name="connsiteY2-426" fmla="*/ 18938 h 23168"/>
              <a:gd name="connsiteX3-427" fmla="*/ 17591 w 21676"/>
              <a:gd name="connsiteY3-428" fmla="*/ 19806 h 23168"/>
              <a:gd name="connsiteX4-429" fmla="*/ 8469 w 21676"/>
              <a:gd name="connsiteY4-430" fmla="*/ 23038 h 23168"/>
              <a:gd name="connsiteX5-431" fmla="*/ 1 w 21676"/>
              <a:gd name="connsiteY5-432" fmla="*/ 18757 h 23168"/>
              <a:gd name="connsiteX6-433" fmla="*/ 76 w 21676"/>
              <a:gd name="connsiteY6-434" fmla="*/ 0 h 23168"/>
              <a:gd name="connsiteX0-435" fmla="*/ 76 w 21676"/>
              <a:gd name="connsiteY0-436" fmla="*/ 0 h 23168"/>
              <a:gd name="connsiteX1-437" fmla="*/ 21676 w 21676"/>
              <a:gd name="connsiteY1-438" fmla="*/ 0 h 23168"/>
              <a:gd name="connsiteX2-439" fmla="*/ 21625 w 21676"/>
              <a:gd name="connsiteY2-440" fmla="*/ 18938 h 23168"/>
              <a:gd name="connsiteX3-441" fmla="*/ 17591 w 21676"/>
              <a:gd name="connsiteY3-442" fmla="*/ 19806 h 23168"/>
              <a:gd name="connsiteX4-443" fmla="*/ 8469 w 21676"/>
              <a:gd name="connsiteY4-444" fmla="*/ 23038 h 23168"/>
              <a:gd name="connsiteX5-445" fmla="*/ 1 w 21676"/>
              <a:gd name="connsiteY5-446" fmla="*/ 18757 h 23168"/>
              <a:gd name="connsiteX6-447" fmla="*/ 76 w 21676"/>
              <a:gd name="connsiteY6-448" fmla="*/ 0 h 2316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41" y="connsiteY5-42"/>
              </a:cxn>
              <a:cxn ang="0">
                <a:pos x="connsiteX6-55" y="connsiteY6-56"/>
              </a:cxn>
            </a:cxnLst>
            <a:rect l="l" t="t" r="r" b="b"/>
            <a:pathLst>
              <a:path w="21676" h="23168">
                <a:moveTo>
                  <a:pt x="76" y="0"/>
                </a:moveTo>
                <a:lnTo>
                  <a:pt x="21676" y="0"/>
                </a:lnTo>
                <a:cubicBezTo>
                  <a:pt x="21642" y="5302"/>
                  <a:pt x="21659" y="13636"/>
                  <a:pt x="21625" y="18938"/>
                </a:cubicBezTo>
                <a:cubicBezTo>
                  <a:pt x="19315" y="18936"/>
                  <a:pt x="19771" y="19028"/>
                  <a:pt x="17591" y="19806"/>
                </a:cubicBezTo>
                <a:cubicBezTo>
                  <a:pt x="14874" y="20859"/>
                  <a:pt x="11082" y="23280"/>
                  <a:pt x="8469" y="23038"/>
                </a:cubicBezTo>
                <a:cubicBezTo>
                  <a:pt x="5856" y="24009"/>
                  <a:pt x="1035" y="19262"/>
                  <a:pt x="1" y="18757"/>
                </a:cubicBezTo>
                <a:cubicBezTo>
                  <a:pt x="-16" y="14256"/>
                  <a:pt x="93" y="4501"/>
                  <a:pt x="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2" tIns="34277" rIns="68552" bIns="34277"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/>
              <a:ea typeface="Arial-Rounded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7E1ED-35EE-4A35-AB1B-C27E8E85F6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BD0CC-E3E2-4331-AA06-EBB8ADD6037D}" type="datetimeFigureOut">
              <a:rPr lang="en-US" smtClean="0"/>
              <a:t>4/3/2022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9F781B-348E-4241-AEB5-EDA391A21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2938E5-D814-47FF-8739-F01A13BC6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34F2D-4F96-4A1A-A648-518B1AFE058E}" type="slidenum">
              <a:rPr lang="en-US" smtClean="0"/>
              <a:t>‹#›</a:t>
            </a:fld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D6C5AC5-4737-4E0C-AF3A-BE5C93980E77}"/>
              </a:ext>
            </a:extLst>
          </p:cNvPr>
          <p:cNvGrpSpPr/>
          <p:nvPr userDrawn="1"/>
        </p:nvGrpSpPr>
        <p:grpSpPr>
          <a:xfrm>
            <a:off x="2222205" y="2224564"/>
            <a:ext cx="9845748" cy="1783150"/>
            <a:chOff x="9566064" y="964372"/>
            <a:chExt cx="5446164" cy="698253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F655384-50D8-4A34-9319-7850232AC3C4}"/>
                </a:ext>
              </a:extLst>
            </p:cNvPr>
            <p:cNvSpPr/>
            <p:nvPr/>
          </p:nvSpPr>
          <p:spPr>
            <a:xfrm rot="416356">
              <a:off x="13066912" y="966823"/>
              <a:ext cx="1945316" cy="695802"/>
            </a:xfrm>
            <a:custGeom>
              <a:avLst/>
              <a:gdLst>
                <a:gd name="connsiteX0" fmla="*/ 0 w 5334000"/>
                <a:gd name="connsiteY0" fmla="*/ 0 h 724766"/>
                <a:gd name="connsiteX1" fmla="*/ 5334000 w 5334000"/>
                <a:gd name="connsiteY1" fmla="*/ 0 h 724766"/>
                <a:gd name="connsiteX2" fmla="*/ 5334000 w 5334000"/>
                <a:gd name="connsiteY2" fmla="*/ 724766 h 724766"/>
                <a:gd name="connsiteX3" fmla="*/ 0 w 5334000"/>
                <a:gd name="connsiteY3" fmla="*/ 724766 h 724766"/>
                <a:gd name="connsiteX4" fmla="*/ 0 w 5334000"/>
                <a:gd name="connsiteY4" fmla="*/ 0 h 724766"/>
                <a:gd name="connsiteX0-1" fmla="*/ 0 w 5334002"/>
                <a:gd name="connsiteY0-2" fmla="*/ 0 h 724766"/>
                <a:gd name="connsiteX1-3" fmla="*/ 5334000 w 5334002"/>
                <a:gd name="connsiteY1-4" fmla="*/ 0 h 724766"/>
                <a:gd name="connsiteX2-5" fmla="*/ 4869873 w 5334002"/>
                <a:gd name="connsiteY2-6" fmla="*/ 506124 h 724766"/>
                <a:gd name="connsiteX3-7" fmla="*/ 5334000 w 5334002"/>
                <a:gd name="connsiteY3-8" fmla="*/ 724766 h 724766"/>
                <a:gd name="connsiteX4-9" fmla="*/ 0 w 5334002"/>
                <a:gd name="connsiteY4-10" fmla="*/ 724766 h 724766"/>
                <a:gd name="connsiteX5" fmla="*/ 0 w 5334002"/>
                <a:gd name="connsiteY5" fmla="*/ 0 h 724766"/>
                <a:gd name="connsiteX0-11" fmla="*/ 0 w 5334002"/>
                <a:gd name="connsiteY0-12" fmla="*/ 0 h 724766"/>
                <a:gd name="connsiteX1-13" fmla="*/ 5334000 w 5334002"/>
                <a:gd name="connsiteY1-14" fmla="*/ 0 h 724766"/>
                <a:gd name="connsiteX2-15" fmla="*/ 4849092 w 5334002"/>
                <a:gd name="connsiteY2-16" fmla="*/ 454170 h 724766"/>
                <a:gd name="connsiteX3-17" fmla="*/ 5334000 w 5334002"/>
                <a:gd name="connsiteY3-18" fmla="*/ 724766 h 724766"/>
                <a:gd name="connsiteX4-19" fmla="*/ 0 w 5334002"/>
                <a:gd name="connsiteY4-20" fmla="*/ 724766 h 724766"/>
                <a:gd name="connsiteX5-21" fmla="*/ 0 w 5334002"/>
                <a:gd name="connsiteY5-22" fmla="*/ 0 h 724766"/>
                <a:gd name="connsiteX0-23" fmla="*/ 0 w 5333999"/>
                <a:gd name="connsiteY0-24" fmla="*/ 0 h 724766"/>
                <a:gd name="connsiteX1-25" fmla="*/ 5334000 w 5333999"/>
                <a:gd name="connsiteY1-26" fmla="*/ 0 h 724766"/>
                <a:gd name="connsiteX2-27" fmla="*/ 3970191 w 5333999"/>
                <a:gd name="connsiteY2-28" fmla="*/ 513468 h 724766"/>
                <a:gd name="connsiteX3-29" fmla="*/ 5334000 w 5333999"/>
                <a:gd name="connsiteY3-30" fmla="*/ 724766 h 724766"/>
                <a:gd name="connsiteX4-31" fmla="*/ 0 w 5333999"/>
                <a:gd name="connsiteY4-32" fmla="*/ 724766 h 724766"/>
                <a:gd name="connsiteX5-33" fmla="*/ 0 w 5333999"/>
                <a:gd name="connsiteY5-34" fmla="*/ 0 h 724766"/>
                <a:gd name="connsiteX0-35" fmla="*/ 0 w 5334002"/>
                <a:gd name="connsiteY0-36" fmla="*/ 0 h 724766"/>
                <a:gd name="connsiteX1-37" fmla="*/ 5334000 w 5334002"/>
                <a:gd name="connsiteY1-38" fmla="*/ 0 h 724766"/>
                <a:gd name="connsiteX2-39" fmla="*/ 4572681 w 5334002"/>
                <a:gd name="connsiteY2-40" fmla="*/ 409907 h 724766"/>
                <a:gd name="connsiteX3-41" fmla="*/ 5334000 w 5334002"/>
                <a:gd name="connsiteY3-42" fmla="*/ 724766 h 724766"/>
                <a:gd name="connsiteX4-43" fmla="*/ 0 w 5334002"/>
                <a:gd name="connsiteY4-44" fmla="*/ 724766 h 724766"/>
                <a:gd name="connsiteX5-45" fmla="*/ 0 w 5334002"/>
                <a:gd name="connsiteY5-46" fmla="*/ 0 h 724766"/>
                <a:gd name="connsiteX0-47" fmla="*/ 0 w 5649495"/>
                <a:gd name="connsiteY0-48" fmla="*/ 0 h 724766"/>
                <a:gd name="connsiteX1-49" fmla="*/ 5649496 w 5649495"/>
                <a:gd name="connsiteY1-50" fmla="*/ 27302 h 724766"/>
                <a:gd name="connsiteX2-51" fmla="*/ 4572681 w 5649495"/>
                <a:gd name="connsiteY2-52" fmla="*/ 409907 h 724766"/>
                <a:gd name="connsiteX3-53" fmla="*/ 5334000 w 5649495"/>
                <a:gd name="connsiteY3-54" fmla="*/ 724766 h 724766"/>
                <a:gd name="connsiteX4-55" fmla="*/ 0 w 5649495"/>
                <a:gd name="connsiteY4-56" fmla="*/ 724766 h 724766"/>
                <a:gd name="connsiteX5-57" fmla="*/ 0 w 5649495"/>
                <a:gd name="connsiteY5-58" fmla="*/ 0 h 724766"/>
                <a:gd name="connsiteX0-59" fmla="*/ -1 w 5673840"/>
                <a:gd name="connsiteY0-60" fmla="*/ 152873 h 697464"/>
                <a:gd name="connsiteX1-61" fmla="*/ 5673841 w 5673840"/>
                <a:gd name="connsiteY1-62" fmla="*/ 0 h 697464"/>
                <a:gd name="connsiteX2-63" fmla="*/ 4597026 w 5673840"/>
                <a:gd name="connsiteY2-64" fmla="*/ 382605 h 697464"/>
                <a:gd name="connsiteX3-65" fmla="*/ 5358345 w 5673840"/>
                <a:gd name="connsiteY3-66" fmla="*/ 697464 h 697464"/>
                <a:gd name="connsiteX4-67" fmla="*/ 24345 w 5673840"/>
                <a:gd name="connsiteY4-68" fmla="*/ 697464 h 697464"/>
                <a:gd name="connsiteX5-69" fmla="*/ -1 w 5673840"/>
                <a:gd name="connsiteY5-70" fmla="*/ 152873 h 697464"/>
                <a:gd name="connsiteX0-71" fmla="*/ -1 w 5673840"/>
                <a:gd name="connsiteY0-72" fmla="*/ 152873 h 697464"/>
                <a:gd name="connsiteX1-73" fmla="*/ 5673841 w 5673840"/>
                <a:gd name="connsiteY1-74" fmla="*/ 0 h 697464"/>
                <a:gd name="connsiteX2-75" fmla="*/ 4597026 w 5673840"/>
                <a:gd name="connsiteY2-76" fmla="*/ 382605 h 697464"/>
                <a:gd name="connsiteX3-77" fmla="*/ 5358345 w 5673840"/>
                <a:gd name="connsiteY3-78" fmla="*/ 697464 h 697464"/>
                <a:gd name="connsiteX4-79" fmla="*/ 6831 w 5673840"/>
                <a:gd name="connsiteY4-80" fmla="*/ 568730 h 697464"/>
                <a:gd name="connsiteX5-81" fmla="*/ -1 w 5673840"/>
                <a:gd name="connsiteY5-82" fmla="*/ 152873 h 697464"/>
                <a:gd name="connsiteX0-83" fmla="*/ -1 w 5673840"/>
                <a:gd name="connsiteY0-84" fmla="*/ 152873 h 661803"/>
                <a:gd name="connsiteX1-85" fmla="*/ 5673841 w 5673840"/>
                <a:gd name="connsiteY1-86" fmla="*/ 0 h 661803"/>
                <a:gd name="connsiteX2-87" fmla="*/ 4597026 w 5673840"/>
                <a:gd name="connsiteY2-88" fmla="*/ 382605 h 661803"/>
                <a:gd name="connsiteX3-89" fmla="*/ 5253439 w 5673840"/>
                <a:gd name="connsiteY3-90" fmla="*/ 661803 h 661803"/>
                <a:gd name="connsiteX4-91" fmla="*/ 6831 w 5673840"/>
                <a:gd name="connsiteY4-92" fmla="*/ 568730 h 661803"/>
                <a:gd name="connsiteX5-93" fmla="*/ -1 w 5673840"/>
                <a:gd name="connsiteY5-94" fmla="*/ 152873 h 66180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5673840" h="661803">
                  <a:moveTo>
                    <a:pt x="-1" y="152873"/>
                  </a:moveTo>
                  <a:lnTo>
                    <a:pt x="5673841" y="0"/>
                  </a:lnTo>
                  <a:cubicBezTo>
                    <a:pt x="5674995" y="102899"/>
                    <a:pt x="4595872" y="279706"/>
                    <a:pt x="4597026" y="382605"/>
                  </a:cubicBezTo>
                  <a:lnTo>
                    <a:pt x="5253439" y="661803"/>
                  </a:lnTo>
                  <a:lnTo>
                    <a:pt x="6831" y="568730"/>
                  </a:lnTo>
                  <a:lnTo>
                    <a:pt x="-1" y="15287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1" tIns="34286" rIns="68571" bIns="34286" spcCol="0" rtlCol="0" anchor="ctr"/>
            <a:lstStyle/>
            <a:p>
              <a:pPr algn="ctr" defTabSz="685800">
                <a:buClrTx/>
                <a:defRPr/>
              </a:pPr>
              <a:endParaRPr lang="en-US" sz="1350" kern="1200">
                <a:solidFill>
                  <a:prstClr val="white"/>
                </a:solidFill>
                <a:latin typeface="Calibri"/>
                <a:ea typeface="Arial-Rounded"/>
              </a:endParaRPr>
            </a:p>
          </p:txBody>
        </p:sp>
        <p:sp>
          <p:nvSpPr>
            <p:cNvPr id="12" name="Rectangle 10">
              <a:extLst>
                <a:ext uri="{FF2B5EF4-FFF2-40B4-BE49-F238E27FC236}">
                  <a16:creationId xmlns:a16="http://schemas.microsoft.com/office/drawing/2014/main" id="{61F8DAC8-BEF5-47CE-809B-214CCD5FC825}"/>
                </a:ext>
              </a:extLst>
            </p:cNvPr>
            <p:cNvSpPr/>
            <p:nvPr/>
          </p:nvSpPr>
          <p:spPr>
            <a:xfrm>
              <a:off x="9566064" y="964372"/>
              <a:ext cx="5334002" cy="646524"/>
            </a:xfrm>
            <a:custGeom>
              <a:avLst/>
              <a:gdLst>
                <a:gd name="connsiteX0" fmla="*/ 0 w 5334000"/>
                <a:gd name="connsiteY0" fmla="*/ 0 h 724766"/>
                <a:gd name="connsiteX1" fmla="*/ 5334000 w 5334000"/>
                <a:gd name="connsiteY1" fmla="*/ 0 h 724766"/>
                <a:gd name="connsiteX2" fmla="*/ 5334000 w 5334000"/>
                <a:gd name="connsiteY2" fmla="*/ 724766 h 724766"/>
                <a:gd name="connsiteX3" fmla="*/ 0 w 5334000"/>
                <a:gd name="connsiteY3" fmla="*/ 724766 h 724766"/>
                <a:gd name="connsiteX4" fmla="*/ 0 w 5334000"/>
                <a:gd name="connsiteY4" fmla="*/ 0 h 724766"/>
                <a:gd name="connsiteX0-1" fmla="*/ 0 w 5334002"/>
                <a:gd name="connsiteY0-2" fmla="*/ 0 h 724766"/>
                <a:gd name="connsiteX1-3" fmla="*/ 5334000 w 5334002"/>
                <a:gd name="connsiteY1-4" fmla="*/ 0 h 724766"/>
                <a:gd name="connsiteX2-5" fmla="*/ 4869873 w 5334002"/>
                <a:gd name="connsiteY2-6" fmla="*/ 506124 h 724766"/>
                <a:gd name="connsiteX3-7" fmla="*/ 5334000 w 5334002"/>
                <a:gd name="connsiteY3-8" fmla="*/ 724766 h 724766"/>
                <a:gd name="connsiteX4-9" fmla="*/ 0 w 5334002"/>
                <a:gd name="connsiteY4-10" fmla="*/ 724766 h 724766"/>
                <a:gd name="connsiteX5" fmla="*/ 0 w 5334002"/>
                <a:gd name="connsiteY5" fmla="*/ 0 h 724766"/>
                <a:gd name="connsiteX0-11" fmla="*/ 0 w 5334002"/>
                <a:gd name="connsiteY0-12" fmla="*/ 0 h 724766"/>
                <a:gd name="connsiteX1-13" fmla="*/ 5334000 w 5334002"/>
                <a:gd name="connsiteY1-14" fmla="*/ 0 h 724766"/>
                <a:gd name="connsiteX2-15" fmla="*/ 4849092 w 5334002"/>
                <a:gd name="connsiteY2-16" fmla="*/ 454170 h 724766"/>
                <a:gd name="connsiteX3-17" fmla="*/ 5334000 w 5334002"/>
                <a:gd name="connsiteY3-18" fmla="*/ 724766 h 724766"/>
                <a:gd name="connsiteX4-19" fmla="*/ 0 w 5334002"/>
                <a:gd name="connsiteY4-20" fmla="*/ 724766 h 724766"/>
                <a:gd name="connsiteX5-21" fmla="*/ 0 w 5334002"/>
                <a:gd name="connsiteY5-22" fmla="*/ 0 h 72476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5334002" h="724766">
                  <a:moveTo>
                    <a:pt x="0" y="0"/>
                  </a:moveTo>
                  <a:lnTo>
                    <a:pt x="5334000" y="0"/>
                  </a:lnTo>
                  <a:cubicBezTo>
                    <a:pt x="5335154" y="102899"/>
                    <a:pt x="4847938" y="351271"/>
                    <a:pt x="4849092" y="454170"/>
                  </a:cubicBezTo>
                  <a:lnTo>
                    <a:pt x="5334000" y="724766"/>
                  </a:lnTo>
                  <a:lnTo>
                    <a:pt x="0" y="724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1" tIns="34286" rIns="68571" bIns="34286" spcCol="0" rtlCol="0" anchor="ctr"/>
            <a:lstStyle/>
            <a:p>
              <a:pPr algn="ctr" defTabSz="685800">
                <a:buClrTx/>
                <a:defRPr/>
              </a:pPr>
              <a:endParaRPr lang="en-US" sz="1350" kern="1200">
                <a:solidFill>
                  <a:prstClr val="white"/>
                </a:solidFill>
                <a:latin typeface="Calibri"/>
                <a:ea typeface="Arial-Rounded"/>
              </a:endParaRPr>
            </a:p>
          </p:txBody>
        </p:sp>
        <p:sp>
          <p:nvSpPr>
            <p:cNvPr id="13" name="Rectangle 10">
              <a:extLst>
                <a:ext uri="{FF2B5EF4-FFF2-40B4-BE49-F238E27FC236}">
                  <a16:creationId xmlns:a16="http://schemas.microsoft.com/office/drawing/2014/main" id="{F092A2B4-2FAA-4A47-9149-9FA895BC8381}"/>
                </a:ext>
              </a:extLst>
            </p:cNvPr>
            <p:cNvSpPr/>
            <p:nvPr/>
          </p:nvSpPr>
          <p:spPr>
            <a:xfrm>
              <a:off x="9623715" y="1023319"/>
              <a:ext cx="5049983" cy="543791"/>
            </a:xfrm>
            <a:custGeom>
              <a:avLst/>
              <a:gdLst>
                <a:gd name="connsiteX0" fmla="*/ 0 w 5334000"/>
                <a:gd name="connsiteY0" fmla="*/ 0 h 724766"/>
                <a:gd name="connsiteX1" fmla="*/ 5334000 w 5334000"/>
                <a:gd name="connsiteY1" fmla="*/ 0 h 724766"/>
                <a:gd name="connsiteX2" fmla="*/ 5334000 w 5334000"/>
                <a:gd name="connsiteY2" fmla="*/ 724766 h 724766"/>
                <a:gd name="connsiteX3" fmla="*/ 0 w 5334000"/>
                <a:gd name="connsiteY3" fmla="*/ 724766 h 724766"/>
                <a:gd name="connsiteX4" fmla="*/ 0 w 5334000"/>
                <a:gd name="connsiteY4" fmla="*/ 0 h 724766"/>
                <a:gd name="connsiteX0-1" fmla="*/ 0 w 5334002"/>
                <a:gd name="connsiteY0-2" fmla="*/ 0 h 724766"/>
                <a:gd name="connsiteX1-3" fmla="*/ 5334000 w 5334002"/>
                <a:gd name="connsiteY1-4" fmla="*/ 0 h 724766"/>
                <a:gd name="connsiteX2-5" fmla="*/ 4869873 w 5334002"/>
                <a:gd name="connsiteY2-6" fmla="*/ 506124 h 724766"/>
                <a:gd name="connsiteX3-7" fmla="*/ 5334000 w 5334002"/>
                <a:gd name="connsiteY3-8" fmla="*/ 724766 h 724766"/>
                <a:gd name="connsiteX4-9" fmla="*/ 0 w 5334002"/>
                <a:gd name="connsiteY4-10" fmla="*/ 724766 h 724766"/>
                <a:gd name="connsiteX5" fmla="*/ 0 w 5334002"/>
                <a:gd name="connsiteY5" fmla="*/ 0 h 724766"/>
                <a:gd name="connsiteX0-11" fmla="*/ 0 w 5334002"/>
                <a:gd name="connsiteY0-12" fmla="*/ 0 h 724766"/>
                <a:gd name="connsiteX1-13" fmla="*/ 5334000 w 5334002"/>
                <a:gd name="connsiteY1-14" fmla="*/ 0 h 724766"/>
                <a:gd name="connsiteX2-15" fmla="*/ 4849092 w 5334002"/>
                <a:gd name="connsiteY2-16" fmla="*/ 454170 h 724766"/>
                <a:gd name="connsiteX3-17" fmla="*/ 5334000 w 5334002"/>
                <a:gd name="connsiteY3-18" fmla="*/ 724766 h 724766"/>
                <a:gd name="connsiteX4-19" fmla="*/ 0 w 5334002"/>
                <a:gd name="connsiteY4-20" fmla="*/ 724766 h 724766"/>
                <a:gd name="connsiteX5-21" fmla="*/ 0 w 5334002"/>
                <a:gd name="connsiteY5-22" fmla="*/ 0 h 72476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5334002" h="724766">
                  <a:moveTo>
                    <a:pt x="0" y="0"/>
                  </a:moveTo>
                  <a:lnTo>
                    <a:pt x="5334000" y="0"/>
                  </a:lnTo>
                  <a:cubicBezTo>
                    <a:pt x="5335154" y="102899"/>
                    <a:pt x="4847938" y="351271"/>
                    <a:pt x="4849092" y="454170"/>
                  </a:cubicBezTo>
                  <a:lnTo>
                    <a:pt x="5334000" y="724766"/>
                  </a:lnTo>
                  <a:lnTo>
                    <a:pt x="0" y="724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1" tIns="34286" rIns="68571" bIns="34286" spcCol="0" rtlCol="0" anchor="ctr"/>
            <a:lstStyle/>
            <a:p>
              <a:pPr algn="ctr" defTabSz="685800">
                <a:buClrTx/>
                <a:defRPr/>
              </a:pPr>
              <a:endParaRPr lang="en-US" sz="1350" kern="1200">
                <a:solidFill>
                  <a:prstClr val="white"/>
                </a:solidFill>
                <a:latin typeface="Calibri"/>
                <a:ea typeface="Arial-Rounded"/>
              </a:endParaRPr>
            </a:p>
          </p:txBody>
        </p:sp>
      </p:grpSp>
      <p:sp>
        <p:nvSpPr>
          <p:cNvPr id="17" name="Rectangle 17">
            <a:extLst>
              <a:ext uri="{FF2B5EF4-FFF2-40B4-BE49-F238E27FC236}">
                <a16:creationId xmlns:a16="http://schemas.microsoft.com/office/drawing/2014/main" id="{AB5ABAEB-B6DE-4128-ACA3-6591223A9BC3}"/>
              </a:ext>
            </a:extLst>
          </p:cNvPr>
          <p:cNvSpPr/>
          <p:nvPr userDrawn="1"/>
        </p:nvSpPr>
        <p:spPr>
          <a:xfrm>
            <a:off x="121324" y="2161349"/>
            <a:ext cx="1545885" cy="1761680"/>
          </a:xfrm>
          <a:custGeom>
            <a:avLst/>
            <a:gdLst>
              <a:gd name="connsiteX0" fmla="*/ 0 w 1371600"/>
              <a:gd name="connsiteY0" fmla="*/ 0 h 1295400"/>
              <a:gd name="connsiteX1" fmla="*/ 1371600 w 1371600"/>
              <a:gd name="connsiteY1" fmla="*/ 0 h 1295400"/>
              <a:gd name="connsiteX2" fmla="*/ 1371600 w 1371600"/>
              <a:gd name="connsiteY2" fmla="*/ 1295400 h 1295400"/>
              <a:gd name="connsiteX3" fmla="*/ 0 w 1371600"/>
              <a:gd name="connsiteY3" fmla="*/ 1295400 h 1295400"/>
              <a:gd name="connsiteX4" fmla="*/ 0 w 1371600"/>
              <a:gd name="connsiteY4" fmla="*/ 0 h 1295400"/>
              <a:gd name="connsiteX0-1" fmla="*/ 6 w 1371606"/>
              <a:gd name="connsiteY0-2" fmla="*/ 0 h 1295400"/>
              <a:gd name="connsiteX1-3" fmla="*/ 1371606 w 1371606"/>
              <a:gd name="connsiteY1-4" fmla="*/ 0 h 1295400"/>
              <a:gd name="connsiteX2-5" fmla="*/ 1371606 w 1371606"/>
              <a:gd name="connsiteY2-6" fmla="*/ 1295400 h 1295400"/>
              <a:gd name="connsiteX3-7" fmla="*/ 6 w 1371606"/>
              <a:gd name="connsiteY3-8" fmla="*/ 1295400 h 1295400"/>
              <a:gd name="connsiteX4-9" fmla="*/ 630388 w 1371606"/>
              <a:gd name="connsiteY4-10" fmla="*/ 609600 h 1295400"/>
              <a:gd name="connsiteX5" fmla="*/ 6 w 1371606"/>
              <a:gd name="connsiteY5" fmla="*/ 0 h 1295400"/>
              <a:gd name="connsiteX0-11" fmla="*/ 9 w 1371609"/>
              <a:gd name="connsiteY0-12" fmla="*/ 0 h 1295400"/>
              <a:gd name="connsiteX1-13" fmla="*/ 1371609 w 1371609"/>
              <a:gd name="connsiteY1-14" fmla="*/ 0 h 1295400"/>
              <a:gd name="connsiteX2-15" fmla="*/ 1371609 w 1371609"/>
              <a:gd name="connsiteY2-16" fmla="*/ 1295400 h 1295400"/>
              <a:gd name="connsiteX3-17" fmla="*/ 9 w 1371609"/>
              <a:gd name="connsiteY3-18" fmla="*/ 1295400 h 1295400"/>
              <a:gd name="connsiteX4-19" fmla="*/ 434971 w 1371609"/>
              <a:gd name="connsiteY4-20" fmla="*/ 564951 h 1295400"/>
              <a:gd name="connsiteX5-21" fmla="*/ 9 w 1371609"/>
              <a:gd name="connsiteY5-22" fmla="*/ 0 h 1295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1371609" h="1295400">
                <a:moveTo>
                  <a:pt x="9" y="0"/>
                </a:moveTo>
                <a:lnTo>
                  <a:pt x="1371609" y="0"/>
                </a:lnTo>
                <a:lnTo>
                  <a:pt x="1371609" y="1295400"/>
                </a:lnTo>
                <a:lnTo>
                  <a:pt x="9" y="1295400"/>
                </a:lnTo>
                <a:cubicBezTo>
                  <a:pt x="-2300" y="1071418"/>
                  <a:pt x="437280" y="788933"/>
                  <a:pt x="434971" y="564951"/>
                </a:cubicBezTo>
                <a:lnTo>
                  <a:pt x="9" y="0"/>
                </a:lnTo>
                <a:close/>
              </a:path>
            </a:pathLst>
          </a:custGeom>
          <a:solidFill>
            <a:srgbClr val="F79646"/>
          </a:solidFill>
          <a:ln w="25400" cap="flat" cmpd="sng" algn="ctr">
            <a:solidFill>
              <a:srgbClr val="F79646">
                <a:lumMod val="60000"/>
                <a:lumOff val="4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Arial-Rounded"/>
              <a:cs typeface="+mn-cs"/>
              <a:sym typeface="Arial"/>
            </a:endParaRPr>
          </a:p>
        </p:txBody>
      </p:sp>
      <p:sp>
        <p:nvSpPr>
          <p:cNvPr id="14" name="Rectangle 16">
            <a:extLst>
              <a:ext uri="{FF2B5EF4-FFF2-40B4-BE49-F238E27FC236}">
                <a16:creationId xmlns:a16="http://schemas.microsoft.com/office/drawing/2014/main" id="{51DF8B52-6FB7-427D-B981-7B81EC39B6C8}"/>
              </a:ext>
            </a:extLst>
          </p:cNvPr>
          <p:cNvSpPr/>
          <p:nvPr userDrawn="1"/>
        </p:nvSpPr>
        <p:spPr>
          <a:xfrm>
            <a:off x="418553" y="2224564"/>
            <a:ext cx="1394416" cy="1581352"/>
          </a:xfrm>
          <a:custGeom>
            <a:avLst/>
            <a:gdLst>
              <a:gd name="connsiteX0" fmla="*/ 0 w 1246092"/>
              <a:gd name="connsiteY0" fmla="*/ 0 h 1219200"/>
              <a:gd name="connsiteX1" fmla="*/ 1246092 w 1246092"/>
              <a:gd name="connsiteY1" fmla="*/ 0 h 1219200"/>
              <a:gd name="connsiteX2" fmla="*/ 1246092 w 1246092"/>
              <a:gd name="connsiteY2" fmla="*/ 1219200 h 1219200"/>
              <a:gd name="connsiteX3" fmla="*/ 0 w 1246092"/>
              <a:gd name="connsiteY3" fmla="*/ 1219200 h 1219200"/>
              <a:gd name="connsiteX4" fmla="*/ 0 w 1246092"/>
              <a:gd name="connsiteY4" fmla="*/ 0 h 1219200"/>
              <a:gd name="connsiteX0-1" fmla="*/ 307 w 1246399"/>
              <a:gd name="connsiteY0-2" fmla="*/ 0 h 1219200"/>
              <a:gd name="connsiteX1-3" fmla="*/ 1246399 w 1246399"/>
              <a:gd name="connsiteY1-4" fmla="*/ 0 h 1219200"/>
              <a:gd name="connsiteX2-5" fmla="*/ 1246399 w 1246399"/>
              <a:gd name="connsiteY2-6" fmla="*/ 1219200 h 1219200"/>
              <a:gd name="connsiteX3-7" fmla="*/ 307 w 1246399"/>
              <a:gd name="connsiteY3-8" fmla="*/ 1219200 h 1219200"/>
              <a:gd name="connsiteX4-9" fmla="*/ 7234 w 1246399"/>
              <a:gd name="connsiteY4-10" fmla="*/ 41564 h 1219200"/>
              <a:gd name="connsiteX5" fmla="*/ 307 w 1246399"/>
              <a:gd name="connsiteY5" fmla="*/ 0 h 1219200"/>
              <a:gd name="connsiteX0-11" fmla="*/ 307 w 1246399"/>
              <a:gd name="connsiteY0-12" fmla="*/ 0 h 1219200"/>
              <a:gd name="connsiteX1-13" fmla="*/ 1246399 w 1246399"/>
              <a:gd name="connsiteY1-14" fmla="*/ 0 h 1219200"/>
              <a:gd name="connsiteX2-15" fmla="*/ 1246399 w 1246399"/>
              <a:gd name="connsiteY2-16" fmla="*/ 1219200 h 1219200"/>
              <a:gd name="connsiteX3-17" fmla="*/ 307 w 1246399"/>
              <a:gd name="connsiteY3-18" fmla="*/ 1219200 h 1219200"/>
              <a:gd name="connsiteX4-19" fmla="*/ 7234 w 1246399"/>
              <a:gd name="connsiteY4-20" fmla="*/ 41564 h 1219200"/>
              <a:gd name="connsiteX5-21" fmla="*/ 307 w 1246399"/>
              <a:gd name="connsiteY5-22" fmla="*/ 0 h 1219200"/>
              <a:gd name="connsiteX0-23" fmla="*/ 3 w 1246095"/>
              <a:gd name="connsiteY0-24" fmla="*/ 0 h 1219200"/>
              <a:gd name="connsiteX1-25" fmla="*/ 1246095 w 1246095"/>
              <a:gd name="connsiteY1-26" fmla="*/ 0 h 1219200"/>
              <a:gd name="connsiteX2-27" fmla="*/ 1246095 w 1246095"/>
              <a:gd name="connsiteY2-28" fmla="*/ 1219200 h 1219200"/>
              <a:gd name="connsiteX3-29" fmla="*/ 3 w 1246095"/>
              <a:gd name="connsiteY3-30" fmla="*/ 1219200 h 1219200"/>
              <a:gd name="connsiteX4-31" fmla="*/ 6930 w 1246095"/>
              <a:gd name="connsiteY4-32" fmla="*/ 41564 h 1219200"/>
              <a:gd name="connsiteX5-33" fmla="*/ 3 w 1246095"/>
              <a:gd name="connsiteY5-34" fmla="*/ 0 h 1219200"/>
              <a:gd name="connsiteX0-35" fmla="*/ 11917 w 1258009"/>
              <a:gd name="connsiteY0-36" fmla="*/ 0 h 1219200"/>
              <a:gd name="connsiteX1-37" fmla="*/ 1258009 w 1258009"/>
              <a:gd name="connsiteY1-38" fmla="*/ 0 h 1219200"/>
              <a:gd name="connsiteX2-39" fmla="*/ 1258009 w 1258009"/>
              <a:gd name="connsiteY2-40" fmla="*/ 1219200 h 1219200"/>
              <a:gd name="connsiteX3-41" fmla="*/ 11917 w 1258009"/>
              <a:gd name="connsiteY3-42" fmla="*/ 1219200 h 1219200"/>
              <a:gd name="connsiteX4-43" fmla="*/ 441405 w 1258009"/>
              <a:gd name="connsiteY4-44" fmla="*/ 625256 h 1219200"/>
              <a:gd name="connsiteX5-45" fmla="*/ 18844 w 1258009"/>
              <a:gd name="connsiteY5-46" fmla="*/ 41564 h 1219200"/>
              <a:gd name="connsiteX6" fmla="*/ 11917 w 1258009"/>
              <a:gd name="connsiteY6" fmla="*/ 0 h 1219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" y="connsiteY6"/>
              </a:cxn>
            </a:cxnLst>
            <a:rect l="l" t="t" r="r" b="b"/>
            <a:pathLst>
              <a:path w="1258009" h="1219200">
                <a:moveTo>
                  <a:pt x="11917" y="0"/>
                </a:moveTo>
                <a:lnTo>
                  <a:pt x="1258009" y="0"/>
                </a:lnTo>
                <a:lnTo>
                  <a:pt x="1258009" y="1219200"/>
                </a:lnTo>
                <a:lnTo>
                  <a:pt x="11917" y="1219200"/>
                </a:lnTo>
                <a:cubicBezTo>
                  <a:pt x="-84929" y="1123024"/>
                  <a:pt x="440251" y="821529"/>
                  <a:pt x="441405" y="625256"/>
                </a:cubicBezTo>
                <a:cubicBezTo>
                  <a:pt x="442560" y="428983"/>
                  <a:pt x="129680" y="148589"/>
                  <a:pt x="18844" y="41564"/>
                </a:cubicBezTo>
                <a:lnTo>
                  <a:pt x="11917" y="0"/>
                </a:ln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 dirty="0">
              <a:solidFill>
                <a:prstClr val="white"/>
              </a:solidFill>
              <a:latin typeface="Calibri"/>
              <a:ea typeface="Arial-Rounded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0C2327F-772D-471F-A831-A1DEF1E65AF1}"/>
              </a:ext>
            </a:extLst>
          </p:cNvPr>
          <p:cNvGrpSpPr/>
          <p:nvPr userDrawn="1"/>
        </p:nvGrpSpPr>
        <p:grpSpPr>
          <a:xfrm>
            <a:off x="825316" y="2087841"/>
            <a:ext cx="1861680" cy="1924493"/>
            <a:chOff x="1149549" y="1066515"/>
            <a:chExt cx="992332" cy="992332"/>
          </a:xfrm>
          <a:solidFill>
            <a:srgbClr val="F79646">
              <a:lumMod val="75000"/>
            </a:srgbClr>
          </a:solidFill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53C7C092-C2E1-4EAB-81DD-9FBC247ABEE4}"/>
                </a:ext>
              </a:extLst>
            </p:cNvPr>
            <p:cNvSpPr/>
            <p:nvPr/>
          </p:nvSpPr>
          <p:spPr>
            <a:xfrm>
              <a:off x="1149549" y="1066515"/>
              <a:ext cx="992332" cy="992332"/>
            </a:xfrm>
            <a:prstGeom prst="ellipse">
              <a:avLst/>
            </a:prstGeom>
            <a:grp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Arial-Rounded"/>
                <a:cs typeface="+mn-cs"/>
                <a:sym typeface="Arial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B55C85B9-5AD0-477D-800F-329C4602AFE8}"/>
                </a:ext>
              </a:extLst>
            </p:cNvPr>
            <p:cNvSpPr/>
            <p:nvPr/>
          </p:nvSpPr>
          <p:spPr>
            <a:xfrm>
              <a:off x="1188515" y="1081392"/>
              <a:ext cx="914400" cy="914400"/>
            </a:xfrm>
            <a:prstGeom prst="ellipse">
              <a:avLst/>
            </a:prstGeom>
            <a:grp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Arial-Rounded"/>
                <a:cs typeface="+mn-cs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712670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6033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Click="0" advTm="4000">
        <p:comb/>
      </p:transition>
    </mc:Choice>
    <mc:Fallback xmlns="">
      <p:transition spd="slow" advClick="0" advTm="4000">
        <p:comb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1626521-1F05-4515-BC23-167A6A3CAB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04053" y="193773"/>
            <a:ext cx="728171" cy="9995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13085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Click="0" advTm="4000">
        <p:comb/>
      </p:transition>
    </mc:Choice>
    <mc:Fallback xmlns:a14="http://schemas.microsoft.com/office/drawing/2010/main" xmlns:a16="http://schemas.microsoft.com/office/drawing/2014/main" xmlns="">
      <p:transition spd="slow" advClick="0" advTm="4000">
        <p:comb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788847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Click="0" advTm="4000">
        <p:comb/>
      </p:transition>
    </mc:Choice>
    <mc:Fallback xmlns="">
      <p:transition spd="slow" advClick="0" advTm="4000">
        <p:comb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矩形 3"/>
          <p:cNvSpPr/>
          <p:nvPr userDrawn="1"/>
        </p:nvSpPr>
        <p:spPr>
          <a:xfrm>
            <a:off x="8325228" y="6545427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www.1ppt.com/xiazai/jihua/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www.1ppt.com/xiazai/jianli/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www.1ppt.com/xiazai/huibao/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32170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Click="0" advTm="4000">
        <p:comb/>
      </p:transition>
    </mc:Choice>
    <mc:Fallback xmlns="">
      <p:transition spd="slow" advClick="0" advTm="4000">
        <p:comb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30"/>
          <p:cNvSpPr txBox="1">
            <a:spLocks noGrp="1"/>
          </p:cNvSpPr>
          <p:nvPr>
            <p:ph type="subTitle" idx="1"/>
          </p:nvPr>
        </p:nvSpPr>
        <p:spPr>
          <a:xfrm>
            <a:off x="2029933" y="2624767"/>
            <a:ext cx="3511200" cy="179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862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23" name="Google Shape;223;p30"/>
          <p:cNvSpPr txBox="1">
            <a:spLocks noGrp="1"/>
          </p:cNvSpPr>
          <p:nvPr>
            <p:ph type="subTitle" idx="2"/>
          </p:nvPr>
        </p:nvSpPr>
        <p:spPr>
          <a:xfrm>
            <a:off x="2029933" y="2120900"/>
            <a:ext cx="3511200" cy="4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Font typeface="Luckiest Guy"/>
              <a:buNone/>
              <a:defRPr sz="2660" b="1">
                <a:latin typeface="Luckiest Guy"/>
                <a:ea typeface="Luckiest Guy"/>
                <a:cs typeface="Luckiest Guy"/>
                <a:sym typeface="Luckiest Guy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000"/>
              <a:buFont typeface="Luckiest Guy"/>
              <a:buNone/>
              <a:defRPr sz="2660">
                <a:latin typeface="Luckiest Guy"/>
                <a:ea typeface="Luckiest Guy"/>
                <a:cs typeface="Luckiest Guy"/>
                <a:sym typeface="Luckiest Guy"/>
              </a:defRPr>
            </a:lvl2pPr>
            <a:lvl3pPr lvl="2" algn="r" rtl="0">
              <a:spcBef>
                <a:spcPts val="2128"/>
              </a:spcBef>
              <a:spcAft>
                <a:spcPts val="0"/>
              </a:spcAft>
              <a:buSzPts val="2000"/>
              <a:buFont typeface="Luckiest Guy"/>
              <a:buNone/>
              <a:defRPr sz="2660">
                <a:latin typeface="Luckiest Guy"/>
                <a:ea typeface="Luckiest Guy"/>
                <a:cs typeface="Luckiest Guy"/>
                <a:sym typeface="Luckiest Guy"/>
              </a:defRPr>
            </a:lvl3pPr>
            <a:lvl4pPr lvl="3" algn="r" rtl="0">
              <a:spcBef>
                <a:spcPts val="2128"/>
              </a:spcBef>
              <a:spcAft>
                <a:spcPts val="0"/>
              </a:spcAft>
              <a:buSzPts val="2000"/>
              <a:buFont typeface="Luckiest Guy"/>
              <a:buNone/>
              <a:defRPr sz="2660">
                <a:latin typeface="Luckiest Guy"/>
                <a:ea typeface="Luckiest Guy"/>
                <a:cs typeface="Luckiest Guy"/>
                <a:sym typeface="Luckiest Guy"/>
              </a:defRPr>
            </a:lvl4pPr>
            <a:lvl5pPr lvl="4" algn="r" rtl="0">
              <a:spcBef>
                <a:spcPts val="2128"/>
              </a:spcBef>
              <a:spcAft>
                <a:spcPts val="0"/>
              </a:spcAft>
              <a:buSzPts val="2000"/>
              <a:buFont typeface="Luckiest Guy"/>
              <a:buNone/>
              <a:defRPr sz="2660">
                <a:latin typeface="Luckiest Guy"/>
                <a:ea typeface="Luckiest Guy"/>
                <a:cs typeface="Luckiest Guy"/>
                <a:sym typeface="Luckiest Guy"/>
              </a:defRPr>
            </a:lvl5pPr>
            <a:lvl6pPr lvl="5" algn="r" rtl="0">
              <a:spcBef>
                <a:spcPts val="2128"/>
              </a:spcBef>
              <a:spcAft>
                <a:spcPts val="0"/>
              </a:spcAft>
              <a:buSzPts val="2000"/>
              <a:buFont typeface="Luckiest Guy"/>
              <a:buNone/>
              <a:defRPr sz="2660">
                <a:latin typeface="Luckiest Guy"/>
                <a:ea typeface="Luckiest Guy"/>
                <a:cs typeface="Luckiest Guy"/>
                <a:sym typeface="Luckiest Guy"/>
              </a:defRPr>
            </a:lvl6pPr>
            <a:lvl7pPr lvl="6" algn="r" rtl="0">
              <a:spcBef>
                <a:spcPts val="2128"/>
              </a:spcBef>
              <a:spcAft>
                <a:spcPts val="0"/>
              </a:spcAft>
              <a:buSzPts val="2000"/>
              <a:buFont typeface="Luckiest Guy"/>
              <a:buNone/>
              <a:defRPr sz="2660">
                <a:latin typeface="Luckiest Guy"/>
                <a:ea typeface="Luckiest Guy"/>
                <a:cs typeface="Luckiest Guy"/>
                <a:sym typeface="Luckiest Guy"/>
              </a:defRPr>
            </a:lvl7pPr>
            <a:lvl8pPr lvl="7" algn="r" rtl="0">
              <a:spcBef>
                <a:spcPts val="2128"/>
              </a:spcBef>
              <a:spcAft>
                <a:spcPts val="0"/>
              </a:spcAft>
              <a:buSzPts val="2000"/>
              <a:buFont typeface="Luckiest Guy"/>
              <a:buNone/>
              <a:defRPr sz="2660">
                <a:latin typeface="Luckiest Guy"/>
                <a:ea typeface="Luckiest Guy"/>
                <a:cs typeface="Luckiest Guy"/>
                <a:sym typeface="Luckiest Guy"/>
              </a:defRPr>
            </a:lvl8pPr>
            <a:lvl9pPr lvl="8" algn="r" rtl="0">
              <a:spcBef>
                <a:spcPts val="2128"/>
              </a:spcBef>
              <a:spcAft>
                <a:spcPts val="2128"/>
              </a:spcAft>
              <a:buSzPts val="2000"/>
              <a:buFont typeface="Luckiest Guy"/>
              <a:buNone/>
              <a:defRPr sz="2660">
                <a:latin typeface="Luckiest Guy"/>
                <a:ea typeface="Luckiest Guy"/>
                <a:cs typeface="Luckiest Guy"/>
                <a:sym typeface="Luckiest Guy"/>
              </a:defRPr>
            </a:lvl9pPr>
          </a:lstStyle>
          <a:p>
            <a:endParaRPr/>
          </a:p>
        </p:txBody>
      </p:sp>
      <p:sp>
        <p:nvSpPr>
          <p:cNvPr id="224" name="Google Shape;224;p30"/>
          <p:cNvSpPr txBox="1">
            <a:spLocks noGrp="1"/>
          </p:cNvSpPr>
          <p:nvPr>
            <p:ph type="subTitle" idx="3"/>
          </p:nvPr>
        </p:nvSpPr>
        <p:spPr>
          <a:xfrm>
            <a:off x="6650847" y="2624767"/>
            <a:ext cx="3511200" cy="179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862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25" name="Google Shape;225;p30"/>
          <p:cNvSpPr txBox="1">
            <a:spLocks noGrp="1"/>
          </p:cNvSpPr>
          <p:nvPr>
            <p:ph type="subTitle" idx="4"/>
          </p:nvPr>
        </p:nvSpPr>
        <p:spPr>
          <a:xfrm>
            <a:off x="6650836" y="2120900"/>
            <a:ext cx="3511200" cy="4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Font typeface="Luckiest Guy"/>
              <a:buNone/>
              <a:defRPr sz="2660" b="1">
                <a:latin typeface="Luckiest Guy"/>
                <a:ea typeface="Luckiest Guy"/>
                <a:cs typeface="Luckiest Guy"/>
                <a:sym typeface="Luckiest Guy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000"/>
              <a:buFont typeface="Luckiest Guy"/>
              <a:buNone/>
              <a:defRPr sz="2660">
                <a:latin typeface="Luckiest Guy"/>
                <a:ea typeface="Luckiest Guy"/>
                <a:cs typeface="Luckiest Guy"/>
                <a:sym typeface="Luckiest Guy"/>
              </a:defRPr>
            </a:lvl2pPr>
            <a:lvl3pPr lvl="2" algn="r" rtl="0">
              <a:spcBef>
                <a:spcPts val="2128"/>
              </a:spcBef>
              <a:spcAft>
                <a:spcPts val="0"/>
              </a:spcAft>
              <a:buSzPts val="2000"/>
              <a:buFont typeface="Luckiest Guy"/>
              <a:buNone/>
              <a:defRPr sz="2660">
                <a:latin typeface="Luckiest Guy"/>
                <a:ea typeface="Luckiest Guy"/>
                <a:cs typeface="Luckiest Guy"/>
                <a:sym typeface="Luckiest Guy"/>
              </a:defRPr>
            </a:lvl3pPr>
            <a:lvl4pPr lvl="3" algn="r" rtl="0">
              <a:spcBef>
                <a:spcPts val="2128"/>
              </a:spcBef>
              <a:spcAft>
                <a:spcPts val="0"/>
              </a:spcAft>
              <a:buSzPts val="2000"/>
              <a:buFont typeface="Luckiest Guy"/>
              <a:buNone/>
              <a:defRPr sz="2660">
                <a:latin typeface="Luckiest Guy"/>
                <a:ea typeface="Luckiest Guy"/>
                <a:cs typeface="Luckiest Guy"/>
                <a:sym typeface="Luckiest Guy"/>
              </a:defRPr>
            </a:lvl4pPr>
            <a:lvl5pPr lvl="4" algn="r" rtl="0">
              <a:spcBef>
                <a:spcPts val="2128"/>
              </a:spcBef>
              <a:spcAft>
                <a:spcPts val="0"/>
              </a:spcAft>
              <a:buSzPts val="2000"/>
              <a:buFont typeface="Luckiest Guy"/>
              <a:buNone/>
              <a:defRPr sz="2660">
                <a:latin typeface="Luckiest Guy"/>
                <a:ea typeface="Luckiest Guy"/>
                <a:cs typeface="Luckiest Guy"/>
                <a:sym typeface="Luckiest Guy"/>
              </a:defRPr>
            </a:lvl5pPr>
            <a:lvl6pPr lvl="5" algn="r" rtl="0">
              <a:spcBef>
                <a:spcPts val="2128"/>
              </a:spcBef>
              <a:spcAft>
                <a:spcPts val="0"/>
              </a:spcAft>
              <a:buSzPts val="2000"/>
              <a:buFont typeface="Luckiest Guy"/>
              <a:buNone/>
              <a:defRPr sz="2660">
                <a:latin typeface="Luckiest Guy"/>
                <a:ea typeface="Luckiest Guy"/>
                <a:cs typeface="Luckiest Guy"/>
                <a:sym typeface="Luckiest Guy"/>
              </a:defRPr>
            </a:lvl6pPr>
            <a:lvl7pPr lvl="6" algn="r" rtl="0">
              <a:spcBef>
                <a:spcPts val="2128"/>
              </a:spcBef>
              <a:spcAft>
                <a:spcPts val="0"/>
              </a:spcAft>
              <a:buSzPts val="2000"/>
              <a:buFont typeface="Luckiest Guy"/>
              <a:buNone/>
              <a:defRPr sz="2660">
                <a:latin typeface="Luckiest Guy"/>
                <a:ea typeface="Luckiest Guy"/>
                <a:cs typeface="Luckiest Guy"/>
                <a:sym typeface="Luckiest Guy"/>
              </a:defRPr>
            </a:lvl7pPr>
            <a:lvl8pPr lvl="7" algn="r" rtl="0">
              <a:spcBef>
                <a:spcPts val="2128"/>
              </a:spcBef>
              <a:spcAft>
                <a:spcPts val="0"/>
              </a:spcAft>
              <a:buSzPts val="2000"/>
              <a:buFont typeface="Luckiest Guy"/>
              <a:buNone/>
              <a:defRPr sz="2660">
                <a:latin typeface="Luckiest Guy"/>
                <a:ea typeface="Luckiest Guy"/>
                <a:cs typeface="Luckiest Guy"/>
                <a:sym typeface="Luckiest Guy"/>
              </a:defRPr>
            </a:lvl8pPr>
            <a:lvl9pPr lvl="8" algn="r" rtl="0">
              <a:spcBef>
                <a:spcPts val="2128"/>
              </a:spcBef>
              <a:spcAft>
                <a:spcPts val="2128"/>
              </a:spcAft>
              <a:buSzPts val="2000"/>
              <a:buFont typeface="Luckiest Guy"/>
              <a:buNone/>
              <a:defRPr sz="2660">
                <a:latin typeface="Luckiest Guy"/>
                <a:ea typeface="Luckiest Guy"/>
                <a:cs typeface="Luckiest Guy"/>
                <a:sym typeface="Luckiest Guy"/>
              </a:defRPr>
            </a:lvl9pPr>
          </a:lstStyle>
          <a:p>
            <a:endParaRPr/>
          </a:p>
        </p:txBody>
      </p:sp>
      <p:sp>
        <p:nvSpPr>
          <p:cNvPr id="226" name="Google Shape;226;p30"/>
          <p:cNvSpPr txBox="1">
            <a:spLocks noGrp="1"/>
          </p:cNvSpPr>
          <p:nvPr>
            <p:ph type="title"/>
          </p:nvPr>
        </p:nvSpPr>
        <p:spPr>
          <a:xfrm>
            <a:off x="960000" y="516800"/>
            <a:ext cx="10272000" cy="63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27" name="Google Shape;227;p30"/>
          <p:cNvSpPr/>
          <p:nvPr/>
        </p:nvSpPr>
        <p:spPr>
          <a:xfrm rot="-8592869" flipH="1">
            <a:off x="10509716" y="-1531845"/>
            <a:ext cx="3223977" cy="2984593"/>
          </a:xfrm>
          <a:custGeom>
            <a:avLst/>
            <a:gdLst/>
            <a:ahLst/>
            <a:cxnLst/>
            <a:rect l="l" t="t" r="r" b="b"/>
            <a:pathLst>
              <a:path w="23663" h="21906" extrusionOk="0">
                <a:moveTo>
                  <a:pt x="9935" y="1"/>
                </a:moveTo>
                <a:cubicBezTo>
                  <a:pt x="9728" y="1"/>
                  <a:pt x="9519" y="11"/>
                  <a:pt x="9310" y="31"/>
                </a:cubicBezTo>
                <a:cubicBezTo>
                  <a:pt x="7507" y="213"/>
                  <a:pt x="5859" y="1134"/>
                  <a:pt x="4386" y="2191"/>
                </a:cubicBezTo>
                <a:cubicBezTo>
                  <a:pt x="3017" y="3178"/>
                  <a:pt x="1711" y="4343"/>
                  <a:pt x="976" y="5865"/>
                </a:cubicBezTo>
                <a:cubicBezTo>
                  <a:pt x="0" y="7894"/>
                  <a:pt x="215" y="10447"/>
                  <a:pt x="1514" y="12284"/>
                </a:cubicBezTo>
                <a:cubicBezTo>
                  <a:pt x="2689" y="13945"/>
                  <a:pt x="4708" y="14962"/>
                  <a:pt x="6735" y="14962"/>
                </a:cubicBezTo>
                <a:cubicBezTo>
                  <a:pt x="6954" y="14962"/>
                  <a:pt x="7173" y="14950"/>
                  <a:pt x="7392" y="14926"/>
                </a:cubicBezTo>
                <a:cubicBezTo>
                  <a:pt x="8573" y="14797"/>
                  <a:pt x="9742" y="14333"/>
                  <a:pt x="10911" y="14333"/>
                </a:cubicBezTo>
                <a:cubicBezTo>
                  <a:pt x="11151" y="14333"/>
                  <a:pt x="11392" y="14353"/>
                  <a:pt x="11633" y="14399"/>
                </a:cubicBezTo>
                <a:cubicBezTo>
                  <a:pt x="13043" y="14670"/>
                  <a:pt x="14126" y="15801"/>
                  <a:pt x="14924" y="16993"/>
                </a:cubicBezTo>
                <a:cubicBezTo>
                  <a:pt x="15726" y="18187"/>
                  <a:pt x="16353" y="19512"/>
                  <a:pt x="17358" y="20536"/>
                </a:cubicBezTo>
                <a:cubicBezTo>
                  <a:pt x="18128" y="21323"/>
                  <a:pt x="19213" y="21906"/>
                  <a:pt x="20281" y="21906"/>
                </a:cubicBezTo>
                <a:cubicBezTo>
                  <a:pt x="20608" y="21906"/>
                  <a:pt x="20933" y="21851"/>
                  <a:pt x="21247" y="21731"/>
                </a:cubicBezTo>
                <a:cubicBezTo>
                  <a:pt x="22245" y="21349"/>
                  <a:pt x="22928" y="20369"/>
                  <a:pt x="23221" y="19338"/>
                </a:cubicBezTo>
                <a:cubicBezTo>
                  <a:pt x="23663" y="17776"/>
                  <a:pt x="23588" y="16566"/>
                  <a:pt x="22557" y="15371"/>
                </a:cubicBezTo>
                <a:cubicBezTo>
                  <a:pt x="21221" y="13820"/>
                  <a:pt x="20108" y="12132"/>
                  <a:pt x="19332" y="10228"/>
                </a:cubicBezTo>
                <a:cubicBezTo>
                  <a:pt x="18661" y="8588"/>
                  <a:pt x="18234" y="6852"/>
                  <a:pt x="17455" y="5260"/>
                </a:cubicBezTo>
                <a:cubicBezTo>
                  <a:pt x="16034" y="2369"/>
                  <a:pt x="13115" y="1"/>
                  <a:pt x="9935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sp>
        <p:nvSpPr>
          <p:cNvPr id="228" name="Google Shape;228;p30"/>
          <p:cNvSpPr/>
          <p:nvPr/>
        </p:nvSpPr>
        <p:spPr>
          <a:xfrm rot="-6663882" flipH="1">
            <a:off x="-8234" y="-1710434"/>
            <a:ext cx="1083667" cy="4060284"/>
          </a:xfrm>
          <a:custGeom>
            <a:avLst/>
            <a:gdLst/>
            <a:ahLst/>
            <a:cxnLst/>
            <a:rect l="l" t="t" r="r" b="b"/>
            <a:pathLst>
              <a:path w="8735" h="25556" extrusionOk="0">
                <a:moveTo>
                  <a:pt x="0" y="0"/>
                </a:moveTo>
                <a:lnTo>
                  <a:pt x="0" y="25425"/>
                </a:lnTo>
                <a:cubicBezTo>
                  <a:pt x="1841" y="24987"/>
                  <a:pt x="3859" y="25555"/>
                  <a:pt x="5529" y="24698"/>
                </a:cubicBezTo>
                <a:cubicBezTo>
                  <a:pt x="7410" y="23733"/>
                  <a:pt x="8735" y="21418"/>
                  <a:pt x="7878" y="19340"/>
                </a:cubicBezTo>
                <a:cubicBezTo>
                  <a:pt x="6909" y="16999"/>
                  <a:pt x="3878" y="15856"/>
                  <a:pt x="3332" y="13384"/>
                </a:cubicBezTo>
                <a:cubicBezTo>
                  <a:pt x="2924" y="11544"/>
                  <a:pt x="4089" y="9744"/>
                  <a:pt x="5310" y="8308"/>
                </a:cubicBezTo>
                <a:cubicBezTo>
                  <a:pt x="6535" y="6872"/>
                  <a:pt x="7945" y="5403"/>
                  <a:pt x="8163" y="3529"/>
                </a:cubicBezTo>
                <a:cubicBezTo>
                  <a:pt x="8316" y="2230"/>
                  <a:pt x="7792" y="965"/>
                  <a:pt x="690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sp>
        <p:nvSpPr>
          <p:cNvPr id="229" name="Google Shape;229;p30"/>
          <p:cNvSpPr/>
          <p:nvPr/>
        </p:nvSpPr>
        <p:spPr>
          <a:xfrm rot="-429253">
            <a:off x="-1968470" y="4901355"/>
            <a:ext cx="4661105" cy="2708800"/>
          </a:xfrm>
          <a:custGeom>
            <a:avLst/>
            <a:gdLst/>
            <a:ahLst/>
            <a:cxnLst/>
            <a:rect l="l" t="t" r="r" b="b"/>
            <a:pathLst>
              <a:path w="83285" h="56687" extrusionOk="0">
                <a:moveTo>
                  <a:pt x="798" y="1"/>
                </a:moveTo>
                <a:cubicBezTo>
                  <a:pt x="358" y="12"/>
                  <a:pt x="0" y="370"/>
                  <a:pt x="0" y="834"/>
                </a:cubicBezTo>
                <a:lnTo>
                  <a:pt x="0" y="55865"/>
                </a:lnTo>
                <a:cubicBezTo>
                  <a:pt x="0" y="56317"/>
                  <a:pt x="370" y="56686"/>
                  <a:pt x="822" y="56686"/>
                </a:cubicBezTo>
                <a:lnTo>
                  <a:pt x="83285" y="56686"/>
                </a:lnTo>
                <a:cubicBezTo>
                  <a:pt x="83285" y="56603"/>
                  <a:pt x="83273" y="56519"/>
                  <a:pt x="83273" y="56436"/>
                </a:cubicBezTo>
                <a:cubicBezTo>
                  <a:pt x="82975" y="52495"/>
                  <a:pt x="81904" y="48542"/>
                  <a:pt x="79677" y="45268"/>
                </a:cubicBezTo>
                <a:cubicBezTo>
                  <a:pt x="77462" y="41994"/>
                  <a:pt x="74057" y="39446"/>
                  <a:pt x="70152" y="38743"/>
                </a:cubicBezTo>
                <a:cubicBezTo>
                  <a:pt x="66664" y="38100"/>
                  <a:pt x="62461" y="38743"/>
                  <a:pt x="60091" y="36088"/>
                </a:cubicBezTo>
                <a:cubicBezTo>
                  <a:pt x="57829" y="33564"/>
                  <a:pt x="58674" y="29516"/>
                  <a:pt x="57186" y="26480"/>
                </a:cubicBezTo>
                <a:cubicBezTo>
                  <a:pt x="55781" y="23587"/>
                  <a:pt x="52459" y="22110"/>
                  <a:pt x="49292" y="21658"/>
                </a:cubicBezTo>
                <a:cubicBezTo>
                  <a:pt x="46101" y="21194"/>
                  <a:pt x="42863" y="21539"/>
                  <a:pt x="39672" y="21134"/>
                </a:cubicBezTo>
                <a:cubicBezTo>
                  <a:pt x="38077" y="20944"/>
                  <a:pt x="36457" y="20527"/>
                  <a:pt x="35219" y="19491"/>
                </a:cubicBezTo>
                <a:cubicBezTo>
                  <a:pt x="34255" y="18693"/>
                  <a:pt x="33612" y="17562"/>
                  <a:pt x="33112" y="16419"/>
                </a:cubicBezTo>
                <a:cubicBezTo>
                  <a:pt x="31052" y="11752"/>
                  <a:pt x="30802" y="6299"/>
                  <a:pt x="27897" y="2108"/>
                </a:cubicBezTo>
                <a:cubicBezTo>
                  <a:pt x="27361" y="1334"/>
                  <a:pt x="26754" y="643"/>
                  <a:pt x="26051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79"/>
          </a:p>
        </p:txBody>
      </p:sp>
      <p:sp>
        <p:nvSpPr>
          <p:cNvPr id="230" name="Google Shape;230;p30"/>
          <p:cNvSpPr/>
          <p:nvPr/>
        </p:nvSpPr>
        <p:spPr>
          <a:xfrm rot="5400000" flipH="1">
            <a:off x="10370320" y="5045888"/>
            <a:ext cx="2218048" cy="1817844"/>
          </a:xfrm>
          <a:custGeom>
            <a:avLst/>
            <a:gdLst/>
            <a:ahLst/>
            <a:cxnLst/>
            <a:rect l="l" t="t" r="r" b="b"/>
            <a:pathLst>
              <a:path w="16143" h="15960" extrusionOk="0">
                <a:moveTo>
                  <a:pt x="1" y="1"/>
                </a:moveTo>
                <a:lnTo>
                  <a:pt x="1" y="15960"/>
                </a:lnTo>
                <a:cubicBezTo>
                  <a:pt x="546" y="14164"/>
                  <a:pt x="583" y="12160"/>
                  <a:pt x="1667" y="10631"/>
                </a:cubicBezTo>
                <a:cubicBezTo>
                  <a:pt x="2788" y="9043"/>
                  <a:pt x="4788" y="8338"/>
                  <a:pt x="6706" y="8023"/>
                </a:cubicBezTo>
                <a:cubicBezTo>
                  <a:pt x="8624" y="7704"/>
                  <a:pt x="10610" y="7670"/>
                  <a:pt x="12435" y="7006"/>
                </a:cubicBezTo>
                <a:cubicBezTo>
                  <a:pt x="14261" y="6338"/>
                  <a:pt x="15964" y="4821"/>
                  <a:pt x="16079" y="2884"/>
                </a:cubicBezTo>
                <a:cubicBezTo>
                  <a:pt x="16142" y="1841"/>
                  <a:pt x="15734" y="835"/>
                  <a:pt x="15088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79"/>
              <a:t> </a:t>
            </a:r>
            <a:endParaRPr sz="2479"/>
          </a:p>
        </p:txBody>
      </p:sp>
    </p:spTree>
    <p:extLst>
      <p:ext uri="{BB962C8B-B14F-4D97-AF65-F5344CB8AC3E}">
        <p14:creationId xmlns:p14="http://schemas.microsoft.com/office/powerpoint/2010/main" val="220501638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78667-E865-4580-9C06-63F58C228D54}" type="datetimeFigureOut">
              <a:rPr lang="en-US" smtClean="0"/>
              <a:t>4/3/2022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660D-545C-43B4-9EFF-D115F1D4A3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60651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F203C-26B7-4FFE-BE5E-0E3DE940E9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3EE8102-9CB9-4EC7-8C08-3CD968720C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E74408-354A-4938-B7C6-B4E1E21E33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BD0CC-E3E2-4331-AA06-EBB8ADD6037D}" type="datetimeFigureOut">
              <a:rPr lang="en-US" smtClean="0"/>
              <a:t>4/3/2022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88F464-37B1-4A5C-A8FD-3DF9EDF27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7CD406-0728-4961-82AD-8277EE1DD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34F2D-4F96-4A1A-A648-518B1AFE0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43413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7655D7-831E-4361-B238-F2CAB20126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F8D30F-F0A2-4A3B-B58D-661FFB5B9F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BD0CC-E3E2-4331-AA06-EBB8ADD6037D}" type="datetimeFigureOut">
              <a:rPr lang="en-US" smtClean="0"/>
              <a:t>4/3/2022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21126F-EAB8-450A-8D64-688E673241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BE0255-8A45-49EF-924E-CB064091B6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34F2D-4F96-4A1A-A648-518B1AFE058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Freeform 17">
            <a:extLst>
              <a:ext uri="{FF2B5EF4-FFF2-40B4-BE49-F238E27FC236}">
                <a16:creationId xmlns:a16="http://schemas.microsoft.com/office/drawing/2014/main" id="{211953F5-6B26-4EF9-80F1-8C59D26D86B6}"/>
              </a:ext>
            </a:extLst>
          </p:cNvPr>
          <p:cNvSpPr/>
          <p:nvPr userDrawn="1"/>
        </p:nvSpPr>
        <p:spPr>
          <a:xfrm>
            <a:off x="280793" y="1122218"/>
            <a:ext cx="11640697" cy="547996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AB4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BAE5E4"/>
              </a:solidFill>
              <a:effectLst/>
              <a:uLnTx/>
              <a:uFillTx/>
              <a:latin typeface="Arial-Rounded"/>
              <a:ea typeface="Arial-Rounded"/>
              <a:cs typeface="+mn-cs"/>
              <a:sym typeface="Arial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292217B-AAAB-4C97-A9F3-72484E8C0407}"/>
              </a:ext>
            </a:extLst>
          </p:cNvPr>
          <p:cNvGrpSpPr/>
          <p:nvPr userDrawn="1"/>
        </p:nvGrpSpPr>
        <p:grpSpPr>
          <a:xfrm>
            <a:off x="377049" y="255821"/>
            <a:ext cx="2619178" cy="2075610"/>
            <a:chOff x="237072" y="234585"/>
            <a:chExt cx="1448294" cy="1448294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2376D84D-018E-4D01-942E-AE923E1C4CE8}"/>
                </a:ext>
              </a:extLst>
            </p:cNvPr>
            <p:cNvSpPr/>
            <p:nvPr/>
          </p:nvSpPr>
          <p:spPr>
            <a:xfrm>
              <a:off x="237072" y="234585"/>
              <a:ext cx="1448294" cy="1448294"/>
            </a:xfrm>
            <a:prstGeom prst="ellipse">
              <a:avLst/>
            </a:prstGeom>
            <a:solidFill>
              <a:srgbClr val="FFAB4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BAE5E4"/>
                </a:solidFill>
                <a:effectLst/>
                <a:uLnTx/>
                <a:uFillTx/>
                <a:latin typeface="Arial-Rounded"/>
                <a:ea typeface="Arial-Rounded"/>
                <a:cs typeface="+mn-cs"/>
                <a:sym typeface="Arial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F916C782-6A15-4A1C-B436-6AA78F90670C}"/>
                </a:ext>
              </a:extLst>
            </p:cNvPr>
            <p:cNvSpPr/>
            <p:nvPr/>
          </p:nvSpPr>
          <p:spPr>
            <a:xfrm>
              <a:off x="283311" y="280824"/>
              <a:ext cx="1355815" cy="1355815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BAE5E4"/>
                </a:solidFill>
                <a:effectLst/>
                <a:uLnTx/>
                <a:uFillTx/>
                <a:latin typeface="Arial-Rounded"/>
                <a:ea typeface="Arial-Rounded"/>
                <a:cs typeface="+mn-cs"/>
                <a:sym typeface="Arial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7E3CAB66-C4EE-4FB9-95A3-DAF258DCF997}"/>
                </a:ext>
              </a:extLst>
            </p:cNvPr>
            <p:cNvSpPr/>
            <p:nvPr/>
          </p:nvSpPr>
          <p:spPr>
            <a:xfrm>
              <a:off x="251674" y="248347"/>
              <a:ext cx="1419087" cy="1419087"/>
            </a:xfrm>
            <a:prstGeom prst="ellipse">
              <a:avLst/>
            </a:prstGeom>
            <a:noFill/>
            <a:ln w="9525" cap="flat" cmpd="sng" algn="ctr">
              <a:solidFill>
                <a:srgbClr val="BAE5E4">
                  <a:lumMod val="25000"/>
                </a:srgbClr>
              </a:solidFill>
              <a:prstDash val="das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BAE5E4"/>
                </a:solidFill>
                <a:effectLst/>
                <a:uLnTx/>
                <a:uFillTx/>
                <a:latin typeface="Arial-Rounded"/>
                <a:ea typeface="Arial-Rounded"/>
                <a:cs typeface="+mn-cs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311756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lowchart: Document 17">
            <a:extLst>
              <a:ext uri="{FF2B5EF4-FFF2-40B4-BE49-F238E27FC236}">
                <a16:creationId xmlns:a16="http://schemas.microsoft.com/office/drawing/2014/main" id="{32888698-6355-46B4-87D5-BC0381CA579C}"/>
              </a:ext>
            </a:extLst>
          </p:cNvPr>
          <p:cNvSpPr/>
          <p:nvPr userDrawn="1"/>
        </p:nvSpPr>
        <p:spPr>
          <a:xfrm>
            <a:off x="-138222" y="0"/>
            <a:ext cx="12346422" cy="1741732"/>
          </a:xfrm>
          <a:custGeom>
            <a:avLst/>
            <a:gdLst>
              <a:gd name="connsiteX0" fmla="*/ 0 w 21600"/>
              <a:gd name="connsiteY0" fmla="*/ 0 h 21600"/>
              <a:gd name="connsiteX1" fmla="*/ 21600 w 21600"/>
              <a:gd name="connsiteY1" fmla="*/ 0 h 21600"/>
              <a:gd name="connsiteX2" fmla="*/ 21600 w 21600"/>
              <a:gd name="connsiteY2" fmla="*/ 17322 h 21600"/>
              <a:gd name="connsiteX3" fmla="*/ 0 w 21600"/>
              <a:gd name="connsiteY3" fmla="*/ 20172 h 21600"/>
              <a:gd name="connsiteX4" fmla="*/ 0 w 21600"/>
              <a:gd name="connsiteY4" fmla="*/ 0 h 21600"/>
              <a:gd name="connsiteX0-1" fmla="*/ 0 w 21600"/>
              <a:gd name="connsiteY0-2" fmla="*/ 0 h 17322"/>
              <a:gd name="connsiteX1-3" fmla="*/ 21600 w 21600"/>
              <a:gd name="connsiteY1-4" fmla="*/ 0 h 17322"/>
              <a:gd name="connsiteX2-5" fmla="*/ 21600 w 21600"/>
              <a:gd name="connsiteY2-6" fmla="*/ 17322 h 17322"/>
              <a:gd name="connsiteX3-7" fmla="*/ 50 w 21600"/>
              <a:gd name="connsiteY3-8" fmla="*/ 13503 h 17322"/>
              <a:gd name="connsiteX4-9" fmla="*/ 0 w 21600"/>
              <a:gd name="connsiteY4-10" fmla="*/ 0 h 17322"/>
              <a:gd name="connsiteX0-11" fmla="*/ 0 w 21600"/>
              <a:gd name="connsiteY0-12" fmla="*/ 0 h 18888"/>
              <a:gd name="connsiteX1-13" fmla="*/ 21600 w 21600"/>
              <a:gd name="connsiteY1-14" fmla="*/ 0 h 18888"/>
              <a:gd name="connsiteX2-15" fmla="*/ 21600 w 21600"/>
              <a:gd name="connsiteY2-16" fmla="*/ 17322 h 18888"/>
              <a:gd name="connsiteX3-17" fmla="*/ 50 w 21600"/>
              <a:gd name="connsiteY3-18" fmla="*/ 13503 h 18888"/>
              <a:gd name="connsiteX4-19" fmla="*/ 0 w 21600"/>
              <a:gd name="connsiteY4-20" fmla="*/ 0 h 18888"/>
              <a:gd name="connsiteX0-21" fmla="*/ 0 w 21600"/>
              <a:gd name="connsiteY0-22" fmla="*/ 0 h 18322"/>
              <a:gd name="connsiteX1-23" fmla="*/ 21600 w 21600"/>
              <a:gd name="connsiteY1-24" fmla="*/ 0 h 18322"/>
              <a:gd name="connsiteX2-25" fmla="*/ 21600 w 21600"/>
              <a:gd name="connsiteY2-26" fmla="*/ 17322 h 18322"/>
              <a:gd name="connsiteX3-27" fmla="*/ 15726 w 21600"/>
              <a:gd name="connsiteY3-28" fmla="*/ 14955 h 18322"/>
              <a:gd name="connsiteX4-29" fmla="*/ 50 w 21600"/>
              <a:gd name="connsiteY4-30" fmla="*/ 13503 h 18322"/>
              <a:gd name="connsiteX5" fmla="*/ 0 w 21600"/>
              <a:gd name="connsiteY5" fmla="*/ 0 h 18322"/>
              <a:gd name="connsiteX0-31" fmla="*/ 0 w 21600"/>
              <a:gd name="connsiteY0-32" fmla="*/ 0 h 18400"/>
              <a:gd name="connsiteX1-33" fmla="*/ 21600 w 21600"/>
              <a:gd name="connsiteY1-34" fmla="*/ 0 h 18400"/>
              <a:gd name="connsiteX2-35" fmla="*/ 21600 w 21600"/>
              <a:gd name="connsiteY2-36" fmla="*/ 17322 h 18400"/>
              <a:gd name="connsiteX3-37" fmla="*/ 15726 w 21600"/>
              <a:gd name="connsiteY3-38" fmla="*/ 14955 h 18400"/>
              <a:gd name="connsiteX4-39" fmla="*/ 5570 w 21600"/>
              <a:gd name="connsiteY4-40" fmla="*/ 18390 h 18400"/>
              <a:gd name="connsiteX5-41" fmla="*/ 50 w 21600"/>
              <a:gd name="connsiteY5-42" fmla="*/ 13503 h 18400"/>
              <a:gd name="connsiteX6" fmla="*/ 0 w 21600"/>
              <a:gd name="connsiteY6" fmla="*/ 0 h 18400"/>
              <a:gd name="connsiteX0-43" fmla="*/ 0 w 21600"/>
              <a:gd name="connsiteY0-44" fmla="*/ 0 h 18400"/>
              <a:gd name="connsiteX1-45" fmla="*/ 21600 w 21600"/>
              <a:gd name="connsiteY1-46" fmla="*/ 0 h 18400"/>
              <a:gd name="connsiteX2-47" fmla="*/ 21600 w 21600"/>
              <a:gd name="connsiteY2-48" fmla="*/ 17322 h 18400"/>
              <a:gd name="connsiteX3-49" fmla="*/ 15726 w 21600"/>
              <a:gd name="connsiteY3-50" fmla="*/ 14955 h 18400"/>
              <a:gd name="connsiteX4-51" fmla="*/ 5570 w 21600"/>
              <a:gd name="connsiteY4-52" fmla="*/ 18390 h 18400"/>
              <a:gd name="connsiteX5-53" fmla="*/ 50 w 21600"/>
              <a:gd name="connsiteY5-54" fmla="*/ 13503 h 18400"/>
              <a:gd name="connsiteX6-55" fmla="*/ 0 w 21600"/>
              <a:gd name="connsiteY6-56" fmla="*/ 0 h 18400"/>
              <a:gd name="connsiteX0-57" fmla="*/ 0 w 21600"/>
              <a:gd name="connsiteY0-58" fmla="*/ 0 h 18400"/>
              <a:gd name="connsiteX1-59" fmla="*/ 21600 w 21600"/>
              <a:gd name="connsiteY1-60" fmla="*/ 0 h 18400"/>
              <a:gd name="connsiteX2-61" fmla="*/ 21499 w 21600"/>
              <a:gd name="connsiteY2-62" fmla="*/ 15907 h 18400"/>
              <a:gd name="connsiteX3-63" fmla="*/ 15726 w 21600"/>
              <a:gd name="connsiteY3-64" fmla="*/ 14955 h 18400"/>
              <a:gd name="connsiteX4-65" fmla="*/ 5570 w 21600"/>
              <a:gd name="connsiteY4-66" fmla="*/ 18390 h 18400"/>
              <a:gd name="connsiteX5-67" fmla="*/ 50 w 21600"/>
              <a:gd name="connsiteY5-68" fmla="*/ 13503 h 18400"/>
              <a:gd name="connsiteX6-69" fmla="*/ 0 w 21600"/>
              <a:gd name="connsiteY6-70" fmla="*/ 0 h 18400"/>
              <a:gd name="connsiteX0-71" fmla="*/ 0 w 21600"/>
              <a:gd name="connsiteY0-72" fmla="*/ 0 h 18736"/>
              <a:gd name="connsiteX1-73" fmla="*/ 21600 w 21600"/>
              <a:gd name="connsiteY1-74" fmla="*/ 0 h 18736"/>
              <a:gd name="connsiteX2-75" fmla="*/ 21524 w 21600"/>
              <a:gd name="connsiteY2-76" fmla="*/ 18736 h 18736"/>
              <a:gd name="connsiteX3-77" fmla="*/ 15726 w 21600"/>
              <a:gd name="connsiteY3-78" fmla="*/ 14955 h 18736"/>
              <a:gd name="connsiteX4-79" fmla="*/ 5570 w 21600"/>
              <a:gd name="connsiteY4-80" fmla="*/ 18390 h 18736"/>
              <a:gd name="connsiteX5-81" fmla="*/ 50 w 21600"/>
              <a:gd name="connsiteY5-82" fmla="*/ 13503 h 18736"/>
              <a:gd name="connsiteX6-83" fmla="*/ 0 w 21600"/>
              <a:gd name="connsiteY6-84" fmla="*/ 0 h 18736"/>
              <a:gd name="connsiteX0-85" fmla="*/ 0 w 21600"/>
              <a:gd name="connsiteY0-86" fmla="*/ 0 h 18736"/>
              <a:gd name="connsiteX1-87" fmla="*/ 21600 w 21600"/>
              <a:gd name="connsiteY1-88" fmla="*/ 0 h 18736"/>
              <a:gd name="connsiteX2-89" fmla="*/ 21524 w 21600"/>
              <a:gd name="connsiteY2-90" fmla="*/ 18736 h 18736"/>
              <a:gd name="connsiteX3-91" fmla="*/ 15726 w 21600"/>
              <a:gd name="connsiteY3-92" fmla="*/ 14147 h 18736"/>
              <a:gd name="connsiteX4-93" fmla="*/ 5570 w 21600"/>
              <a:gd name="connsiteY4-94" fmla="*/ 18390 h 18736"/>
              <a:gd name="connsiteX5-95" fmla="*/ 50 w 21600"/>
              <a:gd name="connsiteY5-96" fmla="*/ 13503 h 18736"/>
              <a:gd name="connsiteX6-97" fmla="*/ 0 w 21600"/>
              <a:gd name="connsiteY6-98" fmla="*/ 0 h 18736"/>
              <a:gd name="connsiteX0-99" fmla="*/ 0 w 21600"/>
              <a:gd name="connsiteY0-100" fmla="*/ 0 h 19811"/>
              <a:gd name="connsiteX1-101" fmla="*/ 21600 w 21600"/>
              <a:gd name="connsiteY1-102" fmla="*/ 0 h 19811"/>
              <a:gd name="connsiteX2-103" fmla="*/ 21524 w 21600"/>
              <a:gd name="connsiteY2-104" fmla="*/ 18736 h 19811"/>
              <a:gd name="connsiteX3-105" fmla="*/ 15726 w 21600"/>
              <a:gd name="connsiteY3-106" fmla="*/ 14147 h 19811"/>
              <a:gd name="connsiteX4-107" fmla="*/ 5545 w 21600"/>
              <a:gd name="connsiteY4-108" fmla="*/ 19805 h 19811"/>
              <a:gd name="connsiteX5-109" fmla="*/ 50 w 21600"/>
              <a:gd name="connsiteY5-110" fmla="*/ 13503 h 19811"/>
              <a:gd name="connsiteX6-111" fmla="*/ 0 w 21600"/>
              <a:gd name="connsiteY6-112" fmla="*/ 0 h 19811"/>
              <a:gd name="connsiteX0-113" fmla="*/ 0 w 21600"/>
              <a:gd name="connsiteY0-114" fmla="*/ 0 h 19811"/>
              <a:gd name="connsiteX1-115" fmla="*/ 21600 w 21600"/>
              <a:gd name="connsiteY1-116" fmla="*/ 0 h 19811"/>
              <a:gd name="connsiteX2-117" fmla="*/ 21524 w 21600"/>
              <a:gd name="connsiteY2-118" fmla="*/ 18736 h 19811"/>
              <a:gd name="connsiteX3-119" fmla="*/ 15726 w 21600"/>
              <a:gd name="connsiteY3-120" fmla="*/ 14147 h 19811"/>
              <a:gd name="connsiteX4-121" fmla="*/ 5545 w 21600"/>
              <a:gd name="connsiteY4-122" fmla="*/ 19805 h 19811"/>
              <a:gd name="connsiteX5-123" fmla="*/ 25 w 21600"/>
              <a:gd name="connsiteY5-124" fmla="*/ 17343 h 19811"/>
              <a:gd name="connsiteX6-125" fmla="*/ 0 w 21600"/>
              <a:gd name="connsiteY6-126" fmla="*/ 0 h 19811"/>
              <a:gd name="connsiteX0-127" fmla="*/ 0 w 21600"/>
              <a:gd name="connsiteY0-128" fmla="*/ 0 h 19811"/>
              <a:gd name="connsiteX1-129" fmla="*/ 21600 w 21600"/>
              <a:gd name="connsiteY1-130" fmla="*/ 0 h 19811"/>
              <a:gd name="connsiteX2-131" fmla="*/ 21524 w 21600"/>
              <a:gd name="connsiteY2-132" fmla="*/ 18736 h 19811"/>
              <a:gd name="connsiteX3-133" fmla="*/ 15726 w 21600"/>
              <a:gd name="connsiteY3-134" fmla="*/ 14147 h 19811"/>
              <a:gd name="connsiteX4-135" fmla="*/ 5545 w 21600"/>
              <a:gd name="connsiteY4-136" fmla="*/ 19805 h 19811"/>
              <a:gd name="connsiteX5-137" fmla="*/ 25 w 21600"/>
              <a:gd name="connsiteY5-138" fmla="*/ 17343 h 19811"/>
              <a:gd name="connsiteX6-139" fmla="*/ 0 w 21600"/>
              <a:gd name="connsiteY6-140" fmla="*/ 0 h 19811"/>
              <a:gd name="connsiteX0-141" fmla="*/ 0 w 21600"/>
              <a:gd name="connsiteY0-142" fmla="*/ 0 h 20417"/>
              <a:gd name="connsiteX1-143" fmla="*/ 21600 w 21600"/>
              <a:gd name="connsiteY1-144" fmla="*/ 0 h 20417"/>
              <a:gd name="connsiteX2-145" fmla="*/ 21524 w 21600"/>
              <a:gd name="connsiteY2-146" fmla="*/ 18736 h 20417"/>
              <a:gd name="connsiteX3-147" fmla="*/ 15726 w 21600"/>
              <a:gd name="connsiteY3-148" fmla="*/ 14147 h 20417"/>
              <a:gd name="connsiteX4-149" fmla="*/ 8393 w 21600"/>
              <a:gd name="connsiteY4-150" fmla="*/ 20411 h 20417"/>
              <a:gd name="connsiteX5-151" fmla="*/ 25 w 21600"/>
              <a:gd name="connsiteY5-152" fmla="*/ 17343 h 20417"/>
              <a:gd name="connsiteX6-153" fmla="*/ 0 w 21600"/>
              <a:gd name="connsiteY6-154" fmla="*/ 0 h 20417"/>
              <a:gd name="connsiteX0-155" fmla="*/ 0 w 21600"/>
              <a:gd name="connsiteY0-156" fmla="*/ 0 h 20605"/>
              <a:gd name="connsiteX1-157" fmla="*/ 21600 w 21600"/>
              <a:gd name="connsiteY1-158" fmla="*/ 0 h 20605"/>
              <a:gd name="connsiteX2-159" fmla="*/ 21524 w 21600"/>
              <a:gd name="connsiteY2-160" fmla="*/ 18736 h 20605"/>
              <a:gd name="connsiteX3-161" fmla="*/ 15726 w 21600"/>
              <a:gd name="connsiteY3-162" fmla="*/ 14147 h 20605"/>
              <a:gd name="connsiteX4-163" fmla="*/ 8393 w 21600"/>
              <a:gd name="connsiteY4-164" fmla="*/ 20411 h 20605"/>
              <a:gd name="connsiteX5-165" fmla="*/ 25 w 21600"/>
              <a:gd name="connsiteY5-166" fmla="*/ 17343 h 20605"/>
              <a:gd name="connsiteX6-167" fmla="*/ 0 w 21600"/>
              <a:gd name="connsiteY6-168" fmla="*/ 0 h 20605"/>
              <a:gd name="connsiteX0-169" fmla="*/ 0 w 21600"/>
              <a:gd name="connsiteY0-170" fmla="*/ 0 h 20658"/>
              <a:gd name="connsiteX1-171" fmla="*/ 21600 w 21600"/>
              <a:gd name="connsiteY1-172" fmla="*/ 0 h 20658"/>
              <a:gd name="connsiteX2-173" fmla="*/ 21524 w 21600"/>
              <a:gd name="connsiteY2-174" fmla="*/ 18736 h 20658"/>
              <a:gd name="connsiteX3-175" fmla="*/ 15726 w 21600"/>
              <a:gd name="connsiteY3-176" fmla="*/ 14147 h 20658"/>
              <a:gd name="connsiteX4-177" fmla="*/ 8393 w 21600"/>
              <a:gd name="connsiteY4-178" fmla="*/ 20411 h 20658"/>
              <a:gd name="connsiteX5-179" fmla="*/ 101 w 21600"/>
              <a:gd name="connsiteY5-180" fmla="*/ 18151 h 20658"/>
              <a:gd name="connsiteX6-181" fmla="*/ 0 w 21600"/>
              <a:gd name="connsiteY6-182" fmla="*/ 0 h 20658"/>
              <a:gd name="connsiteX0-183" fmla="*/ 0 w 21600"/>
              <a:gd name="connsiteY0-184" fmla="*/ 0 h 20618"/>
              <a:gd name="connsiteX1-185" fmla="*/ 21600 w 21600"/>
              <a:gd name="connsiteY1-186" fmla="*/ 0 h 20618"/>
              <a:gd name="connsiteX2-187" fmla="*/ 21524 w 21600"/>
              <a:gd name="connsiteY2-188" fmla="*/ 18736 h 20618"/>
              <a:gd name="connsiteX3-189" fmla="*/ 15726 w 21600"/>
              <a:gd name="connsiteY3-190" fmla="*/ 14147 h 20618"/>
              <a:gd name="connsiteX4-191" fmla="*/ 8393 w 21600"/>
              <a:gd name="connsiteY4-192" fmla="*/ 20411 h 20618"/>
              <a:gd name="connsiteX5-193" fmla="*/ 101 w 21600"/>
              <a:gd name="connsiteY5-194" fmla="*/ 18151 h 20618"/>
              <a:gd name="connsiteX6-195" fmla="*/ 0 w 21600"/>
              <a:gd name="connsiteY6-196" fmla="*/ 0 h 20618"/>
              <a:gd name="connsiteX0-197" fmla="*/ 76 w 21676"/>
              <a:gd name="connsiteY0-198" fmla="*/ 0 h 20662"/>
              <a:gd name="connsiteX1-199" fmla="*/ 21676 w 21676"/>
              <a:gd name="connsiteY1-200" fmla="*/ 0 h 20662"/>
              <a:gd name="connsiteX2-201" fmla="*/ 21600 w 21676"/>
              <a:gd name="connsiteY2-202" fmla="*/ 18736 h 20662"/>
              <a:gd name="connsiteX3-203" fmla="*/ 15802 w 21676"/>
              <a:gd name="connsiteY3-204" fmla="*/ 14147 h 20662"/>
              <a:gd name="connsiteX4-205" fmla="*/ 8469 w 21676"/>
              <a:gd name="connsiteY4-206" fmla="*/ 20411 h 20662"/>
              <a:gd name="connsiteX5-207" fmla="*/ 1 w 21676"/>
              <a:gd name="connsiteY5-208" fmla="*/ 18757 h 20662"/>
              <a:gd name="connsiteX6-209" fmla="*/ 76 w 21676"/>
              <a:gd name="connsiteY6-210" fmla="*/ 0 h 20662"/>
              <a:gd name="connsiteX0-211" fmla="*/ 76 w 21676"/>
              <a:gd name="connsiteY0-212" fmla="*/ 0 h 23168"/>
              <a:gd name="connsiteX1-213" fmla="*/ 21676 w 21676"/>
              <a:gd name="connsiteY1-214" fmla="*/ 0 h 23168"/>
              <a:gd name="connsiteX2-215" fmla="*/ 21600 w 21676"/>
              <a:gd name="connsiteY2-216" fmla="*/ 18736 h 23168"/>
              <a:gd name="connsiteX3-217" fmla="*/ 15802 w 21676"/>
              <a:gd name="connsiteY3-218" fmla="*/ 14147 h 23168"/>
              <a:gd name="connsiteX4-219" fmla="*/ 8469 w 21676"/>
              <a:gd name="connsiteY4-220" fmla="*/ 23038 h 23168"/>
              <a:gd name="connsiteX5-221" fmla="*/ 1 w 21676"/>
              <a:gd name="connsiteY5-222" fmla="*/ 18757 h 23168"/>
              <a:gd name="connsiteX6-223" fmla="*/ 76 w 21676"/>
              <a:gd name="connsiteY6-224" fmla="*/ 0 h 23168"/>
              <a:gd name="connsiteX0-225" fmla="*/ 76 w 21676"/>
              <a:gd name="connsiteY0-226" fmla="*/ 0 h 23168"/>
              <a:gd name="connsiteX1-227" fmla="*/ 21676 w 21676"/>
              <a:gd name="connsiteY1-228" fmla="*/ 0 h 23168"/>
              <a:gd name="connsiteX2-229" fmla="*/ 21600 w 21676"/>
              <a:gd name="connsiteY2-230" fmla="*/ 18736 h 23168"/>
              <a:gd name="connsiteX3-231" fmla="*/ 15802 w 21676"/>
              <a:gd name="connsiteY3-232" fmla="*/ 15764 h 23168"/>
              <a:gd name="connsiteX4-233" fmla="*/ 8469 w 21676"/>
              <a:gd name="connsiteY4-234" fmla="*/ 23038 h 23168"/>
              <a:gd name="connsiteX5-235" fmla="*/ 1 w 21676"/>
              <a:gd name="connsiteY5-236" fmla="*/ 18757 h 23168"/>
              <a:gd name="connsiteX6-237" fmla="*/ 76 w 21676"/>
              <a:gd name="connsiteY6-238" fmla="*/ 0 h 23168"/>
              <a:gd name="connsiteX0-239" fmla="*/ 76 w 21676"/>
              <a:gd name="connsiteY0-240" fmla="*/ 0 h 23168"/>
              <a:gd name="connsiteX1-241" fmla="*/ 21676 w 21676"/>
              <a:gd name="connsiteY1-242" fmla="*/ 0 h 23168"/>
              <a:gd name="connsiteX2-243" fmla="*/ 21600 w 21676"/>
              <a:gd name="connsiteY2-244" fmla="*/ 18736 h 23168"/>
              <a:gd name="connsiteX3-245" fmla="*/ 15802 w 21676"/>
              <a:gd name="connsiteY3-246" fmla="*/ 15764 h 23168"/>
              <a:gd name="connsiteX4-247" fmla="*/ 8469 w 21676"/>
              <a:gd name="connsiteY4-248" fmla="*/ 23038 h 23168"/>
              <a:gd name="connsiteX5-249" fmla="*/ 1 w 21676"/>
              <a:gd name="connsiteY5-250" fmla="*/ 18757 h 23168"/>
              <a:gd name="connsiteX6-251" fmla="*/ 76 w 21676"/>
              <a:gd name="connsiteY6-252" fmla="*/ 0 h 23168"/>
              <a:gd name="connsiteX0-253" fmla="*/ 76 w 21676"/>
              <a:gd name="connsiteY0-254" fmla="*/ 0 h 23168"/>
              <a:gd name="connsiteX1-255" fmla="*/ 21676 w 21676"/>
              <a:gd name="connsiteY1-256" fmla="*/ 0 h 23168"/>
              <a:gd name="connsiteX2-257" fmla="*/ 21600 w 21676"/>
              <a:gd name="connsiteY2-258" fmla="*/ 18736 h 23168"/>
              <a:gd name="connsiteX3-259" fmla="*/ 15802 w 21676"/>
              <a:gd name="connsiteY3-260" fmla="*/ 15764 h 23168"/>
              <a:gd name="connsiteX4-261" fmla="*/ 8469 w 21676"/>
              <a:gd name="connsiteY4-262" fmla="*/ 23038 h 23168"/>
              <a:gd name="connsiteX5-263" fmla="*/ 1 w 21676"/>
              <a:gd name="connsiteY5-264" fmla="*/ 18757 h 23168"/>
              <a:gd name="connsiteX6-265" fmla="*/ 76 w 21676"/>
              <a:gd name="connsiteY6-266" fmla="*/ 0 h 23168"/>
              <a:gd name="connsiteX0-267" fmla="*/ 76 w 21676"/>
              <a:gd name="connsiteY0-268" fmla="*/ 0 h 23168"/>
              <a:gd name="connsiteX1-269" fmla="*/ 21676 w 21676"/>
              <a:gd name="connsiteY1-270" fmla="*/ 0 h 23168"/>
              <a:gd name="connsiteX2-271" fmla="*/ 21600 w 21676"/>
              <a:gd name="connsiteY2-272" fmla="*/ 18736 h 23168"/>
              <a:gd name="connsiteX3-273" fmla="*/ 17163 w 21676"/>
              <a:gd name="connsiteY3-274" fmla="*/ 16168 h 23168"/>
              <a:gd name="connsiteX4-275" fmla="*/ 8469 w 21676"/>
              <a:gd name="connsiteY4-276" fmla="*/ 23038 h 23168"/>
              <a:gd name="connsiteX5-277" fmla="*/ 1 w 21676"/>
              <a:gd name="connsiteY5-278" fmla="*/ 18757 h 23168"/>
              <a:gd name="connsiteX6-279" fmla="*/ 76 w 21676"/>
              <a:gd name="connsiteY6-280" fmla="*/ 0 h 23168"/>
              <a:gd name="connsiteX0-281" fmla="*/ 76 w 21676"/>
              <a:gd name="connsiteY0-282" fmla="*/ 0 h 23168"/>
              <a:gd name="connsiteX1-283" fmla="*/ 21676 w 21676"/>
              <a:gd name="connsiteY1-284" fmla="*/ 0 h 23168"/>
              <a:gd name="connsiteX2-285" fmla="*/ 21600 w 21676"/>
              <a:gd name="connsiteY2-286" fmla="*/ 18736 h 23168"/>
              <a:gd name="connsiteX3-287" fmla="*/ 17793 w 21676"/>
              <a:gd name="connsiteY3-288" fmla="*/ 17785 h 23168"/>
              <a:gd name="connsiteX4-289" fmla="*/ 8469 w 21676"/>
              <a:gd name="connsiteY4-290" fmla="*/ 23038 h 23168"/>
              <a:gd name="connsiteX5-291" fmla="*/ 1 w 21676"/>
              <a:gd name="connsiteY5-292" fmla="*/ 18757 h 23168"/>
              <a:gd name="connsiteX6-293" fmla="*/ 76 w 21676"/>
              <a:gd name="connsiteY6-294" fmla="*/ 0 h 23168"/>
              <a:gd name="connsiteX0-295" fmla="*/ 76 w 21676"/>
              <a:gd name="connsiteY0-296" fmla="*/ 0 h 23168"/>
              <a:gd name="connsiteX1-297" fmla="*/ 21676 w 21676"/>
              <a:gd name="connsiteY1-298" fmla="*/ 0 h 23168"/>
              <a:gd name="connsiteX2-299" fmla="*/ 21600 w 21676"/>
              <a:gd name="connsiteY2-300" fmla="*/ 20353 h 23168"/>
              <a:gd name="connsiteX3-301" fmla="*/ 17793 w 21676"/>
              <a:gd name="connsiteY3-302" fmla="*/ 17785 h 23168"/>
              <a:gd name="connsiteX4-303" fmla="*/ 8469 w 21676"/>
              <a:gd name="connsiteY4-304" fmla="*/ 23038 h 23168"/>
              <a:gd name="connsiteX5-305" fmla="*/ 1 w 21676"/>
              <a:gd name="connsiteY5-306" fmla="*/ 18757 h 23168"/>
              <a:gd name="connsiteX6-307" fmla="*/ 76 w 21676"/>
              <a:gd name="connsiteY6-308" fmla="*/ 0 h 23168"/>
              <a:gd name="connsiteX0-309" fmla="*/ 76 w 21676"/>
              <a:gd name="connsiteY0-310" fmla="*/ 0 h 23168"/>
              <a:gd name="connsiteX1-311" fmla="*/ 21676 w 21676"/>
              <a:gd name="connsiteY1-312" fmla="*/ 0 h 23168"/>
              <a:gd name="connsiteX2-313" fmla="*/ 21600 w 21676"/>
              <a:gd name="connsiteY2-314" fmla="*/ 20353 h 23168"/>
              <a:gd name="connsiteX3-315" fmla="*/ 17793 w 21676"/>
              <a:gd name="connsiteY3-316" fmla="*/ 17785 h 23168"/>
              <a:gd name="connsiteX4-317" fmla="*/ 8469 w 21676"/>
              <a:gd name="connsiteY4-318" fmla="*/ 23038 h 23168"/>
              <a:gd name="connsiteX5-319" fmla="*/ 1 w 21676"/>
              <a:gd name="connsiteY5-320" fmla="*/ 18757 h 23168"/>
              <a:gd name="connsiteX6-321" fmla="*/ 76 w 21676"/>
              <a:gd name="connsiteY6-322" fmla="*/ 0 h 23168"/>
              <a:gd name="connsiteX0-323" fmla="*/ 76 w 21676"/>
              <a:gd name="connsiteY0-324" fmla="*/ 0 h 23168"/>
              <a:gd name="connsiteX1-325" fmla="*/ 21676 w 21676"/>
              <a:gd name="connsiteY1-326" fmla="*/ 0 h 23168"/>
              <a:gd name="connsiteX2-327" fmla="*/ 21600 w 21676"/>
              <a:gd name="connsiteY2-328" fmla="*/ 20353 h 23168"/>
              <a:gd name="connsiteX3-329" fmla="*/ 17591 w 21676"/>
              <a:gd name="connsiteY3-330" fmla="*/ 19806 h 23168"/>
              <a:gd name="connsiteX4-331" fmla="*/ 8469 w 21676"/>
              <a:gd name="connsiteY4-332" fmla="*/ 23038 h 23168"/>
              <a:gd name="connsiteX5-333" fmla="*/ 1 w 21676"/>
              <a:gd name="connsiteY5-334" fmla="*/ 18757 h 23168"/>
              <a:gd name="connsiteX6-335" fmla="*/ 76 w 21676"/>
              <a:gd name="connsiteY6-336" fmla="*/ 0 h 23168"/>
              <a:gd name="connsiteX0-337" fmla="*/ 76 w 21676"/>
              <a:gd name="connsiteY0-338" fmla="*/ 0 h 23168"/>
              <a:gd name="connsiteX1-339" fmla="*/ 21676 w 21676"/>
              <a:gd name="connsiteY1-340" fmla="*/ 0 h 23168"/>
              <a:gd name="connsiteX2-341" fmla="*/ 21600 w 21676"/>
              <a:gd name="connsiteY2-342" fmla="*/ 20353 h 23168"/>
              <a:gd name="connsiteX3-343" fmla="*/ 17591 w 21676"/>
              <a:gd name="connsiteY3-344" fmla="*/ 19806 h 23168"/>
              <a:gd name="connsiteX4-345" fmla="*/ 8469 w 21676"/>
              <a:gd name="connsiteY4-346" fmla="*/ 23038 h 23168"/>
              <a:gd name="connsiteX5-347" fmla="*/ 1 w 21676"/>
              <a:gd name="connsiteY5-348" fmla="*/ 18757 h 23168"/>
              <a:gd name="connsiteX6-349" fmla="*/ 76 w 21676"/>
              <a:gd name="connsiteY6-350" fmla="*/ 0 h 23168"/>
              <a:gd name="connsiteX0-351" fmla="*/ 76 w 21676"/>
              <a:gd name="connsiteY0-352" fmla="*/ 0 h 23168"/>
              <a:gd name="connsiteX1-353" fmla="*/ 21676 w 21676"/>
              <a:gd name="connsiteY1-354" fmla="*/ 0 h 23168"/>
              <a:gd name="connsiteX2-355" fmla="*/ 21600 w 21676"/>
              <a:gd name="connsiteY2-356" fmla="*/ 20353 h 23168"/>
              <a:gd name="connsiteX3-357" fmla="*/ 17591 w 21676"/>
              <a:gd name="connsiteY3-358" fmla="*/ 19806 h 23168"/>
              <a:gd name="connsiteX4-359" fmla="*/ 8469 w 21676"/>
              <a:gd name="connsiteY4-360" fmla="*/ 23038 h 23168"/>
              <a:gd name="connsiteX5-361" fmla="*/ 1 w 21676"/>
              <a:gd name="connsiteY5-362" fmla="*/ 18757 h 23168"/>
              <a:gd name="connsiteX6-363" fmla="*/ 76 w 21676"/>
              <a:gd name="connsiteY6-364" fmla="*/ 0 h 23168"/>
              <a:gd name="connsiteX0-365" fmla="*/ 76 w 21676"/>
              <a:gd name="connsiteY0-366" fmla="*/ 0 h 23168"/>
              <a:gd name="connsiteX1-367" fmla="*/ 21676 w 21676"/>
              <a:gd name="connsiteY1-368" fmla="*/ 0 h 23168"/>
              <a:gd name="connsiteX2-369" fmla="*/ 21625 w 21676"/>
              <a:gd name="connsiteY2-370" fmla="*/ 20757 h 23168"/>
              <a:gd name="connsiteX3-371" fmla="*/ 17591 w 21676"/>
              <a:gd name="connsiteY3-372" fmla="*/ 19806 h 23168"/>
              <a:gd name="connsiteX4-373" fmla="*/ 8469 w 21676"/>
              <a:gd name="connsiteY4-374" fmla="*/ 23038 h 23168"/>
              <a:gd name="connsiteX5-375" fmla="*/ 1 w 21676"/>
              <a:gd name="connsiteY5-376" fmla="*/ 18757 h 23168"/>
              <a:gd name="connsiteX6-377" fmla="*/ 76 w 21676"/>
              <a:gd name="connsiteY6-378" fmla="*/ 0 h 23168"/>
              <a:gd name="connsiteX0-379" fmla="*/ 76 w 21676"/>
              <a:gd name="connsiteY0-380" fmla="*/ 0 h 23168"/>
              <a:gd name="connsiteX1-381" fmla="*/ 21676 w 21676"/>
              <a:gd name="connsiteY1-382" fmla="*/ 0 h 23168"/>
              <a:gd name="connsiteX2-383" fmla="*/ 21650 w 21676"/>
              <a:gd name="connsiteY2-384" fmla="*/ 17928 h 23168"/>
              <a:gd name="connsiteX3-385" fmla="*/ 17591 w 21676"/>
              <a:gd name="connsiteY3-386" fmla="*/ 19806 h 23168"/>
              <a:gd name="connsiteX4-387" fmla="*/ 8469 w 21676"/>
              <a:gd name="connsiteY4-388" fmla="*/ 23038 h 23168"/>
              <a:gd name="connsiteX5-389" fmla="*/ 1 w 21676"/>
              <a:gd name="connsiteY5-390" fmla="*/ 18757 h 23168"/>
              <a:gd name="connsiteX6-391" fmla="*/ 76 w 21676"/>
              <a:gd name="connsiteY6-392" fmla="*/ 0 h 23168"/>
              <a:gd name="connsiteX0-393" fmla="*/ 76 w 21676"/>
              <a:gd name="connsiteY0-394" fmla="*/ 0 h 23168"/>
              <a:gd name="connsiteX1-395" fmla="*/ 21676 w 21676"/>
              <a:gd name="connsiteY1-396" fmla="*/ 0 h 23168"/>
              <a:gd name="connsiteX2-397" fmla="*/ 21650 w 21676"/>
              <a:gd name="connsiteY2-398" fmla="*/ 17928 h 23168"/>
              <a:gd name="connsiteX3-399" fmla="*/ 17591 w 21676"/>
              <a:gd name="connsiteY3-400" fmla="*/ 19806 h 23168"/>
              <a:gd name="connsiteX4-401" fmla="*/ 8469 w 21676"/>
              <a:gd name="connsiteY4-402" fmla="*/ 23038 h 23168"/>
              <a:gd name="connsiteX5-403" fmla="*/ 1 w 21676"/>
              <a:gd name="connsiteY5-404" fmla="*/ 18757 h 23168"/>
              <a:gd name="connsiteX6-405" fmla="*/ 76 w 21676"/>
              <a:gd name="connsiteY6-406" fmla="*/ 0 h 23168"/>
              <a:gd name="connsiteX0-407" fmla="*/ 76 w 21676"/>
              <a:gd name="connsiteY0-408" fmla="*/ 0 h 23168"/>
              <a:gd name="connsiteX1-409" fmla="*/ 21676 w 21676"/>
              <a:gd name="connsiteY1-410" fmla="*/ 0 h 23168"/>
              <a:gd name="connsiteX2-411" fmla="*/ 21650 w 21676"/>
              <a:gd name="connsiteY2-412" fmla="*/ 17928 h 23168"/>
              <a:gd name="connsiteX3-413" fmla="*/ 17591 w 21676"/>
              <a:gd name="connsiteY3-414" fmla="*/ 19806 h 23168"/>
              <a:gd name="connsiteX4-415" fmla="*/ 8469 w 21676"/>
              <a:gd name="connsiteY4-416" fmla="*/ 23038 h 23168"/>
              <a:gd name="connsiteX5-417" fmla="*/ 1 w 21676"/>
              <a:gd name="connsiteY5-418" fmla="*/ 18757 h 23168"/>
              <a:gd name="connsiteX6-419" fmla="*/ 76 w 21676"/>
              <a:gd name="connsiteY6-420" fmla="*/ 0 h 23168"/>
              <a:gd name="connsiteX0-421" fmla="*/ 76 w 21676"/>
              <a:gd name="connsiteY0-422" fmla="*/ 0 h 23168"/>
              <a:gd name="connsiteX1-423" fmla="*/ 21676 w 21676"/>
              <a:gd name="connsiteY1-424" fmla="*/ 0 h 23168"/>
              <a:gd name="connsiteX2-425" fmla="*/ 21625 w 21676"/>
              <a:gd name="connsiteY2-426" fmla="*/ 18938 h 23168"/>
              <a:gd name="connsiteX3-427" fmla="*/ 17591 w 21676"/>
              <a:gd name="connsiteY3-428" fmla="*/ 19806 h 23168"/>
              <a:gd name="connsiteX4-429" fmla="*/ 8469 w 21676"/>
              <a:gd name="connsiteY4-430" fmla="*/ 23038 h 23168"/>
              <a:gd name="connsiteX5-431" fmla="*/ 1 w 21676"/>
              <a:gd name="connsiteY5-432" fmla="*/ 18757 h 23168"/>
              <a:gd name="connsiteX6-433" fmla="*/ 76 w 21676"/>
              <a:gd name="connsiteY6-434" fmla="*/ 0 h 23168"/>
              <a:gd name="connsiteX0-435" fmla="*/ 76 w 21676"/>
              <a:gd name="connsiteY0-436" fmla="*/ 0 h 23168"/>
              <a:gd name="connsiteX1-437" fmla="*/ 21676 w 21676"/>
              <a:gd name="connsiteY1-438" fmla="*/ 0 h 23168"/>
              <a:gd name="connsiteX2-439" fmla="*/ 21625 w 21676"/>
              <a:gd name="connsiteY2-440" fmla="*/ 18938 h 23168"/>
              <a:gd name="connsiteX3-441" fmla="*/ 17591 w 21676"/>
              <a:gd name="connsiteY3-442" fmla="*/ 19806 h 23168"/>
              <a:gd name="connsiteX4-443" fmla="*/ 8469 w 21676"/>
              <a:gd name="connsiteY4-444" fmla="*/ 23038 h 23168"/>
              <a:gd name="connsiteX5-445" fmla="*/ 1 w 21676"/>
              <a:gd name="connsiteY5-446" fmla="*/ 18757 h 23168"/>
              <a:gd name="connsiteX6-447" fmla="*/ 76 w 21676"/>
              <a:gd name="connsiteY6-448" fmla="*/ 0 h 2316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41" y="connsiteY5-42"/>
              </a:cxn>
              <a:cxn ang="0">
                <a:pos x="connsiteX6-55" y="connsiteY6-56"/>
              </a:cxn>
            </a:cxnLst>
            <a:rect l="l" t="t" r="r" b="b"/>
            <a:pathLst>
              <a:path w="21676" h="23168">
                <a:moveTo>
                  <a:pt x="76" y="0"/>
                </a:moveTo>
                <a:lnTo>
                  <a:pt x="21676" y="0"/>
                </a:lnTo>
                <a:cubicBezTo>
                  <a:pt x="21642" y="5302"/>
                  <a:pt x="21659" y="13636"/>
                  <a:pt x="21625" y="18938"/>
                </a:cubicBezTo>
                <a:cubicBezTo>
                  <a:pt x="19315" y="18936"/>
                  <a:pt x="19771" y="19028"/>
                  <a:pt x="17591" y="19806"/>
                </a:cubicBezTo>
                <a:cubicBezTo>
                  <a:pt x="14874" y="20859"/>
                  <a:pt x="11082" y="23280"/>
                  <a:pt x="8469" y="23038"/>
                </a:cubicBezTo>
                <a:cubicBezTo>
                  <a:pt x="5856" y="24009"/>
                  <a:pt x="1035" y="19262"/>
                  <a:pt x="1" y="18757"/>
                </a:cubicBezTo>
                <a:cubicBezTo>
                  <a:pt x="-16" y="14256"/>
                  <a:pt x="93" y="4501"/>
                  <a:pt x="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2" tIns="34277" rIns="68552" bIns="34277"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/>
              <a:ea typeface="Arial-Rounded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7E1ED-35EE-4A35-AB1B-C27E8E85F6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BD0CC-E3E2-4331-AA06-EBB8ADD6037D}" type="datetimeFigureOut">
              <a:rPr lang="en-US" smtClean="0"/>
              <a:t>4/3/2022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9F781B-348E-4241-AEB5-EDA391A21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2938E5-D814-47FF-8739-F01A13BC6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34F2D-4F96-4A1A-A648-518B1AFE058E}" type="slidenum">
              <a:rPr lang="en-US" smtClean="0"/>
              <a:t>‹#›</a:t>
            </a:fld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D6C5AC5-4737-4E0C-AF3A-BE5C93980E77}"/>
              </a:ext>
            </a:extLst>
          </p:cNvPr>
          <p:cNvGrpSpPr/>
          <p:nvPr userDrawn="1"/>
        </p:nvGrpSpPr>
        <p:grpSpPr>
          <a:xfrm>
            <a:off x="2222205" y="2224564"/>
            <a:ext cx="9845748" cy="1783150"/>
            <a:chOff x="9566064" y="964372"/>
            <a:chExt cx="5446164" cy="698253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F655384-50D8-4A34-9319-7850232AC3C4}"/>
                </a:ext>
              </a:extLst>
            </p:cNvPr>
            <p:cNvSpPr/>
            <p:nvPr/>
          </p:nvSpPr>
          <p:spPr>
            <a:xfrm rot="416356">
              <a:off x="13066912" y="966823"/>
              <a:ext cx="1945316" cy="695802"/>
            </a:xfrm>
            <a:custGeom>
              <a:avLst/>
              <a:gdLst>
                <a:gd name="connsiteX0" fmla="*/ 0 w 5334000"/>
                <a:gd name="connsiteY0" fmla="*/ 0 h 724766"/>
                <a:gd name="connsiteX1" fmla="*/ 5334000 w 5334000"/>
                <a:gd name="connsiteY1" fmla="*/ 0 h 724766"/>
                <a:gd name="connsiteX2" fmla="*/ 5334000 w 5334000"/>
                <a:gd name="connsiteY2" fmla="*/ 724766 h 724766"/>
                <a:gd name="connsiteX3" fmla="*/ 0 w 5334000"/>
                <a:gd name="connsiteY3" fmla="*/ 724766 h 724766"/>
                <a:gd name="connsiteX4" fmla="*/ 0 w 5334000"/>
                <a:gd name="connsiteY4" fmla="*/ 0 h 724766"/>
                <a:gd name="connsiteX0-1" fmla="*/ 0 w 5334002"/>
                <a:gd name="connsiteY0-2" fmla="*/ 0 h 724766"/>
                <a:gd name="connsiteX1-3" fmla="*/ 5334000 w 5334002"/>
                <a:gd name="connsiteY1-4" fmla="*/ 0 h 724766"/>
                <a:gd name="connsiteX2-5" fmla="*/ 4869873 w 5334002"/>
                <a:gd name="connsiteY2-6" fmla="*/ 506124 h 724766"/>
                <a:gd name="connsiteX3-7" fmla="*/ 5334000 w 5334002"/>
                <a:gd name="connsiteY3-8" fmla="*/ 724766 h 724766"/>
                <a:gd name="connsiteX4-9" fmla="*/ 0 w 5334002"/>
                <a:gd name="connsiteY4-10" fmla="*/ 724766 h 724766"/>
                <a:gd name="connsiteX5" fmla="*/ 0 w 5334002"/>
                <a:gd name="connsiteY5" fmla="*/ 0 h 724766"/>
                <a:gd name="connsiteX0-11" fmla="*/ 0 w 5334002"/>
                <a:gd name="connsiteY0-12" fmla="*/ 0 h 724766"/>
                <a:gd name="connsiteX1-13" fmla="*/ 5334000 w 5334002"/>
                <a:gd name="connsiteY1-14" fmla="*/ 0 h 724766"/>
                <a:gd name="connsiteX2-15" fmla="*/ 4849092 w 5334002"/>
                <a:gd name="connsiteY2-16" fmla="*/ 454170 h 724766"/>
                <a:gd name="connsiteX3-17" fmla="*/ 5334000 w 5334002"/>
                <a:gd name="connsiteY3-18" fmla="*/ 724766 h 724766"/>
                <a:gd name="connsiteX4-19" fmla="*/ 0 w 5334002"/>
                <a:gd name="connsiteY4-20" fmla="*/ 724766 h 724766"/>
                <a:gd name="connsiteX5-21" fmla="*/ 0 w 5334002"/>
                <a:gd name="connsiteY5-22" fmla="*/ 0 h 724766"/>
                <a:gd name="connsiteX0-23" fmla="*/ 0 w 5333999"/>
                <a:gd name="connsiteY0-24" fmla="*/ 0 h 724766"/>
                <a:gd name="connsiteX1-25" fmla="*/ 5334000 w 5333999"/>
                <a:gd name="connsiteY1-26" fmla="*/ 0 h 724766"/>
                <a:gd name="connsiteX2-27" fmla="*/ 3970191 w 5333999"/>
                <a:gd name="connsiteY2-28" fmla="*/ 513468 h 724766"/>
                <a:gd name="connsiteX3-29" fmla="*/ 5334000 w 5333999"/>
                <a:gd name="connsiteY3-30" fmla="*/ 724766 h 724766"/>
                <a:gd name="connsiteX4-31" fmla="*/ 0 w 5333999"/>
                <a:gd name="connsiteY4-32" fmla="*/ 724766 h 724766"/>
                <a:gd name="connsiteX5-33" fmla="*/ 0 w 5333999"/>
                <a:gd name="connsiteY5-34" fmla="*/ 0 h 724766"/>
                <a:gd name="connsiteX0-35" fmla="*/ 0 w 5334002"/>
                <a:gd name="connsiteY0-36" fmla="*/ 0 h 724766"/>
                <a:gd name="connsiteX1-37" fmla="*/ 5334000 w 5334002"/>
                <a:gd name="connsiteY1-38" fmla="*/ 0 h 724766"/>
                <a:gd name="connsiteX2-39" fmla="*/ 4572681 w 5334002"/>
                <a:gd name="connsiteY2-40" fmla="*/ 409907 h 724766"/>
                <a:gd name="connsiteX3-41" fmla="*/ 5334000 w 5334002"/>
                <a:gd name="connsiteY3-42" fmla="*/ 724766 h 724766"/>
                <a:gd name="connsiteX4-43" fmla="*/ 0 w 5334002"/>
                <a:gd name="connsiteY4-44" fmla="*/ 724766 h 724766"/>
                <a:gd name="connsiteX5-45" fmla="*/ 0 w 5334002"/>
                <a:gd name="connsiteY5-46" fmla="*/ 0 h 724766"/>
                <a:gd name="connsiteX0-47" fmla="*/ 0 w 5649495"/>
                <a:gd name="connsiteY0-48" fmla="*/ 0 h 724766"/>
                <a:gd name="connsiteX1-49" fmla="*/ 5649496 w 5649495"/>
                <a:gd name="connsiteY1-50" fmla="*/ 27302 h 724766"/>
                <a:gd name="connsiteX2-51" fmla="*/ 4572681 w 5649495"/>
                <a:gd name="connsiteY2-52" fmla="*/ 409907 h 724766"/>
                <a:gd name="connsiteX3-53" fmla="*/ 5334000 w 5649495"/>
                <a:gd name="connsiteY3-54" fmla="*/ 724766 h 724766"/>
                <a:gd name="connsiteX4-55" fmla="*/ 0 w 5649495"/>
                <a:gd name="connsiteY4-56" fmla="*/ 724766 h 724766"/>
                <a:gd name="connsiteX5-57" fmla="*/ 0 w 5649495"/>
                <a:gd name="connsiteY5-58" fmla="*/ 0 h 724766"/>
                <a:gd name="connsiteX0-59" fmla="*/ -1 w 5673840"/>
                <a:gd name="connsiteY0-60" fmla="*/ 152873 h 697464"/>
                <a:gd name="connsiteX1-61" fmla="*/ 5673841 w 5673840"/>
                <a:gd name="connsiteY1-62" fmla="*/ 0 h 697464"/>
                <a:gd name="connsiteX2-63" fmla="*/ 4597026 w 5673840"/>
                <a:gd name="connsiteY2-64" fmla="*/ 382605 h 697464"/>
                <a:gd name="connsiteX3-65" fmla="*/ 5358345 w 5673840"/>
                <a:gd name="connsiteY3-66" fmla="*/ 697464 h 697464"/>
                <a:gd name="connsiteX4-67" fmla="*/ 24345 w 5673840"/>
                <a:gd name="connsiteY4-68" fmla="*/ 697464 h 697464"/>
                <a:gd name="connsiteX5-69" fmla="*/ -1 w 5673840"/>
                <a:gd name="connsiteY5-70" fmla="*/ 152873 h 697464"/>
                <a:gd name="connsiteX0-71" fmla="*/ -1 w 5673840"/>
                <a:gd name="connsiteY0-72" fmla="*/ 152873 h 697464"/>
                <a:gd name="connsiteX1-73" fmla="*/ 5673841 w 5673840"/>
                <a:gd name="connsiteY1-74" fmla="*/ 0 h 697464"/>
                <a:gd name="connsiteX2-75" fmla="*/ 4597026 w 5673840"/>
                <a:gd name="connsiteY2-76" fmla="*/ 382605 h 697464"/>
                <a:gd name="connsiteX3-77" fmla="*/ 5358345 w 5673840"/>
                <a:gd name="connsiteY3-78" fmla="*/ 697464 h 697464"/>
                <a:gd name="connsiteX4-79" fmla="*/ 6831 w 5673840"/>
                <a:gd name="connsiteY4-80" fmla="*/ 568730 h 697464"/>
                <a:gd name="connsiteX5-81" fmla="*/ -1 w 5673840"/>
                <a:gd name="connsiteY5-82" fmla="*/ 152873 h 697464"/>
                <a:gd name="connsiteX0-83" fmla="*/ -1 w 5673840"/>
                <a:gd name="connsiteY0-84" fmla="*/ 152873 h 661803"/>
                <a:gd name="connsiteX1-85" fmla="*/ 5673841 w 5673840"/>
                <a:gd name="connsiteY1-86" fmla="*/ 0 h 661803"/>
                <a:gd name="connsiteX2-87" fmla="*/ 4597026 w 5673840"/>
                <a:gd name="connsiteY2-88" fmla="*/ 382605 h 661803"/>
                <a:gd name="connsiteX3-89" fmla="*/ 5253439 w 5673840"/>
                <a:gd name="connsiteY3-90" fmla="*/ 661803 h 661803"/>
                <a:gd name="connsiteX4-91" fmla="*/ 6831 w 5673840"/>
                <a:gd name="connsiteY4-92" fmla="*/ 568730 h 661803"/>
                <a:gd name="connsiteX5-93" fmla="*/ -1 w 5673840"/>
                <a:gd name="connsiteY5-94" fmla="*/ 152873 h 66180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5673840" h="661803">
                  <a:moveTo>
                    <a:pt x="-1" y="152873"/>
                  </a:moveTo>
                  <a:lnTo>
                    <a:pt x="5673841" y="0"/>
                  </a:lnTo>
                  <a:cubicBezTo>
                    <a:pt x="5674995" y="102899"/>
                    <a:pt x="4595872" y="279706"/>
                    <a:pt x="4597026" y="382605"/>
                  </a:cubicBezTo>
                  <a:lnTo>
                    <a:pt x="5253439" y="661803"/>
                  </a:lnTo>
                  <a:lnTo>
                    <a:pt x="6831" y="568730"/>
                  </a:lnTo>
                  <a:lnTo>
                    <a:pt x="-1" y="15287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1" tIns="34286" rIns="68571" bIns="34286" spcCol="0" rtlCol="0" anchor="ctr"/>
            <a:lstStyle/>
            <a:p>
              <a:pPr algn="ctr" defTabSz="685800">
                <a:buClrTx/>
                <a:defRPr/>
              </a:pPr>
              <a:endParaRPr lang="en-US" sz="1350" kern="1200">
                <a:solidFill>
                  <a:prstClr val="white"/>
                </a:solidFill>
                <a:latin typeface="Calibri"/>
                <a:ea typeface="Arial-Rounded"/>
              </a:endParaRPr>
            </a:p>
          </p:txBody>
        </p:sp>
        <p:sp>
          <p:nvSpPr>
            <p:cNvPr id="12" name="Rectangle 10">
              <a:extLst>
                <a:ext uri="{FF2B5EF4-FFF2-40B4-BE49-F238E27FC236}">
                  <a16:creationId xmlns:a16="http://schemas.microsoft.com/office/drawing/2014/main" id="{61F8DAC8-BEF5-47CE-809B-214CCD5FC825}"/>
                </a:ext>
              </a:extLst>
            </p:cNvPr>
            <p:cNvSpPr/>
            <p:nvPr/>
          </p:nvSpPr>
          <p:spPr>
            <a:xfrm>
              <a:off x="9566064" y="964372"/>
              <a:ext cx="5334002" cy="646524"/>
            </a:xfrm>
            <a:custGeom>
              <a:avLst/>
              <a:gdLst>
                <a:gd name="connsiteX0" fmla="*/ 0 w 5334000"/>
                <a:gd name="connsiteY0" fmla="*/ 0 h 724766"/>
                <a:gd name="connsiteX1" fmla="*/ 5334000 w 5334000"/>
                <a:gd name="connsiteY1" fmla="*/ 0 h 724766"/>
                <a:gd name="connsiteX2" fmla="*/ 5334000 w 5334000"/>
                <a:gd name="connsiteY2" fmla="*/ 724766 h 724766"/>
                <a:gd name="connsiteX3" fmla="*/ 0 w 5334000"/>
                <a:gd name="connsiteY3" fmla="*/ 724766 h 724766"/>
                <a:gd name="connsiteX4" fmla="*/ 0 w 5334000"/>
                <a:gd name="connsiteY4" fmla="*/ 0 h 724766"/>
                <a:gd name="connsiteX0-1" fmla="*/ 0 w 5334002"/>
                <a:gd name="connsiteY0-2" fmla="*/ 0 h 724766"/>
                <a:gd name="connsiteX1-3" fmla="*/ 5334000 w 5334002"/>
                <a:gd name="connsiteY1-4" fmla="*/ 0 h 724766"/>
                <a:gd name="connsiteX2-5" fmla="*/ 4869873 w 5334002"/>
                <a:gd name="connsiteY2-6" fmla="*/ 506124 h 724766"/>
                <a:gd name="connsiteX3-7" fmla="*/ 5334000 w 5334002"/>
                <a:gd name="connsiteY3-8" fmla="*/ 724766 h 724766"/>
                <a:gd name="connsiteX4-9" fmla="*/ 0 w 5334002"/>
                <a:gd name="connsiteY4-10" fmla="*/ 724766 h 724766"/>
                <a:gd name="connsiteX5" fmla="*/ 0 w 5334002"/>
                <a:gd name="connsiteY5" fmla="*/ 0 h 724766"/>
                <a:gd name="connsiteX0-11" fmla="*/ 0 w 5334002"/>
                <a:gd name="connsiteY0-12" fmla="*/ 0 h 724766"/>
                <a:gd name="connsiteX1-13" fmla="*/ 5334000 w 5334002"/>
                <a:gd name="connsiteY1-14" fmla="*/ 0 h 724766"/>
                <a:gd name="connsiteX2-15" fmla="*/ 4849092 w 5334002"/>
                <a:gd name="connsiteY2-16" fmla="*/ 454170 h 724766"/>
                <a:gd name="connsiteX3-17" fmla="*/ 5334000 w 5334002"/>
                <a:gd name="connsiteY3-18" fmla="*/ 724766 h 724766"/>
                <a:gd name="connsiteX4-19" fmla="*/ 0 w 5334002"/>
                <a:gd name="connsiteY4-20" fmla="*/ 724766 h 724766"/>
                <a:gd name="connsiteX5-21" fmla="*/ 0 w 5334002"/>
                <a:gd name="connsiteY5-22" fmla="*/ 0 h 72476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5334002" h="724766">
                  <a:moveTo>
                    <a:pt x="0" y="0"/>
                  </a:moveTo>
                  <a:lnTo>
                    <a:pt x="5334000" y="0"/>
                  </a:lnTo>
                  <a:cubicBezTo>
                    <a:pt x="5335154" y="102899"/>
                    <a:pt x="4847938" y="351271"/>
                    <a:pt x="4849092" y="454170"/>
                  </a:cubicBezTo>
                  <a:lnTo>
                    <a:pt x="5334000" y="724766"/>
                  </a:lnTo>
                  <a:lnTo>
                    <a:pt x="0" y="724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1" tIns="34286" rIns="68571" bIns="34286" spcCol="0" rtlCol="0" anchor="ctr"/>
            <a:lstStyle/>
            <a:p>
              <a:pPr algn="ctr" defTabSz="685800">
                <a:buClrTx/>
                <a:defRPr/>
              </a:pPr>
              <a:endParaRPr lang="en-US" sz="1350" kern="1200">
                <a:solidFill>
                  <a:prstClr val="white"/>
                </a:solidFill>
                <a:latin typeface="Calibri"/>
                <a:ea typeface="Arial-Rounded"/>
              </a:endParaRPr>
            </a:p>
          </p:txBody>
        </p:sp>
        <p:sp>
          <p:nvSpPr>
            <p:cNvPr id="13" name="Rectangle 10">
              <a:extLst>
                <a:ext uri="{FF2B5EF4-FFF2-40B4-BE49-F238E27FC236}">
                  <a16:creationId xmlns:a16="http://schemas.microsoft.com/office/drawing/2014/main" id="{F092A2B4-2FAA-4A47-9149-9FA895BC8381}"/>
                </a:ext>
              </a:extLst>
            </p:cNvPr>
            <p:cNvSpPr/>
            <p:nvPr/>
          </p:nvSpPr>
          <p:spPr>
            <a:xfrm>
              <a:off x="9623715" y="1023319"/>
              <a:ext cx="5049983" cy="543791"/>
            </a:xfrm>
            <a:custGeom>
              <a:avLst/>
              <a:gdLst>
                <a:gd name="connsiteX0" fmla="*/ 0 w 5334000"/>
                <a:gd name="connsiteY0" fmla="*/ 0 h 724766"/>
                <a:gd name="connsiteX1" fmla="*/ 5334000 w 5334000"/>
                <a:gd name="connsiteY1" fmla="*/ 0 h 724766"/>
                <a:gd name="connsiteX2" fmla="*/ 5334000 w 5334000"/>
                <a:gd name="connsiteY2" fmla="*/ 724766 h 724766"/>
                <a:gd name="connsiteX3" fmla="*/ 0 w 5334000"/>
                <a:gd name="connsiteY3" fmla="*/ 724766 h 724766"/>
                <a:gd name="connsiteX4" fmla="*/ 0 w 5334000"/>
                <a:gd name="connsiteY4" fmla="*/ 0 h 724766"/>
                <a:gd name="connsiteX0-1" fmla="*/ 0 w 5334002"/>
                <a:gd name="connsiteY0-2" fmla="*/ 0 h 724766"/>
                <a:gd name="connsiteX1-3" fmla="*/ 5334000 w 5334002"/>
                <a:gd name="connsiteY1-4" fmla="*/ 0 h 724766"/>
                <a:gd name="connsiteX2-5" fmla="*/ 4869873 w 5334002"/>
                <a:gd name="connsiteY2-6" fmla="*/ 506124 h 724766"/>
                <a:gd name="connsiteX3-7" fmla="*/ 5334000 w 5334002"/>
                <a:gd name="connsiteY3-8" fmla="*/ 724766 h 724766"/>
                <a:gd name="connsiteX4-9" fmla="*/ 0 w 5334002"/>
                <a:gd name="connsiteY4-10" fmla="*/ 724766 h 724766"/>
                <a:gd name="connsiteX5" fmla="*/ 0 w 5334002"/>
                <a:gd name="connsiteY5" fmla="*/ 0 h 724766"/>
                <a:gd name="connsiteX0-11" fmla="*/ 0 w 5334002"/>
                <a:gd name="connsiteY0-12" fmla="*/ 0 h 724766"/>
                <a:gd name="connsiteX1-13" fmla="*/ 5334000 w 5334002"/>
                <a:gd name="connsiteY1-14" fmla="*/ 0 h 724766"/>
                <a:gd name="connsiteX2-15" fmla="*/ 4849092 w 5334002"/>
                <a:gd name="connsiteY2-16" fmla="*/ 454170 h 724766"/>
                <a:gd name="connsiteX3-17" fmla="*/ 5334000 w 5334002"/>
                <a:gd name="connsiteY3-18" fmla="*/ 724766 h 724766"/>
                <a:gd name="connsiteX4-19" fmla="*/ 0 w 5334002"/>
                <a:gd name="connsiteY4-20" fmla="*/ 724766 h 724766"/>
                <a:gd name="connsiteX5-21" fmla="*/ 0 w 5334002"/>
                <a:gd name="connsiteY5-22" fmla="*/ 0 h 72476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5334002" h="724766">
                  <a:moveTo>
                    <a:pt x="0" y="0"/>
                  </a:moveTo>
                  <a:lnTo>
                    <a:pt x="5334000" y="0"/>
                  </a:lnTo>
                  <a:cubicBezTo>
                    <a:pt x="5335154" y="102899"/>
                    <a:pt x="4847938" y="351271"/>
                    <a:pt x="4849092" y="454170"/>
                  </a:cubicBezTo>
                  <a:lnTo>
                    <a:pt x="5334000" y="724766"/>
                  </a:lnTo>
                  <a:lnTo>
                    <a:pt x="0" y="724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1" tIns="34286" rIns="68571" bIns="34286" spcCol="0" rtlCol="0" anchor="ctr"/>
            <a:lstStyle/>
            <a:p>
              <a:pPr algn="ctr" defTabSz="685800">
                <a:buClrTx/>
                <a:defRPr/>
              </a:pPr>
              <a:endParaRPr lang="en-US" sz="1350" kern="1200">
                <a:solidFill>
                  <a:prstClr val="white"/>
                </a:solidFill>
                <a:latin typeface="Calibri"/>
                <a:ea typeface="Arial-Rounded"/>
              </a:endParaRPr>
            </a:p>
          </p:txBody>
        </p:sp>
      </p:grpSp>
      <p:sp>
        <p:nvSpPr>
          <p:cNvPr id="17" name="Rectangle 17">
            <a:extLst>
              <a:ext uri="{FF2B5EF4-FFF2-40B4-BE49-F238E27FC236}">
                <a16:creationId xmlns:a16="http://schemas.microsoft.com/office/drawing/2014/main" id="{AB5ABAEB-B6DE-4128-ACA3-6591223A9BC3}"/>
              </a:ext>
            </a:extLst>
          </p:cNvPr>
          <p:cNvSpPr/>
          <p:nvPr userDrawn="1"/>
        </p:nvSpPr>
        <p:spPr>
          <a:xfrm>
            <a:off x="121324" y="2161349"/>
            <a:ext cx="1545885" cy="1761680"/>
          </a:xfrm>
          <a:custGeom>
            <a:avLst/>
            <a:gdLst>
              <a:gd name="connsiteX0" fmla="*/ 0 w 1371600"/>
              <a:gd name="connsiteY0" fmla="*/ 0 h 1295400"/>
              <a:gd name="connsiteX1" fmla="*/ 1371600 w 1371600"/>
              <a:gd name="connsiteY1" fmla="*/ 0 h 1295400"/>
              <a:gd name="connsiteX2" fmla="*/ 1371600 w 1371600"/>
              <a:gd name="connsiteY2" fmla="*/ 1295400 h 1295400"/>
              <a:gd name="connsiteX3" fmla="*/ 0 w 1371600"/>
              <a:gd name="connsiteY3" fmla="*/ 1295400 h 1295400"/>
              <a:gd name="connsiteX4" fmla="*/ 0 w 1371600"/>
              <a:gd name="connsiteY4" fmla="*/ 0 h 1295400"/>
              <a:gd name="connsiteX0-1" fmla="*/ 6 w 1371606"/>
              <a:gd name="connsiteY0-2" fmla="*/ 0 h 1295400"/>
              <a:gd name="connsiteX1-3" fmla="*/ 1371606 w 1371606"/>
              <a:gd name="connsiteY1-4" fmla="*/ 0 h 1295400"/>
              <a:gd name="connsiteX2-5" fmla="*/ 1371606 w 1371606"/>
              <a:gd name="connsiteY2-6" fmla="*/ 1295400 h 1295400"/>
              <a:gd name="connsiteX3-7" fmla="*/ 6 w 1371606"/>
              <a:gd name="connsiteY3-8" fmla="*/ 1295400 h 1295400"/>
              <a:gd name="connsiteX4-9" fmla="*/ 630388 w 1371606"/>
              <a:gd name="connsiteY4-10" fmla="*/ 609600 h 1295400"/>
              <a:gd name="connsiteX5" fmla="*/ 6 w 1371606"/>
              <a:gd name="connsiteY5" fmla="*/ 0 h 1295400"/>
              <a:gd name="connsiteX0-11" fmla="*/ 9 w 1371609"/>
              <a:gd name="connsiteY0-12" fmla="*/ 0 h 1295400"/>
              <a:gd name="connsiteX1-13" fmla="*/ 1371609 w 1371609"/>
              <a:gd name="connsiteY1-14" fmla="*/ 0 h 1295400"/>
              <a:gd name="connsiteX2-15" fmla="*/ 1371609 w 1371609"/>
              <a:gd name="connsiteY2-16" fmla="*/ 1295400 h 1295400"/>
              <a:gd name="connsiteX3-17" fmla="*/ 9 w 1371609"/>
              <a:gd name="connsiteY3-18" fmla="*/ 1295400 h 1295400"/>
              <a:gd name="connsiteX4-19" fmla="*/ 434971 w 1371609"/>
              <a:gd name="connsiteY4-20" fmla="*/ 564951 h 1295400"/>
              <a:gd name="connsiteX5-21" fmla="*/ 9 w 1371609"/>
              <a:gd name="connsiteY5-22" fmla="*/ 0 h 1295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1371609" h="1295400">
                <a:moveTo>
                  <a:pt x="9" y="0"/>
                </a:moveTo>
                <a:lnTo>
                  <a:pt x="1371609" y="0"/>
                </a:lnTo>
                <a:lnTo>
                  <a:pt x="1371609" y="1295400"/>
                </a:lnTo>
                <a:lnTo>
                  <a:pt x="9" y="1295400"/>
                </a:lnTo>
                <a:cubicBezTo>
                  <a:pt x="-2300" y="1071418"/>
                  <a:pt x="437280" y="788933"/>
                  <a:pt x="434971" y="564951"/>
                </a:cubicBezTo>
                <a:lnTo>
                  <a:pt x="9" y="0"/>
                </a:lnTo>
                <a:close/>
              </a:path>
            </a:pathLst>
          </a:custGeom>
          <a:solidFill>
            <a:srgbClr val="F79646"/>
          </a:solidFill>
          <a:ln w="25400" cap="flat" cmpd="sng" algn="ctr">
            <a:solidFill>
              <a:srgbClr val="F79646">
                <a:lumMod val="60000"/>
                <a:lumOff val="4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Arial-Rounded"/>
              <a:cs typeface="+mn-cs"/>
              <a:sym typeface="Arial"/>
            </a:endParaRPr>
          </a:p>
        </p:txBody>
      </p:sp>
      <p:sp>
        <p:nvSpPr>
          <p:cNvPr id="14" name="Rectangle 16">
            <a:extLst>
              <a:ext uri="{FF2B5EF4-FFF2-40B4-BE49-F238E27FC236}">
                <a16:creationId xmlns:a16="http://schemas.microsoft.com/office/drawing/2014/main" id="{51DF8B52-6FB7-427D-B981-7B81EC39B6C8}"/>
              </a:ext>
            </a:extLst>
          </p:cNvPr>
          <p:cNvSpPr/>
          <p:nvPr userDrawn="1"/>
        </p:nvSpPr>
        <p:spPr>
          <a:xfrm>
            <a:off x="418553" y="2224564"/>
            <a:ext cx="1394416" cy="1581352"/>
          </a:xfrm>
          <a:custGeom>
            <a:avLst/>
            <a:gdLst>
              <a:gd name="connsiteX0" fmla="*/ 0 w 1246092"/>
              <a:gd name="connsiteY0" fmla="*/ 0 h 1219200"/>
              <a:gd name="connsiteX1" fmla="*/ 1246092 w 1246092"/>
              <a:gd name="connsiteY1" fmla="*/ 0 h 1219200"/>
              <a:gd name="connsiteX2" fmla="*/ 1246092 w 1246092"/>
              <a:gd name="connsiteY2" fmla="*/ 1219200 h 1219200"/>
              <a:gd name="connsiteX3" fmla="*/ 0 w 1246092"/>
              <a:gd name="connsiteY3" fmla="*/ 1219200 h 1219200"/>
              <a:gd name="connsiteX4" fmla="*/ 0 w 1246092"/>
              <a:gd name="connsiteY4" fmla="*/ 0 h 1219200"/>
              <a:gd name="connsiteX0-1" fmla="*/ 307 w 1246399"/>
              <a:gd name="connsiteY0-2" fmla="*/ 0 h 1219200"/>
              <a:gd name="connsiteX1-3" fmla="*/ 1246399 w 1246399"/>
              <a:gd name="connsiteY1-4" fmla="*/ 0 h 1219200"/>
              <a:gd name="connsiteX2-5" fmla="*/ 1246399 w 1246399"/>
              <a:gd name="connsiteY2-6" fmla="*/ 1219200 h 1219200"/>
              <a:gd name="connsiteX3-7" fmla="*/ 307 w 1246399"/>
              <a:gd name="connsiteY3-8" fmla="*/ 1219200 h 1219200"/>
              <a:gd name="connsiteX4-9" fmla="*/ 7234 w 1246399"/>
              <a:gd name="connsiteY4-10" fmla="*/ 41564 h 1219200"/>
              <a:gd name="connsiteX5" fmla="*/ 307 w 1246399"/>
              <a:gd name="connsiteY5" fmla="*/ 0 h 1219200"/>
              <a:gd name="connsiteX0-11" fmla="*/ 307 w 1246399"/>
              <a:gd name="connsiteY0-12" fmla="*/ 0 h 1219200"/>
              <a:gd name="connsiteX1-13" fmla="*/ 1246399 w 1246399"/>
              <a:gd name="connsiteY1-14" fmla="*/ 0 h 1219200"/>
              <a:gd name="connsiteX2-15" fmla="*/ 1246399 w 1246399"/>
              <a:gd name="connsiteY2-16" fmla="*/ 1219200 h 1219200"/>
              <a:gd name="connsiteX3-17" fmla="*/ 307 w 1246399"/>
              <a:gd name="connsiteY3-18" fmla="*/ 1219200 h 1219200"/>
              <a:gd name="connsiteX4-19" fmla="*/ 7234 w 1246399"/>
              <a:gd name="connsiteY4-20" fmla="*/ 41564 h 1219200"/>
              <a:gd name="connsiteX5-21" fmla="*/ 307 w 1246399"/>
              <a:gd name="connsiteY5-22" fmla="*/ 0 h 1219200"/>
              <a:gd name="connsiteX0-23" fmla="*/ 3 w 1246095"/>
              <a:gd name="connsiteY0-24" fmla="*/ 0 h 1219200"/>
              <a:gd name="connsiteX1-25" fmla="*/ 1246095 w 1246095"/>
              <a:gd name="connsiteY1-26" fmla="*/ 0 h 1219200"/>
              <a:gd name="connsiteX2-27" fmla="*/ 1246095 w 1246095"/>
              <a:gd name="connsiteY2-28" fmla="*/ 1219200 h 1219200"/>
              <a:gd name="connsiteX3-29" fmla="*/ 3 w 1246095"/>
              <a:gd name="connsiteY3-30" fmla="*/ 1219200 h 1219200"/>
              <a:gd name="connsiteX4-31" fmla="*/ 6930 w 1246095"/>
              <a:gd name="connsiteY4-32" fmla="*/ 41564 h 1219200"/>
              <a:gd name="connsiteX5-33" fmla="*/ 3 w 1246095"/>
              <a:gd name="connsiteY5-34" fmla="*/ 0 h 1219200"/>
              <a:gd name="connsiteX0-35" fmla="*/ 11917 w 1258009"/>
              <a:gd name="connsiteY0-36" fmla="*/ 0 h 1219200"/>
              <a:gd name="connsiteX1-37" fmla="*/ 1258009 w 1258009"/>
              <a:gd name="connsiteY1-38" fmla="*/ 0 h 1219200"/>
              <a:gd name="connsiteX2-39" fmla="*/ 1258009 w 1258009"/>
              <a:gd name="connsiteY2-40" fmla="*/ 1219200 h 1219200"/>
              <a:gd name="connsiteX3-41" fmla="*/ 11917 w 1258009"/>
              <a:gd name="connsiteY3-42" fmla="*/ 1219200 h 1219200"/>
              <a:gd name="connsiteX4-43" fmla="*/ 441405 w 1258009"/>
              <a:gd name="connsiteY4-44" fmla="*/ 625256 h 1219200"/>
              <a:gd name="connsiteX5-45" fmla="*/ 18844 w 1258009"/>
              <a:gd name="connsiteY5-46" fmla="*/ 41564 h 1219200"/>
              <a:gd name="connsiteX6" fmla="*/ 11917 w 1258009"/>
              <a:gd name="connsiteY6" fmla="*/ 0 h 1219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" y="connsiteY6"/>
              </a:cxn>
            </a:cxnLst>
            <a:rect l="l" t="t" r="r" b="b"/>
            <a:pathLst>
              <a:path w="1258009" h="1219200">
                <a:moveTo>
                  <a:pt x="11917" y="0"/>
                </a:moveTo>
                <a:lnTo>
                  <a:pt x="1258009" y="0"/>
                </a:lnTo>
                <a:lnTo>
                  <a:pt x="1258009" y="1219200"/>
                </a:lnTo>
                <a:lnTo>
                  <a:pt x="11917" y="1219200"/>
                </a:lnTo>
                <a:cubicBezTo>
                  <a:pt x="-84929" y="1123024"/>
                  <a:pt x="440251" y="821529"/>
                  <a:pt x="441405" y="625256"/>
                </a:cubicBezTo>
                <a:cubicBezTo>
                  <a:pt x="442560" y="428983"/>
                  <a:pt x="129680" y="148589"/>
                  <a:pt x="18844" y="41564"/>
                </a:cubicBezTo>
                <a:lnTo>
                  <a:pt x="11917" y="0"/>
                </a:ln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 dirty="0">
              <a:solidFill>
                <a:prstClr val="white"/>
              </a:solidFill>
              <a:latin typeface="Calibri"/>
              <a:ea typeface="Arial-Rounded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0C2327F-772D-471F-A831-A1DEF1E65AF1}"/>
              </a:ext>
            </a:extLst>
          </p:cNvPr>
          <p:cNvGrpSpPr/>
          <p:nvPr userDrawn="1"/>
        </p:nvGrpSpPr>
        <p:grpSpPr>
          <a:xfrm>
            <a:off x="825316" y="2087841"/>
            <a:ext cx="1861680" cy="1924493"/>
            <a:chOff x="1149549" y="1066515"/>
            <a:chExt cx="992332" cy="992332"/>
          </a:xfrm>
          <a:solidFill>
            <a:srgbClr val="F79646">
              <a:lumMod val="75000"/>
            </a:srgbClr>
          </a:solidFill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53C7C092-C2E1-4EAB-81DD-9FBC247ABEE4}"/>
                </a:ext>
              </a:extLst>
            </p:cNvPr>
            <p:cNvSpPr/>
            <p:nvPr/>
          </p:nvSpPr>
          <p:spPr>
            <a:xfrm>
              <a:off x="1149549" y="1066515"/>
              <a:ext cx="992332" cy="992332"/>
            </a:xfrm>
            <a:prstGeom prst="ellipse">
              <a:avLst/>
            </a:prstGeom>
            <a:grp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Arial-Rounded"/>
                <a:cs typeface="+mn-cs"/>
                <a:sym typeface="Arial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B55C85B9-5AD0-477D-800F-329C4602AFE8}"/>
                </a:ext>
              </a:extLst>
            </p:cNvPr>
            <p:cNvSpPr/>
            <p:nvPr/>
          </p:nvSpPr>
          <p:spPr>
            <a:xfrm>
              <a:off x="1188515" y="1081392"/>
              <a:ext cx="914400" cy="914400"/>
            </a:xfrm>
            <a:prstGeom prst="ellipse">
              <a:avLst/>
            </a:prstGeom>
            <a:grp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Arial-Rounded"/>
                <a:cs typeface="+mn-cs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92499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solidFill>
          <a:srgbClr val="E6C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7">
            <a:extLst>
              <a:ext uri="{FF2B5EF4-FFF2-40B4-BE49-F238E27FC236}">
                <a16:creationId xmlns:a16="http://schemas.microsoft.com/office/drawing/2014/main" id="{9F4ACC47-C9C6-4F81-BB25-DACCF7DD0A1C}"/>
              </a:ext>
            </a:extLst>
          </p:cNvPr>
          <p:cNvSpPr/>
          <p:nvPr userDrawn="1"/>
        </p:nvSpPr>
        <p:spPr>
          <a:xfrm>
            <a:off x="280793" y="1122217"/>
            <a:ext cx="11691467" cy="5523131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A889CC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BAE5E4"/>
              </a:solidFill>
              <a:effectLst/>
              <a:uLnTx/>
              <a:uFillTx/>
              <a:latin typeface="Arial-Rounded"/>
              <a:ea typeface="Arial-Rounded"/>
              <a:cs typeface="+mn-cs"/>
              <a:sym typeface="Arial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73B789B-7F2E-4429-A489-1553207A25DE}"/>
              </a:ext>
            </a:extLst>
          </p:cNvPr>
          <p:cNvGrpSpPr/>
          <p:nvPr userDrawn="1"/>
        </p:nvGrpSpPr>
        <p:grpSpPr>
          <a:xfrm>
            <a:off x="377049" y="255821"/>
            <a:ext cx="2630602" cy="2047390"/>
            <a:chOff x="237072" y="234585"/>
            <a:chExt cx="1448294" cy="1448294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E4EE6655-F091-4A19-B7C1-4C7F8015D865}"/>
                </a:ext>
              </a:extLst>
            </p:cNvPr>
            <p:cNvSpPr/>
            <p:nvPr/>
          </p:nvSpPr>
          <p:spPr>
            <a:xfrm>
              <a:off x="237072" y="234585"/>
              <a:ext cx="1448294" cy="1448294"/>
            </a:xfrm>
            <a:prstGeom prst="ellipse">
              <a:avLst/>
            </a:prstGeom>
            <a:solidFill>
              <a:srgbClr val="A889CC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BAE5E4"/>
                </a:solidFill>
                <a:effectLst/>
                <a:uLnTx/>
                <a:uFillTx/>
                <a:latin typeface="Arial-Rounded"/>
                <a:ea typeface="Arial-Rounded"/>
                <a:cs typeface="+mn-cs"/>
                <a:sym typeface="Arial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181BBDEA-EA5F-44EB-9888-7D77B1301735}"/>
                </a:ext>
              </a:extLst>
            </p:cNvPr>
            <p:cNvSpPr/>
            <p:nvPr/>
          </p:nvSpPr>
          <p:spPr>
            <a:xfrm>
              <a:off x="283311" y="280824"/>
              <a:ext cx="1355815" cy="1355815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BAE5E4"/>
                </a:solidFill>
                <a:effectLst/>
                <a:uLnTx/>
                <a:uFillTx/>
                <a:latin typeface="Arial-Rounded"/>
                <a:ea typeface="Arial-Rounded"/>
                <a:cs typeface="+mn-cs"/>
                <a:sym typeface="Arial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7E7A3F90-C945-4A54-87CF-B865A1B2E4B3}"/>
                </a:ext>
              </a:extLst>
            </p:cNvPr>
            <p:cNvSpPr/>
            <p:nvPr/>
          </p:nvSpPr>
          <p:spPr>
            <a:xfrm>
              <a:off x="254348" y="252246"/>
              <a:ext cx="1419087" cy="1419087"/>
            </a:xfrm>
            <a:prstGeom prst="ellipse">
              <a:avLst/>
            </a:prstGeom>
            <a:noFill/>
            <a:ln w="9525" cap="flat" cmpd="sng" algn="ctr">
              <a:solidFill>
                <a:srgbClr val="BAE5E4">
                  <a:lumMod val="25000"/>
                </a:srgbClr>
              </a:solidFill>
              <a:prstDash val="das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BAE5E4"/>
                </a:solidFill>
                <a:effectLst/>
                <a:uLnTx/>
                <a:uFillTx/>
                <a:latin typeface="Arial-Rounded"/>
                <a:ea typeface="Arial-Rounded"/>
                <a:cs typeface="+mn-cs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876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solidFill>
          <a:srgbClr val="E6C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7">
            <a:extLst>
              <a:ext uri="{FF2B5EF4-FFF2-40B4-BE49-F238E27FC236}">
                <a16:creationId xmlns:a16="http://schemas.microsoft.com/office/drawing/2014/main" id="{9F4ACC47-C9C6-4F81-BB25-DACCF7DD0A1C}"/>
              </a:ext>
            </a:extLst>
          </p:cNvPr>
          <p:cNvSpPr/>
          <p:nvPr userDrawn="1"/>
        </p:nvSpPr>
        <p:spPr>
          <a:xfrm>
            <a:off x="280793" y="1122217"/>
            <a:ext cx="11691467" cy="5523131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A889CC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BAE5E4"/>
              </a:solidFill>
              <a:effectLst/>
              <a:uLnTx/>
              <a:uFillTx/>
              <a:latin typeface="Arial-Rounded"/>
              <a:ea typeface="Arial-Rounded"/>
              <a:cs typeface="+mn-cs"/>
              <a:sym typeface="Arial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73B789B-7F2E-4429-A489-1553207A25DE}"/>
              </a:ext>
            </a:extLst>
          </p:cNvPr>
          <p:cNvGrpSpPr/>
          <p:nvPr userDrawn="1"/>
        </p:nvGrpSpPr>
        <p:grpSpPr>
          <a:xfrm>
            <a:off x="377049" y="255821"/>
            <a:ext cx="2630602" cy="2047390"/>
            <a:chOff x="237072" y="234585"/>
            <a:chExt cx="1448294" cy="1448294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E4EE6655-F091-4A19-B7C1-4C7F8015D865}"/>
                </a:ext>
              </a:extLst>
            </p:cNvPr>
            <p:cNvSpPr/>
            <p:nvPr/>
          </p:nvSpPr>
          <p:spPr>
            <a:xfrm>
              <a:off x="237072" y="234585"/>
              <a:ext cx="1448294" cy="1448294"/>
            </a:xfrm>
            <a:prstGeom prst="ellipse">
              <a:avLst/>
            </a:prstGeom>
            <a:solidFill>
              <a:srgbClr val="A889CC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BAE5E4"/>
                </a:solidFill>
                <a:effectLst/>
                <a:uLnTx/>
                <a:uFillTx/>
                <a:latin typeface="Arial-Rounded"/>
                <a:ea typeface="Arial-Rounded"/>
                <a:cs typeface="+mn-cs"/>
                <a:sym typeface="Arial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181BBDEA-EA5F-44EB-9888-7D77B1301735}"/>
                </a:ext>
              </a:extLst>
            </p:cNvPr>
            <p:cNvSpPr/>
            <p:nvPr/>
          </p:nvSpPr>
          <p:spPr>
            <a:xfrm>
              <a:off x="283311" y="280824"/>
              <a:ext cx="1355815" cy="1355815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BAE5E4"/>
                </a:solidFill>
                <a:effectLst/>
                <a:uLnTx/>
                <a:uFillTx/>
                <a:latin typeface="Arial-Rounded"/>
                <a:ea typeface="Arial-Rounded"/>
                <a:cs typeface="+mn-cs"/>
                <a:sym typeface="Arial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7E7A3F90-C945-4A54-87CF-B865A1B2E4B3}"/>
                </a:ext>
              </a:extLst>
            </p:cNvPr>
            <p:cNvSpPr/>
            <p:nvPr/>
          </p:nvSpPr>
          <p:spPr>
            <a:xfrm>
              <a:off x="254348" y="252246"/>
              <a:ext cx="1419087" cy="1419087"/>
            </a:xfrm>
            <a:prstGeom prst="ellipse">
              <a:avLst/>
            </a:prstGeom>
            <a:noFill/>
            <a:ln w="9525" cap="flat" cmpd="sng" algn="ctr">
              <a:solidFill>
                <a:srgbClr val="BAE5E4">
                  <a:lumMod val="25000"/>
                </a:srgbClr>
              </a:solidFill>
              <a:prstDash val="das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BAE5E4"/>
                </a:solidFill>
                <a:effectLst/>
                <a:uLnTx/>
                <a:uFillTx/>
                <a:latin typeface="Arial-Rounded"/>
                <a:ea typeface="Arial-Rounded"/>
                <a:cs typeface="+mn-cs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909787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077731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rgbClr val="FFE5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C413F-1C14-4F01-95DF-C21A0294F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23D60F7-56F1-4181-BD85-F81551044A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BD0CC-E3E2-4331-AA06-EBB8ADD6037D}" type="datetimeFigureOut">
              <a:rPr lang="en-US" smtClean="0"/>
              <a:t>4/3/2022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DF30DBA-58E9-471D-B31C-7704066C10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A268F58-8D48-4EEB-8630-35022767B4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34F2D-4F96-4A1A-A648-518B1AFE058E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reeform 17">
            <a:extLst>
              <a:ext uri="{FF2B5EF4-FFF2-40B4-BE49-F238E27FC236}">
                <a16:creationId xmlns:a16="http://schemas.microsoft.com/office/drawing/2014/main" id="{11AD8B8B-499E-4064-9606-1DD7568A748C}"/>
              </a:ext>
            </a:extLst>
          </p:cNvPr>
          <p:cNvSpPr/>
          <p:nvPr userDrawn="1"/>
        </p:nvSpPr>
        <p:spPr>
          <a:xfrm>
            <a:off x="280793" y="1122217"/>
            <a:ext cx="11697847" cy="5599257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C7D77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BAE5E4"/>
              </a:solidFill>
              <a:effectLst/>
              <a:uLnTx/>
              <a:uFillTx/>
              <a:latin typeface="Arial-Rounded"/>
              <a:ea typeface="Arial-Rounded"/>
              <a:cs typeface="+mn-cs"/>
              <a:sym typeface="Arial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4D309D3-D471-4F60-BAF5-84FC57DE863F}"/>
              </a:ext>
            </a:extLst>
          </p:cNvPr>
          <p:cNvGrpSpPr/>
          <p:nvPr userDrawn="1"/>
        </p:nvGrpSpPr>
        <p:grpSpPr>
          <a:xfrm>
            <a:off x="377049" y="255821"/>
            <a:ext cx="2632037" cy="2075610"/>
            <a:chOff x="237072" y="234585"/>
            <a:chExt cx="1448294" cy="1448294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79D3C1B0-FB97-45E0-B76D-1C8A801FEE3A}"/>
                </a:ext>
              </a:extLst>
            </p:cNvPr>
            <p:cNvSpPr/>
            <p:nvPr/>
          </p:nvSpPr>
          <p:spPr>
            <a:xfrm>
              <a:off x="237072" y="234585"/>
              <a:ext cx="1448294" cy="1448294"/>
            </a:xfrm>
            <a:prstGeom prst="ellipse">
              <a:avLst/>
            </a:prstGeom>
            <a:solidFill>
              <a:srgbClr val="FC7D77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BAE5E4"/>
                </a:solidFill>
                <a:effectLst/>
                <a:uLnTx/>
                <a:uFillTx/>
                <a:latin typeface="Arial-Rounded"/>
                <a:ea typeface="Arial-Rounded"/>
                <a:cs typeface="+mn-cs"/>
                <a:sym typeface="Arial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4794393D-301C-4659-BBCA-281D2C010711}"/>
                </a:ext>
              </a:extLst>
            </p:cNvPr>
            <p:cNvSpPr/>
            <p:nvPr/>
          </p:nvSpPr>
          <p:spPr>
            <a:xfrm>
              <a:off x="283311" y="280824"/>
              <a:ext cx="1355815" cy="1355815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BAE5E4"/>
                </a:solidFill>
                <a:effectLst/>
                <a:uLnTx/>
                <a:uFillTx/>
                <a:latin typeface="Arial-Rounded"/>
                <a:ea typeface="Arial-Rounded"/>
                <a:cs typeface="+mn-cs"/>
                <a:sym typeface="Arial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50A22E59-CF8B-4136-A69F-75E63F01160F}"/>
                </a:ext>
              </a:extLst>
            </p:cNvPr>
            <p:cNvSpPr/>
            <p:nvPr/>
          </p:nvSpPr>
          <p:spPr>
            <a:xfrm>
              <a:off x="244823" y="242721"/>
              <a:ext cx="1419087" cy="1419087"/>
            </a:xfrm>
            <a:prstGeom prst="ellipse">
              <a:avLst/>
            </a:prstGeom>
            <a:noFill/>
            <a:ln w="9525" cap="flat" cmpd="sng" algn="ctr">
              <a:solidFill>
                <a:srgbClr val="BAE5E4">
                  <a:lumMod val="25000"/>
                </a:srgbClr>
              </a:solidFill>
              <a:prstDash val="das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BAE5E4"/>
                </a:solidFill>
                <a:effectLst/>
                <a:uLnTx/>
                <a:uFillTx/>
                <a:latin typeface="Arial-Rounded"/>
                <a:ea typeface="Arial-Rounded"/>
                <a:cs typeface="+mn-cs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7034087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278327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7">
            <a:extLst>
              <a:ext uri="{FF2B5EF4-FFF2-40B4-BE49-F238E27FC236}">
                <a16:creationId xmlns:a16="http://schemas.microsoft.com/office/drawing/2014/main" id="{F00510D4-679A-4B44-AFFD-FD1FF3551A62}"/>
              </a:ext>
            </a:extLst>
          </p:cNvPr>
          <p:cNvSpPr/>
          <p:nvPr userDrawn="1"/>
        </p:nvSpPr>
        <p:spPr>
          <a:xfrm>
            <a:off x="280793" y="1122218"/>
            <a:ext cx="11720707" cy="556433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00B05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BAE5E4"/>
              </a:solidFill>
              <a:effectLst/>
              <a:uLnTx/>
              <a:uFillTx/>
              <a:latin typeface="Arial-Rounded"/>
              <a:ea typeface="Arial-Rounded"/>
              <a:cs typeface="+mn-cs"/>
              <a:sym typeface="Arial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2B9509B-2605-49B8-82AA-4026BF3B536B}"/>
              </a:ext>
            </a:extLst>
          </p:cNvPr>
          <p:cNvGrpSpPr/>
          <p:nvPr userDrawn="1"/>
        </p:nvGrpSpPr>
        <p:grpSpPr>
          <a:xfrm>
            <a:off x="377049" y="255820"/>
            <a:ext cx="2637181" cy="2062663"/>
            <a:chOff x="237072" y="234585"/>
            <a:chExt cx="1448294" cy="1448294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7E9B5808-68F7-4A14-A759-6246698FF09F}"/>
                </a:ext>
              </a:extLst>
            </p:cNvPr>
            <p:cNvSpPr/>
            <p:nvPr/>
          </p:nvSpPr>
          <p:spPr>
            <a:xfrm>
              <a:off x="237072" y="234585"/>
              <a:ext cx="1448294" cy="1448294"/>
            </a:xfrm>
            <a:prstGeom prst="ellipse">
              <a:avLst/>
            </a:prstGeom>
            <a:solidFill>
              <a:srgbClr val="B7D57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BAE5E4"/>
                </a:solidFill>
                <a:effectLst/>
                <a:uLnTx/>
                <a:uFillTx/>
                <a:latin typeface="Arial-Rounded"/>
                <a:ea typeface="Arial-Rounded"/>
                <a:cs typeface="+mn-cs"/>
                <a:sym typeface="Arial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DD9337EE-9449-4FAF-8ADB-03892A796D0C}"/>
                </a:ext>
              </a:extLst>
            </p:cNvPr>
            <p:cNvSpPr/>
            <p:nvPr/>
          </p:nvSpPr>
          <p:spPr>
            <a:xfrm>
              <a:off x="283311" y="280824"/>
              <a:ext cx="1355815" cy="1355815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BAE5E4"/>
                </a:solidFill>
                <a:effectLst/>
                <a:uLnTx/>
                <a:uFillTx/>
                <a:latin typeface="Arial-Rounded"/>
                <a:ea typeface="Arial-Rounded"/>
                <a:cs typeface="+mn-cs"/>
                <a:sym typeface="Arial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7229F8EB-2732-4CE9-8470-DB69792CAA1E}"/>
                </a:ext>
              </a:extLst>
            </p:cNvPr>
            <p:cNvSpPr/>
            <p:nvPr/>
          </p:nvSpPr>
          <p:spPr>
            <a:xfrm>
              <a:off x="244823" y="252246"/>
              <a:ext cx="1419087" cy="1419087"/>
            </a:xfrm>
            <a:prstGeom prst="ellipse">
              <a:avLst/>
            </a:prstGeom>
            <a:noFill/>
            <a:ln w="9525" cap="flat" cmpd="sng" algn="ctr">
              <a:solidFill>
                <a:srgbClr val="BAE5E4">
                  <a:lumMod val="25000"/>
                </a:srgbClr>
              </a:solidFill>
              <a:prstDash val="das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BAE5E4"/>
                </a:solidFill>
                <a:effectLst/>
                <a:uLnTx/>
                <a:uFillTx/>
                <a:latin typeface="Arial-Rounded"/>
                <a:ea typeface="Arial-Rounded"/>
                <a:cs typeface="+mn-cs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506777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747C95-0654-4CFB-89B1-FBB04BE794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13C135-2EE2-4584-B084-345C0B088AD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E1CE5B-AD0C-4FF0-917D-7437F60898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DB618D-B73D-43D0-8377-801B77CE2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BD0CC-E3E2-4331-AA06-EBB8ADD6037D}" type="datetimeFigureOut">
              <a:rPr lang="en-US" smtClean="0"/>
              <a:t>4/3/2022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EF31C4-6B8F-44F1-993D-594760891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CBA786-EC9B-4536-A5E3-FB7EC29F9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34F2D-4F96-4A1A-A648-518B1AFE0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11939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E1EAE2-2D75-466D-AF47-208DCDA327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BD0CC-E3E2-4331-AA06-EBB8ADD6037D}" type="datetimeFigureOut">
              <a:rPr lang="en-US" smtClean="0"/>
              <a:t>4/3/2022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3A7CAC-56E0-43EC-9C88-5F957FB61D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17C680-3799-40B0-ABB3-F65E69A1A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34F2D-4F96-4A1A-A648-518B1AFE058E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10">
            <a:extLst>
              <a:ext uri="{FF2B5EF4-FFF2-40B4-BE49-F238E27FC236}">
                <a16:creationId xmlns:a16="http://schemas.microsoft.com/office/drawing/2014/main" id="{3DF38B27-1082-401F-91DD-A33BC451FD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4301603" y="4901803"/>
            <a:ext cx="7918522" cy="1956197"/>
          </a:xfrm>
          <a:prstGeom prst="rect">
            <a:avLst/>
          </a:prstGeom>
        </p:spPr>
      </p:pic>
      <p:pic>
        <p:nvPicPr>
          <p:cNvPr id="8" name="13">
            <a:extLst>
              <a:ext uri="{FF2B5EF4-FFF2-40B4-BE49-F238E27FC236}">
                <a16:creationId xmlns:a16="http://schemas.microsoft.com/office/drawing/2014/main" id="{DC523EAF-88A8-4AA0-9FCC-904DE7B0636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800215" y="4001444"/>
            <a:ext cx="3419910" cy="2720031"/>
          </a:xfrm>
          <a:prstGeom prst="rect">
            <a:avLst/>
          </a:prstGeom>
        </p:spPr>
      </p:pic>
      <p:pic>
        <p:nvPicPr>
          <p:cNvPr id="9" name="16">
            <a:extLst>
              <a:ext uri="{FF2B5EF4-FFF2-40B4-BE49-F238E27FC236}">
                <a16:creationId xmlns:a16="http://schemas.microsoft.com/office/drawing/2014/main" id="{112F61C9-C7A0-409F-98FF-3A8B41055B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4901803"/>
            <a:ext cx="7918522" cy="1956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08338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E9BBCE0-AED8-4E4B-9B05-261E8CA1875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B062ECC-5999-422C-A3DF-DCFA4B1CF5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CC3794-7BE6-4A2A-9468-C7FC51EAAC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BD0CC-E3E2-4331-AA06-EBB8ADD6037D}" type="datetimeFigureOut">
              <a:rPr lang="en-US" smtClean="0"/>
              <a:t>4/3/2022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279640-B044-45DF-A253-99F525CE70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740F97-40D1-4185-8811-2F94EC7286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34F2D-4F96-4A1A-A648-518B1AFE0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74938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userDrawn="1">
  <p:cSld name="1_Section header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7">
            <a:extLst>
              <a:ext uri="{FF2B5EF4-FFF2-40B4-BE49-F238E27FC236}">
                <a16:creationId xmlns:a16="http://schemas.microsoft.com/office/drawing/2014/main" id="{A2D75A9B-0539-4922-A971-098E2F07112B}"/>
              </a:ext>
            </a:extLst>
          </p:cNvPr>
          <p:cNvSpPr/>
          <p:nvPr userDrawn="1"/>
        </p:nvSpPr>
        <p:spPr>
          <a:xfrm>
            <a:off x="280793" y="1122218"/>
            <a:ext cx="11720707" cy="5564332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chemeClr val="accent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BAE5E4"/>
              </a:solidFill>
              <a:effectLst/>
              <a:uLnTx/>
              <a:uFillTx/>
              <a:latin typeface="Arial-Rounded"/>
              <a:ea typeface="Arial-Rounded"/>
              <a:cs typeface="+mn-cs"/>
              <a:sym typeface="Arial"/>
            </a:endParaRPr>
          </a:p>
        </p:txBody>
      </p:sp>
      <p:grpSp>
        <p:nvGrpSpPr>
          <p:cNvPr id="6" name="Group 5"/>
          <p:cNvGrpSpPr/>
          <p:nvPr userDrawn="1"/>
        </p:nvGrpSpPr>
        <p:grpSpPr>
          <a:xfrm>
            <a:off x="502731" y="341095"/>
            <a:ext cx="2574745" cy="1931059"/>
            <a:chOff x="237072" y="234585"/>
            <a:chExt cx="1448294" cy="1448294"/>
          </a:xfrm>
          <a:solidFill>
            <a:schemeClr val="bg1"/>
          </a:solidFill>
        </p:grpSpPr>
        <p:sp>
          <p:nvSpPr>
            <p:cNvPr id="7" name="Oval 6"/>
            <p:cNvSpPr/>
            <p:nvPr/>
          </p:nvSpPr>
          <p:spPr>
            <a:xfrm>
              <a:off x="237072" y="234585"/>
              <a:ext cx="1448294" cy="1448294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8" name="Oval 7"/>
            <p:cNvSpPr/>
            <p:nvPr/>
          </p:nvSpPr>
          <p:spPr>
            <a:xfrm>
              <a:off x="283311" y="280824"/>
              <a:ext cx="1355815" cy="1355815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9" name="Oval 8"/>
            <p:cNvSpPr/>
            <p:nvPr/>
          </p:nvSpPr>
          <p:spPr>
            <a:xfrm>
              <a:off x="251674" y="248347"/>
              <a:ext cx="1419087" cy="1419087"/>
            </a:xfrm>
            <a:prstGeom prst="ellipse">
              <a:avLst/>
            </a:prstGeom>
            <a:grpFill/>
            <a:ln w="9525">
              <a:solidFill>
                <a:schemeClr val="accent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91163435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4315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8" descr="nen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568" y="-15875"/>
            <a:ext cx="12094633" cy="6886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Picture 9" descr="Picture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52385" y="122239"/>
            <a:ext cx="960967" cy="484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Aft>
                <a:spcPct val="0"/>
              </a:spcAft>
              <a:defRPr/>
            </a:pPr>
            <a:fld id="{C06BF7A1-CA29-4FA9-99C2-D0A9F9A19471}" type="datetime1">
              <a:rPr lang="vi-VN" smtClean="0">
                <a:latin typeface=".VnTime" panose="020B7200000000000000" pitchFamily="34" charset="0"/>
              </a:rPr>
              <a:pPr fontAlgn="base">
                <a:spcAft>
                  <a:spcPct val="0"/>
                </a:spcAft>
                <a:defRPr/>
              </a:pPr>
              <a:t>03/04/2022</a:t>
            </a:fld>
            <a:endParaRPr lang="vi-VN">
              <a:latin typeface=".VnTime" panose="020B7200000000000000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Aft>
                <a:spcPct val="0"/>
              </a:spcAft>
              <a:defRPr/>
            </a:pPr>
            <a:endParaRPr lang="en-US">
              <a:latin typeface=".VnTime" panose="020B7200000000000000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20000"/>
              </a:spcBef>
              <a:buNone/>
            </a:pPr>
            <a:fld id="{9A0DB2DC-4C9A-4742-B13C-FB6460FD3503}" type="slidenum">
              <a:rPr lang="vi-V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.VnTime" panose="020B7200000000000000" pitchFamily="34" charset="0"/>
              </a:rPr>
              <a:t>‹#›</a:t>
            </a:fld>
            <a:endParaRPr lang="vi-VN" altLang="en-US" dirty="0">
              <a:effectLst>
                <a:outerShdw blurRad="38100" dist="38100" dir="2700000">
                  <a:srgbClr val="C0C0C0"/>
                </a:outerShdw>
              </a:effectLst>
              <a:latin typeface=".VnTime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95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993129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Aft>
                <a:spcPct val="0"/>
              </a:spcAft>
              <a:defRPr/>
            </a:pPr>
            <a:fld id="{C06BF7A1-CA29-4FA9-99C2-D0A9F9A19471}" type="datetime1">
              <a:rPr lang="vi-VN" smtClean="0">
                <a:latin typeface=".VnTime" panose="020B7200000000000000" pitchFamily="34" charset="0"/>
              </a:rPr>
              <a:pPr fontAlgn="base">
                <a:spcAft>
                  <a:spcPct val="0"/>
                </a:spcAft>
                <a:defRPr/>
              </a:pPr>
              <a:t>03/04/2022</a:t>
            </a:fld>
            <a:endParaRPr lang="vi-VN">
              <a:latin typeface=".VnTime" panose="020B7200000000000000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Aft>
                <a:spcPct val="0"/>
              </a:spcAft>
              <a:defRPr/>
            </a:pPr>
            <a:endParaRPr lang="en-US">
              <a:latin typeface=".VnTime" panose="020B7200000000000000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20000"/>
              </a:spcBef>
              <a:buNone/>
            </a:pPr>
            <a:fld id="{9A0DB2DC-4C9A-4742-B13C-FB6460FD3503}" type="slidenum">
              <a:rPr lang="vi-V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.VnTime" panose="020B7200000000000000" pitchFamily="34" charset="0"/>
              </a:rPr>
              <a:t>‹#›</a:t>
            </a:fld>
            <a:endParaRPr lang="vi-VN" altLang="en-US" dirty="0">
              <a:effectLst>
                <a:outerShdw blurRad="38100" dist="38100" dir="2700000">
                  <a:srgbClr val="C0C0C0"/>
                </a:outerShdw>
              </a:effectLst>
              <a:latin typeface=".VnTime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223049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8" descr="nen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568" y="-15875"/>
            <a:ext cx="12094633" cy="6886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Picture 9" descr="Picture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52385" y="122239"/>
            <a:ext cx="960967" cy="484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Aft>
                <a:spcPct val="0"/>
              </a:spcAft>
              <a:defRPr/>
            </a:pPr>
            <a:fld id="{C06BF7A1-CA29-4FA9-99C2-D0A9F9A19471}" type="datetime1">
              <a:rPr lang="vi-VN" smtClean="0">
                <a:latin typeface=".VnTime" panose="020B7200000000000000" pitchFamily="34" charset="0"/>
              </a:rPr>
              <a:pPr fontAlgn="base">
                <a:spcAft>
                  <a:spcPct val="0"/>
                </a:spcAft>
                <a:defRPr/>
              </a:pPr>
              <a:t>03/04/2022</a:t>
            </a:fld>
            <a:endParaRPr lang="vi-VN">
              <a:latin typeface=".VnTime" panose="020B7200000000000000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Aft>
                <a:spcPct val="0"/>
              </a:spcAft>
              <a:defRPr/>
            </a:pPr>
            <a:endParaRPr lang="en-US">
              <a:latin typeface=".VnTime" panose="020B7200000000000000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20000"/>
              </a:spcBef>
              <a:buNone/>
            </a:pPr>
            <a:fld id="{9A0DB2DC-4C9A-4742-B13C-FB6460FD3503}" type="slidenum">
              <a:rPr lang="vi-V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.VnTime" panose="020B7200000000000000" pitchFamily="34" charset="0"/>
              </a:rPr>
              <a:t>‹#›</a:t>
            </a:fld>
            <a:endParaRPr lang="vi-VN" altLang="en-US" dirty="0">
              <a:effectLst>
                <a:outerShdw blurRad="38100" dist="38100" dir="2700000">
                  <a:srgbClr val="C0C0C0"/>
                </a:outerShdw>
              </a:effectLst>
              <a:latin typeface=".VnTime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691810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Aft>
                <a:spcPct val="0"/>
              </a:spcAft>
              <a:defRPr/>
            </a:pPr>
            <a:fld id="{C06BF7A1-CA29-4FA9-99C2-D0A9F9A19471}" type="datetime1">
              <a:rPr lang="vi-VN" smtClean="0">
                <a:latin typeface=".VnTime" panose="020B7200000000000000" pitchFamily="34" charset="0"/>
              </a:rPr>
              <a:pPr fontAlgn="base">
                <a:spcAft>
                  <a:spcPct val="0"/>
                </a:spcAft>
                <a:defRPr/>
              </a:pPr>
              <a:t>03/04/2022</a:t>
            </a:fld>
            <a:endParaRPr lang="vi-VN">
              <a:latin typeface=".VnTime" panose="020B7200000000000000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Aft>
                <a:spcPct val="0"/>
              </a:spcAft>
              <a:defRPr/>
            </a:pPr>
            <a:endParaRPr lang="en-US">
              <a:latin typeface=".VnTime" panose="020B7200000000000000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20000"/>
              </a:spcBef>
              <a:buNone/>
            </a:pPr>
            <a:fld id="{9A0DB2DC-4C9A-4742-B13C-FB6460FD3503}" type="slidenum">
              <a:rPr lang="vi-V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.VnTime" panose="020B7200000000000000" pitchFamily="34" charset="0"/>
              </a:rPr>
              <a:t>‹#›</a:t>
            </a:fld>
            <a:endParaRPr lang="vi-VN" altLang="en-US" dirty="0">
              <a:effectLst>
                <a:outerShdw blurRad="38100" dist="38100" dir="2700000">
                  <a:srgbClr val="C0C0C0"/>
                </a:outerShdw>
              </a:effectLst>
              <a:latin typeface=".VnTime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791261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Aft>
                <a:spcPct val="0"/>
              </a:spcAft>
              <a:defRPr/>
            </a:pPr>
            <a:fld id="{C06BF7A1-CA29-4FA9-99C2-D0A9F9A19471}" type="datetime1">
              <a:rPr lang="vi-VN" smtClean="0">
                <a:latin typeface=".VnTime" panose="020B7200000000000000" pitchFamily="34" charset="0"/>
              </a:rPr>
              <a:pPr fontAlgn="base">
                <a:spcAft>
                  <a:spcPct val="0"/>
                </a:spcAft>
                <a:defRPr/>
              </a:pPr>
              <a:t>03/04/2022</a:t>
            </a:fld>
            <a:endParaRPr lang="vi-VN">
              <a:latin typeface=".VnTime" panose="020B7200000000000000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Aft>
                <a:spcPct val="0"/>
              </a:spcAft>
              <a:defRPr/>
            </a:pPr>
            <a:endParaRPr lang="en-US">
              <a:latin typeface=".VnTime" panose="020B7200000000000000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20000"/>
              </a:spcBef>
              <a:buNone/>
            </a:pPr>
            <a:fld id="{9A0DB2DC-4C9A-4742-B13C-FB6460FD3503}" type="slidenum">
              <a:rPr lang="vi-V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.VnTime" panose="020B7200000000000000" pitchFamily="34" charset="0"/>
              </a:rPr>
              <a:t>‹#›</a:t>
            </a:fld>
            <a:endParaRPr lang="vi-VN" altLang="en-US" dirty="0">
              <a:effectLst>
                <a:outerShdw blurRad="38100" dist="38100" dir="2700000">
                  <a:srgbClr val="C0C0C0"/>
                </a:outerShdw>
              </a:effectLst>
              <a:latin typeface=".VnTime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366796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Aft>
                <a:spcPct val="0"/>
              </a:spcAft>
              <a:defRPr/>
            </a:pPr>
            <a:fld id="{C06BF7A1-CA29-4FA9-99C2-D0A9F9A19471}" type="datetime1">
              <a:rPr lang="vi-VN" smtClean="0">
                <a:latin typeface=".VnTime" panose="020B7200000000000000" pitchFamily="34" charset="0"/>
              </a:rPr>
              <a:pPr fontAlgn="base">
                <a:spcAft>
                  <a:spcPct val="0"/>
                </a:spcAft>
                <a:defRPr/>
              </a:pPr>
              <a:t>03/04/2022</a:t>
            </a:fld>
            <a:endParaRPr lang="vi-VN">
              <a:latin typeface=".VnTime" panose="020B7200000000000000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Aft>
                <a:spcPct val="0"/>
              </a:spcAft>
              <a:defRPr/>
            </a:pPr>
            <a:endParaRPr lang="en-US">
              <a:latin typeface=".VnTime" panose="020B7200000000000000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20000"/>
              </a:spcBef>
              <a:buNone/>
            </a:pPr>
            <a:fld id="{9A0DB2DC-4C9A-4742-B13C-FB6460FD3503}" type="slidenum">
              <a:rPr lang="vi-V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.VnTime" panose="020B7200000000000000" pitchFamily="34" charset="0"/>
              </a:rPr>
              <a:t>‹#›</a:t>
            </a:fld>
            <a:endParaRPr lang="vi-VN" altLang="en-US" dirty="0">
              <a:effectLst>
                <a:outerShdw blurRad="38100" dist="38100" dir="2700000">
                  <a:srgbClr val="C0C0C0"/>
                </a:outerShdw>
              </a:effectLst>
              <a:latin typeface=".VnTime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659305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Aft>
                <a:spcPct val="0"/>
              </a:spcAft>
              <a:defRPr/>
            </a:pPr>
            <a:fld id="{C06BF7A1-CA29-4FA9-99C2-D0A9F9A19471}" type="datetime1">
              <a:rPr lang="vi-VN" smtClean="0">
                <a:latin typeface=".VnTime" panose="020B7200000000000000" pitchFamily="34" charset="0"/>
              </a:rPr>
              <a:pPr fontAlgn="base">
                <a:spcAft>
                  <a:spcPct val="0"/>
                </a:spcAft>
                <a:defRPr/>
              </a:pPr>
              <a:t>03/04/2022</a:t>
            </a:fld>
            <a:endParaRPr lang="vi-VN">
              <a:latin typeface=".VnTime" panose="020B7200000000000000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Aft>
                <a:spcPct val="0"/>
              </a:spcAft>
              <a:defRPr/>
            </a:pPr>
            <a:endParaRPr lang="en-US">
              <a:latin typeface=".VnTime" panose="020B7200000000000000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20000"/>
              </a:spcBef>
              <a:buNone/>
            </a:pPr>
            <a:fld id="{9A0DB2DC-4C9A-4742-B13C-FB6460FD3503}" type="slidenum">
              <a:rPr lang="vi-V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.VnTime" panose="020B7200000000000000" pitchFamily="34" charset="0"/>
              </a:rPr>
              <a:t>‹#›</a:t>
            </a:fld>
            <a:endParaRPr lang="vi-VN" altLang="en-US" dirty="0">
              <a:effectLst>
                <a:outerShdw blurRad="38100" dist="38100" dir="2700000">
                  <a:srgbClr val="C0C0C0"/>
                </a:outerShdw>
              </a:effectLst>
              <a:latin typeface=".VnTime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76585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Aft>
                <a:spcPct val="0"/>
              </a:spcAft>
              <a:defRPr/>
            </a:pPr>
            <a:fld id="{C06BF7A1-CA29-4FA9-99C2-D0A9F9A19471}" type="datetime1">
              <a:rPr lang="vi-VN" smtClean="0">
                <a:latin typeface=".VnTime" panose="020B7200000000000000" pitchFamily="34" charset="0"/>
              </a:rPr>
              <a:pPr fontAlgn="base">
                <a:spcAft>
                  <a:spcPct val="0"/>
                </a:spcAft>
                <a:defRPr/>
              </a:pPr>
              <a:t>03/04/2022</a:t>
            </a:fld>
            <a:endParaRPr lang="vi-VN">
              <a:latin typeface=".VnTime" panose="020B7200000000000000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Aft>
                <a:spcPct val="0"/>
              </a:spcAft>
              <a:defRPr/>
            </a:pPr>
            <a:endParaRPr lang="en-US">
              <a:latin typeface=".VnTime" panose="020B7200000000000000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20000"/>
              </a:spcBef>
              <a:buNone/>
            </a:pPr>
            <a:fld id="{9A0DB2DC-4C9A-4742-B13C-FB6460FD3503}" type="slidenum">
              <a:rPr lang="vi-V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.VnTime" panose="020B7200000000000000" pitchFamily="34" charset="0"/>
              </a:rPr>
              <a:t>‹#›</a:t>
            </a:fld>
            <a:endParaRPr lang="vi-VN" altLang="en-US" dirty="0">
              <a:effectLst>
                <a:outerShdw blurRad="38100" dist="38100" dir="2700000">
                  <a:srgbClr val="C0C0C0"/>
                </a:outerShdw>
              </a:effectLst>
              <a:latin typeface=".VnTime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400014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Aft>
                <a:spcPct val="0"/>
              </a:spcAft>
              <a:defRPr/>
            </a:pPr>
            <a:fld id="{C06BF7A1-CA29-4FA9-99C2-D0A9F9A19471}" type="datetime1">
              <a:rPr lang="vi-VN" smtClean="0">
                <a:latin typeface=".VnTime" panose="020B7200000000000000" pitchFamily="34" charset="0"/>
              </a:rPr>
              <a:pPr fontAlgn="base">
                <a:spcAft>
                  <a:spcPct val="0"/>
                </a:spcAft>
                <a:defRPr/>
              </a:pPr>
              <a:t>03/04/2022</a:t>
            </a:fld>
            <a:endParaRPr lang="vi-VN">
              <a:latin typeface=".VnTime" panose="020B7200000000000000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Aft>
                <a:spcPct val="0"/>
              </a:spcAft>
              <a:defRPr/>
            </a:pPr>
            <a:endParaRPr lang="en-US">
              <a:latin typeface=".VnTime" panose="020B7200000000000000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20000"/>
              </a:spcBef>
              <a:buNone/>
            </a:pPr>
            <a:fld id="{9A0DB2DC-4C9A-4742-B13C-FB6460FD3503}" type="slidenum">
              <a:rPr lang="vi-V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.VnTime" panose="020B7200000000000000" pitchFamily="34" charset="0"/>
              </a:rPr>
              <a:t>‹#›</a:t>
            </a:fld>
            <a:endParaRPr lang="vi-VN" altLang="en-US" dirty="0">
              <a:effectLst>
                <a:outerShdw blurRad="38100" dist="38100" dir="2700000">
                  <a:srgbClr val="C0C0C0"/>
                </a:outerShdw>
              </a:effectLst>
              <a:latin typeface=".VnTime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06898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Aft>
                <a:spcPct val="0"/>
              </a:spcAft>
              <a:defRPr/>
            </a:pPr>
            <a:fld id="{C06BF7A1-CA29-4FA9-99C2-D0A9F9A19471}" type="datetime1">
              <a:rPr lang="vi-VN" smtClean="0">
                <a:latin typeface=".VnTime" panose="020B7200000000000000" pitchFamily="34" charset="0"/>
              </a:rPr>
              <a:pPr fontAlgn="base">
                <a:spcAft>
                  <a:spcPct val="0"/>
                </a:spcAft>
                <a:defRPr/>
              </a:pPr>
              <a:t>03/04/2022</a:t>
            </a:fld>
            <a:endParaRPr lang="vi-VN">
              <a:latin typeface=".VnTime" panose="020B7200000000000000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Aft>
                <a:spcPct val="0"/>
              </a:spcAft>
              <a:defRPr/>
            </a:pPr>
            <a:endParaRPr lang="en-US">
              <a:latin typeface=".VnTime" panose="020B7200000000000000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20000"/>
              </a:spcBef>
              <a:buNone/>
            </a:pPr>
            <a:fld id="{9A0DB2DC-4C9A-4742-B13C-FB6460FD3503}" type="slidenum">
              <a:rPr lang="vi-V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.VnTime" panose="020B7200000000000000" pitchFamily="34" charset="0"/>
              </a:rPr>
              <a:t>‹#›</a:t>
            </a:fld>
            <a:endParaRPr lang="vi-VN" altLang="en-US" dirty="0">
              <a:effectLst>
                <a:outerShdw blurRad="38100" dist="38100" dir="2700000">
                  <a:srgbClr val="C0C0C0"/>
                </a:outerShdw>
              </a:effectLst>
              <a:latin typeface=".VnTime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294025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Aft>
                <a:spcPct val="0"/>
              </a:spcAft>
              <a:defRPr/>
            </a:pPr>
            <a:fld id="{C06BF7A1-CA29-4FA9-99C2-D0A9F9A19471}" type="datetime1">
              <a:rPr lang="vi-VN" smtClean="0">
                <a:latin typeface=".VnTime" panose="020B7200000000000000" pitchFamily="34" charset="0"/>
              </a:rPr>
              <a:pPr fontAlgn="base">
                <a:spcAft>
                  <a:spcPct val="0"/>
                </a:spcAft>
                <a:defRPr/>
              </a:pPr>
              <a:t>03/04/2022</a:t>
            </a:fld>
            <a:endParaRPr lang="vi-VN">
              <a:latin typeface=".VnTime" panose="020B7200000000000000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Aft>
                <a:spcPct val="0"/>
              </a:spcAft>
              <a:defRPr/>
            </a:pPr>
            <a:endParaRPr lang="en-US">
              <a:latin typeface=".VnTime" panose="020B7200000000000000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20000"/>
              </a:spcBef>
              <a:buNone/>
            </a:pPr>
            <a:fld id="{9A0DB2DC-4C9A-4742-B13C-FB6460FD3503}" type="slidenum">
              <a:rPr lang="vi-V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.VnTime" panose="020B7200000000000000" pitchFamily="34" charset="0"/>
              </a:rPr>
              <a:t>‹#›</a:t>
            </a:fld>
            <a:endParaRPr lang="vi-VN" altLang="en-US" dirty="0">
              <a:effectLst>
                <a:outerShdw blurRad="38100" dist="38100" dir="2700000">
                  <a:srgbClr val="C0C0C0"/>
                </a:outerShdw>
              </a:effectLst>
              <a:latin typeface=".VnTime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59416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7">
            <a:extLst>
              <a:ext uri="{FF2B5EF4-FFF2-40B4-BE49-F238E27FC236}">
                <a16:creationId xmlns:a16="http://schemas.microsoft.com/office/drawing/2014/main" id="{11AD8B8B-499E-4064-9606-1DD7568A748C}"/>
              </a:ext>
            </a:extLst>
          </p:cNvPr>
          <p:cNvSpPr/>
          <p:nvPr userDrawn="1"/>
        </p:nvSpPr>
        <p:spPr>
          <a:xfrm>
            <a:off x="247076" y="287079"/>
            <a:ext cx="11697847" cy="6434396"/>
          </a:xfrm>
          <a:prstGeom prst="roundRect">
            <a:avLst>
              <a:gd name="adj" fmla="val 8405"/>
            </a:avLst>
          </a:prstGeom>
          <a:solidFill>
            <a:srgbClr val="FFFFFF"/>
          </a:solidFill>
          <a:ln w="25400" cap="flat" cmpd="sng" algn="ctr">
            <a:solidFill>
              <a:schemeClr val="bg1">
                <a:lumMod val="85000"/>
              </a:schemeClr>
            </a:solidFill>
            <a:prstDash val="lg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BAE5E4"/>
              </a:solidFill>
              <a:effectLst/>
              <a:uLnTx/>
              <a:uFillTx/>
              <a:latin typeface="Arial-Rounded"/>
              <a:ea typeface="Arial-Rounded"/>
              <a:cs typeface="+mn-cs"/>
              <a:sym typeface="Arial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23D60F7-56F1-4181-BD85-F81551044A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BD0CC-E3E2-4331-AA06-EBB8ADD6037D}" type="datetimeFigureOut">
              <a:rPr lang="en-US" smtClean="0"/>
              <a:t>4/3/2022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DF30DBA-58E9-471D-B31C-7704066C10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A268F58-8D48-4EEB-8630-35022767B4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34F2D-4F96-4A1A-A648-518B1AFE0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16528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Aft>
                <a:spcPct val="0"/>
              </a:spcAft>
              <a:defRPr/>
            </a:pPr>
            <a:fld id="{C06BF7A1-CA29-4FA9-99C2-D0A9F9A19471}" type="datetime1">
              <a:rPr lang="vi-VN" smtClean="0">
                <a:latin typeface=".VnTime" panose="020B7200000000000000" pitchFamily="34" charset="0"/>
              </a:rPr>
              <a:pPr fontAlgn="base">
                <a:spcAft>
                  <a:spcPct val="0"/>
                </a:spcAft>
                <a:defRPr/>
              </a:pPr>
              <a:t>03/04/2022</a:t>
            </a:fld>
            <a:endParaRPr lang="vi-VN">
              <a:latin typeface=".VnTime" panose="020B7200000000000000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Aft>
                <a:spcPct val="0"/>
              </a:spcAft>
              <a:defRPr/>
            </a:pPr>
            <a:endParaRPr lang="en-US">
              <a:latin typeface=".VnTime" panose="020B7200000000000000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20000"/>
              </a:spcBef>
              <a:buNone/>
            </a:pPr>
            <a:fld id="{9A0DB2DC-4C9A-4742-B13C-FB6460FD3503}" type="slidenum">
              <a:rPr lang="vi-V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.VnTime" panose="020B7200000000000000" pitchFamily="34" charset="0"/>
              </a:rPr>
              <a:t>‹#›</a:t>
            </a:fld>
            <a:endParaRPr lang="vi-VN" altLang="en-US" dirty="0">
              <a:effectLst>
                <a:outerShdw blurRad="38100" dist="38100" dir="2700000">
                  <a:srgbClr val="C0C0C0"/>
                </a:outerShdw>
              </a:effectLst>
              <a:latin typeface=".VnTime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2280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44.jpe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slideLayout" Target="../slideLayouts/slideLayout62.xml"/><Relationship Id="rId7" Type="http://schemas.openxmlformats.org/officeDocument/2006/relationships/theme" Target="../theme/theme6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5" Type="http://schemas.openxmlformats.org/officeDocument/2006/relationships/slideLayout" Target="../slideLayouts/slideLayout64.xml"/><Relationship Id="rId4" Type="http://schemas.openxmlformats.org/officeDocument/2006/relationships/slideLayout" Target="../slideLayouts/slideLayout63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13" Type="http://schemas.openxmlformats.org/officeDocument/2006/relationships/slideLayout" Target="../slideLayouts/slideLayout78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12" Type="http://schemas.openxmlformats.org/officeDocument/2006/relationships/slideLayout" Target="../slideLayouts/slideLayout77.xml"/><Relationship Id="rId2" Type="http://schemas.openxmlformats.org/officeDocument/2006/relationships/slideLayout" Target="../slideLayouts/slideLayout67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5" Type="http://schemas.openxmlformats.org/officeDocument/2006/relationships/theme" Target="../theme/theme7.xml"/><Relationship Id="rId10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Relationship Id="rId14" Type="http://schemas.openxmlformats.org/officeDocument/2006/relationships/slideLayout" Target="../slideLayouts/slideLayout79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19E4B4B-505B-43E2-987D-384A64AE4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B41F7E-7A02-4FF2-8AF5-A1AE59CD34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41E1E4-156A-4C10-BC26-D07F5C724A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BD0CC-E3E2-4331-AA06-EBB8ADD6037D}" type="datetimeFigureOut">
              <a:rPr lang="en-US" smtClean="0"/>
              <a:t>4/3/2022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7F9652-3E39-43EA-9F4E-489A7F3BC5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6CC6A0-BF40-4ACA-867F-55115DA3FB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634F2D-4F96-4A1A-A648-518B1AFE0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430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66" r:id="rId3"/>
    <p:sldLayoutId id="214748365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6" r:id="rId10"/>
    <p:sldLayoutId id="2147483657" r:id="rId11"/>
    <p:sldLayoutId id="2147483661" r:id="rId12"/>
    <p:sldLayoutId id="2147483667" r:id="rId13"/>
    <p:sldLayoutId id="2147483668" r:id="rId14"/>
    <p:sldLayoutId id="2147483669" r:id="rId15"/>
    <p:sldLayoutId id="2147483660" r:id="rId16"/>
    <p:sldLayoutId id="2147483658" r:id="rId17"/>
    <p:sldLayoutId id="2147483663" r:id="rId18"/>
    <p:sldLayoutId id="2147483662" r:id="rId19"/>
    <p:sldLayoutId id="2147483655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5334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82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799"/>
            <a:ext cx="3556000" cy="230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599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ea"/>
              </a:rPr>
              <a:t>ibaotu.com</a:t>
            </a:r>
          </a:p>
        </p:txBody>
      </p:sp>
    </p:spTree>
    <p:extLst>
      <p:ext uri="{BB962C8B-B14F-4D97-AF65-F5344CB8AC3E}">
        <p14:creationId xmlns:p14="http://schemas.microsoft.com/office/powerpoint/2010/main" val="323377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xStyles>
    <p:titleStyle>
      <a:lvl1pPr algn="l" defTabSz="914380" rtl="0" eaLnBrk="1" latinLnBrk="0" hangingPunct="1">
        <a:lnSpc>
          <a:spcPct val="90000"/>
        </a:lnSpc>
        <a:spcBef>
          <a:spcPct val="0"/>
        </a:spcBef>
        <a:buNone/>
        <a:defRPr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5" indent="-228595" algn="l" defTabSz="914380" rtl="0" eaLnBrk="1" latinLnBrk="0" hangingPunct="1">
        <a:lnSpc>
          <a:spcPct val="90000"/>
        </a:lnSpc>
        <a:spcBef>
          <a:spcPts val="999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5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4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4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56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44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34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25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15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0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80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70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9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9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9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30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18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2022/4/3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527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D277C-D2BF-45CB-B9B1-631697971ECF}" type="datetimeFigureOut">
              <a:rPr lang="zh-CN" altLang="en-US" smtClean="0"/>
              <a:t>2022/4/3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467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93B11808-E443-4528-8399-8876E26B6DA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14BF4E59-B14B-4FB4-9BB9-8C6985D5970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64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9" r:id="rId4"/>
    <p:sldLayoutId id="2147483828" r:id="rId5"/>
    <p:sldLayoutId id="2147483829" r:id="rId6"/>
  </p:sldLayoutIdLst>
  <mc:AlternateContent xmlns:mc="http://schemas.openxmlformats.org/markup-compatibility/2006" xmlns:p14="http://schemas.microsoft.com/office/powerpoint/2010/main">
    <mc:Choice Requires="p14">
      <p:transition spd="slow" p14:dur="2750" advClick="0" advTm="4000">
        <p:comb/>
      </p:transition>
    </mc:Choice>
    <mc:Fallback xmlns:a14="http://schemas.microsoft.com/office/drawing/2010/main" xmlns:a16="http://schemas.microsoft.com/office/drawing/2014/main" xmlns="">
      <p:transition spd="slow" advClick="0" advTm="4000">
        <p:comb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19E4B4B-505B-43E2-987D-384A64AE4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B41F7E-7A02-4FF2-8AF5-A1AE59CD34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41E1E4-156A-4C10-BC26-D07F5C724A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BD0CC-E3E2-4331-AA06-EBB8ADD6037D}" type="datetimeFigureOut">
              <a:rPr lang="en-US" smtClean="0"/>
              <a:t>4/3/2022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7F9652-3E39-43EA-9F4E-489A7F3BC5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6CC6A0-BF40-4ACA-867F-55115DA3FB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634F2D-4F96-4A1A-A648-518B1AFE0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561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11" r:id="rId11"/>
    <p:sldLayoutId id="2147483812" r:id="rId12"/>
    <p:sldLayoutId id="2147483813" r:id="rId13"/>
    <p:sldLayoutId id="2147483814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l" eaLnBrk="1" hangingPunct="1">
              <a:spcBef>
                <a:spcPct val="20000"/>
              </a:spcBef>
              <a:defRPr sz="1200">
                <a:solidFill>
                  <a:srgbClr val="898989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C06BF7A1-CA29-4FA9-99C2-D0A9F9A19471}" type="datetime1">
              <a:rPr lang="vi-VN" smtClean="0">
                <a:latin typeface=".VnTime" panose="020B7200000000000000" pitchFamily="34" charset="0"/>
              </a:rPr>
              <a:pPr fontAlgn="base">
                <a:spcAft>
                  <a:spcPct val="0"/>
                </a:spcAft>
                <a:defRPr/>
              </a:pPr>
              <a:t>03/04/2022</a:t>
            </a:fld>
            <a:endParaRPr lang="vi-VN">
              <a:latin typeface=".VnTime" panose="020B7200000000000000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spcBef>
                <a:spcPct val="20000"/>
              </a:spcBef>
              <a:defRPr sz="1200">
                <a:solidFill>
                  <a:srgbClr val="898989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US">
              <a:latin typeface=".VnTime" panose="020B7200000000000000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spcBef>
                <a:spcPct val="20000"/>
              </a:spcBef>
              <a:buNone/>
            </a:pPr>
            <a:fld id="{9A0DB2DC-4C9A-4742-B13C-FB6460FD3503}" type="slidenum">
              <a:rPr lang="vi-V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.VnTime" panose="020B7200000000000000" pitchFamily="34" charset="0"/>
              </a:rPr>
              <a:t>‹#›</a:t>
            </a:fld>
            <a:endParaRPr lang="vi-VN" altLang="en-US" dirty="0">
              <a:effectLst>
                <a:outerShdw blurRad="38100" dist="38100" dir="2700000">
                  <a:srgbClr val="C0C0C0"/>
                </a:outerShdw>
              </a:effectLst>
              <a:latin typeface=".VnTime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4387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7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  <p:sldLayoutId id="2147483825" r:id="rId10"/>
    <p:sldLayoutId id="2147483826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64.xml"/><Relationship Id="rId4" Type="http://schemas.openxmlformats.org/officeDocument/2006/relationships/image" Target="../media/image6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5.xml"/><Relationship Id="rId5" Type="http://schemas.openxmlformats.org/officeDocument/2006/relationships/image" Target="../media/image68.png"/><Relationship Id="rId4" Type="http://schemas.microsoft.com/office/2007/relationships/hdphoto" Target="../media/hdphoto4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7.xml"/><Relationship Id="rId5" Type="http://schemas.microsoft.com/office/2007/relationships/hdphoto" Target="../media/hdphoto1.wdp"/><Relationship Id="rId4" Type="http://schemas.openxmlformats.org/officeDocument/2006/relationships/image" Target="../media/image5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9.xml"/><Relationship Id="rId5" Type="http://schemas.openxmlformats.org/officeDocument/2006/relationships/image" Target="../media/image50.png"/><Relationship Id="rId4" Type="http://schemas.openxmlformats.org/officeDocument/2006/relationships/image" Target="../media/image5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81.xml"/><Relationship Id="rId5" Type="http://schemas.openxmlformats.org/officeDocument/2006/relationships/image" Target="../media/image51.jpg"/><Relationship Id="rId4" Type="http://schemas.openxmlformats.org/officeDocument/2006/relationships/image" Target="../media/image5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81.xml"/><Relationship Id="rId5" Type="http://schemas.openxmlformats.org/officeDocument/2006/relationships/image" Target="../media/image50.png"/><Relationship Id="rId4" Type="http://schemas.openxmlformats.org/officeDocument/2006/relationships/image" Target="../media/image5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mp4"/><Relationship Id="rId2" Type="http://schemas.microsoft.com/office/2007/relationships/media" Target="../media/media2.mp4"/><Relationship Id="rId1" Type="http://schemas.openxmlformats.org/officeDocument/2006/relationships/tags" Target="../tags/tag5.xml"/><Relationship Id="rId5" Type="http://schemas.openxmlformats.org/officeDocument/2006/relationships/image" Target="../media/image56.png"/><Relationship Id="rId4" Type="http://schemas.openxmlformats.org/officeDocument/2006/relationships/slideLayout" Target="../slideLayouts/slideLayout4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microsoft.com/office/2007/relationships/media" Target="../media/media3.mp4"/><Relationship Id="rId7" Type="http://schemas.openxmlformats.org/officeDocument/2006/relationships/image" Target="../media/image58.png"/><Relationship Id="rId2" Type="http://schemas.openxmlformats.org/officeDocument/2006/relationships/video" Target="NULL" TargetMode="External"/><Relationship Id="rId1" Type="http://schemas.openxmlformats.org/officeDocument/2006/relationships/themeOverride" Target="../theme/themeOverride1.xml"/><Relationship Id="rId6" Type="http://schemas.microsoft.com/office/2007/relationships/hdphoto" Target="../media/hdphoto2.wdp"/><Relationship Id="rId5" Type="http://schemas.openxmlformats.org/officeDocument/2006/relationships/image" Target="../media/image57.png"/><Relationship Id="rId4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35.png"/><Relationship Id="rId5" Type="http://schemas.openxmlformats.org/officeDocument/2006/relationships/image" Target="../media/image32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83A14C4-2ADB-431B-9A9C-30EF58B086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8605" y="2986567"/>
            <a:ext cx="4606289" cy="387143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7479C6D-4457-4FD6-8712-08CDB240C306}"/>
              </a:ext>
            </a:extLst>
          </p:cNvPr>
          <p:cNvSpPr txBox="1"/>
          <p:nvPr/>
        </p:nvSpPr>
        <p:spPr>
          <a:xfrm>
            <a:off x="1531620" y="1257300"/>
            <a:ext cx="99212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Chào mừng thầy cô và các em </a:t>
            </a:r>
          </a:p>
          <a:p>
            <a:pPr algn="ctr"/>
            <a:r>
              <a:rPr 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đến với môn Tiếng Việt</a:t>
            </a:r>
            <a:endParaRPr lang="en-US" sz="6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149127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ACB177B-88EE-4910-856C-CFF664F96BD6}"/>
              </a:ext>
            </a:extLst>
          </p:cNvPr>
          <p:cNvSpPr txBox="1"/>
          <p:nvPr/>
        </p:nvSpPr>
        <p:spPr>
          <a:xfrm>
            <a:off x="3805726" y="132616"/>
            <a:ext cx="5693745" cy="969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4400" dirty="0">
                <a:solidFill>
                  <a:schemeClr val="accent2"/>
                </a:solidFill>
                <a:latin typeface="+mj-lt"/>
              </a:rPr>
              <a:t>VIẾT ỨNG DỤNG</a:t>
            </a:r>
            <a:endParaRPr lang="en-US" sz="4400" dirty="0">
              <a:solidFill>
                <a:schemeClr val="accent2"/>
              </a:solidFill>
              <a:latin typeface="+mj-lt"/>
              <a:ea typeface="HP001" panose="020B06030503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A0B3A1-84BC-4DAB-BD0E-60A125B4E2CA}"/>
              </a:ext>
            </a:extLst>
          </p:cNvPr>
          <p:cNvSpPr txBox="1"/>
          <p:nvPr/>
        </p:nvSpPr>
        <p:spPr>
          <a:xfrm>
            <a:off x="1479308" y="2646895"/>
            <a:ext cx="10346579" cy="27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2400" dirty="0">
                <a:latin typeface="+mj-lt"/>
              </a:rPr>
              <a:t>a. </a:t>
            </a:r>
            <a:r>
              <a:rPr lang="en-US" sz="2400" dirty="0" err="1">
                <a:latin typeface="+mj-lt"/>
              </a:rPr>
              <a:t>Chữ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cái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nào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được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viết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hoa</a:t>
            </a:r>
            <a:r>
              <a:rPr lang="en-US" sz="2400" dirty="0">
                <a:latin typeface="+mj-lt"/>
              </a:rPr>
              <a:t>? </a:t>
            </a:r>
          </a:p>
          <a:p>
            <a:pPr algn="just">
              <a:lnSpc>
                <a:spcPct val="150000"/>
              </a:lnSpc>
            </a:pPr>
            <a:endParaRPr lang="vi-VN" sz="2400" dirty="0">
              <a:latin typeface="+mj-lt"/>
            </a:endParaRPr>
          </a:p>
          <a:p>
            <a:pPr algn="just">
              <a:lnSpc>
                <a:spcPct val="150000"/>
              </a:lnSpc>
            </a:pPr>
            <a:r>
              <a:rPr lang="vi-VN" sz="2400" dirty="0">
                <a:latin typeface="+mj-lt"/>
              </a:rPr>
              <a:t>b. </a:t>
            </a:r>
            <a:r>
              <a:rPr lang="en-US" sz="2400" dirty="0" err="1">
                <a:latin typeface="+mj-lt"/>
              </a:rPr>
              <a:t>Khoảng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cách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giữa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các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chữ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ghi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tiếng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như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thế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nào</a:t>
            </a:r>
            <a:r>
              <a:rPr lang="en-US" sz="2400" dirty="0">
                <a:latin typeface="+mj-lt"/>
              </a:rPr>
              <a:t>?</a:t>
            </a:r>
            <a:endParaRPr lang="vi-VN" sz="2400" dirty="0">
              <a:latin typeface="+mj-lt"/>
            </a:endParaRPr>
          </a:p>
          <a:p>
            <a:pPr algn="just">
              <a:lnSpc>
                <a:spcPct val="150000"/>
              </a:lnSpc>
            </a:pPr>
            <a:endParaRPr lang="vi-VN" sz="2400" dirty="0">
              <a:latin typeface="+mj-lt"/>
            </a:endParaRPr>
          </a:p>
          <a:p>
            <a:pPr algn="just">
              <a:lnSpc>
                <a:spcPct val="150000"/>
              </a:lnSpc>
            </a:pPr>
            <a:r>
              <a:rPr lang="en-US" sz="2400" dirty="0">
                <a:latin typeface="+mj-lt"/>
              </a:rPr>
              <a:t>c. </a:t>
            </a:r>
            <a:r>
              <a:rPr lang="en-US" sz="2400" dirty="0" err="1">
                <a:latin typeface="+mj-lt"/>
              </a:rPr>
              <a:t>Những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chữ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cái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nào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cao</a:t>
            </a:r>
            <a:r>
              <a:rPr lang="en-US" sz="2400" dirty="0">
                <a:latin typeface="+mj-lt"/>
              </a:rPr>
              <a:t> 2.5 li ?</a:t>
            </a:r>
            <a:endParaRPr lang="vi-VN" sz="2400" dirty="0">
              <a:latin typeface="+mj-lt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D56CB5D-27F7-44BE-9A86-453E81915D57}"/>
              </a:ext>
            </a:extLst>
          </p:cNvPr>
          <p:cNvGrpSpPr/>
          <p:nvPr/>
        </p:nvGrpSpPr>
        <p:grpSpPr>
          <a:xfrm>
            <a:off x="1230931" y="1311007"/>
            <a:ext cx="10294401" cy="1339973"/>
            <a:chOff x="-184059" y="2037168"/>
            <a:chExt cx="6856187" cy="79028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B559B65B-80EF-4988-B61C-1B3CFCEC51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" r="27106" b="84500"/>
            <a:stretch/>
          </p:blipFill>
          <p:spPr>
            <a:xfrm>
              <a:off x="-184059" y="2037168"/>
              <a:ext cx="6111729" cy="790286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BFA8723-DB70-4AA6-918A-08F8DADBA2CF}"/>
                </a:ext>
              </a:extLst>
            </p:cNvPr>
            <p:cNvSpPr txBox="1"/>
            <p:nvPr/>
          </p:nvSpPr>
          <p:spPr>
            <a:xfrm>
              <a:off x="36062" y="2134885"/>
              <a:ext cx="6636066" cy="6145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3600" b="1" dirty="0">
                  <a:solidFill>
                    <a:srgbClr val="FF0000"/>
                  </a:solidFill>
                  <a:latin typeface="HP001 4 hàng" panose="020B0603050302020204" pitchFamily="34" charset="0"/>
                </a:rPr>
                <a:t> </a:t>
              </a:r>
              <a:r>
                <a:rPr lang="en-US" sz="4000" b="1" dirty="0" err="1">
                  <a:solidFill>
                    <a:srgbClr val="FF0000"/>
                  </a:solidFill>
                  <a:latin typeface="HP001 4 hàng" panose="020B0603050302020204" pitchFamily="34" charset="0"/>
                </a:rPr>
                <a:t>J</a:t>
              </a:r>
              <a:r>
                <a:rPr lang="en-US" sz="3600" b="1" dirty="0" err="1">
                  <a:solidFill>
                    <a:srgbClr val="FF0000"/>
                  </a:solidFill>
                  <a:latin typeface="HP001 4 hàng" panose="020B0603050302020204" pitchFamily="34" charset="0"/>
                </a:rPr>
                <a:t>uū</a:t>
              </a:r>
              <a:r>
                <a:rPr lang="en-US" sz="3600" b="1" dirty="0">
                  <a:solidFill>
                    <a:srgbClr val="FF0000"/>
                  </a:solidFill>
                  <a:latin typeface="HP001 4 hàng" panose="020B0603050302020204" pitchFamily="34" charset="0"/>
                </a:rPr>
                <a:t> </a:t>
              </a:r>
              <a:r>
                <a:rPr lang="el-GR" sz="3600" b="1" dirty="0">
                  <a:solidFill>
                    <a:srgbClr val="FF0000"/>
                  </a:solidFill>
                  <a:latin typeface="HP001 4 hàng" panose="020B0603050302020204" pitchFamily="34" charset="0"/>
                </a:rPr>
                <a:t>λμ</a:t>
              </a:r>
              <a:r>
                <a:rPr lang="en-US" sz="3600" b="1" dirty="0">
                  <a:solidFill>
                    <a:srgbClr val="FF0000"/>
                  </a:solidFill>
                  <a:latin typeface="HP001 4 hàng" panose="020B0603050302020204" pitchFamily="34" charset="0"/>
                </a:rPr>
                <a:t>Ğ</a:t>
              </a:r>
              <a:r>
                <a:rPr lang="el-GR" sz="3600" b="1" dirty="0">
                  <a:solidFill>
                    <a:srgbClr val="FF0000"/>
                  </a:solidFill>
                  <a:latin typeface="HP001 4 hàng" panose="020B0603050302020204" pitchFamily="34" charset="0"/>
                </a:rPr>
                <a:t>Ι ι</a:t>
              </a:r>
              <a:r>
                <a:rPr lang="en-US" sz="3600" b="1" dirty="0" err="1">
                  <a:solidFill>
                    <a:srgbClr val="FF0000"/>
                  </a:solidFill>
                  <a:latin typeface="HP001 4 hàng" panose="020B0603050302020204" pitchFamily="34" charset="0"/>
                </a:rPr>
                <a:t>ải</a:t>
              </a:r>
              <a:r>
                <a:rPr lang="en-US" sz="3600" b="1" dirty="0">
                  <a:solidFill>
                    <a:srgbClr val="FF0000"/>
                  </a:solidFill>
                  <a:latin typeface="HP001 4 hàng" panose="020B0603050302020204" pitchFamily="34" charset="0"/>
                </a:rPr>
                <a:t> </a:t>
              </a:r>
              <a:r>
                <a:rPr lang="en-US" sz="3600" b="1" dirty="0" err="1">
                  <a:solidFill>
                    <a:srgbClr val="FF0000"/>
                  </a:solidFill>
                  <a:latin typeface="HP001 4 hàng" panose="020B0603050302020204" pitchFamily="34" charset="0"/>
                </a:rPr>
                <a:t>hĈ</a:t>
              </a:r>
              <a:r>
                <a:rPr lang="en-US" sz="3600" b="1" dirty="0">
                  <a:solidFill>
                    <a:srgbClr val="FF0000"/>
                  </a:solidFill>
                  <a:latin typeface="HP001 4 hàng" panose="020B0603050302020204" pitchFamily="34" charset="0"/>
                </a:rPr>
                <a:t>, </a:t>
              </a:r>
              <a:r>
                <a:rPr lang="en-US" sz="3600" b="1" dirty="0" err="1">
                  <a:solidFill>
                    <a:srgbClr val="FF0000"/>
                  </a:solidFill>
                  <a:latin typeface="HP001 4 hàng" panose="020B0603050302020204" pitchFamily="34" charset="0"/>
                </a:rPr>
                <a:t>juū</a:t>
              </a:r>
              <a:r>
                <a:rPr lang="en-US" sz="3600" b="1" dirty="0">
                  <a:solidFill>
                    <a:srgbClr val="FF0000"/>
                  </a:solidFill>
                  <a:latin typeface="HP001 4 hàng" panose="020B0603050302020204" pitchFamily="34" charset="0"/>
                </a:rPr>
                <a:t> </a:t>
              </a:r>
              <a:r>
                <a:rPr lang="en-US" sz="3600" b="1" dirty="0" err="1">
                  <a:solidFill>
                    <a:srgbClr val="FF0000"/>
                  </a:solidFill>
                  <a:latin typeface="HP001 4 hàng" panose="020B0603050302020204" pitchFamily="34" charset="0"/>
                </a:rPr>
                <a:t>giĈ</a:t>
              </a:r>
              <a:r>
                <a:rPr lang="en-US" sz="3600" b="1" dirty="0">
                  <a:solidFill>
                    <a:srgbClr val="FF0000"/>
                  </a:solidFill>
                  <a:latin typeface="HP001 4 hàng" panose="020B0603050302020204" pitchFamily="34" charset="0"/>
                </a:rPr>
                <a:t> </a:t>
              </a:r>
              <a:r>
                <a:rPr lang="el-GR" sz="3600" b="1" dirty="0">
                  <a:solidFill>
                    <a:srgbClr val="FF0000"/>
                  </a:solidFill>
                  <a:latin typeface="HP001 4 hàng" panose="020B0603050302020204" pitchFamily="34" charset="0"/>
                </a:rPr>
                <a:t>ι</a:t>
              </a:r>
              <a:r>
                <a:rPr lang="en-US" sz="3600" b="1" dirty="0" err="1">
                  <a:solidFill>
                    <a:srgbClr val="FF0000"/>
                  </a:solidFill>
                  <a:latin typeface="HP001 4 hàng" panose="020B0603050302020204" pitchFamily="34" charset="0"/>
                </a:rPr>
                <a:t>ải</a:t>
              </a:r>
              <a:r>
                <a:rPr lang="en-US" sz="3600" b="1" dirty="0">
                  <a:solidFill>
                    <a:srgbClr val="FF0000"/>
                  </a:solidFill>
                  <a:latin typeface="HP001 4 hàng" panose="020B0603050302020204" pitchFamily="34" charset="0"/>
                </a:rPr>
                <a:t> </a:t>
              </a:r>
              <a:r>
                <a:rPr lang="en-US" sz="3600" b="1" dirty="0" err="1">
                  <a:solidFill>
                    <a:srgbClr val="FF0000"/>
                  </a:solidFill>
                  <a:latin typeface="HP001 4 hàng" panose="020B0603050302020204" pitchFamily="34" charset="0"/>
                </a:rPr>
                <a:t>hǌ</a:t>
              </a:r>
              <a:r>
                <a:rPr lang="en-US" sz="3600" b="1" dirty="0">
                  <a:solidFill>
                    <a:srgbClr val="FF0000"/>
                  </a:solidFill>
                  <a:latin typeface="HP001 4 hàng" panose="020B0603050302020204" pitchFamily="34" charset="0"/>
                </a:rPr>
                <a:t>. </a:t>
              </a: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5525187B-6C60-44B0-9D98-D96A7B197601}"/>
              </a:ext>
            </a:extLst>
          </p:cNvPr>
          <p:cNvSpPr txBox="1"/>
          <p:nvPr/>
        </p:nvSpPr>
        <p:spPr>
          <a:xfrm>
            <a:off x="1561437" y="4274779"/>
            <a:ext cx="10346579" cy="576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2400" dirty="0">
                <a:solidFill>
                  <a:schemeClr val="accent6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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+mj-lt"/>
              </a:rPr>
              <a:t>Khoảng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+mj-lt"/>
              </a:rPr>
              <a:t>cách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+mj-lt"/>
              </a:rPr>
              <a:t>giữa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+mj-lt"/>
              </a:rPr>
              <a:t>các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+mj-lt"/>
              </a:rPr>
              <a:t>chữ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+mj-lt"/>
              </a:rPr>
              <a:t>ghi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+mj-lt"/>
              </a:rPr>
              <a:t>tiếng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+mj-lt"/>
              </a:rPr>
              <a:t>là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 1 con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+mj-lt"/>
              </a:rPr>
              <a:t>chữ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 o.</a:t>
            </a:r>
            <a:endParaRPr lang="vi-VN" sz="2400" dirty="0">
              <a:solidFill>
                <a:schemeClr val="accent6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4BC8700-3AC8-47AC-AAD7-410E82AC8C04}"/>
              </a:ext>
            </a:extLst>
          </p:cNvPr>
          <p:cNvSpPr txBox="1"/>
          <p:nvPr/>
        </p:nvSpPr>
        <p:spPr>
          <a:xfrm>
            <a:off x="1561437" y="3120478"/>
            <a:ext cx="2258539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2400" dirty="0">
                <a:solidFill>
                  <a:schemeClr val="accent6">
                    <a:lumMod val="75000"/>
                  </a:schemeClr>
                </a:solidFill>
                <a:latin typeface="UTM Avo" panose="02040603050506020204" pitchFamily="18" charset="0"/>
                <a:sym typeface="Wingdings" panose="05000000000000000000" pitchFamily="2" charset="2"/>
              </a:rPr>
              <a:t>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UTM Avo" panose="02040603050506020204" pitchFamily="18" charset="0"/>
                <a:sym typeface="Wingdings" panose="05000000000000000000" pitchFamily="2" charset="2"/>
              </a:rPr>
              <a:t>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UTM Avo" panose="02040603050506020204" pitchFamily="18" charset="0"/>
                <a:sym typeface="Wingdings" panose="05000000000000000000" pitchFamily="2" charset="2"/>
              </a:rPr>
              <a:t>Chữ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UTM Avo" panose="02040603050506020204" pitchFamily="18" charset="0"/>
                <a:sym typeface="Wingdings" panose="05000000000000000000" pitchFamily="2" charset="2"/>
              </a:rPr>
              <a:t> </a:t>
            </a:r>
            <a:r>
              <a:rPr lang="en-US" sz="2800" b="1" dirty="0">
                <a:solidFill>
                  <a:srgbClr val="FF0000"/>
                </a:solidFill>
                <a:latin typeface="HP001 4 hàng" panose="020B0603050302020204" pitchFamily="34" charset="0"/>
              </a:rPr>
              <a:t>J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UTM Avo" panose="02040603050506020204" pitchFamily="18" charset="0"/>
              </a:rPr>
              <a:t>.</a:t>
            </a:r>
            <a:endParaRPr lang="vi-VN" sz="2400" dirty="0">
              <a:solidFill>
                <a:schemeClr val="accent6">
                  <a:lumMod val="75000"/>
                </a:schemeClr>
              </a:solidFill>
              <a:latin typeface="UTM Avo" panose="020406030505060202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0ECEE9-7DD7-49D2-91BD-C361CEE4C5FA}"/>
              </a:ext>
            </a:extLst>
          </p:cNvPr>
          <p:cNvSpPr txBox="1"/>
          <p:nvPr/>
        </p:nvSpPr>
        <p:spPr>
          <a:xfrm>
            <a:off x="1561436" y="5320973"/>
            <a:ext cx="103465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2400" dirty="0">
                <a:solidFill>
                  <a:schemeClr val="accent6">
                    <a:lumMod val="75000"/>
                  </a:schemeClr>
                </a:solidFill>
                <a:latin typeface="UTM Avo" panose="02040603050506020204" pitchFamily="18" charset="0"/>
                <a:sym typeface="Wingdings" panose="05000000000000000000" pitchFamily="2" charset="2"/>
              </a:rPr>
              <a:t>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UTM Avo" panose="02040603050506020204" pitchFamily="18" charset="0"/>
              </a:rPr>
              <a:t>Chữ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UTM Avo" panose="02040603050506020204" pitchFamily="18" charset="0"/>
              </a:rPr>
              <a:t> </a:t>
            </a:r>
            <a:r>
              <a:rPr lang="en-US" sz="3200" dirty="0">
                <a:solidFill>
                  <a:srgbClr val="FF0000"/>
                </a:solidFill>
                <a:latin typeface="HP001 4 hàng" panose="020B0603050302020204" pitchFamily="34" charset="0"/>
              </a:rPr>
              <a:t>J</a:t>
            </a:r>
            <a:r>
              <a:rPr lang="en-US" sz="3200" dirty="0">
                <a:solidFill>
                  <a:schemeClr val="accent6">
                    <a:lumMod val="75000"/>
                  </a:schemeClr>
                </a:solidFill>
                <a:latin typeface="HP001" panose="020B0603050302020204" pitchFamily="34" charset="0"/>
                <a:ea typeface="HP001" panose="020B0603050302020204" pitchFamily="34" charset="0"/>
              </a:rPr>
              <a:t>, h, b, g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UTM Avo" panose="02040603050506020204" pitchFamily="18" charset="0"/>
              </a:rPr>
              <a:t>.</a:t>
            </a:r>
            <a:endParaRPr lang="vi-VN" sz="2400" dirty="0">
              <a:solidFill>
                <a:schemeClr val="accent6">
                  <a:lumMod val="75000"/>
                </a:schemeClr>
              </a:solidFill>
              <a:latin typeface="UTM Av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688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7" grpId="0" uiExpand="1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4FC81F41-14D1-4661-8B50-FC55698B19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25731" y1="91011" x2="25731" y2="91011"/>
                        <a14:foregroundMark x1="27924" y1="97378" x2="27924" y2="97378"/>
                        <a14:foregroundMark x1="50146" y1="93446" x2="50146" y2="93446"/>
                        <a14:foregroundMark x1="60380" y1="84457" x2="53509" y2="91011"/>
                        <a14:foregroundMark x1="61988" y1="85393" x2="73246" y2="83521"/>
                        <a14:foregroundMark x1="21930" y1="97191" x2="21930" y2="97191"/>
                        <a14:foregroundMark x1="24854" y1="98689" x2="24854" y2="98689"/>
                        <a14:foregroundMark x1="10819" y1="85955" x2="10819" y2="85955"/>
                        <a14:foregroundMark x1="24561" y1="93071" x2="5994" y2="77903"/>
                        <a14:foregroundMark x1="6579" y1="77903" x2="10965" y2="51498"/>
                        <a14:foregroundMark x1="8772" y1="55056" x2="11988" y2="34082"/>
                        <a14:foregroundMark x1="12865" y1="44569" x2="6433" y2="43820"/>
                        <a14:foregroundMark x1="16813" y1="35955" x2="18275" y2="31461"/>
                        <a14:foregroundMark x1="23830" y1="37266" x2="20906" y2="29213"/>
                        <a14:foregroundMark x1="21637" y1="25468" x2="27778" y2="16479"/>
                        <a14:foregroundMark x1="21637" y1="24906" x2="33626" y2="8614"/>
                        <a14:foregroundMark x1="55409" y1="12172" x2="35673" y2="8052"/>
                        <a14:foregroundMark x1="51170" y1="10674" x2="44152" y2="6929"/>
                        <a14:foregroundMark x1="55702" y1="13670" x2="63012" y2="22846"/>
                        <a14:foregroundMark x1="60380" y1="18539" x2="61111" y2="14794"/>
                        <a14:foregroundMark x1="59211" y1="14232" x2="57164" y2="11236"/>
                        <a14:foregroundMark x1="54971" y1="9363" x2="55702" y2="13109"/>
                        <a14:foregroundMark x1="34211" y1="10300" x2="25877" y2="14607"/>
                        <a14:foregroundMark x1="65643" y1="5993" x2="69006" y2="26404"/>
                        <a14:foregroundMark x1="66520" y1="6180" x2="67398" y2="8801"/>
                        <a14:foregroundMark x1="68421" y1="8427" x2="71491" y2="24157"/>
                        <a14:foregroundMark x1="76754" y1="13483" x2="76023" y2="32959"/>
                        <a14:foregroundMark x1="87281" y1="13670" x2="82602" y2="34457"/>
                        <a14:foregroundMark x1="82895" y1="11049" x2="90789" y2="21536"/>
                        <a14:foregroundMark x1="83480" y1="32772" x2="92690" y2="41573"/>
                        <a14:foregroundMark x1="92982" y1="44007" x2="92982" y2="53933"/>
                        <a14:foregroundMark x1="93275" y1="53745" x2="90205" y2="61985"/>
                        <a14:foregroundMark x1="91667" y1="60674" x2="85965" y2="68165"/>
                        <a14:foregroundMark x1="85965" y1="67978" x2="80994" y2="71348"/>
                        <a14:foregroundMark x1="81871" y1="71348" x2="78947" y2="73221"/>
                        <a14:foregroundMark x1="52047" y1="93446" x2="40936" y2="92135"/>
                        <a14:foregroundMark x1="43275" y1="94007" x2="36550" y2="89700"/>
                        <a14:foregroundMark x1="36988" y1="89888" x2="26754" y2="94944"/>
                        <a14:foregroundMark x1="24269" y1="94195" x2="15351" y2="89700"/>
                        <a14:foregroundMark x1="63450" y1="5431" x2="63596" y2="16479"/>
                        <a14:foregroundMark x1="65205" y1="4869" x2="67398" y2="16479"/>
                        <a14:foregroundMark x1="64474" y1="4120" x2="67105" y2="6180"/>
                        <a14:foregroundMark x1="69006" y1="15543" x2="75292" y2="12921"/>
                        <a14:foregroundMark x1="79094" y1="14232" x2="86696" y2="11798"/>
                        <a14:foregroundMark x1="88158" y1="13670" x2="89766" y2="21536"/>
                        <a14:foregroundMark x1="90205" y1="22285" x2="86404" y2="26779"/>
                        <a14:foregroundMark x1="89327" y1="25468" x2="87427" y2="26592"/>
                        <a14:backgroundMark x1="42690" y1="2247" x2="58626" y2="1685"/>
                        <a14:backgroundMark x1="56433" y1="5431" x2="67982" y2="562"/>
                        <a14:backgroundMark x1="68567" y1="2434" x2="99415" y2="4494"/>
                        <a14:backgroundMark x1="59357" y1="9176" x2="60819" y2="11049"/>
                        <a14:backgroundMark x1="87427" y1="29026" x2="85819" y2="29588"/>
                        <a14:backgroundMark x1="84942" y1="29775" x2="84942" y2="29775"/>
                        <a14:backgroundMark x1="60819" y1="12547" x2="60819" y2="12547"/>
                        <a14:backgroundMark x1="70322" y1="11798" x2="70322" y2="117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265" y="912254"/>
            <a:ext cx="8011646" cy="5201899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438EE571-8087-43BD-B0F4-269470E8180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64647" y="2435819"/>
            <a:ext cx="4560247" cy="3509927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4B364AE3-7A7D-4732-BA0A-7516A615CB2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278" t="17712" r="18101" b="17413"/>
          <a:stretch/>
        </p:blipFill>
        <p:spPr>
          <a:xfrm rot="20647036">
            <a:off x="8198883" y="3645514"/>
            <a:ext cx="1866137" cy="2034651"/>
          </a:xfrm>
          <a:prstGeom prst="rect">
            <a:avLst/>
          </a:prstGeom>
          <a:effectLst>
            <a:outerShdw blurRad="63500" dist="63500" dir="5400000" sx="101000" sy="101000" algn="t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82A8DA9-36E8-4AC4-A0AD-304F149E5000}"/>
              </a:ext>
            </a:extLst>
          </p:cNvPr>
          <p:cNvSpPr txBox="1"/>
          <p:nvPr/>
        </p:nvSpPr>
        <p:spPr>
          <a:xfrm>
            <a:off x="1309684" y="3428999"/>
            <a:ext cx="71544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vi-VN" sz="3600" b="1" dirty="0">
                <a:solidFill>
                  <a:srgbClr val="0070C0"/>
                </a:solidFill>
                <a:latin typeface="+mj-lt"/>
              </a:rPr>
              <a:t>Học sinh viết bài vào </a:t>
            </a:r>
            <a:r>
              <a:rPr lang="vi-VN" sz="3600" b="1" dirty="0" smtClean="0">
                <a:solidFill>
                  <a:srgbClr val="0070C0"/>
                </a:solidFill>
                <a:latin typeface="+mj-lt"/>
              </a:rPr>
              <a:t>vở</a:t>
            </a:r>
            <a:endParaRPr lang="en-US" sz="3600" b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0B19352-74EE-412B-A038-4BDFD6BE9217}"/>
              </a:ext>
            </a:extLst>
          </p:cNvPr>
          <p:cNvSpPr txBox="1"/>
          <p:nvPr/>
        </p:nvSpPr>
        <p:spPr>
          <a:xfrm>
            <a:off x="925418" y="2435818"/>
            <a:ext cx="7154436" cy="12883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vi-VN" sz="60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VIẾT BÀI</a:t>
            </a:r>
            <a:endParaRPr lang="en-US" sz="6000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15607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Click="0" advTm="4000">
        <p:comb/>
      </p:transition>
    </mc:Choice>
    <mc:Fallback xmlns="" xmlns:a14="http://schemas.microsoft.com/office/drawing/2010/main" xmlns:a16="http://schemas.microsoft.com/office/drawing/2014/main">
      <p:transition spd="slow" advClick="0" advTm="4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Tập Viết 2 Tập 2 - Kết Nối Tri Thức Với Cuộc Số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551" r="13680"/>
          <a:stretch/>
        </p:blipFill>
        <p:spPr bwMode="auto">
          <a:xfrm>
            <a:off x="914400" y="670081"/>
            <a:ext cx="3852472" cy="5152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188665" y="5100663"/>
            <a:ext cx="2707934" cy="584775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Trang 22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5E5EB44-0BDF-4A81-94F7-0EA954A125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90494" y="670080"/>
            <a:ext cx="7013713" cy="423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5092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Tập Viết 2 Tập 2 - Kết Nối Tri Thức Với Cuộc Số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551" r="13680"/>
          <a:stretch/>
        </p:blipFill>
        <p:spPr bwMode="auto">
          <a:xfrm>
            <a:off x="990600" y="852742"/>
            <a:ext cx="3852472" cy="5152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B094276-F23C-47DE-A4D1-B08737B45CCA}"/>
              </a:ext>
            </a:extLst>
          </p:cNvPr>
          <p:cNvSpPr txBox="1"/>
          <p:nvPr/>
        </p:nvSpPr>
        <p:spPr>
          <a:xfrm>
            <a:off x="7149707" y="4580853"/>
            <a:ext cx="2707934" cy="584775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Trang 22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496695B-F5E7-41B5-89CD-C5BD350C8D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23547" y="852742"/>
            <a:ext cx="6882807" cy="2745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4516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603E9E4-42FF-4DEC-8CF3-55925C2FAC1F}"/>
              </a:ext>
            </a:extLst>
          </p:cNvPr>
          <p:cNvSpPr txBox="1"/>
          <p:nvPr/>
        </p:nvSpPr>
        <p:spPr>
          <a:xfrm>
            <a:off x="2753832" y="2388409"/>
            <a:ext cx="729393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Củng</a:t>
            </a:r>
            <a:r>
              <a:rPr lang="en-US" sz="8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8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cố</a:t>
            </a:r>
            <a:r>
              <a:rPr lang="en-US" sz="8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8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dặn</a:t>
            </a:r>
            <a:r>
              <a:rPr lang="en-US" sz="8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8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dò</a:t>
            </a:r>
            <a:endParaRPr lang="en-US" sz="8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33617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27C27E7-3EBB-44E4-B587-606D4BE648FB}"/>
              </a:ext>
            </a:extLst>
          </p:cNvPr>
          <p:cNvSpPr txBox="1"/>
          <p:nvPr/>
        </p:nvSpPr>
        <p:spPr>
          <a:xfrm>
            <a:off x="3530010" y="2945218"/>
            <a:ext cx="529501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err="1"/>
              <a:t>Tiết</a:t>
            </a:r>
            <a:r>
              <a:rPr lang="en-US" sz="6000" dirty="0"/>
              <a:t> 3</a:t>
            </a:r>
          </a:p>
          <a:p>
            <a:pPr algn="ctr"/>
            <a:r>
              <a:rPr lang="en-US" sz="6000" dirty="0" err="1"/>
              <a:t>Viết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29072102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E1C30A8-A285-46F9-A757-FF94E63AD692}"/>
              </a:ext>
            </a:extLst>
          </p:cNvPr>
          <p:cNvSpPr txBox="1"/>
          <p:nvPr/>
        </p:nvSpPr>
        <p:spPr>
          <a:xfrm>
            <a:off x="4479494" y="325309"/>
            <a:ext cx="56937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4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CHỮ HOA 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P001 4 hàng" panose="020B0603050302020204" pitchFamily="34" charset="0"/>
                <a:ea typeface="Arial-Rounded"/>
                <a:cs typeface="+mn-cs"/>
              </a:rPr>
              <a:t>J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HP001" panose="020B0603050302020204" pitchFamily="34" charset="0"/>
              <a:ea typeface="HP001" panose="020B0603050302020204" pitchFamily="34" charset="0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74AB54-A466-43FB-9BF6-978B0BF3C68A}"/>
              </a:ext>
            </a:extLst>
          </p:cNvPr>
          <p:cNvSpPr txBox="1"/>
          <p:nvPr/>
        </p:nvSpPr>
        <p:spPr>
          <a:xfrm>
            <a:off x="3497388" y="1048859"/>
            <a:ext cx="5365827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Arial-Rounded"/>
                <a:cs typeface="+mn-cs"/>
              </a:rPr>
              <a:t>Viết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Arial-Rounded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Arial-Rounded"/>
                <a:cs typeface="+mn-cs"/>
              </a:rPr>
              <a:t>chữ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Arial-Rounded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Arial-Rounded"/>
                <a:cs typeface="+mn-cs"/>
              </a:rPr>
              <a:t>hoa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Arial-Rounded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9F5900"/>
                </a:solidFill>
                <a:effectLst/>
                <a:uLnTx/>
                <a:uFillTx/>
                <a:latin typeface="HP001 4 hàng" panose="020B0603050302020204" pitchFamily="34" charset="0"/>
                <a:ea typeface="Arial-Rounded"/>
                <a:cs typeface="+mn-cs"/>
              </a:rPr>
              <a:t>J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9F5900"/>
              </a:solidFill>
              <a:effectLst/>
              <a:uLnTx/>
              <a:uFillTx/>
              <a:latin typeface="UTM Avo" panose="02040603050506020204" pitchFamily="18" charset="0"/>
              <a:ea typeface="Arial-Rounded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9B63CF9-38FF-41C5-9F08-2D30702BF40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 b="-929"/>
          <a:stretch/>
        </p:blipFill>
        <p:spPr>
          <a:xfrm>
            <a:off x="2811651" y="2099380"/>
            <a:ext cx="4334276" cy="370976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998FCB7-71A3-47C5-B269-33F8623646E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739" t="24511" r="13665" b="23243"/>
          <a:stretch/>
        </p:blipFill>
        <p:spPr>
          <a:xfrm>
            <a:off x="7213212" y="2579840"/>
            <a:ext cx="3194104" cy="325128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2183E5D-0CB7-4D69-99CB-07612426FE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435" b="100000" l="0" r="100000">
                        <a14:foregroundMark x1="55233" y1="16304" x2="55233" y2="16304"/>
                        <a14:foregroundMark x1="60465" y1="15942" x2="60465" y2="15942"/>
                        <a14:foregroundMark x1="53488" y1="17391" x2="53488" y2="17391"/>
                        <a14:backgroundMark x1="90698" y1="53986" x2="93023" y2="94928"/>
                        <a14:backgroundMark x1="6977" y1="91304" x2="0" y2="51449"/>
                        <a14:backgroundMark x1="47674" y1="93841" x2="52326" y2="9818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31231" y="445454"/>
            <a:ext cx="1030707" cy="165392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9DEC21-59AB-4717-BC5B-F40B44259D78}"/>
              </a:ext>
            </a:extLst>
          </p:cNvPr>
          <p:cNvSpPr txBox="1"/>
          <p:nvPr/>
        </p:nvSpPr>
        <p:spPr>
          <a:xfrm>
            <a:off x="1998921" y="5853111"/>
            <a:ext cx="9303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Quan </a:t>
            </a:r>
            <a:r>
              <a:rPr lang="en-US" sz="2800" dirty="0" err="1">
                <a:solidFill>
                  <a:srgbClr val="FF0000"/>
                </a:solidFill>
              </a:rPr>
              <a:t>sát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và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nêu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chiều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cao</a:t>
            </a:r>
            <a:r>
              <a:rPr lang="en-US" sz="2800" dirty="0">
                <a:solidFill>
                  <a:srgbClr val="FF0000"/>
                </a:solidFill>
              </a:rPr>
              <a:t>, </a:t>
            </a:r>
            <a:r>
              <a:rPr lang="en-US" sz="2800" dirty="0" err="1">
                <a:solidFill>
                  <a:srgbClr val="FF0000"/>
                </a:solidFill>
              </a:rPr>
              <a:t>độ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rộng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của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chữ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hoa</a:t>
            </a:r>
            <a:r>
              <a:rPr lang="en-US" sz="2800" dirty="0">
                <a:solidFill>
                  <a:srgbClr val="FF0000"/>
                </a:solidFill>
              </a:rPr>
              <a:t> M </a:t>
            </a:r>
            <a:r>
              <a:rPr lang="en-US" sz="2800" dirty="0" err="1">
                <a:solidFill>
                  <a:srgbClr val="FF0000"/>
                </a:solidFill>
              </a:rPr>
              <a:t>kiểu</a:t>
            </a:r>
            <a:r>
              <a:rPr lang="en-US" sz="2800" dirty="0">
                <a:solidFill>
                  <a:srgbClr val="FF0000"/>
                </a:solidFill>
              </a:rPr>
              <a:t> 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F9277AA-9ED8-4B3C-B953-741050874C08}"/>
              </a:ext>
            </a:extLst>
          </p:cNvPr>
          <p:cNvSpPr txBox="1"/>
          <p:nvPr/>
        </p:nvSpPr>
        <p:spPr>
          <a:xfrm>
            <a:off x="4479494" y="5882048"/>
            <a:ext cx="9303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FF0000"/>
                </a:solidFill>
              </a:rPr>
              <a:t>Chữ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hoa</a:t>
            </a:r>
            <a:r>
              <a:rPr lang="en-US" sz="2800" dirty="0">
                <a:solidFill>
                  <a:srgbClr val="FF0000"/>
                </a:solidFill>
              </a:rPr>
              <a:t> M </a:t>
            </a:r>
            <a:r>
              <a:rPr lang="en-US" sz="2800" dirty="0" err="1">
                <a:solidFill>
                  <a:srgbClr val="FF0000"/>
                </a:solidFill>
              </a:rPr>
              <a:t>có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mấy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nét</a:t>
            </a:r>
            <a:r>
              <a:rPr lang="en-US" sz="2800" dirty="0">
                <a:solidFill>
                  <a:srgbClr val="FF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736204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7" grpId="1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8"/>
          <p:cNvSpPr>
            <a:spLocks noChangeArrowheads="1"/>
          </p:cNvSpPr>
          <p:nvPr/>
        </p:nvSpPr>
        <p:spPr bwMode="auto">
          <a:xfrm>
            <a:off x="2640013" y="3067050"/>
            <a:ext cx="457200" cy="4572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defRPr/>
            </a:pPr>
            <a:endParaRPr lang="en-US" sz="2400" b="1">
              <a:solidFill>
                <a:srgbClr val="C0504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2640013" y="2405064"/>
            <a:ext cx="160020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4 hàng" panose="020B0603050302020204" pitchFamily="34" charset="0"/>
              </a:rPr>
              <a:t>a) 4 ô </a:t>
            </a:r>
            <a:r>
              <a:rPr lang="en-US" sz="2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4 hàng" panose="020B0603050302020204" pitchFamily="34" charset="0"/>
              </a:rPr>
              <a:t>li</a:t>
            </a:r>
            <a:endParaRPr lang="en-US" sz="2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P001 4 hàng" panose="020B0603050302020204" pitchFamily="34" charset="0"/>
            </a:endParaRP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2500314" y="908051"/>
            <a:ext cx="3667125" cy="523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800" b="1" i="1" u="sng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4 hàng" panose="020B0603050302020204" pitchFamily="34" charset="0"/>
              </a:rPr>
              <a:t>Chọn ý đúng nhất: </a:t>
            </a:r>
            <a:endParaRPr lang="en-US" sz="2800" b="1" i="1" u="sng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P001 4 hàng" panose="020B0603050302020204" pitchFamily="34" charset="0"/>
            </a:endParaRPr>
          </a:p>
        </p:txBody>
      </p:sp>
      <p:pic>
        <p:nvPicPr>
          <p:cNvPr id="6" name="Picture 10" descr="hoa0001"/>
          <p:cNvPicPr>
            <a:picLocks noChangeAspect="1"/>
          </p:cNvPicPr>
          <p:nvPr/>
        </p:nvPicPr>
        <p:blipFill>
          <a:blip r:embed="rId2"/>
          <a:srcRect l="24504" r="25812" b="55757"/>
          <a:stretch>
            <a:fillRect/>
          </a:stretch>
        </p:blipFill>
        <p:spPr>
          <a:xfrm rot="9199349">
            <a:off x="2305050" y="5219700"/>
            <a:ext cx="819150" cy="795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11" descr="hoa0001"/>
          <p:cNvPicPr>
            <a:picLocks noChangeAspect="1"/>
          </p:cNvPicPr>
          <p:nvPr/>
        </p:nvPicPr>
        <p:blipFill>
          <a:blip r:embed="rId3"/>
          <a:srcRect l="55197" t="42612" b="10580"/>
          <a:stretch>
            <a:fillRect/>
          </a:stretch>
        </p:blipFill>
        <p:spPr>
          <a:xfrm rot="8527350">
            <a:off x="3400426" y="5221288"/>
            <a:ext cx="779463" cy="842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12" descr="hoa0001"/>
          <p:cNvPicPr>
            <a:picLocks noChangeAspect="1"/>
          </p:cNvPicPr>
          <p:nvPr/>
        </p:nvPicPr>
        <p:blipFill>
          <a:blip r:embed="rId4"/>
          <a:srcRect l="-3510" t="58333" r="52632"/>
          <a:stretch>
            <a:fillRect/>
          </a:stretch>
        </p:blipFill>
        <p:spPr>
          <a:xfrm rot="-7490096">
            <a:off x="4367213" y="5254625"/>
            <a:ext cx="855662" cy="846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1774825" y="1700213"/>
            <a:ext cx="6965950" cy="4593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 fontAlgn="base">
              <a:lnSpc>
                <a:spcPct val="55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4 hàng" panose="020B0603050302020204" pitchFamily="34" charset="0"/>
              </a:rPr>
              <a:t>  *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4 hàng" panose="020B0603050302020204" pitchFamily="34" charset="0"/>
              </a:rPr>
              <a:t>Con </a:t>
            </a: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4 hàng" panose="020B0603050302020204" pitchFamily="34" charset="0"/>
              </a:rPr>
              <a:t>chữ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4 hàng" panose="020B0603050302020204" pitchFamily="34" charset="0"/>
              </a:rPr>
              <a:t> J </a:t>
            </a: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4 hàng" panose="020B0603050302020204" pitchFamily="34" charset="0"/>
              </a:rPr>
              <a:t>cỡ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4 hàng" panose="020B06030503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4 hàng" panose="020B0603050302020204" pitchFamily="34" charset="0"/>
              </a:rPr>
              <a:t>vừa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4 hàng" panose="020B06030503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4 hàng" panose="020B0603050302020204" pitchFamily="34" charset="0"/>
              </a:rPr>
              <a:t>cao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4 hàng" panose="020B06030503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4 hàng" panose="020B0603050302020204" pitchFamily="34" charset="0"/>
              </a:rPr>
              <a:t>mấy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4 hàng" panose="020B0603050302020204" pitchFamily="34" charset="0"/>
              </a:rPr>
              <a:t> ô li ?</a:t>
            </a:r>
          </a:p>
        </p:txBody>
      </p:sp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2640013" y="3141664"/>
            <a:ext cx="160020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4 hàng" panose="020B0603050302020204" pitchFamily="34" charset="0"/>
              </a:rPr>
              <a:t>b) 5 ô li</a:t>
            </a:r>
          </a:p>
        </p:txBody>
      </p:sp>
      <p:sp>
        <p:nvSpPr>
          <p:cNvPr id="12" name="Text Box 19"/>
          <p:cNvSpPr txBox="1">
            <a:spLocks noChangeArrowheads="1"/>
          </p:cNvSpPr>
          <p:nvPr/>
        </p:nvSpPr>
        <p:spPr bwMode="auto">
          <a:xfrm>
            <a:off x="2682875" y="3786189"/>
            <a:ext cx="1627188" cy="523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4 hàng" panose="020B0603050302020204" pitchFamily="34" charset="0"/>
              </a:rPr>
              <a:t>c) 6 ô </a:t>
            </a:r>
            <a:r>
              <a:rPr lang="en-US" sz="2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4 hàng" panose="020B0603050302020204" pitchFamily="34" charset="0"/>
              </a:rPr>
              <a:t>li</a:t>
            </a:r>
            <a:endParaRPr lang="en-US" sz="2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P001 4 hàng" panose="020B0603050302020204" pitchFamily="34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D23061C6-1438-4219-A59D-BA83A5E0809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50000" b="-929"/>
          <a:stretch/>
        </p:blipFill>
        <p:spPr>
          <a:xfrm>
            <a:off x="6573637" y="2241551"/>
            <a:ext cx="4334276" cy="3709761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"/>
                            </p:stCondLst>
                            <p:childTnLst>
                              <p:par>
                                <p:cTn id="3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80"/>
                            </p:stCondLst>
                            <p:childTnLst>
                              <p:par>
                                <p:cTn id="3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160"/>
                            </p:stCondLst>
                            <p:childTnLst>
                              <p:par>
                                <p:cTn id="4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build="allAtOnce"/>
      <p:bldP spid="5" grpId="0"/>
      <p:bldP spid="9" grpId="0"/>
      <p:bldP spid="10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19"/>
          <p:cNvSpPr txBox="1">
            <a:spLocks noChangeArrowheads="1"/>
          </p:cNvSpPr>
          <p:nvPr/>
        </p:nvSpPr>
        <p:spPr bwMode="auto">
          <a:xfrm>
            <a:off x="3024188" y="3738563"/>
            <a:ext cx="1771650" cy="5222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c) 6 ô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li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HP001 4 hàng" panose="020B0603050302020204" pitchFamily="34" charset="0"/>
              <a:ea typeface="+mn-ea"/>
              <a:cs typeface="+mn-cs"/>
            </a:endParaRP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2395539" y="889001"/>
            <a:ext cx="4132263" cy="523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sng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Chọn</a:t>
            </a:r>
            <a:r>
              <a:rPr kumimoji="0" lang="en-US" sz="2800" b="1" i="1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ý </a:t>
            </a:r>
            <a:r>
              <a:rPr kumimoji="0" lang="en-US" sz="2800" b="1" i="1" u="sng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đúng</a:t>
            </a:r>
            <a:r>
              <a:rPr kumimoji="0" lang="en-US" sz="2800" b="1" i="1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</a:t>
            </a:r>
            <a:r>
              <a:rPr kumimoji="0" lang="en-US" sz="2800" b="1" i="1" u="sng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nhất</a:t>
            </a:r>
            <a:r>
              <a:rPr kumimoji="0" lang="en-US" sz="2800" b="1" i="1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:</a:t>
            </a:r>
          </a:p>
        </p:txBody>
      </p:sp>
      <p:pic>
        <p:nvPicPr>
          <p:cNvPr id="5124" name="Picture 10" descr="hoa0001"/>
          <p:cNvPicPr>
            <a:picLocks noChangeAspect="1"/>
          </p:cNvPicPr>
          <p:nvPr/>
        </p:nvPicPr>
        <p:blipFill>
          <a:blip r:embed="rId2"/>
          <a:srcRect l="24504" r="25812" b="55757"/>
          <a:stretch>
            <a:fillRect/>
          </a:stretch>
        </p:blipFill>
        <p:spPr>
          <a:xfrm rot="9199349">
            <a:off x="2305050" y="5219700"/>
            <a:ext cx="819150" cy="795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Picture 11" descr="hoa0001"/>
          <p:cNvPicPr>
            <a:picLocks noChangeAspect="1"/>
          </p:cNvPicPr>
          <p:nvPr/>
        </p:nvPicPr>
        <p:blipFill>
          <a:blip r:embed="rId3"/>
          <a:srcRect l="55197" t="42612" b="10580"/>
          <a:stretch>
            <a:fillRect/>
          </a:stretch>
        </p:blipFill>
        <p:spPr>
          <a:xfrm rot="8527350">
            <a:off x="3400426" y="5221288"/>
            <a:ext cx="779463" cy="842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6" name="Picture 12" descr="hoa0001"/>
          <p:cNvPicPr>
            <a:picLocks noChangeAspect="1"/>
          </p:cNvPicPr>
          <p:nvPr/>
        </p:nvPicPr>
        <p:blipFill>
          <a:blip r:embed="rId4"/>
          <a:srcRect l="-3510" t="58333" r="52632"/>
          <a:stretch>
            <a:fillRect/>
          </a:stretch>
        </p:blipFill>
        <p:spPr>
          <a:xfrm rot="-6827561">
            <a:off x="4367213" y="5210175"/>
            <a:ext cx="855662" cy="846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1951652" y="1673315"/>
            <a:ext cx="7204075" cy="4593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lvl="0" algn="just" fontAlgn="base">
              <a:lnSpc>
                <a:spcPct val="55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 *Con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chữ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4 hàng" panose="020B0603050302020204" pitchFamily="34" charset="0"/>
                <a:ea typeface="Arial-Rounded"/>
              </a:rPr>
              <a:t>J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cỡ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4 hàng" panose="020B0603050302020204" pitchFamily="34" charset="0"/>
              </a:rPr>
              <a:t>nhỏ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cao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mấy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ô li ?</a:t>
            </a:r>
          </a:p>
        </p:txBody>
      </p:sp>
      <p:sp>
        <p:nvSpPr>
          <p:cNvPr id="15" name="Oval 16"/>
          <p:cNvSpPr>
            <a:spLocks noChangeArrowheads="1"/>
          </p:cNvSpPr>
          <p:nvPr/>
        </p:nvSpPr>
        <p:spPr bwMode="auto">
          <a:xfrm>
            <a:off x="2746378" y="2303464"/>
            <a:ext cx="512763" cy="4699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C0504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2855913" y="2373314"/>
            <a:ext cx="2286000" cy="523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a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) 2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ô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li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rưỡi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HP001 4 hàng" panose="020B0603050302020204" pitchFamily="34" charset="0"/>
              <a:ea typeface="+mn-ea"/>
              <a:cs typeface="+mn-cs"/>
            </a:endParaRPr>
          </a:p>
        </p:txBody>
      </p:sp>
      <p:sp>
        <p:nvSpPr>
          <p:cNvPr id="17" name="Text Box 18"/>
          <p:cNvSpPr txBox="1">
            <a:spLocks noChangeArrowheads="1"/>
          </p:cNvSpPr>
          <p:nvPr/>
        </p:nvSpPr>
        <p:spPr bwMode="auto">
          <a:xfrm>
            <a:off x="2911475" y="3119439"/>
            <a:ext cx="160020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b) 4 ô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li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HP001 4 hàng" panose="020B0603050302020204" pitchFamily="34" charset="0"/>
              <a:ea typeface="+mn-ea"/>
              <a:cs typeface="+mn-cs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D42A8F81-A72D-4D40-9177-B4ACE7592D1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3739" t="24511" r="13665" b="23243"/>
          <a:stretch/>
        </p:blipFill>
        <p:spPr>
          <a:xfrm>
            <a:off x="7226273" y="2251074"/>
            <a:ext cx="3194104" cy="3251286"/>
          </a:xfrm>
          <a:prstGeom prst="rect">
            <a:avLst/>
          </a:prstGeom>
        </p:spPr>
      </p:pic>
      <p:sp>
        <p:nvSpPr>
          <p:cNvPr id="34" name="Line 26"/>
          <p:cNvSpPr>
            <a:spLocks noChangeShapeType="1"/>
          </p:cNvSpPr>
          <p:nvPr/>
        </p:nvSpPr>
        <p:spPr bwMode="auto">
          <a:xfrm>
            <a:off x="7226273" y="2760892"/>
            <a:ext cx="307975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</a:ln>
          <a:effectLst/>
        </p:spPr>
        <p:txBody>
          <a:bodyPr anchor="ctr"/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.VnTime" panose="020B7200000000000000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4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2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4" grpId="0"/>
      <p:bldP spid="15" grpId="0" animBg="1"/>
      <p:bldP spid="16" grpId="0" build="allAtOnce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Box 11"/>
          <p:cNvSpPr txBox="1">
            <a:spLocks noChangeArrowheads="1"/>
          </p:cNvSpPr>
          <p:nvPr/>
        </p:nvSpPr>
        <p:spPr bwMode="auto">
          <a:xfrm>
            <a:off x="2695575" y="3068639"/>
            <a:ext cx="160020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b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) 4 nét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HP001 4 hàng" panose="020B0603050302020204" pitchFamily="34" charset="0"/>
              <a:ea typeface="+mn-ea"/>
              <a:cs typeface="+mn-cs"/>
            </a:endParaRP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2522539" y="927101"/>
            <a:ext cx="3667125" cy="523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sng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Chọn</a:t>
            </a:r>
            <a:r>
              <a:rPr kumimoji="0" lang="en-US" sz="2800" b="1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ý </a:t>
            </a:r>
            <a:r>
              <a:rPr kumimoji="0" lang="en-US" sz="2800" b="1" i="1" u="sng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đúng</a:t>
            </a:r>
            <a:r>
              <a:rPr kumimoji="0" lang="en-US" sz="2800" b="1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</a:t>
            </a:r>
            <a:r>
              <a:rPr kumimoji="0" lang="en-US" sz="2800" b="1" i="1" u="sng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nhất</a:t>
            </a:r>
            <a:r>
              <a:rPr kumimoji="0" lang="en-US" sz="2800" b="1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:</a:t>
            </a:r>
          </a:p>
        </p:txBody>
      </p:sp>
      <p:pic>
        <p:nvPicPr>
          <p:cNvPr id="6150" name="Picture 10" descr="hoa0001"/>
          <p:cNvPicPr>
            <a:picLocks noChangeAspect="1"/>
          </p:cNvPicPr>
          <p:nvPr/>
        </p:nvPicPr>
        <p:blipFill>
          <a:blip r:embed="rId2"/>
          <a:srcRect l="24504" r="25812" b="55757"/>
          <a:stretch>
            <a:fillRect/>
          </a:stretch>
        </p:blipFill>
        <p:spPr>
          <a:xfrm rot="9199349">
            <a:off x="2305050" y="5219700"/>
            <a:ext cx="819150" cy="795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1" name="Picture 11" descr="hoa0001"/>
          <p:cNvPicPr>
            <a:picLocks noChangeAspect="1"/>
          </p:cNvPicPr>
          <p:nvPr/>
        </p:nvPicPr>
        <p:blipFill>
          <a:blip r:embed="rId3"/>
          <a:srcRect l="55197" t="42612" b="10580"/>
          <a:stretch>
            <a:fillRect/>
          </a:stretch>
        </p:blipFill>
        <p:spPr>
          <a:xfrm rot="8527350">
            <a:off x="3400426" y="5221288"/>
            <a:ext cx="779463" cy="842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2" name="Picture 12" descr="hoa0001"/>
          <p:cNvPicPr>
            <a:picLocks noChangeAspect="1"/>
          </p:cNvPicPr>
          <p:nvPr/>
        </p:nvPicPr>
        <p:blipFill>
          <a:blip r:embed="rId4"/>
          <a:srcRect l="-3510" t="58333" r="52632"/>
          <a:stretch>
            <a:fillRect/>
          </a:stretch>
        </p:blipFill>
        <p:spPr>
          <a:xfrm rot="-6827561">
            <a:off x="4367213" y="5210175"/>
            <a:ext cx="855662" cy="846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2014382" y="1666806"/>
            <a:ext cx="5181600" cy="377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lvl="0" algn="just" fontAlgn="base">
              <a:lnSpc>
                <a:spcPct val="55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 *Con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chữ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</a:t>
            </a:r>
            <a:r>
              <a:rPr lang="en-US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001 4 hàng" panose="020B0603050302020204" pitchFamily="34" charset="0"/>
              </a:rPr>
              <a:t>J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gồm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mấy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nét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?</a:t>
            </a:r>
          </a:p>
        </p:txBody>
      </p:sp>
      <p:sp>
        <p:nvSpPr>
          <p:cNvPr id="13" name="Oval 9"/>
          <p:cNvSpPr>
            <a:spLocks noChangeArrowheads="1"/>
          </p:cNvSpPr>
          <p:nvPr/>
        </p:nvSpPr>
        <p:spPr bwMode="auto">
          <a:xfrm>
            <a:off x="2759075" y="2276475"/>
            <a:ext cx="457200" cy="4572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C0504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2755900" y="2336801"/>
            <a:ext cx="160020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a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) 3 nét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HP001 4 hàng" panose="020B0603050302020204" pitchFamily="34" charset="0"/>
              <a:ea typeface="+mn-ea"/>
              <a:cs typeface="+mn-cs"/>
            </a:endParaRPr>
          </a:p>
        </p:txBody>
      </p:sp>
      <p:sp>
        <p:nvSpPr>
          <p:cNvPr id="21" name="Text Box 12"/>
          <p:cNvSpPr txBox="1">
            <a:spLocks noChangeArrowheads="1"/>
          </p:cNvSpPr>
          <p:nvPr/>
        </p:nvSpPr>
        <p:spPr bwMode="auto">
          <a:xfrm>
            <a:off x="2703514" y="3644901"/>
            <a:ext cx="2024063" cy="523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c)  5 nét</a:t>
            </a:r>
          </a:p>
        </p:txBody>
      </p:sp>
      <p:pic>
        <p:nvPicPr>
          <p:cNvPr id="111" name="Picture 110">
            <a:extLst>
              <a:ext uri="{FF2B5EF4-FFF2-40B4-BE49-F238E27FC236}">
                <a16:creationId xmlns:a16="http://schemas.microsoft.com/office/drawing/2014/main" id="{2AC7CFA4-FBD6-4754-BFA8-42CCB37AE91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50000" b="-929"/>
          <a:stretch/>
        </p:blipFill>
        <p:spPr>
          <a:xfrm>
            <a:off x="6643336" y="2129075"/>
            <a:ext cx="4334276" cy="37097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8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6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2" grpId="0"/>
      <p:bldP spid="13" grpId="0" animBg="1"/>
      <p:bldP spid="19" grpId="0" build="allAtOnce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矩形 92"/>
          <p:cNvSpPr/>
          <p:nvPr/>
        </p:nvSpPr>
        <p:spPr>
          <a:xfrm>
            <a:off x="4141654" y="0"/>
            <a:ext cx="3908692" cy="647700"/>
          </a:xfrm>
          <a:prstGeom prst="rect">
            <a:avLst/>
          </a:prstGeom>
          <a:solidFill>
            <a:srgbClr val="7DD7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4" name="等腰三角形 93"/>
          <p:cNvSpPr/>
          <p:nvPr/>
        </p:nvSpPr>
        <p:spPr>
          <a:xfrm flipV="1">
            <a:off x="8035741" y="0"/>
            <a:ext cx="346259" cy="647700"/>
          </a:xfrm>
          <a:prstGeom prst="triangle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5" name="等腰三角形 94"/>
          <p:cNvSpPr/>
          <p:nvPr/>
        </p:nvSpPr>
        <p:spPr>
          <a:xfrm flipH="1" flipV="1">
            <a:off x="3795395" y="0"/>
            <a:ext cx="346259" cy="647700"/>
          </a:xfrm>
          <a:prstGeom prst="triangle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3" name="PA_文本框 7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01791" y="127439"/>
            <a:ext cx="338842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0960" tIns="30480" rIns="60960" bIns="3048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4509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30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Chữ</a:t>
            </a:r>
            <a:r>
              <a:rPr kumimoji="0" lang="en-US" sz="2400" b="1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sz="2400" b="1" i="0" u="none" strike="noStrike" kern="1200" cap="none" spc="30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hoa</a:t>
            </a:r>
            <a:r>
              <a:rPr kumimoji="0" lang="en-US" sz="2400" b="1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M ( </a:t>
            </a:r>
            <a:r>
              <a:rPr kumimoji="0" lang="en-US" sz="2400" b="1" i="0" u="none" strike="noStrike" kern="1200" cap="none" spc="30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cỡ</a:t>
            </a:r>
            <a:r>
              <a:rPr kumimoji="0" lang="en-US" sz="2400" b="1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sz="2400" b="1" i="0" u="none" strike="noStrike" kern="1200" cap="none" spc="30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vừa</a:t>
            </a:r>
            <a:r>
              <a:rPr kumimoji="0" lang="en-US" sz="2400" b="1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rPr>
              <a:t>)</a:t>
            </a:r>
            <a:endParaRPr kumimoji="0" lang="en-CA" sz="2400" b="1" i="0" u="none" strike="noStrike" kern="120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  <a:sym typeface="+mn-lt"/>
            </a:endParaRPr>
          </a:p>
        </p:txBody>
      </p:sp>
      <p:pic>
        <p:nvPicPr>
          <p:cNvPr id="2" name="Chữ M kiểu 2 co vua">
            <a:hlinkClick r:id="" action="ppaction://media"/>
            <a:extLst>
              <a:ext uri="{FF2B5EF4-FFF2-40B4-BE49-F238E27FC236}">
                <a16:creationId xmlns:a16="http://schemas.microsoft.com/office/drawing/2014/main" id="{5C04B7EC-9697-4569-BBEE-1876FC30E179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87818" y="685765"/>
            <a:ext cx="10416363" cy="5859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44202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87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495710A2-FA0C-42DD-AB1D-4C007814526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274" b="93910" l="9370" r="89984">
                        <a14:foregroundMark x1="40065" y1="4487" x2="49758" y2="6090"/>
                        <a14:foregroundMark x1="23425" y1="11218" x2="22940" y2="14423"/>
                        <a14:foregroundMark x1="24071" y1="12073" x2="26010" y2="11645"/>
                        <a14:foregroundMark x1="15186" y1="75962" x2="25687" y2="79594"/>
                        <a14:foregroundMark x1="25687" y1="79594" x2="25687" y2="79594"/>
                        <a14:foregroundMark x1="46527" y1="93162" x2="46527" y2="94017"/>
                        <a14:foregroundMark x1="9370" y1="76603" x2="9370" y2="81944"/>
                        <a14:backgroundMark x1="16142" y1="47917" x2="20866" y2="47917"/>
                        <a14:backgroundMark x1="10236" y1="49219" x2="25197" y2="50260"/>
                        <a14:backgroundMark x1="23622" y1="50521" x2="3937" y2="5104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9406"/>
          <a:stretch/>
        </p:blipFill>
        <p:spPr>
          <a:xfrm>
            <a:off x="0" y="-9477"/>
            <a:ext cx="780528" cy="597134"/>
          </a:xfrm>
          <a:prstGeom prst="rect">
            <a:avLst/>
          </a:prstGeom>
        </p:spPr>
      </p:pic>
      <p:pic>
        <p:nvPicPr>
          <p:cNvPr id="4" name="图片 4">
            <a:extLst>
              <a:ext uri="{FF2B5EF4-FFF2-40B4-BE49-F238E27FC236}">
                <a16:creationId xmlns:a16="http://schemas.microsoft.com/office/drawing/2014/main" id="{26D5ECD5-56D3-4131-B4EE-C780EABDB74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57441" y="-327707"/>
            <a:ext cx="2334559" cy="233455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12F362B-3B34-4694-A8B5-52FAA8E6A5EB}"/>
              </a:ext>
            </a:extLst>
          </p:cNvPr>
          <p:cNvSpPr txBox="1"/>
          <p:nvPr/>
        </p:nvSpPr>
        <p:spPr>
          <a:xfrm>
            <a:off x="2179950" y="-138223"/>
            <a:ext cx="76774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b="1" dirty="0" err="1">
                <a:solidFill>
                  <a:schemeClr val="accent1">
                    <a:lumMod val="50000"/>
                  </a:schemeClr>
                </a:solidFill>
                <a:latin typeface="+mj-lt"/>
              </a:rPr>
              <a:t>Viết</a:t>
            </a:r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3600" b="1" dirty="0" err="1">
                <a:solidFill>
                  <a:schemeClr val="accent1">
                    <a:lumMod val="50000"/>
                  </a:schemeClr>
                </a:solidFill>
                <a:latin typeface="+mj-lt"/>
              </a:rPr>
              <a:t>chữ</a:t>
            </a:r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3600" b="1" dirty="0" err="1">
                <a:solidFill>
                  <a:schemeClr val="accent1">
                    <a:lumMod val="50000"/>
                  </a:schemeClr>
                </a:solidFill>
                <a:latin typeface="+mj-lt"/>
              </a:rPr>
              <a:t>hoa</a:t>
            </a:r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4800" b="1" dirty="0">
                <a:solidFill>
                  <a:srgbClr val="9F5900"/>
                </a:solidFill>
                <a:latin typeface="HP001 4 hàng" panose="020B0603050302020204" pitchFamily="34" charset="0"/>
              </a:rPr>
              <a:t>J</a:t>
            </a:r>
            <a:r>
              <a:rPr lang="en-US" sz="4800" b="1" dirty="0">
                <a:solidFill>
                  <a:schemeClr val="accent1">
                    <a:lumMod val="50000"/>
                  </a:schemeClr>
                </a:solidFill>
                <a:latin typeface="HP001 4 hàng" panose="020B0603050302020204" pitchFamily="34" charset="0"/>
              </a:rPr>
              <a:t> 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(</a:t>
            </a:r>
            <a:r>
              <a:rPr lang="vi-VN" sz="3200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cỡ nhỏ)</a:t>
            </a:r>
            <a:endParaRPr lang="en-US" sz="3200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6" name="chữ hoa M kiểu 2 cỡ nhỏ 2,5 ly">
            <a:hlinkClick r:id="" action="ppaction://media"/>
            <a:extLst>
              <a:ext uri="{FF2B5EF4-FFF2-40B4-BE49-F238E27FC236}">
                <a16:creationId xmlns:a16="http://schemas.microsoft.com/office/drawing/2014/main" id="{BC8D0B82-92ED-40B9-975A-FC1D06C8FD7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st="1591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80528" y="847796"/>
            <a:ext cx="10552490" cy="5935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304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doors dir="vert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33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238CBB3C-CEC5-4B23-A4BD-798CF69AF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919148" y="-2433011"/>
            <a:ext cx="6349846" cy="1165570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1EA15710-049F-4371-89E7-E1C0227F4F4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15" b="75097"/>
          <a:stretch/>
        </p:blipFill>
        <p:spPr>
          <a:xfrm rot="660128">
            <a:off x="9693355" y="-1175868"/>
            <a:ext cx="3020116" cy="3146513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2214D01F-9936-4ED3-BBE3-1BCC83970511}"/>
              </a:ext>
            </a:extLst>
          </p:cNvPr>
          <p:cNvGrpSpPr/>
          <p:nvPr/>
        </p:nvGrpSpPr>
        <p:grpSpPr>
          <a:xfrm>
            <a:off x="11292768" y="1987543"/>
            <a:ext cx="1091423" cy="1232181"/>
            <a:chOff x="115079" y="968971"/>
            <a:chExt cx="1091423" cy="1232181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C9C1C85E-1A25-467C-86B4-67770556C73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74652">
              <a:off x="115079" y="968971"/>
              <a:ext cx="419196" cy="1232181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D354413E-068F-4C56-AF2E-F8EF92D8562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4872" y="1274025"/>
              <a:ext cx="571630" cy="787579"/>
            </a:xfrm>
            <a:prstGeom prst="rect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9E0CCCC3-E577-46FE-871C-98704EFD4779}"/>
              </a:ext>
            </a:extLst>
          </p:cNvPr>
          <p:cNvGrpSpPr/>
          <p:nvPr/>
        </p:nvGrpSpPr>
        <p:grpSpPr>
          <a:xfrm>
            <a:off x="5382228" y="2686386"/>
            <a:ext cx="6326442" cy="4767340"/>
            <a:chOff x="-591423" y="1707337"/>
            <a:chExt cx="7679682" cy="5787085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7C32A5A1-1E0A-4A47-929C-3A49BD536B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08" t="35025" r="59440" b="34782"/>
            <a:stretch/>
          </p:blipFill>
          <p:spPr>
            <a:xfrm>
              <a:off x="-591423" y="1707337"/>
              <a:ext cx="4429760" cy="5492902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A50EC59C-C702-495B-A7E7-3EF265D261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471" t="36973" r="10977" b="32834"/>
            <a:stretch/>
          </p:blipFill>
          <p:spPr>
            <a:xfrm>
              <a:off x="2621901" y="2001520"/>
              <a:ext cx="4466358" cy="5492902"/>
            </a:xfrm>
            <a:prstGeom prst="rect">
              <a:avLst/>
            </a:prstGeom>
          </p:spPr>
        </p:pic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33A43D98-DDF0-4FA5-B0CE-C004F3A58571}"/>
              </a:ext>
            </a:extLst>
          </p:cNvPr>
          <p:cNvSpPr/>
          <p:nvPr/>
        </p:nvSpPr>
        <p:spPr>
          <a:xfrm>
            <a:off x="2413613" y="1583105"/>
            <a:ext cx="546495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Viết</a:t>
            </a:r>
            <a:r>
              <a:rPr lang="en-US" sz="72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7200" b="1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bảng</a:t>
            </a:r>
            <a:r>
              <a:rPr lang="en-US" sz="72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con</a:t>
            </a:r>
          </a:p>
        </p:txBody>
      </p:sp>
    </p:spTree>
    <p:extLst>
      <p:ext uri="{BB962C8B-B14F-4D97-AF65-F5344CB8AC3E}">
        <p14:creationId xmlns:p14="http://schemas.microsoft.com/office/powerpoint/2010/main" val="269180941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Arial-Rounded"/>
        <a:ea typeface="Arial-Rounded"/>
        <a:cs typeface=""/>
      </a:majorFont>
      <a:minorFont>
        <a:latin typeface="Arial-Rounded"/>
        <a:ea typeface="Arial-Rounded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75593"/>
      </a:accent1>
      <a:accent2>
        <a:srgbClr val="3BB692"/>
      </a:accent2>
      <a:accent3>
        <a:srgbClr val="A1C450"/>
      </a:accent3>
      <a:accent4>
        <a:srgbClr val="EBBA31"/>
      </a:accent4>
      <a:accent5>
        <a:srgbClr val="ED7747"/>
      </a:accent5>
      <a:accent6>
        <a:srgbClr val="EC2B51"/>
      </a:accent6>
      <a:hlink>
        <a:srgbClr val="175593"/>
      </a:hlink>
      <a:folHlink>
        <a:srgbClr val="BFBFBF"/>
      </a:folHlink>
    </a:clrScheme>
    <a:fontScheme name="Custom 1">
      <a:majorFont>
        <a:latin typeface="Arial-Rounded"/>
        <a:ea typeface="Arial-Rounded"/>
        <a:cs typeface=""/>
      </a:majorFont>
      <a:minorFont>
        <a:latin typeface="Arial-Rounded"/>
        <a:ea typeface="Arial-Rounded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Custom 1">
      <a:majorFont>
        <a:latin typeface="Arial-Rounded"/>
        <a:ea typeface="Arial-Rounded"/>
        <a:cs typeface=""/>
      </a:majorFont>
      <a:minorFont>
        <a:latin typeface="Arial-Rounded"/>
        <a:ea typeface="Arial-Rounded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">
  <a:themeElements>
    <a:clrScheme name="自定义 9">
      <a:dk1>
        <a:srgbClr val="181818"/>
      </a:dk1>
      <a:lt1>
        <a:srgbClr val="FFFFFF"/>
      </a:lt1>
      <a:dk2>
        <a:srgbClr val="FFFFFF"/>
      </a:dk2>
      <a:lt2>
        <a:srgbClr val="F0F0F0"/>
      </a:lt2>
      <a:accent1>
        <a:srgbClr val="F33B48"/>
      </a:accent1>
      <a:accent2>
        <a:srgbClr val="FFC000"/>
      </a:accent2>
      <a:accent3>
        <a:srgbClr val="00BBD6"/>
      </a:accent3>
      <a:accent4>
        <a:srgbClr val="937862"/>
      </a:accent4>
      <a:accent5>
        <a:srgbClr val="B2D135"/>
      </a:accent5>
      <a:accent6>
        <a:srgbClr val="895881"/>
      </a:accent6>
      <a:hlink>
        <a:srgbClr val="F33B48"/>
      </a:hlink>
      <a:folHlink>
        <a:srgbClr val="BFBFBF"/>
      </a:folHlink>
    </a:clrScheme>
    <a:fontScheme name="Custom 1">
      <a:majorFont>
        <a:latin typeface="Arial-Rounded"/>
        <a:ea typeface="Arial-Rounded"/>
        <a:cs typeface=""/>
      </a:majorFont>
      <a:minorFont>
        <a:latin typeface="Arial-Rounded"/>
        <a:ea typeface="Arial-Rounded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Arial-Rounded"/>
        <a:ea typeface="Arial-Rounded"/>
        <a:cs typeface=""/>
      </a:majorFont>
      <a:minorFont>
        <a:latin typeface="Arial-Rounded"/>
        <a:ea typeface="Arial-Rounded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https://www.freeppt7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Arial-Rounded"/>
        <a:ea typeface="Arial-Rounded"/>
        <a:cs typeface=""/>
      </a:majorFont>
      <a:minorFont>
        <a:latin typeface="Arial-Rounded"/>
        <a:ea typeface="Arial-Rounded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Arial-Rounded"/>
        <a:ea typeface="Arial-Rounded"/>
        <a:cs typeface=""/>
      </a:majorFont>
      <a:minorFont>
        <a:latin typeface="Arial-Rounded"/>
        <a:ea typeface="Arial-Rounded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Arial-Rounded"/>
        <a:ea typeface="Arial-Rounded"/>
        <a:cs typeface=""/>
      </a:majorFont>
      <a:minorFont>
        <a:latin typeface="Arial-Rounded"/>
        <a:ea typeface="Arial-Rounded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5593"/>
    </a:accent1>
    <a:accent2>
      <a:srgbClr val="3BB692"/>
    </a:accent2>
    <a:accent3>
      <a:srgbClr val="A1C450"/>
    </a:accent3>
    <a:accent4>
      <a:srgbClr val="EBBA31"/>
    </a:accent4>
    <a:accent5>
      <a:srgbClr val="ED7747"/>
    </a:accent5>
    <a:accent6>
      <a:srgbClr val="EC2B51"/>
    </a:accent6>
    <a:hlink>
      <a:srgbClr val="175593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413</TotalTime>
  <Words>251</Words>
  <Application>Microsoft Office PowerPoint</Application>
  <PresentationFormat>Widescreen</PresentationFormat>
  <Paragraphs>44</Paragraphs>
  <Slides>14</Slides>
  <Notes>4</Notes>
  <HiddenSlides>0</HiddenSlides>
  <MMClips>2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14</vt:i4>
      </vt:variant>
    </vt:vector>
  </HeadingPairs>
  <TitlesOfParts>
    <vt:vector size="36" baseType="lpstr">
      <vt:lpstr>宋体</vt:lpstr>
      <vt:lpstr>.VnTime</vt:lpstr>
      <vt:lpstr>Arial</vt:lpstr>
      <vt:lpstr>Arial-Rounded</vt:lpstr>
      <vt:lpstr>Calibri</vt:lpstr>
      <vt:lpstr>等线</vt:lpstr>
      <vt:lpstr>HP001</vt:lpstr>
      <vt:lpstr>HP001 4 hàng</vt:lpstr>
      <vt:lpstr>Luckiest Guy</vt:lpstr>
      <vt:lpstr>黑体</vt:lpstr>
      <vt:lpstr>Times New Roman</vt:lpstr>
      <vt:lpstr>UTM Avo</vt:lpstr>
      <vt:lpstr>Wingdings</vt:lpstr>
      <vt:lpstr>字魂59号-创粗黑</vt:lpstr>
      <vt:lpstr>Office Theme</vt:lpstr>
      <vt:lpstr>Office 主题</vt:lpstr>
      <vt:lpstr>1_Office Theme</vt:lpstr>
      <vt:lpstr>1_Office 主题</vt:lpstr>
      <vt:lpstr>2_Office 主题</vt:lpstr>
      <vt:lpstr>1_https://www.freeppt7.com</vt:lpstr>
      <vt:lpstr>2_Office Theme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 thao</dc:creator>
  <cp:lastModifiedBy>Admin</cp:lastModifiedBy>
  <cp:revision>39</cp:revision>
  <dcterms:created xsi:type="dcterms:W3CDTF">2021-07-20T01:55:21Z</dcterms:created>
  <dcterms:modified xsi:type="dcterms:W3CDTF">2022-04-03T02:48:38Z</dcterms:modified>
</cp:coreProperties>
</file>