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8" r:id="rId3"/>
    <p:sldId id="259" r:id="rId4"/>
    <p:sldId id="269" r:id="rId5"/>
    <p:sldId id="270" r:id="rId6"/>
    <p:sldId id="260" r:id="rId7"/>
    <p:sldId id="265" r:id="rId8"/>
    <p:sldId id="271" r:id="rId9"/>
    <p:sldId id="264" r:id="rId10"/>
    <p:sldId id="261" r:id="rId11"/>
    <p:sldId id="274" r:id="rId12"/>
    <p:sldId id="262" r:id="rId13"/>
    <p:sldId id="278" r:id="rId14"/>
    <p:sldId id="277" r:id="rId15"/>
    <p:sldId id="276" r:id="rId16"/>
    <p:sldId id="273" r:id="rId17"/>
    <p:sldId id="263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111A9-286F-4E1E-96E4-0F5FA028C7F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871C0-6CE9-4692-AA85-55B57C3E9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5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871C0-6CE9-4692-AA85-55B57C3E9F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1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871C0-6CE9-4692-AA85-55B57C3E9F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56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871C0-6CE9-4692-AA85-55B57C3E9F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60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871C0-6CE9-4692-AA85-55B57C3E9F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2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8AE1-B23E-41F0-A51D-18270F83697D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FB8-DAA6-44D5-990D-274119B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0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8AE1-B23E-41F0-A51D-18270F83697D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FB8-DAA6-44D5-990D-274119B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8AE1-B23E-41F0-A51D-18270F83697D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FB8-DAA6-44D5-990D-274119B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6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8AE1-B23E-41F0-A51D-18270F83697D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FB8-DAA6-44D5-990D-274119B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5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8AE1-B23E-41F0-A51D-18270F83697D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FB8-DAA6-44D5-990D-274119B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4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8AE1-B23E-41F0-A51D-18270F83697D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FB8-DAA6-44D5-990D-274119B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8AE1-B23E-41F0-A51D-18270F83697D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FB8-DAA6-44D5-990D-274119B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2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8AE1-B23E-41F0-A51D-18270F83697D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FB8-DAA6-44D5-990D-274119B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5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8AE1-B23E-41F0-A51D-18270F83697D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FB8-DAA6-44D5-990D-274119B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3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8AE1-B23E-41F0-A51D-18270F83697D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FB8-DAA6-44D5-990D-274119B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5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8AE1-B23E-41F0-A51D-18270F83697D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FB8-DAA6-44D5-990D-274119B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1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68AE1-B23E-41F0-A51D-18270F83697D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BFB8-DAA6-44D5-990D-274119B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3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7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838200" cy="8382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1" name="TextBox 10"/>
          <p:cNvSpPr txBox="1"/>
          <p:nvPr/>
        </p:nvSpPr>
        <p:spPr>
          <a:xfrm>
            <a:off x="1676400" y="685800"/>
            <a:ext cx="6671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toán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theo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tóm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tắt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sau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12" name="Picture 11" descr="sd.pn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tretch>
            <a:fillRect/>
          </a:stretch>
        </p:blipFill>
        <p:spPr>
          <a:xfrm>
            <a:off x="1367287" y="1828800"/>
            <a:ext cx="8614913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914400"/>
            <a:ext cx="21932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Arial" pitchFamily="34" charset="0"/>
                <a:cs typeface="Arial" pitchFamily="34" charset="0"/>
              </a:rPr>
              <a:t>Bài giải</a:t>
            </a:r>
            <a:endParaRPr lang="en-SG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1981200"/>
            <a:ext cx="5982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Arial" pitchFamily="34" charset="0"/>
                <a:cs typeface="Arial" pitchFamily="34" charset="0"/>
              </a:rPr>
              <a:t>Đội 2 có số người là: </a:t>
            </a:r>
            <a:endParaRPr lang="en-SG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2819400"/>
            <a:ext cx="53896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Arial" pitchFamily="34" charset="0"/>
                <a:cs typeface="Arial" pitchFamily="34" charset="0"/>
              </a:rPr>
              <a:t>15 + 2 = 17 ( người)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3657600"/>
            <a:ext cx="50097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Đáp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4400" b="1" smtClean="0">
                <a:latin typeface="Arial" pitchFamily="34" charset="0"/>
                <a:cs typeface="Arial" pitchFamily="34" charset="0"/>
              </a:rPr>
              <a:t> : 17 người</a:t>
            </a:r>
            <a:endParaRPr lang="en-SG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763525" cy="763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609600"/>
            <a:ext cx="1005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itchFamily="34" charset="0"/>
                <a:cs typeface="Arial" pitchFamily="34" charset="0"/>
              </a:rPr>
              <a:t>Đoạn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AB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10cm,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đoạn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CD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đoạn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AB 2cm. </a:t>
            </a:r>
          </a:p>
          <a:p>
            <a:pPr algn="just"/>
            <a:r>
              <a:rPr lang="en-US" sz="4000" b="1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đoạn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CD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xăng-ti-mét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4000" b="1" dirty="0">
                <a:latin typeface="Arial" pitchFamily="34" charset="0"/>
                <a:cs typeface="Arial" pitchFamily="34" charset="0"/>
              </a:rPr>
              <a:t>b)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đoạn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CD.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038600" y="457200"/>
            <a:ext cx="3429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smtClean="0">
                <a:solidFill>
                  <a:srgbClr val="002960"/>
                </a:solidFill>
              </a:rPr>
              <a:t>                   </a:t>
            </a:r>
            <a:r>
              <a:rPr lang="en-US" sz="4000" b="1" smtClean="0">
                <a:solidFill>
                  <a:srgbClr val="002960"/>
                </a:solidFill>
              </a:rPr>
              <a:t>Tóm tắt</a:t>
            </a:r>
            <a:endParaRPr lang="en-US" sz="4000" b="1">
              <a:solidFill>
                <a:srgbClr val="002960"/>
              </a:solidFill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3429000" y="20574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b="1" smtClean="0">
                <a:solidFill>
                  <a:srgbClr val="002960"/>
                </a:solidFill>
                <a:latin typeface="Times New Roman" pitchFamily="18" charset="0"/>
              </a:rPr>
              <a:t>A</a:t>
            </a:r>
            <a:endParaRPr lang="en-US" sz="2800" b="1">
              <a:solidFill>
                <a:srgbClr val="002960"/>
              </a:solidFill>
              <a:latin typeface="Times New Roman" pitchFamily="18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505200" y="3048000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b="1" smtClean="0">
                <a:solidFill>
                  <a:srgbClr val="002960"/>
                </a:solidFill>
                <a:latin typeface="Times New Roman" pitchFamily="18" charset="0"/>
              </a:rPr>
              <a:t>C</a:t>
            </a:r>
            <a:endParaRPr lang="en-US" sz="2800" b="1">
              <a:solidFill>
                <a:srgbClr val="002960"/>
              </a:solidFill>
              <a:latin typeface="Times New Roman" pitchFamily="18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3886200" y="3276600"/>
            <a:ext cx="4572000" cy="539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3886200" y="2590800"/>
            <a:ext cx="0" cy="5905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8458200" y="2590800"/>
            <a:ext cx="0" cy="5905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886200" y="1676400"/>
            <a:ext cx="4572000" cy="762000"/>
            <a:chOff x="1872" y="2592"/>
            <a:chExt cx="2688" cy="528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872" y="2880"/>
              <a:ext cx="2688" cy="240"/>
              <a:chOff x="1824" y="3120"/>
              <a:chExt cx="2688" cy="240"/>
            </a:xfrm>
          </p:grpSpPr>
          <p:sp>
            <p:nvSpPr>
              <p:cNvPr id="41" name="Line 18"/>
              <p:cNvSpPr>
                <a:spLocks noChangeShapeType="1"/>
              </p:cNvSpPr>
              <p:nvPr/>
            </p:nvSpPr>
            <p:spPr bwMode="auto">
              <a:xfrm>
                <a:off x="1824" y="3360"/>
                <a:ext cx="26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AutoShape 19"/>
              <p:cNvSpPr>
                <a:spLocks/>
              </p:cNvSpPr>
              <p:nvPr/>
            </p:nvSpPr>
            <p:spPr bwMode="auto">
              <a:xfrm rot="-5400000">
                <a:off x="3048" y="1896"/>
                <a:ext cx="240" cy="2688"/>
              </a:xfrm>
              <a:prstGeom prst="rightBrace">
                <a:avLst>
                  <a:gd name="adj1" fmla="val 933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/>
              </a:p>
            </p:txBody>
          </p:sp>
        </p:grpSp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2832" y="2592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2800" b="1" smtClean="0">
                  <a:solidFill>
                    <a:srgbClr val="002960"/>
                  </a:solidFill>
                  <a:latin typeface="Times New Roman" pitchFamily="18" charset="0"/>
                </a:rPr>
                <a:t>10 cm</a:t>
              </a:r>
              <a:endParaRPr lang="en-US" sz="2800" b="1">
                <a:solidFill>
                  <a:srgbClr val="002960"/>
                </a:solidFill>
                <a:latin typeface="Times New Roman" pitchFamily="18" charset="0"/>
              </a:endParaRPr>
            </a:p>
          </p:txBody>
        </p:sp>
      </p:grp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6096000" y="38100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b="1">
                <a:solidFill>
                  <a:srgbClr val="002060"/>
                </a:solidFill>
                <a:latin typeface="Times New Roman" pitchFamily="18" charset="0"/>
              </a:rPr>
              <a:t>?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</a:rPr>
              <a:t>cm</a:t>
            </a:r>
            <a:endParaRPr lang="en-US" sz="28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>
            <a:off x="3886200" y="3200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>
            <a:off x="8458200" y="2286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29"/>
          <p:cNvSpPr>
            <a:spLocks noChangeShapeType="1"/>
          </p:cNvSpPr>
          <p:nvPr/>
        </p:nvSpPr>
        <p:spPr bwMode="auto">
          <a:xfrm>
            <a:off x="3886200" y="2286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AutoShape 13"/>
          <p:cNvSpPr>
            <a:spLocks/>
          </p:cNvSpPr>
          <p:nvPr/>
        </p:nvSpPr>
        <p:spPr bwMode="auto">
          <a:xfrm rot="5400000">
            <a:off x="6477000" y="762002"/>
            <a:ext cx="457200" cy="5638800"/>
          </a:xfrm>
          <a:prstGeom prst="rightBrace">
            <a:avLst>
              <a:gd name="adj1" fmla="val 3116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>
            <a:off x="8458200" y="3124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27"/>
          <p:cNvSpPr>
            <a:spLocks noChangeShapeType="1"/>
          </p:cNvSpPr>
          <p:nvPr/>
        </p:nvSpPr>
        <p:spPr bwMode="auto">
          <a:xfrm>
            <a:off x="9525000" y="3200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8610600" y="2057400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b="1" smtClean="0">
                <a:solidFill>
                  <a:srgbClr val="002960"/>
                </a:solidFill>
                <a:latin typeface="Times New Roman" pitchFamily="18" charset="0"/>
              </a:rPr>
              <a:t>C</a:t>
            </a:r>
            <a:endParaRPr lang="en-US" sz="2800" b="1">
              <a:solidFill>
                <a:srgbClr val="002960"/>
              </a:solidFill>
              <a:latin typeface="Times New Roman" pitchFamily="18" charset="0"/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9601200" y="3048000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b="1" smtClean="0">
                <a:solidFill>
                  <a:srgbClr val="002960"/>
                </a:solidFill>
                <a:latin typeface="Times New Roman" pitchFamily="18" charset="0"/>
              </a:rPr>
              <a:t>D</a:t>
            </a:r>
            <a:endParaRPr lang="en-US" sz="2800" b="1">
              <a:solidFill>
                <a:srgbClr val="002960"/>
              </a:solidFill>
              <a:latin typeface="Times New Roman" pitchFamily="18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8458200" y="3048000"/>
            <a:ext cx="1066800" cy="228600"/>
            <a:chOff x="1824" y="3120"/>
            <a:chExt cx="2688" cy="240"/>
          </a:xfrm>
        </p:grpSpPr>
        <p:sp>
          <p:nvSpPr>
            <p:cNvPr id="66" name="Line 18"/>
            <p:cNvSpPr>
              <a:spLocks noChangeShapeType="1"/>
            </p:cNvSpPr>
            <p:nvPr/>
          </p:nvSpPr>
          <p:spPr bwMode="auto">
            <a:xfrm>
              <a:off x="1824" y="3360"/>
              <a:ext cx="26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AutoShape 19"/>
            <p:cNvSpPr>
              <a:spLocks/>
            </p:cNvSpPr>
            <p:nvPr/>
          </p:nvSpPr>
          <p:spPr bwMode="auto">
            <a:xfrm rot="16200000">
              <a:off x="3048" y="1896"/>
              <a:ext cx="240" cy="2688"/>
            </a:xfrm>
            <a:prstGeom prst="rightBrace">
              <a:avLst>
                <a:gd name="adj1" fmla="val 9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</p:grpSp>
      <p:sp>
        <p:nvSpPr>
          <p:cNvPr id="68" name="Rectangle 20"/>
          <p:cNvSpPr>
            <a:spLocks noChangeArrowheads="1"/>
          </p:cNvSpPr>
          <p:nvPr/>
        </p:nvSpPr>
        <p:spPr bwMode="auto">
          <a:xfrm>
            <a:off x="8534400" y="2667000"/>
            <a:ext cx="1143000" cy="4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2 cm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animBg="1"/>
      <p:bldP spid="30" grpId="1" animBg="1"/>
      <p:bldP spid="31" grpId="0" animBg="1"/>
      <p:bldP spid="32" grpId="0" animBg="1"/>
      <p:bldP spid="43" grpId="0"/>
      <p:bldP spid="45" grpId="0" animBg="1"/>
      <p:bldP spid="46" grpId="0" animBg="1"/>
      <p:bldP spid="48" grpId="0" animBg="1"/>
      <p:bldP spid="49" grpId="0" animBg="1"/>
      <p:bldP spid="52" grpId="0" animBg="1"/>
      <p:bldP spid="60" grpId="0" animBg="1"/>
      <p:bldP spid="61" grpId="0"/>
      <p:bldP spid="62" grpId="0"/>
      <p:bldP spid="68" grpId="0"/>
      <p:bldP spid="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914400"/>
            <a:ext cx="21932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Arial" pitchFamily="34" charset="0"/>
                <a:cs typeface="Arial" pitchFamily="34" charset="0"/>
              </a:rPr>
              <a:t>Bài giải</a:t>
            </a:r>
            <a:endParaRPr lang="en-SG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1981200"/>
            <a:ext cx="62055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Arial" pitchFamily="34" charset="0"/>
                <a:cs typeface="Arial" pitchFamily="34" charset="0"/>
              </a:rPr>
              <a:t>Đoạn thẳng CD dài là: </a:t>
            </a:r>
            <a:endParaRPr lang="en-SG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2819400"/>
            <a:ext cx="47067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Arial" pitchFamily="34" charset="0"/>
                <a:cs typeface="Arial" pitchFamily="34" charset="0"/>
              </a:rPr>
              <a:t>10 + 2 = 12 ( cm )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3657600"/>
            <a:ext cx="4169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Đáp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4400" b="1" smtClean="0">
                <a:latin typeface="Arial" pitchFamily="34" charset="0"/>
                <a:cs typeface="Arial" pitchFamily="34" charset="0"/>
              </a:rPr>
              <a:t> : 12 cm</a:t>
            </a:r>
            <a:endParaRPr lang="en-SG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47800" y="990600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b)</a:t>
            </a:r>
          </a:p>
        </p:txBody>
      </p:sp>
      <p:pic>
        <p:nvPicPr>
          <p:cNvPr id="12" name="Picture 11" descr="thuoc ke.pn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2133600" y="1961273"/>
            <a:ext cx="8991600" cy="996807"/>
          </a:xfrm>
          <a:prstGeom prst="rect">
            <a:avLst/>
          </a:prstGeom>
        </p:spPr>
      </p:pic>
      <p:pic>
        <p:nvPicPr>
          <p:cNvPr id="14" name="Picture 13" descr="doan cd.pn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tretch>
            <a:fillRect/>
          </a:stretch>
        </p:blipFill>
        <p:spPr>
          <a:xfrm flipV="1">
            <a:off x="2438400" y="1828800"/>
            <a:ext cx="3276601" cy="200935"/>
          </a:xfrm>
          <a:prstGeom prst="rect">
            <a:avLst/>
          </a:prstGeom>
        </p:spPr>
      </p:pic>
      <p:pic>
        <p:nvPicPr>
          <p:cNvPr id="13" name="Picture 12" descr="Tay cam but.png"/>
          <p:cNvPicPr>
            <a:picLocks noChangeAspect="1"/>
          </p:cNvPicPr>
          <p:nvPr/>
        </p:nvPicPr>
        <p:blipFill>
          <a:blip r:embed="rId4">
            <a:lum bright="-10000" contrast="40000"/>
          </a:blip>
          <a:stretch>
            <a:fillRect/>
          </a:stretch>
        </p:blipFill>
        <p:spPr>
          <a:xfrm>
            <a:off x="2404404" y="1890932"/>
            <a:ext cx="1496290" cy="1295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81200" y="16002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0" y="1620128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55227E-6 L 0.35521 -0.0034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00" y="-2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8" y="68438"/>
            <a:ext cx="12070331" cy="678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3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9779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luyen tap.pn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tretch>
            <a:fillRect/>
          </a:stretch>
        </p:blipFill>
        <p:spPr>
          <a:xfrm>
            <a:off x="2286000" y="1752600"/>
            <a:ext cx="6070779" cy="19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685800" cy="757218"/>
          </a:xfrm>
          <a:prstGeom prst="rect">
            <a:avLst/>
          </a:prstGeom>
        </p:spPr>
      </p:pic>
      <p:pic>
        <p:nvPicPr>
          <p:cNvPr id="5" name="Picture 4" descr="co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04800"/>
            <a:ext cx="1493362" cy="3429000"/>
          </a:xfrm>
          <a:prstGeom prst="rect">
            <a:avLst/>
          </a:prstGeom>
        </p:spPr>
      </p:pic>
      <p:pic>
        <p:nvPicPr>
          <p:cNvPr id="6" name="Picture 5" descr="HOP CHJ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914400"/>
            <a:ext cx="1495087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3733800"/>
            <a:ext cx="11049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cốc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6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cốc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chì</a:t>
            </a:r>
            <a:r>
              <a:rPr lang="en-US" sz="5400" b="1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0"/>
            <a:ext cx="482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132310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latin typeface="Arial" pitchFamily="34" charset="0"/>
                <a:cs typeface="Arial" pitchFamily="34" charset="0"/>
              </a:rPr>
              <a:t>     Trong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cốc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6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cốc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2286000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3124200"/>
            <a:ext cx="7485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itchFamily="34" charset="0"/>
                <a:cs typeface="Arial" pitchFamily="34" charset="0"/>
              </a:rPr>
              <a:t>Cốc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     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                :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6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chì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3936" y="4002036"/>
            <a:ext cx="7412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cốc :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chì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2605" y="4833033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      :…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3" name="Picture 1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685800" cy="757218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2895600" y="685799"/>
            <a:ext cx="4419600" cy="5397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381000" y="1371599"/>
            <a:ext cx="2514600" cy="539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9525000" y="685798"/>
            <a:ext cx="1752600" cy="457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4648200" y="1295400"/>
            <a:ext cx="3048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8991600" y="1371600"/>
            <a:ext cx="2133600" cy="457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V="1">
            <a:off x="609600" y="1905000"/>
            <a:ext cx="4572000" cy="539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0" y="304800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066800"/>
            <a:ext cx="7485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itchFamily="34" charset="0"/>
                <a:cs typeface="Arial" pitchFamily="34" charset="0"/>
              </a:rPr>
              <a:t>Cốc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     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                :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6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chì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1676400"/>
            <a:ext cx="7412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cốc :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chì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2362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      :…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3276600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giải</a:t>
            </a:r>
            <a:endParaRPr lang="en-SG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4038600"/>
            <a:ext cx="6733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Trong hộp có số bút chì là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SG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4200" y="4648200"/>
            <a:ext cx="4519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6 + 2 = 8 ( bút chì)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5334000"/>
            <a:ext cx="4458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 : 8 bút chì</a:t>
            </a:r>
            <a:endParaRPr lang="en-SG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685800" cy="75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1752600"/>
            <a:ext cx="7402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  An </a:t>
            </a:r>
            <a:r>
              <a:rPr lang="en-US" sz="3600" b="1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11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bưu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ảnh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28600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   Bình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An :    3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bưu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ảnh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28194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Bình </a:t>
            </a:r>
            <a:r>
              <a:rPr lang="en-US" sz="3600" b="1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 :…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bưu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ảnh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5" name="Picture 14" descr="2.pn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381000" y="457200"/>
            <a:ext cx="762000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00200" y="533400"/>
            <a:ext cx="710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itchFamily="34" charset="0"/>
                <a:cs typeface="Arial" pitchFamily="34" charset="0"/>
              </a:rPr>
              <a:t>Giải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toán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tóm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tắt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2532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914400"/>
            <a:ext cx="21932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Arial" pitchFamily="34" charset="0"/>
                <a:cs typeface="Arial" pitchFamily="34" charset="0"/>
              </a:rPr>
              <a:t>Bài giải</a:t>
            </a:r>
            <a:endParaRPr lang="en-SG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1981200"/>
            <a:ext cx="63017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Arial" pitchFamily="34" charset="0"/>
                <a:cs typeface="Arial" pitchFamily="34" charset="0"/>
              </a:rPr>
              <a:t>Bình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bưu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SG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2819400"/>
            <a:ext cx="58040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11 + 3= 14 (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bưu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3657600"/>
            <a:ext cx="5612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Đáp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:14 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bưu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ảnh</a:t>
            </a:r>
            <a:endParaRPr lang="en-SG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0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287</Words>
  <Application>Microsoft Office PowerPoint</Application>
  <PresentationFormat>Widescreen</PresentationFormat>
  <Paragraphs>51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AutoBVT</cp:lastModifiedBy>
  <cp:revision>50</cp:revision>
  <dcterms:created xsi:type="dcterms:W3CDTF">2016-10-04T15:24:07Z</dcterms:created>
  <dcterms:modified xsi:type="dcterms:W3CDTF">2021-02-22T08:50:02Z</dcterms:modified>
</cp:coreProperties>
</file>