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2" r:id="rId2"/>
    <p:sldId id="256" r:id="rId3"/>
    <p:sldId id="270" r:id="rId4"/>
    <p:sldId id="269" r:id="rId5"/>
    <p:sldId id="259" r:id="rId6"/>
    <p:sldId id="257" r:id="rId7"/>
    <p:sldId id="266" r:id="rId8"/>
    <p:sldId id="268" r:id="rId9"/>
    <p:sldId id="265" r:id="rId10"/>
    <p:sldId id="263" r:id="rId11"/>
    <p:sldId id="27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6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E9631-E19F-4892-8E7C-7379D155D283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26847-7BA5-4468-B0DE-9158B3FC2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43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C60268-7F88-45A0-A3C7-A655348EB6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C16FCBA-A452-4659-9547-9002DFD6FB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433B1B9-4D3D-408E-97DC-57C993EF5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B44FA1-EB53-4B7F-ABF9-0FD72FA5E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5982DD-52AF-4FE4-80C4-852F67D55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13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E03667-7E62-48E1-AF6C-9D33540C4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40172F8-280C-4D72-85E1-EEEAC87F60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35A80AE-AEB4-460A-A771-9085B3BAE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0384D9E-17B5-4B9F-93D6-742E4B945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4B97F7-7BE6-4D58-83A1-71D263DE5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418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0F29F223-EC97-4BCA-A266-3C377258DE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7609F89-F736-45CD-8EE3-631FA9FB34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3CEBCDB-209E-46DB-ABAB-7534AEA8F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B87F917-0931-48E0-A430-F68604730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A53144A-3552-434F-90F2-B3777C4F6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7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0E89DD-60A4-4C69-B8F5-DDD3B7313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9036ABE-2A66-44D1-A6B1-4DBCB098C5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63F22E2-8DC3-4970-8B28-1FC6004B7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23DFCCF-0662-49A1-9822-7652F6AF4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D06C49-F1C5-4792-B473-43FAC020F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89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3D2CDD-22CA-4C87-A825-0E376AAD1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1840338-611E-4C6C-806A-EE19F16173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D0DD50F-557C-4BFE-87F6-4D4830CE9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9FE2CFC-A206-46FF-981A-B30898868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E0909A-B71B-47B7-B1B8-8E03D72C8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098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D39391-83A5-48B4-A209-5AA177997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C0761D-090F-4374-B4E9-44A145FF3E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D34BD62-1F8B-4885-983E-93FA828AC3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B0A7BFA-8CC7-427F-9ED6-947F38648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844ABA3-D91C-47A3-B9F0-C6FB399F8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ECFDD5C-8673-475A-B379-5B04F6785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9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6356C6-2B33-44FD-A891-261D1224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8A54C33-0A59-46A1-BE3A-40A6C7241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D8158C3-9234-468C-B60D-201F9DC7B9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071A90F-1B8A-4615-9581-8B9113A45D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9D99C97-0190-4B5E-9253-E56434D821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CF2D857-1EEB-41E7-9064-1D3897FA1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03E7A6E-8EFB-4585-A6C3-E6DFEEDEF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7023A61-1ABC-4B67-8742-07905C55A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451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DF97C2-8A21-465F-A673-F50626FAE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0E4D796D-1570-4043-96F0-DDD5C0F18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F4AFFA3-5956-4280-8AB0-08FA519E0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FFB1185-5209-4F05-BA4C-54B63FA6E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555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5B0ED6F-BDB4-4EF1-AEC5-D099A7200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4F038C4-1ED1-47D2-8162-BD06C478E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8A872ED-1DDA-415B-A19F-D8F1B6A6F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927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DF3B74-002F-46B0-B87D-2A61FFE85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A195DEA-BE21-4D34-8627-9D6247EEE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721DFD2-8223-41AD-8D54-B7F2055AB1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9B7ED5D-5720-4470-81AD-B10E50E96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D4FE793-CCA4-474F-9696-C4B30C587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B34FCEB-3540-4AE2-BE4B-9AA1A97DC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724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B9E30A-A0B6-4E68-9D12-1C0F7299C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1E77F43-4B97-4002-8B2B-152AC07FE2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DE264FE-DFE4-4EC0-8EFB-412A585B41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0B96FB8-E5ED-4D59-A365-99C18D2B1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27C586B-90CC-4CCC-9EC5-B65F8CAAE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44B6784-A2F8-46A0-86F2-EBF1DE599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200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A034FF9-77D4-43D7-9D05-B1D4882C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FC7944E-6B7A-40A2-80C3-17949FC24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62EBA18-DF7D-460C-9ABD-EE01AAB580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BE8DC-BCEA-47AF-83C3-5AE02809A8E4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6347825-A5BB-41F2-8891-F020F6AC86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5283D1-8567-4E42-8E53-6A12AD7D7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248AE-1AC4-4CDC-A9D7-1B5491506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85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3639"/>
            <a:ext cx="12192000" cy="7331683"/>
          </a:xfrm>
        </p:spPr>
      </p:pic>
      <p:sp>
        <p:nvSpPr>
          <p:cNvPr id="6" name="Rectangle 5"/>
          <p:cNvSpPr/>
          <p:nvPr/>
        </p:nvSpPr>
        <p:spPr>
          <a:xfrm>
            <a:off x="3674236" y="1875991"/>
            <a:ext cx="4971245" cy="128691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473540" y="624430"/>
            <a:ext cx="6091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0146" y="2103951"/>
            <a:ext cx="7679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1</a:t>
            </a:r>
          </a:p>
          <a:p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24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251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E43238-98C5-457C-9241-F33EF8B62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5975"/>
            <a:ext cx="10515600" cy="732155"/>
          </a:xfrm>
        </p:spPr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ĐỆM HÁT</a:t>
            </a:r>
          </a:p>
        </p:txBody>
      </p:sp>
      <p:pic>
        <p:nvPicPr>
          <p:cNvPr id="5" name="Nhạc cụ CĐ2 Ứng dụng đệm cho bài hát Lí cây xanh">
            <a:hlinkClick r:id="" action="ppaction://media"/>
            <a:extLst>
              <a:ext uri="{FF2B5EF4-FFF2-40B4-BE49-F238E27FC236}">
                <a16:creationId xmlns:a16="http://schemas.microsoft.com/office/drawing/2014/main" xmlns="" id="{9694244A-4529-4177-8BA3-31755EAF487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0447" y="984738"/>
            <a:ext cx="9931105" cy="5586120"/>
          </a:xfrm>
        </p:spPr>
      </p:pic>
    </p:spTree>
    <p:extLst>
      <p:ext uri="{BB962C8B-B14F-4D97-AF65-F5344CB8AC3E}">
        <p14:creationId xmlns:p14="http://schemas.microsoft.com/office/powerpoint/2010/main" val="2003492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6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39801" y="1808106"/>
            <a:ext cx="5156540" cy="1575689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 CÁC CON HỌC GIỎI</a:t>
            </a:r>
          </a:p>
          <a:p>
            <a:pPr algn="ctr" eaLnBrk="1" hangingPunct="1">
              <a:defRPr/>
            </a:pPr>
            <a:endParaRPr lang="en-US" sz="788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CHĂM NGOAN!</a:t>
            </a:r>
          </a:p>
          <a:p>
            <a:pPr algn="ctr" eaLnBrk="1" hangingPunct="1">
              <a:defRPr/>
            </a:pPr>
            <a:endParaRPr lang="en-US" sz="3038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607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untitl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teacherflow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780" y="2603500"/>
            <a:ext cx="3200400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music_staff_md_wh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380" y="5757862"/>
            <a:ext cx="2590800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music_staff_md_wh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230" y="5748337"/>
            <a:ext cx="2590800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96418" y="6893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440131" y="518065"/>
            <a:ext cx="9796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CHÀO MỪNG CÁC CON HỌC SINH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673570" y="1781473"/>
            <a:ext cx="48386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</a:rPr>
              <a:t>ÂM NHẠC LỚP 1</a:t>
            </a:r>
            <a:endParaRPr 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7449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463D69-5CA1-4B47-B825-C6E07E772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179C619-7823-0A46-919F-9B4B7A3523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4A9AC53-10ED-4D40-86B1-92BB1A2DA3C8}"/>
              </a:ext>
            </a:extLst>
          </p:cNvPr>
          <p:cNvGrpSpPr/>
          <p:nvPr/>
        </p:nvGrpSpPr>
        <p:grpSpPr>
          <a:xfrm>
            <a:off x="0" y="0"/>
            <a:ext cx="12192000" cy="6953645"/>
            <a:chOff x="0" y="-1"/>
            <a:chExt cx="12192000" cy="695364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BBCF00F8-B91B-BE42-AA5A-F0E534592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"/>
              <a:ext cx="12192000" cy="693650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E0FA6E46-7491-8849-B2A7-3C37D9EEB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93650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387A68EB-85BA-EA40-8A7D-D5AA1E29E8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87" y="175134"/>
              <a:ext cx="3939795" cy="295655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A8D8D2ED-1390-7C45-9C4F-A57D129EF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6160" y="3997678"/>
              <a:ext cx="3309617" cy="290455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A7A4C700-8A55-5D49-8506-D773E5D5F3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355" b="4429"/>
            <a:stretch/>
          </p:blipFill>
          <p:spPr>
            <a:xfrm>
              <a:off x="77787" y="5433139"/>
              <a:ext cx="2753360" cy="140218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D3A4B7A1-DCE1-4345-B593-8DEC27AB08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984" b="8540"/>
            <a:stretch/>
          </p:blipFill>
          <p:spPr>
            <a:xfrm>
              <a:off x="4017582" y="4081433"/>
              <a:ext cx="5037920" cy="2872211"/>
            </a:xfrm>
            <a:prstGeom prst="rect">
              <a:avLst/>
            </a:prstGeom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AC80154-B667-FC40-9799-CF3A4D50E2D8}"/>
              </a:ext>
            </a:extLst>
          </p:cNvPr>
          <p:cNvSpPr/>
          <p:nvPr/>
        </p:nvSpPr>
        <p:spPr>
          <a:xfrm>
            <a:off x="4086478" y="2640435"/>
            <a:ext cx="484376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2183880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EB312B-A9D9-F74F-8488-B4E80A2D3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USICOGRAMA -The Addams Family- (La familia Addams) - Inicial-Primer ciclo.mp4">
            <a:hlinkClick r:id="" action="ppaction://media"/>
            <a:extLst>
              <a:ext uri="{FF2B5EF4-FFF2-40B4-BE49-F238E27FC236}">
                <a16:creationId xmlns:a16="http://schemas.microsoft.com/office/drawing/2014/main" xmlns="" id="{C1833B83-8397-C344-B2D8-6F258A630A4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88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5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FFB2CAAC-EA00-D648-A937-944435C3A2AB}"/>
              </a:ext>
            </a:extLst>
          </p:cNvPr>
          <p:cNvGrpSpPr/>
          <p:nvPr/>
        </p:nvGrpSpPr>
        <p:grpSpPr>
          <a:xfrm>
            <a:off x="0" y="0"/>
            <a:ext cx="12192000" cy="6953645"/>
            <a:chOff x="0" y="-1"/>
            <a:chExt cx="12192000" cy="695364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21011CD5-4182-9648-BCB1-6C2A6FB4E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"/>
              <a:ext cx="12192000" cy="693650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8481036F-FF91-EF40-AD52-D2846365C9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93650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A9F1F0E1-EB09-D14B-BA10-76C7ABEFC0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87" y="175134"/>
              <a:ext cx="3939795" cy="295655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F8A4AAAD-4853-FA4C-BF26-9650FD779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6160" y="3997678"/>
              <a:ext cx="3309617" cy="290455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327701A6-4DF8-8542-B6CD-A5D1D162AF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355" b="4429"/>
            <a:stretch/>
          </p:blipFill>
          <p:spPr>
            <a:xfrm>
              <a:off x="77787" y="5433139"/>
              <a:ext cx="2753360" cy="140218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577F0329-8F25-2444-B8A3-1E1E7C074E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984" b="8540"/>
            <a:stretch/>
          </p:blipFill>
          <p:spPr>
            <a:xfrm>
              <a:off x="4017582" y="4081433"/>
              <a:ext cx="5037920" cy="2872211"/>
            </a:xfrm>
            <a:prstGeom prst="rect">
              <a:avLst/>
            </a:prstGeom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A88681E-2735-3E4F-8B6F-3E963E8E661C}"/>
              </a:ext>
            </a:extLst>
          </p:cNvPr>
          <p:cNvSpPr/>
          <p:nvPr/>
        </p:nvSpPr>
        <p:spPr>
          <a:xfrm>
            <a:off x="1496292" y="1758868"/>
            <a:ext cx="9155874" cy="27669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cap="none" spc="0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.VnArabia" panose="020B7200000000000000" pitchFamily="34" charset="0"/>
              </a:rPr>
              <a:t>CHỦ ĐỀ 2: THIÊN NHIÊN</a:t>
            </a:r>
          </a:p>
          <a:p>
            <a:pPr algn="ctr">
              <a:lnSpc>
                <a:spcPct val="150000"/>
              </a:lnSpc>
            </a:pPr>
            <a:r>
              <a:rPr lang="en-US" sz="4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.VnArabia" panose="020B7200000000000000" pitchFamily="34" charset="0"/>
              </a:rPr>
              <a:t>TIẾT 3: ÔN BÀI HÁT “LÝ CÂY XANH”</a:t>
            </a:r>
          </a:p>
          <a:p>
            <a:pPr algn="ctr">
              <a:lnSpc>
                <a:spcPct val="150000"/>
              </a:lnSpc>
            </a:pPr>
            <a:r>
              <a:rPr lang="en-US" sz="4000" b="0" cap="none" spc="0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.VnArabia" panose="020B7200000000000000" pitchFamily="34" charset="0"/>
              </a:rPr>
              <a:t>NHẠC CỤ</a:t>
            </a:r>
            <a:r>
              <a:rPr lang="en-US" sz="3500" b="0" cap="none" spc="0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.VnArabia" panose="020B7200000000000000" pitchFamily="34" charset="0"/>
              </a:rPr>
              <a:t>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0020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FA0AE9D-B4A9-41AC-A1D8-7368D7563469}"/>
              </a:ext>
            </a:extLst>
          </p:cNvPr>
          <p:cNvSpPr txBox="1"/>
          <p:nvPr/>
        </p:nvSpPr>
        <p:spPr>
          <a:xfrm>
            <a:off x="3408217" y="166437"/>
            <a:ext cx="547452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BÀI HÁT VỚI NHẠC ĐỆM</a:t>
            </a:r>
          </a:p>
        </p:txBody>
      </p:sp>
      <p:pic>
        <p:nvPicPr>
          <p:cNvPr id="6" name="Karaoke Lí cây xanh - SGK Âm nhạc 1 - Cánh diều">
            <a:hlinkClick r:id="" action="ppaction://media"/>
            <a:extLst>
              <a:ext uri="{FF2B5EF4-FFF2-40B4-BE49-F238E27FC236}">
                <a16:creationId xmlns:a16="http://schemas.microsoft.com/office/drawing/2014/main" xmlns="" id="{C10AA1FC-CB9C-4BEB-84E3-0CE2804719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8130"/>
            <a:ext cx="12192000" cy="610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7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D66423-5315-44E8-AAF9-074D80608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93" y="622299"/>
            <a:ext cx="11839073" cy="1325563"/>
          </a:xfrm>
        </p:spPr>
        <p:txBody>
          <a:bodyPr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  <a:tabLst>
                <a:tab pos="6492240" algn="r"/>
              </a:tabLst>
            </a:pPr>
            <a:r>
              <a:rPr lang="it-IT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 nào xuất hiện nhiều lần nhất trong bài </a:t>
            </a:r>
            <a:br>
              <a:rPr lang="it-IT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 cây xanh? </a:t>
            </a:r>
            <a:r>
              <a:rPr lang="en-US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0276D57-5068-4DE2-80A2-E02E8772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0463" y="1947862"/>
            <a:ext cx="5995988" cy="1531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5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Cái cây		</a:t>
            </a:r>
          </a:p>
          <a:p>
            <a:pPr marL="0" indent="0">
              <a:buNone/>
            </a:pPr>
            <a:r>
              <a:rPr lang="it-IT" sz="5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Xanh xanh		</a:t>
            </a:r>
          </a:p>
          <a:p>
            <a:pPr marL="0" indent="0">
              <a:buNone/>
            </a:pPr>
            <a:r>
              <a:rPr lang="it-IT" sz="5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Chim hót		</a:t>
            </a:r>
          </a:p>
          <a:p>
            <a:pPr marL="0" indent="0">
              <a:buNone/>
            </a:pPr>
            <a:r>
              <a:rPr lang="it-IT" sz="5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D. Líu lo</a:t>
            </a:r>
            <a:r>
              <a:rPr lang="en-US" sz="5000" b="1" dirty="0">
                <a:effectLst/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effectLst/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5000" b="1" dirty="0"/>
          </a:p>
        </p:txBody>
      </p:sp>
    </p:spTree>
    <p:extLst>
      <p:ext uri="{BB962C8B-B14F-4D97-AF65-F5344CB8AC3E}">
        <p14:creationId xmlns:p14="http://schemas.microsoft.com/office/powerpoint/2010/main" val="311448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F807E29-F42B-46D5-B44D-E0B9C67C6F07}"/>
              </a:ext>
            </a:extLst>
          </p:cNvPr>
          <p:cNvSpPr txBox="1"/>
          <p:nvPr/>
        </p:nvSpPr>
        <p:spPr>
          <a:xfrm>
            <a:off x="2286000" y="4314825"/>
            <a:ext cx="757238" cy="70788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75B4F01-BBD8-43E0-8054-7870B4E37794}"/>
              </a:ext>
            </a:extLst>
          </p:cNvPr>
          <p:cNvSpPr txBox="1"/>
          <p:nvPr/>
        </p:nvSpPr>
        <p:spPr>
          <a:xfrm>
            <a:off x="3709257" y="4324345"/>
            <a:ext cx="757238" cy="70788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A4E16BB-3F24-4741-BC17-88AF38C6354C}"/>
              </a:ext>
            </a:extLst>
          </p:cNvPr>
          <p:cNvSpPr txBox="1"/>
          <p:nvPr/>
        </p:nvSpPr>
        <p:spPr>
          <a:xfrm>
            <a:off x="4928211" y="4333865"/>
            <a:ext cx="757238" cy="70788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8CFF7B5-87BC-47AB-B660-32690E710E3A}"/>
              </a:ext>
            </a:extLst>
          </p:cNvPr>
          <p:cNvSpPr txBox="1"/>
          <p:nvPr/>
        </p:nvSpPr>
        <p:spPr>
          <a:xfrm>
            <a:off x="7506106" y="4314825"/>
            <a:ext cx="757238" cy="70788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4B63DFA-0EF8-4A1A-B7A1-670A71E7A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36" y="2165685"/>
            <a:ext cx="11510329" cy="180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hạc cụ CĐ2- Thể hiện tiết tấu">
            <a:hlinkClick r:id="" action="ppaction://media"/>
            <a:extLst>
              <a:ext uri="{FF2B5EF4-FFF2-40B4-BE49-F238E27FC236}">
                <a16:creationId xmlns:a16="http://schemas.microsoft.com/office/drawing/2014/main" xmlns="" id="{5DFE03D3-8B64-43E3-88C1-129FB8E9F8D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2953" y="1032730"/>
            <a:ext cx="9906094" cy="557205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7EB573D-4E25-40BE-8DA7-9CB7751E7E1C}"/>
              </a:ext>
            </a:extLst>
          </p:cNvPr>
          <p:cNvSpPr txBox="1"/>
          <p:nvPr/>
        </p:nvSpPr>
        <p:spPr>
          <a:xfrm>
            <a:off x="0" y="253218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THỂ HIỆN TIẾT TẤU</a:t>
            </a:r>
          </a:p>
        </p:txBody>
      </p:sp>
    </p:spTree>
    <p:extLst>
      <p:ext uri="{BB962C8B-B14F-4D97-AF65-F5344CB8AC3E}">
        <p14:creationId xmlns:p14="http://schemas.microsoft.com/office/powerpoint/2010/main" val="116075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95</Words>
  <Application>Microsoft Office PowerPoint</Application>
  <PresentationFormat>Widescreen</PresentationFormat>
  <Paragraphs>25</Paragraphs>
  <Slides>11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.VnArabia</vt:lpstr>
      <vt:lpstr>.VnTime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Từ nào xuất hiện nhiều lần nhất trong bài  Lí cây xanh?  </vt:lpstr>
      <vt:lpstr>PowerPoint Presentation</vt:lpstr>
      <vt:lpstr>PowerPoint Presentation</vt:lpstr>
      <vt:lpstr>ỨNG DỤNG ĐỆM HÁT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Microsoft account</cp:lastModifiedBy>
  <cp:revision>21</cp:revision>
  <dcterms:created xsi:type="dcterms:W3CDTF">2020-08-12T15:24:20Z</dcterms:created>
  <dcterms:modified xsi:type="dcterms:W3CDTF">2022-05-07T15:26:03Z</dcterms:modified>
</cp:coreProperties>
</file>