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18.xml" ContentType="application/vnd.openxmlformats-officedocument.theme+xml"/>
  <Override PartName="/ppt/slideLayouts/slideLayout30.xml" ContentType="application/vnd.openxmlformats-officedocument.presentationml.slideLayout+xml"/>
  <Override PartName="/ppt/theme/theme19.xml" ContentType="application/vnd.openxmlformats-officedocument.theme+xml"/>
  <Override PartName="/ppt/slideLayouts/slideLayout31.xml" ContentType="application/vnd.openxmlformats-officedocument.presentationml.slideLayout+xml"/>
  <Override PartName="/ppt/theme/theme20.xml" ContentType="application/vnd.openxmlformats-officedocument.theme+xml"/>
  <Override PartName="/ppt/slideLayouts/slideLayout32.xml" ContentType="application/vnd.openxmlformats-officedocument.presentationml.slideLayout+xml"/>
  <Override PartName="/ppt/theme/theme21.xml" ContentType="application/vnd.openxmlformats-officedocument.theme+xml"/>
  <Override PartName="/ppt/slideLayouts/slideLayout33.xml" ContentType="application/vnd.openxmlformats-officedocument.presentationml.slideLayout+xml"/>
  <Override PartName="/ppt/theme/theme22.xml" ContentType="application/vnd.openxmlformats-officedocument.theme+xml"/>
  <Override PartName="/ppt/slideLayouts/slideLayout34.xml" ContentType="application/vnd.openxmlformats-officedocument.presentationml.slideLayout+xml"/>
  <Override PartName="/ppt/theme/theme23.xml" ContentType="application/vnd.openxmlformats-officedocument.theme+xml"/>
  <Override PartName="/ppt/theme/theme2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  <p:sldMasterId id="2147483674" r:id="rId3"/>
    <p:sldMasterId id="2147483676" r:id="rId4"/>
    <p:sldMasterId id="2147483678" r:id="rId5"/>
    <p:sldMasterId id="2147483680" r:id="rId6"/>
    <p:sldMasterId id="2147483682" r:id="rId7"/>
    <p:sldMasterId id="2147483684" r:id="rId8"/>
    <p:sldMasterId id="2147483686" r:id="rId9"/>
    <p:sldMasterId id="2147483688" r:id="rId10"/>
    <p:sldMasterId id="2147483690" r:id="rId11"/>
    <p:sldMasterId id="2147483692" r:id="rId12"/>
    <p:sldMasterId id="2147483694" r:id="rId13"/>
    <p:sldMasterId id="2147483698" r:id="rId14"/>
    <p:sldMasterId id="2147483700" r:id="rId15"/>
    <p:sldMasterId id="2147483702" r:id="rId16"/>
    <p:sldMasterId id="2147483704" r:id="rId17"/>
    <p:sldMasterId id="2147483706" r:id="rId18"/>
    <p:sldMasterId id="2147483708" r:id="rId19"/>
    <p:sldMasterId id="2147483712" r:id="rId20"/>
    <p:sldMasterId id="2147483714" r:id="rId21"/>
    <p:sldMasterId id="2147483716" r:id="rId22"/>
    <p:sldMasterId id="2147483718" r:id="rId23"/>
  </p:sldMasterIdLst>
  <p:notesMasterIdLst>
    <p:notesMasterId r:id="rId48"/>
  </p:notesMasterIdLst>
  <p:sldIdLst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70" r:id="rId36"/>
    <p:sldId id="271" r:id="rId37"/>
    <p:sldId id="272" r:id="rId38"/>
    <p:sldId id="273" r:id="rId39"/>
    <p:sldId id="275" r:id="rId40"/>
    <p:sldId id="274" r:id="rId41"/>
    <p:sldId id="281" r:id="rId42"/>
    <p:sldId id="277" r:id="rId43"/>
    <p:sldId id="278" r:id="rId44"/>
    <p:sldId id="279" r:id="rId45"/>
    <p:sldId id="280" r:id="rId46"/>
    <p:sldId id="256" r:id="rId47"/>
  </p:sldIdLst>
  <p:sldSz cx="9144000" cy="6858000" type="screen4x3"/>
  <p:notesSz cx="6858000" cy="9144000"/>
  <p:embeddedFontLst>
    <p:embeddedFont>
      <p:font typeface=".VnAvant" panose="020B7200000000000000" pitchFamily="34" charset="0"/>
      <p:regular r:id="rId49"/>
      <p:bold r:id="rId50"/>
      <p:italic r:id="rId51"/>
      <p:boldItalic r:id="rId52"/>
    </p:embeddedFont>
    <p:embeddedFont>
      <p:font typeface="等线" panose="020B0604020202020204" charset="0"/>
      <p:regular r:id="rId53"/>
      <p:bold r:id="rId54"/>
    </p:embeddedFont>
    <p:embeddedFont>
      <p:font typeface="Calibri Light" panose="020F0302020204030204" pitchFamily="34" charset="0"/>
      <p:regular r:id="rId55"/>
      <p:italic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SimSun" panose="02010600030101010101" pitchFamily="2" charset="-122"/>
      <p:regular r:id="rId61"/>
    </p:embeddedFont>
    <p:embeddedFont>
      <p:font typeface="#9Slide03 Quicksand Medium" panose="020B0604020202020204" charset="0"/>
      <p:regular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slide" Target="slides/slide24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font" Target="fonts/font13.fntdata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59" Type="http://schemas.openxmlformats.org/officeDocument/2006/relationships/font" Target="fonts/font11.fntdata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8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EB200-A11F-4EBD-99FB-395BB325E3FF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E6C3-7505-4669-85F2-CBD6C0877D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826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410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1362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819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3775" y="768350"/>
            <a:ext cx="5116513" cy="3836988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7" name="文本占位符 81922"/>
          <p:cNvSpPr>
            <a:spLocks noGrp="1"/>
          </p:cNvSpPr>
          <p:nvPr>
            <p:ph type="body" idx="1"/>
          </p:nvPr>
        </p:nvSpPr>
        <p:spPr>
          <a:xfrm>
            <a:off x="711200" y="4860925"/>
            <a:ext cx="5683250" cy="4605338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endParaRPr dirty="0">
              <a:ea typeface="等线" charset="-122"/>
            </a:endParaRPr>
          </a:p>
        </p:txBody>
      </p:sp>
      <p:sp>
        <p:nvSpPr>
          <p:cNvPr id="6148" name="灯片编号占位符 1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marL="0" marR="0" lvl="0" indent="0" algn="r" defTabSz="990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SimSun" panose="02010600030101010101" pitchFamily="2" charset="-122"/>
                <a:cs typeface="+mn-cs"/>
              </a:rPr>
              <a:pPr marL="0" marR="0" lvl="0" indent="0" algn="r" defTabSz="990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607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Cánh</a:t>
            </a:r>
            <a:r>
              <a:rPr lang="en-US" baseline="0" smtClean="0"/>
              <a:t> cam: là con vật cánh cứng, màu sắc lấp lánh trông rất đẹp, thường ăn lá cây.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B6510A-A674-4826-AF9C-7D8A0609429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005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47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4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92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042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2497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4383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840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23416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8980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723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7503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4450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6446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814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15446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5235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27023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52458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98718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93148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20168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206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79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911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5615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2279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4662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6746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438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681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34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789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971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318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theme" Target="../theme/theme18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1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2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3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E431C-C3F8-4F63-B96F-B5136F58F2B8}" type="datetimeFigureOut">
              <a:rPr lang="en-US" smtClean="0"/>
              <a:t>28/05/2021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FF22F-3144-464F-AAB8-DC0CAA4C4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405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89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247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00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407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54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300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32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1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405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2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3393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746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71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6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375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925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967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055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6170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238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20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959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733A1B-6072-46F7-A0AB-0D4881646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28/05/2021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68FB3-FE54-42DA-9902-F206C7B692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90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 idx="4294967295"/>
          </p:nvPr>
        </p:nvSpPr>
        <p:spPr>
          <a:xfrm>
            <a:off x="1657350" y="2131487"/>
            <a:ext cx="5829300" cy="146896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vert="horz" lIns="121908" tIns="60954" rIns="121908" bIns="60954" rtlCol="0" anchor="ctr" anchorCtr="0">
            <a:normAutofit/>
          </a:bodyPr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2171700" y="3886200"/>
            <a:ext cx="4800600" cy="17526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miter lim="800000"/>
          </a:ln>
        </p:spPr>
        <p:txBody>
          <a:bodyPr vert="horz" lIns="121908" tIns="60954" rIns="121908" bIns="60954" rtlCol="0">
            <a:normAutofit/>
          </a:bodyPr>
          <a:lstStyle>
            <a:lvl1pPr marL="0" lvl="0" indent="0" algn="ctr">
              <a:buClrTx/>
              <a:buSzTx/>
              <a:buFont typeface="Arial" panose="020B0604020202020204" pitchFamily="34" charset="0"/>
              <a:buNone/>
              <a:defRPr/>
            </a:lvl1pPr>
            <a:lvl2pPr marL="457200" lvl="1" indent="0" algn="ctr">
              <a:buClrTx/>
              <a:buSzTx/>
              <a:buFont typeface="Arial" panose="020B0604020202020204" pitchFamily="34" charset="0"/>
              <a:buNone/>
              <a:defRPr/>
            </a:lvl2pPr>
            <a:lvl3pPr marL="914400" lvl="2" indent="0" algn="ctr">
              <a:buClrTx/>
              <a:buSzTx/>
              <a:buFont typeface="Arial" panose="020B0604020202020204" pitchFamily="34" charset="0"/>
              <a:buNone/>
              <a:defRPr/>
            </a:lvl3pPr>
            <a:lvl4pPr marL="1371600" lvl="3" indent="0" algn="ctr">
              <a:buClrTx/>
              <a:buSzTx/>
              <a:buFont typeface="Arial" panose="020B0604020202020204" pitchFamily="34" charset="0"/>
              <a:buNone/>
              <a:defRPr/>
            </a:lvl4pPr>
            <a:lvl5pPr marL="1828800" lvl="4" indent="0" algn="ctr"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defTabSz="913130"/>
            <a:endParaRPr dirty="0">
              <a:solidFill>
                <a:srgbClr val="898989"/>
              </a:solidFill>
            </a:endParaRPr>
          </a:p>
        </p:txBody>
      </p:sp>
      <p:pic>
        <p:nvPicPr>
          <p:cNvPr id="307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82" y="0"/>
            <a:ext cx="873875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Box 5"/>
          <p:cNvSpPr txBox="1"/>
          <p:nvPr/>
        </p:nvSpPr>
        <p:spPr>
          <a:xfrm>
            <a:off x="1171575" y="1459234"/>
            <a:ext cx="6800850" cy="178510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lstStyle/>
          <a:p>
            <a:pPr marL="0" marR="0" lvl="0" indent="0" algn="ctr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Chào mừng các con đến với tiết 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tập đọc</a:t>
            </a:r>
          </a:p>
        </p:txBody>
      </p:sp>
    </p:spTree>
    <p:extLst>
      <p:ext uri="{BB962C8B-B14F-4D97-AF65-F5344CB8AC3E}">
        <p14:creationId xmlns:p14="http://schemas.microsoft.com/office/powerpoint/2010/main" val="4476859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" y="0"/>
            <a:ext cx="905865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981200"/>
            <a:ext cx="7884017" cy="3077946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3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+mn-cs"/>
              </a:rPr>
              <a:t>NGHỈ GIẢI LAO</a:t>
            </a:r>
            <a:endParaRPr kumimoji="0" lang="vi-VN" sz="10300" b="1" i="0" u="none" strike="noStrike" kern="1200" cap="none" spc="0" normalizeH="0" baseline="0" noProof="0" dirty="0">
              <a:ln/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741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680" y="-31728"/>
            <a:ext cx="9281680" cy="71945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85552" y="3048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3" y="974799"/>
            <a:ext cx="9038359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nay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luyện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hỏi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những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?”.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thấy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Bởi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theo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bạn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đều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muốn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đồ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dùng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tập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rồi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thêm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nữa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ạ”.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cười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khen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rất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thật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ăn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ngoài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sân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ở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cả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lớp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thưởng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cho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một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tràng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vỗ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tay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</a:t>
            </a: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-74518" y="1038133"/>
            <a:ext cx="550718" cy="57286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-87581" y="1933990"/>
            <a:ext cx="550718" cy="57286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-129567" y="4101736"/>
            <a:ext cx="550718" cy="57286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30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21920"/>
            <a:ext cx="9067800" cy="6553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0690" y="3276600"/>
            <a:ext cx="5493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Luyện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đọc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nhóm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3 Quicksand Medium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57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9144000" cy="71945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0" y="3048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971" y="951131"/>
            <a:ext cx="9046029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nay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luyện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hỏi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những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?”.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thấy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Bởi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theo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bạn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đều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muốn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đồ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dùng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tập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rồi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thêm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nữa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ạ”.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cười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khen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rất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thật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ăn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ngoài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sân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ở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cả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lớp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thưởng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cho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một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tràng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vỗ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tay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</a:t>
            </a: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97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55" y="457200"/>
            <a:ext cx="7836274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1200" y="2998694"/>
            <a:ext cx="57183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itchFamily="34" charset="0"/>
                <a:ea typeface="+mn-ea"/>
                <a:cs typeface="Times New Roman" panose="02020603050405020304" pitchFamily="18" charset="0"/>
              </a:rPr>
              <a:t>T</a:t>
            </a:r>
            <a:r>
              <a:rPr kumimoji="0" lang="en-US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ì</a:t>
            </a:r>
            <a:r>
              <a:rPr kumimoji="0" lang="en-US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itchFamily="34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itchFamily="34" charset="0"/>
                <a:ea typeface="+mn-ea"/>
                <a:cs typeface="Times New Roman" panose="02020603050405020304" pitchFamily="18" charset="0"/>
              </a:rPr>
              <a:t>hiÓu</a:t>
            </a: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itchFamily="34" charset="0"/>
                <a:ea typeface="+mn-ea"/>
                <a:cs typeface="Times New Roman" panose="02020603050405020304" pitchFamily="18" charset="0"/>
              </a:rPr>
              <a:t>bµi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itchFamily="34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59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25" y="213626"/>
            <a:ext cx="8868947" cy="64307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6800" y="2170974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.</a:t>
            </a: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Cô giáo hỏi cả lớp câu gì?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9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25" y="213626"/>
            <a:ext cx="8868947" cy="64307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3564" y="2170974"/>
            <a:ext cx="8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Ngoài đồ dùng học tập, Trung còn mang những gì đến lớp?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11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25" y="213626"/>
            <a:ext cx="8868947" cy="64307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5472" y="1114961"/>
            <a:ext cx="8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Vì sao cô giáo và cả lớp vỗ tay khen Trung? Chọn ý đúng: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2949714"/>
            <a:ext cx="6096000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a) Vì Trung nói rất hay.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08364" y="3940314"/>
            <a:ext cx="6130636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b) Vì Trung rất thật thà.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1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3" y="213626"/>
            <a:ext cx="8868947" cy="6430748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087755" y="1828800"/>
            <a:ext cx="7239000" cy="203073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sz="6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Câu chuyện muốn nói điều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80110" y="1371600"/>
            <a:ext cx="7654290" cy="3581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Câu chuyện khen ngợi bạn Trung thật thà. Người thật thà, trung thực, không nói dối là người rất đáng quý, đáng yêu.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52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" y="0"/>
            <a:ext cx="905865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981200"/>
            <a:ext cx="7884017" cy="3077946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3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+mn-cs"/>
              </a:rPr>
              <a:t>NGHỈ GIẢI LAO</a:t>
            </a:r>
            <a:endParaRPr kumimoji="0" lang="vi-VN" sz="10300" b="1" i="0" u="none" strike="noStrike" kern="1200" cap="none" spc="0" normalizeH="0" baseline="0" noProof="0" dirty="0">
              <a:ln/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250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图片 73732" descr="PPT素材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0"/>
            <a:ext cx="8477250" cy="720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5" name="图片 73734" descr="PPT素材-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8887" y="3817938"/>
            <a:ext cx="2805113" cy="320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635702" y="3088004"/>
            <a:ext cx="5815445" cy="1231102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SimSun" panose="02010600030101010101" pitchFamily="2" charset="-122"/>
                <a:cs typeface="Times New Roman" panose="02020603050405020304" pitchFamily="18" charset="0"/>
              </a:rPr>
              <a:t>KHỞI ĐỘNG</a:t>
            </a:r>
            <a:endParaRPr kumimoji="0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387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55" y="346363"/>
            <a:ext cx="7836274" cy="63315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0200" y="3048000"/>
            <a:ext cx="64545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Luyện</a:t>
            </a: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đọc</a:t>
            </a: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lại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852820"/>
            <a:ext cx="3860317" cy="134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7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9144000" cy="71945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0" y="3048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691" y="914400"/>
            <a:ext cx="9000309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nay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luyện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hỏi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những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thấy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Bởi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theo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bạn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đều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muốn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đồ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dùng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tập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rồi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thêm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nữa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ạ”.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cười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khen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rất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thật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ăn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ngoài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sân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ở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cả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lớp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thưởng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cho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một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tràng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vỗ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tay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</a:t>
            </a: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981200" y="4095205"/>
            <a:ext cx="6629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114800" y="4955177"/>
            <a:ext cx="4495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78823" y="5412378"/>
            <a:ext cx="847779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78823" y="5856514"/>
            <a:ext cx="838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26572" y="4561114"/>
            <a:ext cx="890451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437120" y="1410789"/>
            <a:ext cx="11734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43691" y="1881052"/>
            <a:ext cx="424542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8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3955" y="2286000"/>
            <a:ext cx="75160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Định hướng học tập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charset="0"/>
                <a:ea typeface="+mn-ea"/>
                <a:cs typeface="Times New Roman" panose="02020603050405020304" pitchFamily="18" charset="0"/>
              </a:rPr>
              <a:t>tiếp theo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72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8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271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2" b="95826" l="2216" r="98566">
                        <a14:foregroundMark x1="5867" y1="16334" x2="25945" y2="29220"/>
                        <a14:foregroundMark x1="60756" y1="64973" x2="65841" y2="64065"/>
                        <a14:foregroundMark x1="66623" y1="64973" x2="77966" y2="88929"/>
                        <a14:foregroundMark x1="19035" y1="94555" x2="24250" y2="95100"/>
                        <a14:foregroundMark x1="26206" y1="70236" x2="33638" y2="93466"/>
                        <a14:foregroundMark x1="60365" y1="68240" x2="60365" y2="68240"/>
                        <a14:foregroundMark x1="59713" y1="66606" x2="59061" y2="67151"/>
                        <a14:foregroundMark x1="60365" y1="66243" x2="60365" y2="66243"/>
                        <a14:foregroundMark x1="24511" y1="74955" x2="24511" y2="74955"/>
                        <a14:foregroundMark x1="59713" y1="68240" x2="59713" y2="68240"/>
                        <a14:foregroundMark x1="58540" y1="67332" x2="65059" y2="67695"/>
                        <a14:foregroundMark x1="61930" y1="65336" x2="66884" y2="65699"/>
                        <a14:foregroundMark x1="62451" y1="63158" x2="62451" y2="63158"/>
                        <a14:foregroundMark x1="66623" y1="66969" x2="66623" y2="66969"/>
                        <a14:foregroundMark x1="65059" y1="63884" x2="65059" y2="63884"/>
                        <a14:backgroundMark x1="29987" y1="47550" x2="29335" y2="61162"/>
                        <a14:backgroundMark x1="30769" y1="62795" x2="41330" y2="62250"/>
                        <a14:backgroundMark x1="41851" y1="62250" x2="58540" y2="62250"/>
                        <a14:backgroundMark x1="61408" y1="62250" x2="68579" y2="6188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782" y="20782"/>
            <a:ext cx="9123218" cy="68372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43200" y="401780"/>
            <a:ext cx="5715000" cy="3970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2200" y="1371600"/>
            <a:ext cx="6477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ĐỌC THUỘC LÒNG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BÀI: NGOAN</a:t>
            </a:r>
            <a:endParaRPr kumimoji="0" lang="en-US" sz="6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336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-1037" t="8087" r="-647" b="46081"/>
          <a:stretch/>
        </p:blipFill>
        <p:spPr>
          <a:xfrm>
            <a:off x="-1055881" y="1"/>
            <a:ext cx="11281705" cy="697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51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31728"/>
            <a:ext cx="10159042" cy="7194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0" y="3048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kẹo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cam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41768"/>
            <a:ext cx="939704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nay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luyện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?”.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thấy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khó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Bởi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vì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theo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cái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cam.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bạn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đều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biết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muốn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dối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ra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đồ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dùng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tập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rồi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thêm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nữa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ạ”.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cười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khen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rất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thật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ăn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ngoài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sân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.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ở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nhà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cả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lớp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thưởng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tràng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vỗ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tay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686696" y="918194"/>
            <a:ext cx="200732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20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n cánh cam - Tranh ảnh cho bé - Nguyễn Bích Thuận - Suối Nguồn Yêu Thươ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663" y="131808"/>
            <a:ext cx="6726192" cy="672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76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31728"/>
            <a:ext cx="9525000" cy="7194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0" y="3048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8728" y="951131"/>
            <a:ext cx="9050383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nay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luyện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hỏi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những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?”.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thấy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Bởi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theo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bạn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đều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muốn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đồ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dùng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tập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rồi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thêm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nữa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ạ”.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cười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khen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rất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thật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ăn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ngoài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sân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ở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cả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lớp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thưởng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cho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một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tràng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vỗ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tay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</a:t>
            </a: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409407" y="1447799"/>
            <a:ext cx="1524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0447" y="3692434"/>
            <a:ext cx="1143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882537" y="4981303"/>
            <a:ext cx="1524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6073635" y="2782389"/>
            <a:ext cx="1768433" cy="152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957851" y="5883558"/>
            <a:ext cx="1905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936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8052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7200" y="2867561"/>
            <a:ext cx="8458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Bởi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vì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theo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2287089" y="2885463"/>
            <a:ext cx="152400" cy="609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701540" y="2885463"/>
            <a:ext cx="152400" cy="609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310742" y="3553361"/>
            <a:ext cx="152400" cy="609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807028" y="4158871"/>
            <a:ext cx="152400" cy="609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730828" y="4136439"/>
            <a:ext cx="152400" cy="609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895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31728"/>
            <a:ext cx="9694815" cy="7194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76992" y="3048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992" y="951130"/>
            <a:ext cx="9141823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nay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luyện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hỏi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những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?”.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thấy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khó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Bởi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theo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hôm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bạn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đều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biết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không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muốn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đồ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dùng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tập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rồi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nói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thêm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Em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còn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mang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nữa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ạ”.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giáo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cười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khen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: “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rất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thật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Nhưng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kẹo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ăn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ngoài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sân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 Con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cánh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cam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thì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nên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để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ở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nhà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Cô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cả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lớp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thưởng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cho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Trung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một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tràng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vỗ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tay</a:t>
            </a:r>
            <a:r>
              <a:rPr kumimoji="0" lang="en-US" sz="2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Times New Roman" panose="02020603050405020304" pitchFamily="18" charset="0"/>
              </a:rPr>
              <a:t>.</a:t>
            </a: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4392" y="8382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1911" y="796498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30440" y="720298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4392" y="183108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07822" y="1798209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16880" y="2214374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67244" y="307847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75808" y="2670739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18508" y="359606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1992" y="3999676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7044" y="3907492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90956" y="3868304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87141" y="4345374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692" y="5301263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5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1008</Words>
  <Application>Microsoft Office PowerPoint</Application>
  <PresentationFormat>On-screen Show (4:3)</PresentationFormat>
  <Paragraphs>88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23</vt:i4>
      </vt:variant>
      <vt:variant>
        <vt:lpstr>Slide Titles</vt:lpstr>
      </vt:variant>
      <vt:variant>
        <vt:i4>24</vt:i4>
      </vt:variant>
    </vt:vector>
  </HeadingPairs>
  <TitlesOfParts>
    <vt:vector size="55" baseType="lpstr">
      <vt:lpstr>Arial</vt:lpstr>
      <vt:lpstr>.VnAvant</vt:lpstr>
      <vt:lpstr>等线</vt:lpstr>
      <vt:lpstr>Times New Roman</vt:lpstr>
      <vt:lpstr>Calibri Light</vt:lpstr>
      <vt:lpstr>Calibri</vt:lpstr>
      <vt:lpstr>SimSun</vt:lpstr>
      <vt:lpstr>#9Slide03 Quicksand Medium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14_Office Theme</vt:lpstr>
      <vt:lpstr>15_Office Theme</vt:lpstr>
      <vt:lpstr>16_Office Theme</vt:lpstr>
      <vt:lpstr>17_Office Theme</vt:lpstr>
      <vt:lpstr>18_Office Theme</vt:lpstr>
      <vt:lpstr>19_Office Theme</vt:lpstr>
      <vt:lpstr>21_Office Theme</vt:lpstr>
      <vt:lpstr>22_Office Theme</vt:lpstr>
      <vt:lpstr>23_Office Theme</vt:lpstr>
      <vt:lpstr>24_Office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Vui</cp:lastModifiedBy>
  <cp:revision>4</cp:revision>
  <dcterms:created xsi:type="dcterms:W3CDTF">2021-04-18T23:05:05Z</dcterms:created>
  <dcterms:modified xsi:type="dcterms:W3CDTF">2021-05-28T07:07:27Z</dcterms:modified>
</cp:coreProperties>
</file>