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Default Extension="mp4" ContentType="video/unknown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ppt/theme/themeOverride2.xml" ContentType="application/vnd.openxmlformats-officedocument.themeOverride+xml"/>
  <Override PartName="/ppt/notesSlides/notesSlide2.xml" ContentType="application/vnd.openxmlformats-officedocument.presentationml.notesSlide+xml"/>
  <Override PartName="/ppt/theme/themeOverride3.xml" ContentType="application/vnd.openxmlformats-officedocument.themeOverride+xml"/>
  <Override PartName="/ppt/notesSlides/notesSlide3.xml" ContentType="application/vnd.openxmlformats-officedocument.presentationml.notesSlide+xml"/>
  <Override PartName="/ppt/theme/themeOverride4.xml" ContentType="application/vnd.openxmlformats-officedocument.themeOverride+xml"/>
  <Override PartName="/ppt/notesSlides/notesSlide4.xml" ContentType="application/vnd.openxmlformats-officedocument.presentationml.notesSlide+xml"/>
  <Override PartName="/ppt/theme/themeOverride5.xml" ContentType="application/vnd.openxmlformats-officedocument.themeOverride+xml"/>
  <Override PartName="/ppt/notesSlides/notesSlide5.xml" ContentType="application/vnd.openxmlformats-officedocument.presentationml.notesSlide+xml"/>
  <Override PartName="/ppt/tags/tag2.xml" ContentType="application/vnd.openxmlformats-officedocument.presentationml.tags+xml"/>
  <Override PartName="/ppt/notesSlides/notesSlide6.xml" ContentType="application/vnd.openxmlformats-officedocument.presentationml.notesSlide+xml"/>
  <Override PartName="/ppt/theme/themeOverride6.xml" ContentType="application/vnd.openxmlformats-officedocument.themeOverride+xml"/>
  <Override PartName="/ppt/notesSlides/notesSlide7.xml" ContentType="application/vnd.openxmlformats-officedocument.presentationml.notesSlide+xml"/>
  <Override PartName="/ppt/theme/themeOverride7.xml" ContentType="application/vnd.openxmlformats-officedocument.themeOverr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3"/>
  </p:notesMasterIdLst>
  <p:sldIdLst>
    <p:sldId id="307" r:id="rId2"/>
    <p:sldId id="308" r:id="rId3"/>
    <p:sldId id="348" r:id="rId4"/>
    <p:sldId id="313" r:id="rId5"/>
    <p:sldId id="316" r:id="rId6"/>
    <p:sldId id="332" r:id="rId7"/>
    <p:sldId id="333" r:id="rId8"/>
    <p:sldId id="334" r:id="rId9"/>
    <p:sldId id="337" r:id="rId10"/>
    <p:sldId id="335" r:id="rId11"/>
    <p:sldId id="336" r:id="rId12"/>
    <p:sldId id="349" r:id="rId13"/>
    <p:sldId id="338" r:id="rId14"/>
    <p:sldId id="322" r:id="rId15"/>
    <p:sldId id="339" r:id="rId16"/>
    <p:sldId id="342" r:id="rId17"/>
    <p:sldId id="340" r:id="rId18"/>
    <p:sldId id="341" r:id="rId19"/>
    <p:sldId id="324" r:id="rId20"/>
    <p:sldId id="351" r:id="rId21"/>
    <p:sldId id="294" r:id="rId22"/>
    <p:sldId id="344" r:id="rId23"/>
    <p:sldId id="345" r:id="rId24"/>
    <p:sldId id="346" r:id="rId25"/>
    <p:sldId id="347" r:id="rId26"/>
    <p:sldId id="326" r:id="rId27"/>
    <p:sldId id="343" r:id="rId28"/>
    <p:sldId id="327" r:id="rId29"/>
    <p:sldId id="328" r:id="rId30"/>
    <p:sldId id="331" r:id="rId31"/>
    <p:sldId id="329" r:id="rId32"/>
  </p:sldIdLst>
  <p:sldSz cx="12192000" cy="6858000"/>
  <p:notesSz cx="6858000" cy="9144000"/>
  <p:custDataLst>
    <p:tags r:id="rId3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3816" userDrawn="1">
          <p15:clr>
            <a:srgbClr val="A4A3A4"/>
          </p15:clr>
        </p15:guide>
        <p15:guide id="2" pos="46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65B3E"/>
    <a:srgbClr val="B09277"/>
    <a:srgbClr val="F29A5B"/>
    <a:srgbClr val="C8D85B"/>
    <a:srgbClr val="B09278"/>
    <a:srgbClr val="A6C0A4"/>
    <a:srgbClr val="F7E3AD"/>
    <a:srgbClr val="85AA84"/>
    <a:srgbClr val="A5C0A4"/>
    <a:srgbClr val="F0893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676" autoAdjust="0"/>
    <p:restoredTop sz="93189" autoAdjust="0"/>
  </p:normalViewPr>
  <p:slideViewPr>
    <p:cSldViewPr snapToGrid="0" showGuides="1">
      <p:cViewPr varScale="1">
        <p:scale>
          <a:sx n="65" d="100"/>
          <a:sy n="65" d="100"/>
        </p:scale>
        <p:origin x="-108" y="-132"/>
      </p:cViewPr>
      <p:guideLst>
        <p:guide orient="horz" pos="3816"/>
        <p:guide pos="461"/>
      </p:guideLst>
    </p:cSldViewPr>
  </p:slideViewPr>
  <p:outlineViewPr>
    <p:cViewPr>
      <p:scale>
        <a:sx n="33" d="100"/>
        <a:sy n="33" d="100"/>
      </p:scale>
      <p:origin x="0" y="-1734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83068A-753F-47ED-95DE-D06E5578E574}" type="datetimeFigureOut">
              <a:rPr lang="zh-CN" altLang="en-US" smtClean="0"/>
              <a:t>2022/9/22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DF164E-D685-493E-AF07-0CE742DE1FD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31795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F164E-D685-493E-AF07-0CE742DE1FDD}" type="slidenum">
              <a:rPr lang="zh-CN" altLang="en-US" smtClean="0"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F164E-D685-493E-AF07-0CE742DE1FDD}" type="slidenum">
              <a:rPr lang="zh-CN" altLang="en-US" smtClean="0"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F164E-D685-493E-AF07-0CE742DE1FDD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629163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F164E-D685-493E-AF07-0CE742DE1FDD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187862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F164E-D685-493E-AF07-0CE742DE1FDD}" type="slidenum">
              <a:rPr lang="zh-CN" altLang="en-US" smtClean="0"/>
              <a:t>21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F164E-D685-493E-AF07-0CE742DE1FDD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724321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F164E-D685-493E-AF07-0CE742DE1FDD}" type="slidenum">
              <a:rPr lang="zh-CN" altLang="en-US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970150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F164E-D685-493E-AF07-0CE742DE1FDD}" type="slidenum">
              <a:rPr lang="zh-CN" altLang="en-US" smtClean="0"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453800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" y="4610925"/>
            <a:ext cx="12192015" cy="224707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1000">
        <p:blinds dir="vert"/>
      </p:transition>
    </mc:Choice>
    <mc:Fallback xmlns="">
      <p:transition spd="slow" advTm="1000">
        <p:blinds dir="vert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" y="4610925"/>
            <a:ext cx="12192015" cy="224707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1000">
        <p:blinds dir="vert"/>
      </p:transition>
    </mc:Choice>
    <mc:Fallback xmlns="">
      <p:transition spd="slow" advTm="1000">
        <p:blinds dir="vert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1000">
        <p:blinds dir="vert"/>
      </p:transition>
    </mc:Choice>
    <mc:Fallback xmlns="">
      <p:transition spd="slow" advTm="1000">
        <p:blinds dir="vert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Hình ảnh 2">
            <a:extLst>
              <a:ext uri="{FF2B5EF4-FFF2-40B4-BE49-F238E27FC236}">
                <a16:creationId xmlns="" xmlns:a16="http://schemas.microsoft.com/office/drawing/2014/main" id="{9A180572-1426-961B-D6C4-3F80C15FE3C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7887" y="0"/>
            <a:ext cx="1093622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67399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1000">
        <p:blinds dir="vert"/>
      </p:transition>
    </mc:Choice>
    <mc:Fallback xmlns="">
      <p:transition spd="slow" advTm="1000">
        <p:blinds dir="vert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Hình ảnh 7" descr="Ảnh có chứa văn bản&#10;&#10;Mô tả được tạo tự động">
            <a:extLst>
              <a:ext uri="{FF2B5EF4-FFF2-40B4-BE49-F238E27FC236}">
                <a16:creationId xmlns="" xmlns:a16="http://schemas.microsoft.com/office/drawing/2014/main" id="{AD30B1C3-7F7B-9392-4087-9C5473B28D4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1000">
        <p:blinds dir="vert"/>
      </p:transition>
    </mc:Choice>
    <mc:Fallback xmlns="">
      <p:transition spd="slow" advTm="1000">
        <p:blinds dir="vert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6">
            <a:extLst>
              <a:ext uri="{FF2B5EF4-FFF2-40B4-BE49-F238E27FC236}">
                <a16:creationId xmlns="" xmlns:a16="http://schemas.microsoft.com/office/drawing/2014/main" id="{8DBCA8D5-1265-0D57-B126-BF6A90FFC93F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Hình ảnh 2" descr="Ảnh có chứa văn bản&#10;&#10;Mô tả được tạo tự động">
            <a:extLst>
              <a:ext uri="{FF2B5EF4-FFF2-40B4-BE49-F238E27FC236}">
                <a16:creationId xmlns="" xmlns:a16="http://schemas.microsoft.com/office/drawing/2014/main" id="{CCAD1AA9-6F78-66CF-94C3-746128229E2E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009408" y="0"/>
            <a:ext cx="1886722" cy="1873680"/>
          </a:xfrm>
          <a:prstGeom prst="rect">
            <a:avLst/>
          </a:prstGeom>
        </p:spPr>
      </p:pic>
      <p:pic>
        <p:nvPicPr>
          <p:cNvPr id="5" name="Hình ảnh 4">
            <a:extLst>
              <a:ext uri="{FF2B5EF4-FFF2-40B4-BE49-F238E27FC236}">
                <a16:creationId xmlns="" xmlns:a16="http://schemas.microsoft.com/office/drawing/2014/main" id="{EFA954E4-1AE8-3650-E826-4C1C608B910D}"/>
              </a:ext>
            </a:extLst>
          </p:cNvPr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28226" y="108488"/>
            <a:ext cx="930095" cy="1177871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61" r:id="rId4"/>
    <p:sldLayoutId id="2147483659" r:id="rId5"/>
  </p:sldLayoutIdLst>
  <mc:AlternateContent xmlns:mc="http://schemas.openxmlformats.org/markup-compatibility/2006" xmlns:p14="http://schemas.microsoft.com/office/powerpoint/2010/main">
    <mc:Choice Requires="p14">
      <p:transition spd="slow" p14:dur="1600" advTm="1000">
        <p:blinds dir="vert"/>
      </p:transition>
    </mc:Choice>
    <mc:Fallback xmlns="">
      <p:transition spd="slow" advTm="1000">
        <p:blinds dir="vert"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9.png"/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1.xml"/><Relationship Id="rId6" Type="http://schemas.openxmlformats.org/officeDocument/2006/relationships/image" Target="../media/image8.png"/><Relationship Id="rId5" Type="http://schemas.microsoft.com/office/2007/relationships/hdphoto" Target="../media/hdphoto1.wdp"/><Relationship Id="rId4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16.svg"/><Relationship Id="rId7" Type="http://schemas.openxmlformats.org/officeDocument/2006/relationships/image" Target="../media/image20.sv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png"/><Relationship Id="rId5" Type="http://schemas.openxmlformats.org/officeDocument/2006/relationships/image" Target="../media/image18.svg"/><Relationship Id="rId4" Type="http://schemas.openxmlformats.org/officeDocument/2006/relationships/image" Target="../media/image16.png"/><Relationship Id="rId9" Type="http://schemas.openxmlformats.org/officeDocument/2006/relationships/image" Target="../media/image22.sv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16.svg"/><Relationship Id="rId7" Type="http://schemas.openxmlformats.org/officeDocument/2006/relationships/image" Target="../media/image20.sv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png"/><Relationship Id="rId5" Type="http://schemas.openxmlformats.org/officeDocument/2006/relationships/image" Target="../media/image18.svg"/><Relationship Id="rId4" Type="http://schemas.openxmlformats.org/officeDocument/2006/relationships/image" Target="../media/image16.png"/><Relationship Id="rId9" Type="http://schemas.openxmlformats.org/officeDocument/2006/relationships/image" Target="../media/image22.sv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16.svg"/><Relationship Id="rId7" Type="http://schemas.openxmlformats.org/officeDocument/2006/relationships/image" Target="../media/image20.sv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png"/><Relationship Id="rId5" Type="http://schemas.openxmlformats.org/officeDocument/2006/relationships/image" Target="../media/image18.svg"/><Relationship Id="rId4" Type="http://schemas.openxmlformats.org/officeDocument/2006/relationships/image" Target="../media/image16.png"/><Relationship Id="rId9" Type="http://schemas.openxmlformats.org/officeDocument/2006/relationships/image" Target="../media/image22.sv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7" Type="http://schemas.openxmlformats.org/officeDocument/2006/relationships/image" Target="../media/image8.pn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3.xml"/><Relationship Id="rId6" Type="http://schemas.microsoft.com/office/2007/relationships/hdphoto" Target="../media/hdphoto2.wdp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16.svg"/><Relationship Id="rId7" Type="http://schemas.openxmlformats.org/officeDocument/2006/relationships/image" Target="../media/image23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jpeg"/><Relationship Id="rId5" Type="http://schemas.openxmlformats.org/officeDocument/2006/relationships/image" Target="../media/image18.svg"/><Relationship Id="rId4" Type="http://schemas.openxmlformats.org/officeDocument/2006/relationships/image" Target="../media/image16.png"/><Relationship Id="rId9" Type="http://schemas.microsoft.com/office/2007/relationships/hdphoto" Target="../media/hdphoto3.wdp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20.svg"/><Relationship Id="rId7" Type="http://schemas.openxmlformats.org/officeDocument/2006/relationships/image" Target="../media/image18.sv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22.svg"/><Relationship Id="rId4" Type="http://schemas.openxmlformats.org/officeDocument/2006/relationships/image" Target="../media/image18.png"/><Relationship Id="rId9" Type="http://schemas.microsoft.com/office/2007/relationships/hdphoto" Target="../media/hdphoto3.wdp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7" Type="http://schemas.openxmlformats.org/officeDocument/2006/relationships/image" Target="../media/image28.pn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4.xml"/><Relationship Id="rId6" Type="http://schemas.openxmlformats.org/officeDocument/2006/relationships/image" Target="../media/image8.png"/><Relationship Id="rId5" Type="http://schemas.microsoft.com/office/2007/relationships/hdphoto" Target="../media/hdphoto1.wdp"/><Relationship Id="rId4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7" Type="http://schemas.openxmlformats.org/officeDocument/2006/relationships/image" Target="../media/image8.pn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.xml"/><Relationship Id="rId6" Type="http://schemas.microsoft.com/office/2007/relationships/hdphoto" Target="../media/hdphoto2.wdp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sv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8.svg"/><Relationship Id="rId4" Type="http://schemas.openxmlformats.org/officeDocument/2006/relationships/image" Target="../media/image1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7" Type="http://schemas.openxmlformats.org/officeDocument/2006/relationships/image" Target="../media/image8.png"/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5.xml"/><Relationship Id="rId6" Type="http://schemas.microsoft.com/office/2007/relationships/hdphoto" Target="../media/hdphoto2.wdp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16.svg"/><Relationship Id="rId7" Type="http://schemas.openxmlformats.org/officeDocument/2006/relationships/image" Target="../media/image20.sv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png"/><Relationship Id="rId5" Type="http://schemas.openxmlformats.org/officeDocument/2006/relationships/image" Target="../media/image18.svg"/><Relationship Id="rId4" Type="http://schemas.openxmlformats.org/officeDocument/2006/relationships/image" Target="../media/image16.png"/><Relationship Id="rId9" Type="http://schemas.openxmlformats.org/officeDocument/2006/relationships/image" Target="../media/image22.sv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16.svg"/><Relationship Id="rId7" Type="http://schemas.openxmlformats.org/officeDocument/2006/relationships/image" Target="../media/image20.sv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png"/><Relationship Id="rId5" Type="http://schemas.openxmlformats.org/officeDocument/2006/relationships/image" Target="../media/image18.svg"/><Relationship Id="rId4" Type="http://schemas.openxmlformats.org/officeDocument/2006/relationships/image" Target="../media/image16.png"/><Relationship Id="rId9" Type="http://schemas.openxmlformats.org/officeDocument/2006/relationships/image" Target="../media/image22.sv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16.svg"/><Relationship Id="rId7" Type="http://schemas.openxmlformats.org/officeDocument/2006/relationships/image" Target="../media/image20.sv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png"/><Relationship Id="rId5" Type="http://schemas.openxmlformats.org/officeDocument/2006/relationships/image" Target="../media/image18.svg"/><Relationship Id="rId4" Type="http://schemas.openxmlformats.org/officeDocument/2006/relationships/image" Target="../media/image16.png"/><Relationship Id="rId9" Type="http://schemas.openxmlformats.org/officeDocument/2006/relationships/image" Target="../media/image22.sv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6.xml"/><Relationship Id="rId6" Type="http://schemas.openxmlformats.org/officeDocument/2006/relationships/image" Target="../media/image8.png"/><Relationship Id="rId5" Type="http://schemas.microsoft.com/office/2007/relationships/hdphoto" Target="../media/hdphoto4.wdp"/><Relationship Id="rId4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media" Target="../media/media1.mp4"/><Relationship Id="rId1" Type="http://schemas.openxmlformats.org/officeDocument/2006/relationships/video" Target="NULL" TargetMode="External"/><Relationship Id="rId4" Type="http://schemas.openxmlformats.org/officeDocument/2006/relationships/image" Target="../media/image13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7" Type="http://schemas.openxmlformats.org/officeDocument/2006/relationships/image" Target="../media/image8.png"/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7.xml"/><Relationship Id="rId6" Type="http://schemas.microsoft.com/office/2007/relationships/hdphoto" Target="../media/hdphoto2.wdp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.png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16.svg"/><Relationship Id="rId7" Type="http://schemas.openxmlformats.org/officeDocument/2006/relationships/image" Target="../media/image20.sv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png"/><Relationship Id="rId5" Type="http://schemas.openxmlformats.org/officeDocument/2006/relationships/image" Target="../media/image18.svg"/><Relationship Id="rId4" Type="http://schemas.openxmlformats.org/officeDocument/2006/relationships/image" Target="../media/image16.png"/><Relationship Id="rId9" Type="http://schemas.openxmlformats.org/officeDocument/2006/relationships/image" Target="../media/image22.sv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sv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16.svg"/><Relationship Id="rId7" Type="http://schemas.openxmlformats.org/officeDocument/2006/relationships/image" Target="../media/image20.sv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png"/><Relationship Id="rId5" Type="http://schemas.openxmlformats.org/officeDocument/2006/relationships/image" Target="../media/image18.svg"/><Relationship Id="rId4" Type="http://schemas.openxmlformats.org/officeDocument/2006/relationships/image" Target="../media/image16.png"/><Relationship Id="rId9" Type="http://schemas.openxmlformats.org/officeDocument/2006/relationships/image" Target="../media/image22.sv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4274" b="93910" l="9370" r="89984">
                        <a14:foregroundMark x1="40065" y1="4487" x2="49758" y2="6090"/>
                        <a14:foregroundMark x1="23425" y1="11218" x2="22940" y2="14423"/>
                        <a14:foregroundMark x1="24071" y1="12073" x2="26010" y2="11645"/>
                        <a14:foregroundMark x1="15186" y1="75962" x2="25687" y2="79594"/>
                        <a14:foregroundMark x1="25687" y1="79594" x2="25687" y2="79594"/>
                        <a14:foregroundMark x1="46527" y1="93162" x2="46527" y2="94017"/>
                        <a14:foregroundMark x1="9370" y1="76603" x2="9370" y2="8194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69198" y="-145144"/>
            <a:ext cx="4535365" cy="68580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3467" b="46605"/>
          <a:stretch>
            <a:fillRect/>
          </a:stretch>
        </p:blipFill>
        <p:spPr>
          <a:xfrm>
            <a:off x="-1" y="917359"/>
            <a:ext cx="786074" cy="2682184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877312"/>
            <a:ext cx="12192000" cy="3980688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3430637" y="1723004"/>
            <a:ext cx="5987537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b="1" dirty="0">
                <a:ln>
                  <a:solidFill>
                    <a:sysClr val="windowText" lastClr="000000"/>
                  </a:solidFill>
                </a:ln>
                <a:solidFill>
                  <a:srgbClr val="865B3E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  <a:latin typeface="SVN-Ziclets" panose="02000603000000000000" pitchFamily="2" charset="0"/>
                <a:ea typeface="Microsoft YaHei" panose="020B0503020204020204" pitchFamily="34" charset="-122"/>
              </a:rPr>
              <a:t>TIẾNG VIỆT 3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5887696" y="2669560"/>
            <a:ext cx="3098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4000" b="1">
                <a:solidFill>
                  <a:srgbClr val="865B3E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</a:lstStyle>
          <a:p>
            <a:endParaRPr lang="zh-CN" altLang="en-US" sz="1800" b="0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5535" y="4738738"/>
            <a:ext cx="6413548" cy="1549970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606" t="-1143" r="26891" b="81649"/>
          <a:stretch>
            <a:fillRect/>
          </a:stretch>
        </p:blipFill>
        <p:spPr>
          <a:xfrm>
            <a:off x="9418174" y="-61878"/>
            <a:ext cx="2346661" cy="979237"/>
          </a:xfrm>
          <a:prstGeom prst="rect">
            <a:avLst/>
          </a:prstGeom>
        </p:spPr>
      </p:pic>
      <p:sp>
        <p:nvSpPr>
          <p:cNvPr id="3" name="文本框 11">
            <a:extLst>
              <a:ext uri="{FF2B5EF4-FFF2-40B4-BE49-F238E27FC236}">
                <a16:creationId xmlns="" xmlns:a16="http://schemas.microsoft.com/office/drawing/2014/main" id="{D87DE385-335D-50ED-A101-35ED39FFCD83}"/>
              </a:ext>
            </a:extLst>
          </p:cNvPr>
          <p:cNvSpPr txBox="1"/>
          <p:nvPr/>
        </p:nvSpPr>
        <p:spPr>
          <a:xfrm>
            <a:off x="3719177" y="3181554"/>
            <a:ext cx="629497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 err="1">
                <a:ln>
                  <a:solidFill>
                    <a:sysClr val="windowText" lastClr="000000"/>
                  </a:solidFill>
                </a:ln>
                <a:solidFill>
                  <a:srgbClr val="865B3E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  <a:latin typeface="SVN-Anastasia" panose="020B0606040200020203" pitchFamily="34" charset="0"/>
                <a:ea typeface="Microsoft YaHei" panose="020B0503020204020204" pitchFamily="34" charset="-122"/>
              </a:rPr>
              <a:t>Bài</a:t>
            </a:r>
            <a:r>
              <a:rPr lang="en-US" altLang="zh-CN" sz="4000" b="1" dirty="0">
                <a:ln>
                  <a:solidFill>
                    <a:sysClr val="windowText" lastClr="000000"/>
                  </a:solidFill>
                </a:ln>
                <a:solidFill>
                  <a:srgbClr val="865B3E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  <a:latin typeface="SVN-Anastasia" panose="020B0606040200020203" pitchFamily="34" charset="0"/>
                <a:ea typeface="Microsoft YaHei" panose="020B0503020204020204" pitchFamily="34" charset="-122"/>
              </a:rPr>
              <a:t> </a:t>
            </a:r>
            <a:r>
              <a:rPr lang="en-US" altLang="zh-CN" sz="4000" b="1" dirty="0" err="1">
                <a:ln>
                  <a:solidFill>
                    <a:sysClr val="windowText" lastClr="000000"/>
                  </a:solidFill>
                </a:ln>
                <a:solidFill>
                  <a:srgbClr val="865B3E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  <a:latin typeface="SVN-Anastasia" panose="020B0606040200020203" pitchFamily="34" charset="0"/>
                <a:ea typeface="Microsoft YaHei" panose="020B0503020204020204" pitchFamily="34" charset="-122"/>
              </a:rPr>
              <a:t>đọc</a:t>
            </a:r>
            <a:r>
              <a:rPr lang="en-US" altLang="zh-CN" sz="4000" b="1" dirty="0">
                <a:ln>
                  <a:solidFill>
                    <a:sysClr val="windowText" lastClr="000000"/>
                  </a:solidFill>
                </a:ln>
                <a:solidFill>
                  <a:srgbClr val="865B3E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  <a:latin typeface="SVN-Anastasia" panose="020B0606040200020203" pitchFamily="34" charset="0"/>
                <a:ea typeface="Microsoft YaHei" panose="020B0503020204020204" pitchFamily="34" charset="-122"/>
              </a:rPr>
              <a:t>: </a:t>
            </a:r>
            <a:r>
              <a:rPr lang="en-US" altLang="zh-CN" sz="4000" b="1" dirty="0" err="1">
                <a:ln>
                  <a:solidFill>
                    <a:sysClr val="windowText" lastClr="000000"/>
                  </a:solidFill>
                </a:ln>
                <a:solidFill>
                  <a:srgbClr val="865B3E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  <a:latin typeface="SVN-Anastasia" panose="020B0606040200020203" pitchFamily="34" charset="0"/>
                <a:ea typeface="Microsoft YaHei" panose="020B0503020204020204" pitchFamily="34" charset="-122"/>
              </a:rPr>
              <a:t>Mùa</a:t>
            </a:r>
            <a:r>
              <a:rPr lang="en-US" altLang="zh-CN" sz="4000" b="1" dirty="0">
                <a:ln>
                  <a:solidFill>
                    <a:sysClr val="windowText" lastClr="000000"/>
                  </a:solidFill>
                </a:ln>
                <a:solidFill>
                  <a:srgbClr val="865B3E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  <a:latin typeface="SVN-Anastasia" panose="020B0606040200020203" pitchFamily="34" charset="0"/>
                <a:ea typeface="Microsoft YaHei" panose="020B0503020204020204" pitchFamily="34" charset="-122"/>
              </a:rPr>
              <a:t> </a:t>
            </a:r>
            <a:r>
              <a:rPr lang="en-US" altLang="zh-CN" sz="4000" b="1" dirty="0" err="1">
                <a:ln>
                  <a:solidFill>
                    <a:sysClr val="windowText" lastClr="000000"/>
                  </a:solidFill>
                </a:ln>
                <a:solidFill>
                  <a:srgbClr val="865B3E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  <a:latin typeface="SVN-Anastasia" panose="020B0606040200020203" pitchFamily="34" charset="0"/>
                <a:ea typeface="Microsoft YaHei" panose="020B0503020204020204" pitchFamily="34" charset="-122"/>
              </a:rPr>
              <a:t>thu</a:t>
            </a:r>
            <a:r>
              <a:rPr lang="en-US" altLang="zh-CN" sz="4000" b="1" dirty="0">
                <a:ln>
                  <a:solidFill>
                    <a:sysClr val="windowText" lastClr="000000"/>
                  </a:solidFill>
                </a:ln>
                <a:solidFill>
                  <a:srgbClr val="865B3E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  <a:latin typeface="SVN-Anastasia" panose="020B0606040200020203" pitchFamily="34" charset="0"/>
                <a:ea typeface="Microsoft YaHei" panose="020B0503020204020204" pitchFamily="34" charset="-122"/>
              </a:rPr>
              <a:t> </a:t>
            </a:r>
            <a:r>
              <a:rPr lang="en-US" altLang="zh-CN" sz="4000" b="1" dirty="0" err="1">
                <a:ln>
                  <a:solidFill>
                    <a:sysClr val="windowText" lastClr="000000"/>
                  </a:solidFill>
                </a:ln>
                <a:solidFill>
                  <a:srgbClr val="865B3E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  <a:latin typeface="SVN-Anastasia" panose="020B0606040200020203" pitchFamily="34" charset="0"/>
                <a:ea typeface="Microsoft YaHei" panose="020B0503020204020204" pitchFamily="34" charset="-122"/>
              </a:rPr>
              <a:t>của</a:t>
            </a:r>
            <a:r>
              <a:rPr lang="en-US" altLang="zh-CN" sz="4000" b="1" dirty="0">
                <a:ln>
                  <a:solidFill>
                    <a:sysClr val="windowText" lastClr="000000"/>
                  </a:solidFill>
                </a:ln>
                <a:solidFill>
                  <a:srgbClr val="865B3E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  <a:latin typeface="SVN-Anastasia" panose="020B0606040200020203" pitchFamily="34" charset="0"/>
                <a:ea typeface="Microsoft YaHei" panose="020B0503020204020204" pitchFamily="34" charset="-122"/>
              </a:rPr>
              <a:t> </a:t>
            </a:r>
            <a:r>
              <a:rPr lang="en-US" altLang="zh-CN" sz="4000" b="1" dirty="0" err="1">
                <a:ln>
                  <a:solidFill>
                    <a:sysClr val="windowText" lastClr="000000"/>
                  </a:solidFill>
                </a:ln>
                <a:solidFill>
                  <a:srgbClr val="865B3E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  <a:latin typeface="SVN-Anastasia" panose="020B0606040200020203" pitchFamily="34" charset="0"/>
                <a:ea typeface="Microsoft YaHei" panose="020B0503020204020204" pitchFamily="34" charset="-122"/>
              </a:rPr>
              <a:t>em</a:t>
            </a:r>
            <a:endParaRPr lang="en-US" altLang="zh-CN" sz="4000" b="1" dirty="0">
              <a:ln>
                <a:solidFill>
                  <a:sysClr val="windowText" lastClr="000000"/>
                </a:solidFill>
              </a:ln>
              <a:solidFill>
                <a:srgbClr val="865B3E"/>
              </a:solidFill>
              <a:effectLst>
                <a:glow rad="139700">
                  <a:schemeClr val="accent4">
                    <a:satMod val="175000"/>
                    <a:alpha val="40000"/>
                  </a:schemeClr>
                </a:glow>
              </a:effectLst>
              <a:latin typeface="SVN-Anastasia" panose="020B0606040200020203" pitchFamily="34" charset="0"/>
              <a:ea typeface="Microsoft YaHei" panose="020B0503020204020204" pitchFamily="34" charset="-122"/>
            </a:endParaRPr>
          </a:p>
        </p:txBody>
      </p:sp>
      <p:sp>
        <p:nvSpPr>
          <p:cNvPr id="5" name="文本框 11">
            <a:extLst>
              <a:ext uri="{FF2B5EF4-FFF2-40B4-BE49-F238E27FC236}">
                <a16:creationId xmlns="" xmlns:a16="http://schemas.microsoft.com/office/drawing/2014/main" id="{8672E709-3B40-D66C-A050-CDB6139BEAE8}"/>
              </a:ext>
            </a:extLst>
          </p:cNvPr>
          <p:cNvSpPr txBox="1"/>
          <p:nvPr/>
        </p:nvSpPr>
        <p:spPr>
          <a:xfrm>
            <a:off x="4799151" y="394139"/>
            <a:ext cx="289694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err="1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effectLst/>
                <a:latin typeface="SVN-Anastasia" panose="020B0606040200020203" pitchFamily="34" charset="0"/>
                <a:ea typeface="Microsoft YaHei" panose="020B0503020204020204" pitchFamily="34" charset="-122"/>
              </a:rPr>
              <a:t>Bộ</a:t>
            </a:r>
            <a:r>
              <a:rPr lang="en-US" altLang="zh-CN" sz="2800" dirty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effectLst/>
                <a:latin typeface="SVN-Anastasia" panose="020B0606040200020203" pitchFamily="34" charset="0"/>
                <a:ea typeface="Microsoft YaHei" panose="020B0503020204020204" pitchFamily="34" charset="-122"/>
              </a:rPr>
              <a:t> </a:t>
            </a:r>
            <a:r>
              <a:rPr lang="en-US" altLang="zh-CN" sz="2800" dirty="0" err="1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effectLst/>
                <a:latin typeface="SVN-Anastasia" panose="020B0606040200020203" pitchFamily="34" charset="0"/>
                <a:ea typeface="Microsoft YaHei" panose="020B0503020204020204" pitchFamily="34" charset="-122"/>
              </a:rPr>
              <a:t>sách</a:t>
            </a:r>
            <a:r>
              <a:rPr lang="en-US" altLang="zh-CN" sz="2800" dirty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effectLst/>
                <a:latin typeface="SVN-Anastasia" panose="020B0606040200020203" pitchFamily="34" charset="0"/>
                <a:ea typeface="Microsoft YaHei" panose="020B0503020204020204" pitchFamily="34" charset="-122"/>
              </a:rPr>
              <a:t> </a:t>
            </a:r>
            <a:r>
              <a:rPr lang="en-US" altLang="zh-CN" sz="2800" dirty="0" err="1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effectLst/>
                <a:latin typeface="SVN-Anastasia" panose="020B0606040200020203" pitchFamily="34" charset="0"/>
                <a:ea typeface="Microsoft YaHei" panose="020B0503020204020204" pitchFamily="34" charset="-122"/>
              </a:rPr>
              <a:t>Cánh</a:t>
            </a:r>
            <a:r>
              <a:rPr lang="en-US" altLang="zh-CN" sz="2800" dirty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effectLst/>
                <a:latin typeface="SVN-Anastasia" panose="020B0606040200020203" pitchFamily="34" charset="0"/>
                <a:ea typeface="Microsoft YaHei" panose="020B0503020204020204" pitchFamily="34" charset="-122"/>
              </a:rPr>
              <a:t> </a:t>
            </a:r>
            <a:r>
              <a:rPr lang="en-US" altLang="zh-CN" sz="2800" dirty="0" err="1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effectLst/>
                <a:latin typeface="SVN-Anastasia" panose="020B0606040200020203" pitchFamily="34" charset="0"/>
                <a:ea typeface="Microsoft YaHei" panose="020B0503020204020204" pitchFamily="34" charset="-122"/>
              </a:rPr>
              <a:t>Diều</a:t>
            </a:r>
            <a:endParaRPr lang="en-US" altLang="zh-CN" sz="2800" dirty="0">
              <a:ln>
                <a:solidFill>
                  <a:sysClr val="windowText" lastClr="000000"/>
                </a:solidFill>
              </a:ln>
              <a:solidFill>
                <a:sysClr val="windowText" lastClr="000000"/>
              </a:solidFill>
              <a:effectLst/>
              <a:latin typeface="SVN-Anastasia" panose="020B0606040200020203" pitchFamily="34" charset="0"/>
              <a:ea typeface="Microsoft YaHei" panose="020B0503020204020204" pitchFamily="34" charset="-122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4799151" y="4232787"/>
            <a:ext cx="521500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2800" dirty="0" smtClean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latin typeface="Times New Roman" pitchFamily="18" charset="0"/>
                <a:ea typeface="Microsoft YaHei" panose="020B0503020204020204" pitchFamily="34" charset="-122"/>
                <a:cs typeface="Times New Roman" pitchFamily="18" charset="0"/>
              </a:rPr>
              <a:t>          GV: </a:t>
            </a:r>
            <a:r>
              <a:rPr lang="en-US" altLang="zh-CN" sz="2800" dirty="0" err="1" smtClean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latin typeface="Times New Roman" pitchFamily="18" charset="0"/>
                <a:ea typeface="Microsoft YaHei" panose="020B0503020204020204" pitchFamily="34" charset="-122"/>
                <a:cs typeface="Times New Roman" pitchFamily="18" charset="0"/>
              </a:rPr>
              <a:t>Trịnh</a:t>
            </a:r>
            <a:r>
              <a:rPr lang="en-US" altLang="zh-CN" sz="2800" dirty="0" smtClean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latin typeface="Times New Roman" pitchFamily="18" charset="0"/>
                <a:ea typeface="Microsoft YaHei" panose="020B0503020204020204" pitchFamily="34" charset="-122"/>
                <a:cs typeface="Times New Roman" pitchFamily="18" charset="0"/>
              </a:rPr>
              <a:t> </a:t>
            </a:r>
            <a:r>
              <a:rPr lang="en-US" altLang="zh-CN" sz="2800" dirty="0" err="1" smtClean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latin typeface="Times New Roman" pitchFamily="18" charset="0"/>
                <a:ea typeface="Microsoft YaHei" panose="020B0503020204020204" pitchFamily="34" charset="-122"/>
                <a:cs typeface="Times New Roman" pitchFamily="18" charset="0"/>
              </a:rPr>
              <a:t>Thị</a:t>
            </a:r>
            <a:r>
              <a:rPr lang="en-US" altLang="zh-CN" sz="2800" dirty="0" smtClean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latin typeface="Times New Roman" pitchFamily="18" charset="0"/>
                <a:ea typeface="Microsoft YaHei" panose="020B0503020204020204" pitchFamily="34" charset="-122"/>
                <a:cs typeface="Times New Roman" pitchFamily="18" charset="0"/>
              </a:rPr>
              <a:t> </a:t>
            </a:r>
            <a:r>
              <a:rPr lang="en-US" altLang="zh-CN" sz="2800" dirty="0" err="1" smtClean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latin typeface="Times New Roman" pitchFamily="18" charset="0"/>
                <a:ea typeface="Microsoft YaHei" panose="020B0503020204020204" pitchFamily="34" charset="-122"/>
                <a:cs typeface="Times New Roman" pitchFamily="18" charset="0"/>
              </a:rPr>
              <a:t>Tuyết</a:t>
            </a:r>
            <a:r>
              <a:rPr lang="en-US" altLang="zh-CN" sz="2800" dirty="0" smtClean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latin typeface="Times New Roman" pitchFamily="18" charset="0"/>
                <a:ea typeface="Microsoft YaHei" panose="020B0503020204020204" pitchFamily="34" charset="-122"/>
                <a:cs typeface="Times New Roman" pitchFamily="18" charset="0"/>
              </a:rPr>
              <a:t> </a:t>
            </a:r>
            <a:endParaRPr lang="en-US" altLang="zh-CN" sz="2800" dirty="0">
              <a:ln>
                <a:solidFill>
                  <a:sysClr val="windowText" lastClr="000000"/>
                </a:solidFill>
              </a:ln>
              <a:solidFill>
                <a:sysClr val="windowText" lastClr="000000"/>
              </a:solidFill>
              <a:latin typeface="Times New Roman" pitchFamily="18" charset="0"/>
              <a:ea typeface="Microsoft YaHei" panose="020B0503020204020204" pitchFamily="34" charset="-122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350"/>
                            </p:stCondLst>
                            <p:childTnLst>
                              <p:par>
                                <p:cTn id="39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6350"/>
                            </p:stCondLst>
                            <p:childTnLst>
                              <p:par>
                                <p:cTn id="4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9900"/>
                            </p:stCondLst>
                            <p:childTnLst>
                              <p:par>
                                <p:cTn id="53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5" grpId="0"/>
      <p:bldP spid="3" grpId="0"/>
      <p:bldP spid="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: Rounded Corners 12">
            <a:extLst>
              <a:ext uri="{FF2B5EF4-FFF2-40B4-BE49-F238E27FC236}">
                <a16:creationId xmlns="" xmlns:a16="http://schemas.microsoft.com/office/drawing/2014/main" id="{27D1BDCA-D381-3067-6E7A-1A60E47F7C34}"/>
              </a:ext>
            </a:extLst>
          </p:cNvPr>
          <p:cNvSpPr/>
          <p:nvPr/>
        </p:nvSpPr>
        <p:spPr>
          <a:xfrm>
            <a:off x="5651156" y="2441807"/>
            <a:ext cx="1805997" cy="51952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: Rounded Corners 11">
            <a:extLst>
              <a:ext uri="{FF2B5EF4-FFF2-40B4-BE49-F238E27FC236}">
                <a16:creationId xmlns="" xmlns:a16="http://schemas.microsoft.com/office/drawing/2014/main" id="{EFB6CD40-CFAE-3102-5BF6-CCCFB8076556}"/>
              </a:ext>
            </a:extLst>
          </p:cNvPr>
          <p:cNvSpPr/>
          <p:nvPr/>
        </p:nvSpPr>
        <p:spPr>
          <a:xfrm>
            <a:off x="3373395" y="4003045"/>
            <a:ext cx="889687" cy="51952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Hộp Văn bản 5">
            <a:extLst>
              <a:ext uri="{FF2B5EF4-FFF2-40B4-BE49-F238E27FC236}">
                <a16:creationId xmlns="" xmlns:a16="http://schemas.microsoft.com/office/drawing/2014/main" id="{1B2E3256-66C5-B573-957F-6AFD58AE8B59}"/>
              </a:ext>
            </a:extLst>
          </p:cNvPr>
          <p:cNvSpPr txBox="1"/>
          <p:nvPr/>
        </p:nvSpPr>
        <p:spPr>
          <a:xfrm>
            <a:off x="3641714" y="0"/>
            <a:ext cx="41021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err="1">
                <a:solidFill>
                  <a:srgbClr val="FF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Mùa</a:t>
            </a:r>
            <a:r>
              <a:rPr lang="en-US" sz="3600" b="1" dirty="0">
                <a:solidFill>
                  <a:srgbClr val="FF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thu</a:t>
            </a:r>
            <a:r>
              <a:rPr lang="en-US" sz="3600" b="1" dirty="0">
                <a:solidFill>
                  <a:srgbClr val="FF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của</a:t>
            </a:r>
            <a:r>
              <a:rPr lang="en-US" sz="3600" b="1" dirty="0">
                <a:solidFill>
                  <a:srgbClr val="FF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em</a:t>
            </a:r>
            <a:endParaRPr lang="en-US" sz="3600" b="1" dirty="0">
              <a:solidFill>
                <a:srgbClr val="FF0000"/>
              </a:solidFill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  <p:sp>
        <p:nvSpPr>
          <p:cNvPr id="7" name="Hộp Văn bản 6">
            <a:extLst>
              <a:ext uri="{FF2B5EF4-FFF2-40B4-BE49-F238E27FC236}">
                <a16:creationId xmlns="" xmlns:a16="http://schemas.microsoft.com/office/drawing/2014/main" id="{4E53B555-3F2B-30D1-70F3-7348BB5D5C27}"/>
              </a:ext>
            </a:extLst>
          </p:cNvPr>
          <p:cNvSpPr txBox="1"/>
          <p:nvPr/>
        </p:nvSpPr>
        <p:spPr>
          <a:xfrm>
            <a:off x="632749" y="707886"/>
            <a:ext cx="41021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err="1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Mùa</a:t>
            </a:r>
            <a:r>
              <a:rPr lang="en-US" sz="3600" dirty="0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 </a:t>
            </a:r>
            <a:r>
              <a:rPr lang="en-US" sz="3600" dirty="0" err="1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thu</a:t>
            </a:r>
            <a:r>
              <a:rPr lang="en-US" sz="3600" dirty="0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 </a:t>
            </a:r>
            <a:r>
              <a:rPr lang="en-US" sz="3600" dirty="0" err="1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của</a:t>
            </a:r>
            <a:r>
              <a:rPr lang="en-US" sz="3600" dirty="0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 </a:t>
            </a:r>
            <a:r>
              <a:rPr lang="en-US" sz="3600" dirty="0" err="1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em</a:t>
            </a:r>
            <a:endParaRPr lang="en-US" sz="3600" dirty="0">
              <a:latin typeface="Calibri" panose="020F0502020204030204" pitchFamily="34" charset="0"/>
              <a:ea typeface="Arial-Rounded" panose="020B0500000000000000" pitchFamily="34" charset="0"/>
              <a:cs typeface="Calibri" panose="020F0502020204030204" pitchFamily="34" charset="0"/>
            </a:endParaRPr>
          </a:p>
          <a:p>
            <a:r>
              <a:rPr lang="en-US" sz="3600" dirty="0" err="1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Là</a:t>
            </a:r>
            <a:r>
              <a:rPr lang="en-US" sz="3600" dirty="0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 </a:t>
            </a:r>
            <a:r>
              <a:rPr lang="en-US" sz="3600" dirty="0" err="1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vàng</a:t>
            </a:r>
            <a:r>
              <a:rPr lang="en-US" sz="3600" dirty="0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 </a:t>
            </a:r>
            <a:r>
              <a:rPr lang="en-US" sz="3600" dirty="0" err="1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hoa</a:t>
            </a:r>
            <a:r>
              <a:rPr lang="en-US" sz="3600" dirty="0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 </a:t>
            </a:r>
            <a:r>
              <a:rPr lang="en-US" sz="3600" dirty="0" err="1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cúc</a:t>
            </a:r>
            <a:endParaRPr lang="en-US" sz="3600" dirty="0">
              <a:latin typeface="Calibri" panose="020F0502020204030204" pitchFamily="34" charset="0"/>
              <a:ea typeface="Arial-Rounded" panose="020B0500000000000000" pitchFamily="34" charset="0"/>
              <a:cs typeface="Calibri" panose="020F0502020204030204" pitchFamily="34" charset="0"/>
            </a:endParaRPr>
          </a:p>
          <a:p>
            <a:r>
              <a:rPr lang="en-US" sz="3600" dirty="0" err="1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Như</a:t>
            </a:r>
            <a:r>
              <a:rPr lang="en-US" sz="3600" dirty="0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 </a:t>
            </a:r>
            <a:r>
              <a:rPr lang="en-US" sz="3600" dirty="0" err="1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nghìn</a:t>
            </a:r>
            <a:r>
              <a:rPr lang="en-US" sz="3600" dirty="0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 con </a:t>
            </a:r>
            <a:r>
              <a:rPr lang="en-US" sz="3600" dirty="0" err="1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mắt</a:t>
            </a:r>
            <a:endParaRPr lang="en-US" sz="3600" dirty="0">
              <a:latin typeface="Calibri" panose="020F0502020204030204" pitchFamily="34" charset="0"/>
              <a:ea typeface="Arial-Rounded" panose="020B0500000000000000" pitchFamily="34" charset="0"/>
              <a:cs typeface="Calibri" panose="020F0502020204030204" pitchFamily="34" charset="0"/>
            </a:endParaRPr>
          </a:p>
          <a:p>
            <a:r>
              <a:rPr lang="en-US" sz="3600" dirty="0" err="1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Mở</a:t>
            </a:r>
            <a:r>
              <a:rPr lang="en-US" sz="3600" dirty="0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 </a:t>
            </a:r>
            <a:r>
              <a:rPr lang="en-US" sz="3600" dirty="0" err="1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nhìn</a:t>
            </a:r>
            <a:r>
              <a:rPr lang="en-US" sz="3600" dirty="0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 </a:t>
            </a:r>
            <a:r>
              <a:rPr lang="en-US" sz="3600" dirty="0" err="1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trời</a:t>
            </a:r>
            <a:r>
              <a:rPr lang="en-US" sz="3600" dirty="0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 </a:t>
            </a:r>
            <a:r>
              <a:rPr lang="en-US" sz="3600" dirty="0" err="1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êm</a:t>
            </a:r>
            <a:r>
              <a:rPr lang="en-US" sz="3600" dirty="0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.</a:t>
            </a:r>
          </a:p>
        </p:txBody>
      </p:sp>
      <p:sp>
        <p:nvSpPr>
          <p:cNvPr id="8" name="Hộp Văn bản 7">
            <a:extLst>
              <a:ext uri="{FF2B5EF4-FFF2-40B4-BE49-F238E27FC236}">
                <a16:creationId xmlns="" xmlns:a16="http://schemas.microsoft.com/office/drawing/2014/main" id="{249D5D94-818D-EEAE-2B96-83D76FED9800}"/>
              </a:ext>
            </a:extLst>
          </p:cNvPr>
          <p:cNvSpPr txBox="1"/>
          <p:nvPr/>
        </p:nvSpPr>
        <p:spPr>
          <a:xfrm>
            <a:off x="1831613" y="3368410"/>
            <a:ext cx="41021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err="1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Mùa</a:t>
            </a:r>
            <a:r>
              <a:rPr lang="en-US" sz="3600" dirty="0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 </a:t>
            </a:r>
            <a:r>
              <a:rPr lang="en-US" sz="3600" dirty="0" err="1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thu</a:t>
            </a:r>
            <a:r>
              <a:rPr lang="en-US" sz="3600" dirty="0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 </a:t>
            </a:r>
            <a:r>
              <a:rPr lang="en-US" sz="3600" dirty="0" err="1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của</a:t>
            </a:r>
            <a:r>
              <a:rPr lang="en-US" sz="3600" dirty="0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 </a:t>
            </a:r>
            <a:r>
              <a:rPr lang="en-US" sz="3600" dirty="0" err="1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em</a:t>
            </a:r>
            <a:endParaRPr lang="en-US" sz="3600" dirty="0">
              <a:latin typeface="Calibri" panose="020F0502020204030204" pitchFamily="34" charset="0"/>
              <a:ea typeface="Arial-Rounded" panose="020B0500000000000000" pitchFamily="34" charset="0"/>
              <a:cs typeface="Calibri" panose="020F0502020204030204" pitchFamily="34" charset="0"/>
            </a:endParaRPr>
          </a:p>
          <a:p>
            <a:r>
              <a:rPr lang="en-US" sz="3600" dirty="0" err="1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Là</a:t>
            </a:r>
            <a:r>
              <a:rPr lang="en-US" sz="3600" dirty="0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 </a:t>
            </a:r>
            <a:r>
              <a:rPr lang="en-US" sz="3600" dirty="0" err="1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xanh</a:t>
            </a:r>
            <a:r>
              <a:rPr lang="en-US" sz="3600" dirty="0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 </a:t>
            </a:r>
            <a:r>
              <a:rPr lang="en-US" sz="3600" dirty="0" err="1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cốm</a:t>
            </a:r>
            <a:r>
              <a:rPr lang="en-US" sz="3600" dirty="0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 </a:t>
            </a:r>
            <a:r>
              <a:rPr lang="en-US" sz="3600" dirty="0" err="1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mới</a:t>
            </a:r>
            <a:endParaRPr lang="en-US" sz="3600" dirty="0">
              <a:latin typeface="Calibri" panose="020F0502020204030204" pitchFamily="34" charset="0"/>
              <a:ea typeface="Arial-Rounded" panose="020B0500000000000000" pitchFamily="34" charset="0"/>
              <a:cs typeface="Calibri" panose="020F0502020204030204" pitchFamily="34" charset="0"/>
            </a:endParaRPr>
          </a:p>
          <a:p>
            <a:r>
              <a:rPr lang="en-US" sz="3600" dirty="0" err="1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Mùi</a:t>
            </a:r>
            <a:r>
              <a:rPr lang="en-US" sz="3600" dirty="0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 </a:t>
            </a:r>
            <a:r>
              <a:rPr lang="en-US" sz="3600" dirty="0" err="1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hương</a:t>
            </a:r>
            <a:r>
              <a:rPr lang="en-US" sz="3600" dirty="0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 </a:t>
            </a:r>
            <a:r>
              <a:rPr lang="en-US" sz="3600" dirty="0" err="1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như</a:t>
            </a:r>
            <a:r>
              <a:rPr lang="en-US" sz="3600" dirty="0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 </a:t>
            </a:r>
            <a:r>
              <a:rPr lang="en-US" sz="3600" dirty="0" err="1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gợi</a:t>
            </a:r>
            <a:endParaRPr lang="en-US" sz="3600" dirty="0">
              <a:latin typeface="Calibri" panose="020F0502020204030204" pitchFamily="34" charset="0"/>
              <a:ea typeface="Arial-Rounded" panose="020B0500000000000000" pitchFamily="34" charset="0"/>
              <a:cs typeface="Calibri" panose="020F0502020204030204" pitchFamily="34" charset="0"/>
            </a:endParaRPr>
          </a:p>
          <a:p>
            <a:r>
              <a:rPr lang="en-US" sz="3600" dirty="0" err="1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Từ</a:t>
            </a:r>
            <a:r>
              <a:rPr lang="en-US" sz="3600" dirty="0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 </a:t>
            </a:r>
            <a:r>
              <a:rPr lang="en-US" sz="3600" dirty="0" err="1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màu</a:t>
            </a:r>
            <a:r>
              <a:rPr lang="en-US" sz="3600" dirty="0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 </a:t>
            </a:r>
            <a:r>
              <a:rPr lang="en-US" sz="3600" dirty="0" err="1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lá</a:t>
            </a:r>
            <a:r>
              <a:rPr lang="en-US" sz="3600" dirty="0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 </a:t>
            </a:r>
            <a:r>
              <a:rPr lang="en-US" sz="3600" dirty="0" err="1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sen.</a:t>
            </a:r>
            <a:endParaRPr lang="en-US" sz="3600" dirty="0">
              <a:latin typeface="Calibri" panose="020F0502020204030204" pitchFamily="34" charset="0"/>
              <a:ea typeface="Arial-Rounded" panose="020B0500000000000000" pitchFamily="34" charset="0"/>
              <a:cs typeface="Calibri" panose="020F0502020204030204" pitchFamily="34" charset="0"/>
            </a:endParaRPr>
          </a:p>
        </p:txBody>
      </p:sp>
      <p:sp>
        <p:nvSpPr>
          <p:cNvPr id="9" name="Hộp Văn bản 8">
            <a:extLst>
              <a:ext uri="{FF2B5EF4-FFF2-40B4-BE49-F238E27FC236}">
                <a16:creationId xmlns="" xmlns:a16="http://schemas.microsoft.com/office/drawing/2014/main" id="{90723347-4C90-CDA8-EAE4-1D3484A9B6A3}"/>
              </a:ext>
            </a:extLst>
          </p:cNvPr>
          <p:cNvSpPr txBox="1"/>
          <p:nvPr/>
        </p:nvSpPr>
        <p:spPr>
          <a:xfrm>
            <a:off x="5672646" y="707886"/>
            <a:ext cx="5106067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err="1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Mùa</a:t>
            </a:r>
            <a:r>
              <a:rPr lang="en-US" sz="3600" dirty="0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 </a:t>
            </a:r>
            <a:r>
              <a:rPr lang="en-US" sz="3600" dirty="0" err="1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thu</a:t>
            </a:r>
            <a:r>
              <a:rPr lang="en-US" sz="3600" dirty="0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 </a:t>
            </a:r>
            <a:r>
              <a:rPr lang="en-US" sz="3600" dirty="0" err="1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của</a:t>
            </a:r>
            <a:r>
              <a:rPr lang="en-US" sz="3600" dirty="0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 </a:t>
            </a:r>
            <a:r>
              <a:rPr lang="en-US" sz="3600" dirty="0" err="1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em</a:t>
            </a:r>
            <a:endParaRPr lang="en-US" sz="3600" dirty="0">
              <a:latin typeface="Calibri" panose="020F0502020204030204" pitchFamily="34" charset="0"/>
              <a:ea typeface="Arial-Rounded" panose="020B0500000000000000" pitchFamily="34" charset="0"/>
              <a:cs typeface="Calibri" panose="020F0502020204030204" pitchFamily="34" charset="0"/>
            </a:endParaRPr>
          </a:p>
          <a:p>
            <a:r>
              <a:rPr lang="en-US" sz="3600" dirty="0" err="1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Rước</a:t>
            </a:r>
            <a:r>
              <a:rPr lang="en-US" sz="3600" dirty="0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 </a:t>
            </a:r>
            <a:r>
              <a:rPr lang="en-US" sz="3600" dirty="0" err="1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đèn</a:t>
            </a:r>
            <a:r>
              <a:rPr lang="en-US" sz="3600" dirty="0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 </a:t>
            </a:r>
            <a:r>
              <a:rPr lang="en-US" sz="3600" dirty="0" err="1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họp</a:t>
            </a:r>
            <a:r>
              <a:rPr lang="en-US" sz="3600" dirty="0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 </a:t>
            </a:r>
            <a:r>
              <a:rPr lang="en-US" sz="3600" dirty="0" err="1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bạn</a:t>
            </a:r>
            <a:endParaRPr lang="en-US" sz="3600" dirty="0">
              <a:latin typeface="Calibri" panose="020F0502020204030204" pitchFamily="34" charset="0"/>
              <a:ea typeface="Arial-Rounded" panose="020B0500000000000000" pitchFamily="34" charset="0"/>
              <a:cs typeface="Calibri" panose="020F0502020204030204" pitchFamily="34" charset="0"/>
            </a:endParaRPr>
          </a:p>
          <a:p>
            <a:r>
              <a:rPr lang="en-US" sz="3600" dirty="0" err="1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Hội</a:t>
            </a:r>
            <a:r>
              <a:rPr lang="en-US" sz="3600" dirty="0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 </a:t>
            </a:r>
            <a:r>
              <a:rPr lang="en-US" sz="3600" dirty="0" err="1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rằm</a:t>
            </a:r>
            <a:r>
              <a:rPr lang="en-US" sz="3600" dirty="0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 </a:t>
            </a:r>
            <a:r>
              <a:rPr lang="en-US" sz="3600" dirty="0" err="1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tháng</a:t>
            </a:r>
            <a:r>
              <a:rPr lang="en-US" sz="3600" dirty="0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 </a:t>
            </a:r>
            <a:r>
              <a:rPr lang="en-US" sz="3600" dirty="0" err="1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Tám</a:t>
            </a:r>
            <a:endParaRPr lang="en-US" sz="3600" dirty="0">
              <a:latin typeface="Calibri" panose="020F0502020204030204" pitchFamily="34" charset="0"/>
              <a:ea typeface="Arial-Rounded" panose="020B0500000000000000" pitchFamily="34" charset="0"/>
              <a:cs typeface="Calibri" panose="020F0502020204030204" pitchFamily="34" charset="0"/>
            </a:endParaRPr>
          </a:p>
          <a:p>
            <a:r>
              <a:rPr lang="en-US" sz="3600" dirty="0" err="1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Chị</a:t>
            </a:r>
            <a:r>
              <a:rPr lang="en-US" sz="3600" dirty="0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 </a:t>
            </a:r>
            <a:r>
              <a:rPr lang="en-US" sz="3600" dirty="0" err="1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Hằng</a:t>
            </a:r>
            <a:r>
              <a:rPr lang="en-US" sz="3600" dirty="0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 </a:t>
            </a:r>
            <a:r>
              <a:rPr lang="en-US" sz="3600" dirty="0" err="1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xuống</a:t>
            </a:r>
            <a:r>
              <a:rPr lang="en-US" sz="3600" dirty="0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 </a:t>
            </a:r>
            <a:r>
              <a:rPr lang="en-US" sz="3600" dirty="0" err="1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xem</a:t>
            </a:r>
            <a:r>
              <a:rPr lang="en-US" sz="3600" dirty="0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.</a:t>
            </a:r>
          </a:p>
        </p:txBody>
      </p:sp>
      <p:sp>
        <p:nvSpPr>
          <p:cNvPr id="10" name="Hộp Văn bản 9">
            <a:extLst>
              <a:ext uri="{FF2B5EF4-FFF2-40B4-BE49-F238E27FC236}">
                <a16:creationId xmlns="" xmlns:a16="http://schemas.microsoft.com/office/drawing/2014/main" id="{31ED6315-D2AF-DEF7-6B6A-B2C268F55023}"/>
              </a:ext>
            </a:extLst>
          </p:cNvPr>
          <p:cNvSpPr txBox="1"/>
          <p:nvPr/>
        </p:nvSpPr>
        <p:spPr>
          <a:xfrm>
            <a:off x="6867114" y="3406914"/>
            <a:ext cx="474411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Ngôi trường thân quen</a:t>
            </a:r>
          </a:p>
          <a:p>
            <a:r>
              <a:rPr lang="en-US" sz="3600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Bạn thầy mong đợi</a:t>
            </a:r>
          </a:p>
          <a:p>
            <a:r>
              <a:rPr lang="en-US" sz="3600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Lật trang vở mới</a:t>
            </a:r>
          </a:p>
          <a:p>
            <a:r>
              <a:rPr lang="en-US" sz="3600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Em vào mùa thu.</a:t>
            </a:r>
          </a:p>
        </p:txBody>
      </p:sp>
      <p:sp>
        <p:nvSpPr>
          <p:cNvPr id="11" name="Hộp Văn bản 10">
            <a:extLst>
              <a:ext uri="{FF2B5EF4-FFF2-40B4-BE49-F238E27FC236}">
                <a16:creationId xmlns="" xmlns:a16="http://schemas.microsoft.com/office/drawing/2014/main" id="{1AC66E14-54AE-1819-E11C-F2D634D4ACE7}"/>
              </a:ext>
            </a:extLst>
          </p:cNvPr>
          <p:cNvSpPr txBox="1"/>
          <p:nvPr/>
        </p:nvSpPr>
        <p:spPr>
          <a:xfrm>
            <a:off x="7778673" y="5705832"/>
            <a:ext cx="184567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i="1" dirty="0">
                <a:solidFill>
                  <a:srgbClr val="002060"/>
                </a:solidFill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QUANG HUY</a:t>
            </a:r>
          </a:p>
        </p:txBody>
      </p:sp>
      <p:pic>
        <p:nvPicPr>
          <p:cNvPr id="2" name="Đồ họa 16" descr="Badge 1 outline">
            <a:extLst>
              <a:ext uri="{FF2B5EF4-FFF2-40B4-BE49-F238E27FC236}">
                <a16:creationId xmlns="" xmlns:a16="http://schemas.microsoft.com/office/drawing/2014/main" id="{74A0B229-D536-8737-E681-6FE1607DD75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1981" y="707886"/>
            <a:ext cx="614131" cy="614131"/>
          </a:xfrm>
          <a:prstGeom prst="rect">
            <a:avLst/>
          </a:prstGeom>
        </p:spPr>
      </p:pic>
      <p:pic>
        <p:nvPicPr>
          <p:cNvPr id="3" name="Đồ họa 18" descr="Badge outline">
            <a:extLst>
              <a:ext uri="{FF2B5EF4-FFF2-40B4-BE49-F238E27FC236}">
                <a16:creationId xmlns="" xmlns:a16="http://schemas.microsoft.com/office/drawing/2014/main" id="{91694E89-BDC2-9860-7791-C388375BE5F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266910" y="3510011"/>
            <a:ext cx="614131" cy="614131"/>
          </a:xfrm>
          <a:prstGeom prst="rect">
            <a:avLst/>
          </a:prstGeom>
        </p:spPr>
      </p:pic>
      <p:pic>
        <p:nvPicPr>
          <p:cNvPr id="4" name="Đồ họa 20" descr="Badge 3 outline">
            <a:extLst>
              <a:ext uri="{FF2B5EF4-FFF2-40B4-BE49-F238E27FC236}">
                <a16:creationId xmlns="" xmlns:a16="http://schemas.microsoft.com/office/drawing/2014/main" id="{E3942541-F059-7C29-B270-96ABA8856E54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5078633" y="788394"/>
            <a:ext cx="614131" cy="614131"/>
          </a:xfrm>
          <a:prstGeom prst="rect">
            <a:avLst/>
          </a:prstGeom>
        </p:spPr>
      </p:pic>
      <p:pic>
        <p:nvPicPr>
          <p:cNvPr id="5" name="Đồ họa 22" descr="Badge 4 outline">
            <a:extLst>
              <a:ext uri="{FF2B5EF4-FFF2-40B4-BE49-F238E27FC236}">
                <a16:creationId xmlns="" xmlns:a16="http://schemas.microsoft.com/office/drawing/2014/main" id="{4A9AB545-D075-D632-D308-AE4C3102F79B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262686" y="3425985"/>
            <a:ext cx="614131" cy="614131"/>
          </a:xfrm>
          <a:prstGeom prst="rect">
            <a:avLst/>
          </a:prstGeom>
        </p:spPr>
      </p:pic>
      <p:cxnSp>
        <p:nvCxnSpPr>
          <p:cNvPr id="14" name="Straight Connector 13">
            <a:extLst>
              <a:ext uri="{FF2B5EF4-FFF2-40B4-BE49-F238E27FC236}">
                <a16:creationId xmlns="" xmlns:a16="http://schemas.microsoft.com/office/drawing/2014/main" id="{844BE1FF-9757-74FA-DF6E-24940AB4F7C0}"/>
              </a:ext>
            </a:extLst>
          </p:cNvPr>
          <p:cNvCxnSpPr>
            <a:cxnSpLocks/>
          </p:cNvCxnSpPr>
          <p:nvPr/>
        </p:nvCxnSpPr>
        <p:spPr>
          <a:xfrm flipH="1">
            <a:off x="3807741" y="748187"/>
            <a:ext cx="148281" cy="469557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="" xmlns:a16="http://schemas.microsoft.com/office/drawing/2014/main" id="{4623400F-89AC-8401-0962-22AF4FD55FCB}"/>
              </a:ext>
            </a:extLst>
          </p:cNvPr>
          <p:cNvCxnSpPr>
            <a:cxnSpLocks/>
          </p:cNvCxnSpPr>
          <p:nvPr/>
        </p:nvCxnSpPr>
        <p:spPr>
          <a:xfrm flipH="1">
            <a:off x="3672830" y="1325267"/>
            <a:ext cx="148281" cy="469557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="" xmlns:a16="http://schemas.microsoft.com/office/drawing/2014/main" id="{DB464332-ACEB-029E-9338-D31EF4036311}"/>
              </a:ext>
            </a:extLst>
          </p:cNvPr>
          <p:cNvCxnSpPr>
            <a:cxnSpLocks/>
          </p:cNvCxnSpPr>
          <p:nvPr/>
        </p:nvCxnSpPr>
        <p:spPr>
          <a:xfrm flipH="1">
            <a:off x="4263082" y="1862048"/>
            <a:ext cx="148281" cy="469557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7" name="Group 16">
            <a:extLst>
              <a:ext uri="{FF2B5EF4-FFF2-40B4-BE49-F238E27FC236}">
                <a16:creationId xmlns="" xmlns:a16="http://schemas.microsoft.com/office/drawing/2014/main" id="{9FD3578C-6E1C-8445-4115-07130BD16B40}"/>
              </a:ext>
            </a:extLst>
          </p:cNvPr>
          <p:cNvGrpSpPr/>
          <p:nvPr/>
        </p:nvGrpSpPr>
        <p:grpSpPr>
          <a:xfrm>
            <a:off x="3940277" y="2460537"/>
            <a:ext cx="210062" cy="469557"/>
            <a:chOff x="7648832" y="4069492"/>
            <a:chExt cx="210062" cy="469557"/>
          </a:xfrm>
        </p:grpSpPr>
        <p:cxnSp>
          <p:nvCxnSpPr>
            <p:cNvPr id="18" name="Straight Connector 17">
              <a:extLst>
                <a:ext uri="{FF2B5EF4-FFF2-40B4-BE49-F238E27FC236}">
                  <a16:creationId xmlns="" xmlns:a16="http://schemas.microsoft.com/office/drawing/2014/main" id="{966D7E1B-0750-7917-61A0-A32AA847074B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648832" y="4069492"/>
              <a:ext cx="148281" cy="469557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>
              <a:extLst>
                <a:ext uri="{FF2B5EF4-FFF2-40B4-BE49-F238E27FC236}">
                  <a16:creationId xmlns="" xmlns:a16="http://schemas.microsoft.com/office/drawing/2014/main" id="{4FC7F166-B6E4-9CF6-419D-1A417ACEBC7C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710613" y="4069492"/>
              <a:ext cx="148281" cy="469557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5286665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="" xmlns:a16="http://schemas.microsoft.com/office/drawing/2014/main" id="{AEB49E5D-3EEB-8F40-0812-29E9F2ABF5E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0907" y="183455"/>
            <a:ext cx="7910186" cy="494386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08BA416B-25E9-3BF2-BE9C-CD48E9A545D0}"/>
              </a:ext>
            </a:extLst>
          </p:cNvPr>
          <p:cNvSpPr txBox="1"/>
          <p:nvPr/>
        </p:nvSpPr>
        <p:spPr>
          <a:xfrm>
            <a:off x="5009789" y="5291627"/>
            <a:ext cx="28873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err="1">
                <a:latin typeface="Calibri" panose="020F0502020204030204" pitchFamily="34" charset="0"/>
                <a:cs typeface="Calibri" panose="020F0502020204030204" pitchFamily="34" charset="0"/>
              </a:rPr>
              <a:t>Chị</a:t>
            </a:r>
            <a:r>
              <a:rPr lang="en-US" sz="360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600" b="1" dirty="0" err="1">
                <a:latin typeface="Calibri" panose="020F0502020204030204" pitchFamily="34" charset="0"/>
                <a:cs typeface="Calibri" panose="020F0502020204030204" pitchFamily="34" charset="0"/>
              </a:rPr>
              <a:t>Hằng</a:t>
            </a:r>
            <a:endParaRPr lang="en-US" sz="36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690830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: Rounded Corners 12">
            <a:extLst>
              <a:ext uri="{FF2B5EF4-FFF2-40B4-BE49-F238E27FC236}">
                <a16:creationId xmlns="" xmlns:a16="http://schemas.microsoft.com/office/drawing/2014/main" id="{27D1BDCA-D381-3067-6E7A-1A60E47F7C34}"/>
              </a:ext>
            </a:extLst>
          </p:cNvPr>
          <p:cNvSpPr/>
          <p:nvPr/>
        </p:nvSpPr>
        <p:spPr>
          <a:xfrm>
            <a:off x="5651156" y="2441807"/>
            <a:ext cx="1805997" cy="51952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: Rounded Corners 11">
            <a:extLst>
              <a:ext uri="{FF2B5EF4-FFF2-40B4-BE49-F238E27FC236}">
                <a16:creationId xmlns="" xmlns:a16="http://schemas.microsoft.com/office/drawing/2014/main" id="{EFB6CD40-CFAE-3102-5BF6-CCCFB8076556}"/>
              </a:ext>
            </a:extLst>
          </p:cNvPr>
          <p:cNvSpPr/>
          <p:nvPr/>
        </p:nvSpPr>
        <p:spPr>
          <a:xfrm>
            <a:off x="3373395" y="4003045"/>
            <a:ext cx="889687" cy="51952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Hộp Văn bản 5">
            <a:extLst>
              <a:ext uri="{FF2B5EF4-FFF2-40B4-BE49-F238E27FC236}">
                <a16:creationId xmlns="" xmlns:a16="http://schemas.microsoft.com/office/drawing/2014/main" id="{1B2E3256-66C5-B573-957F-6AFD58AE8B59}"/>
              </a:ext>
            </a:extLst>
          </p:cNvPr>
          <p:cNvSpPr txBox="1"/>
          <p:nvPr/>
        </p:nvSpPr>
        <p:spPr>
          <a:xfrm>
            <a:off x="3641714" y="0"/>
            <a:ext cx="41021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err="1">
                <a:solidFill>
                  <a:srgbClr val="FF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Mùa</a:t>
            </a:r>
            <a:r>
              <a:rPr lang="en-US" sz="3600" b="1" dirty="0">
                <a:solidFill>
                  <a:srgbClr val="FF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thu</a:t>
            </a:r>
            <a:r>
              <a:rPr lang="en-US" sz="3600" b="1" dirty="0">
                <a:solidFill>
                  <a:srgbClr val="FF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của</a:t>
            </a:r>
            <a:r>
              <a:rPr lang="en-US" sz="3600" b="1" dirty="0">
                <a:solidFill>
                  <a:srgbClr val="FF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em</a:t>
            </a:r>
            <a:endParaRPr lang="en-US" sz="3600" b="1" dirty="0">
              <a:solidFill>
                <a:srgbClr val="FF0000"/>
              </a:solidFill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  <p:sp>
        <p:nvSpPr>
          <p:cNvPr id="7" name="Hộp Văn bản 6">
            <a:extLst>
              <a:ext uri="{FF2B5EF4-FFF2-40B4-BE49-F238E27FC236}">
                <a16:creationId xmlns="" xmlns:a16="http://schemas.microsoft.com/office/drawing/2014/main" id="{4E53B555-3F2B-30D1-70F3-7348BB5D5C27}"/>
              </a:ext>
            </a:extLst>
          </p:cNvPr>
          <p:cNvSpPr txBox="1"/>
          <p:nvPr/>
        </p:nvSpPr>
        <p:spPr>
          <a:xfrm>
            <a:off x="632749" y="707886"/>
            <a:ext cx="41021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err="1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Mùa</a:t>
            </a:r>
            <a:r>
              <a:rPr lang="en-US" sz="3600" dirty="0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 </a:t>
            </a:r>
            <a:r>
              <a:rPr lang="en-US" sz="3600" dirty="0" err="1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thu</a:t>
            </a:r>
            <a:r>
              <a:rPr lang="en-US" sz="3600" dirty="0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 </a:t>
            </a:r>
            <a:r>
              <a:rPr lang="en-US" sz="3600" dirty="0" err="1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của</a:t>
            </a:r>
            <a:r>
              <a:rPr lang="en-US" sz="3600" dirty="0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 </a:t>
            </a:r>
            <a:r>
              <a:rPr lang="en-US" sz="3600" dirty="0" err="1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em</a:t>
            </a:r>
            <a:endParaRPr lang="en-US" sz="3600" dirty="0">
              <a:latin typeface="Calibri" panose="020F0502020204030204" pitchFamily="34" charset="0"/>
              <a:ea typeface="Arial-Rounded" panose="020B0500000000000000" pitchFamily="34" charset="0"/>
              <a:cs typeface="Calibri" panose="020F0502020204030204" pitchFamily="34" charset="0"/>
            </a:endParaRPr>
          </a:p>
          <a:p>
            <a:r>
              <a:rPr lang="en-US" sz="3600" dirty="0" err="1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Là</a:t>
            </a:r>
            <a:r>
              <a:rPr lang="en-US" sz="3600" dirty="0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 </a:t>
            </a:r>
            <a:r>
              <a:rPr lang="en-US" sz="3600" dirty="0" err="1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vàng</a:t>
            </a:r>
            <a:r>
              <a:rPr lang="en-US" sz="3600" dirty="0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 </a:t>
            </a:r>
            <a:r>
              <a:rPr lang="en-US" sz="3600" dirty="0" err="1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hoa</a:t>
            </a:r>
            <a:r>
              <a:rPr lang="en-US" sz="3600" dirty="0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 </a:t>
            </a:r>
            <a:r>
              <a:rPr lang="en-US" sz="3600" dirty="0" err="1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cúc</a:t>
            </a:r>
            <a:endParaRPr lang="en-US" sz="3600" dirty="0">
              <a:latin typeface="Calibri" panose="020F0502020204030204" pitchFamily="34" charset="0"/>
              <a:ea typeface="Arial-Rounded" panose="020B0500000000000000" pitchFamily="34" charset="0"/>
              <a:cs typeface="Calibri" panose="020F0502020204030204" pitchFamily="34" charset="0"/>
            </a:endParaRPr>
          </a:p>
          <a:p>
            <a:r>
              <a:rPr lang="en-US" sz="3600" dirty="0" err="1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Như</a:t>
            </a:r>
            <a:r>
              <a:rPr lang="en-US" sz="3600" dirty="0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 </a:t>
            </a:r>
            <a:r>
              <a:rPr lang="en-US" sz="3600" dirty="0" err="1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nghìn</a:t>
            </a:r>
            <a:r>
              <a:rPr lang="en-US" sz="3600" dirty="0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 con </a:t>
            </a:r>
            <a:r>
              <a:rPr lang="en-US" sz="3600" dirty="0" err="1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mắt</a:t>
            </a:r>
            <a:endParaRPr lang="en-US" sz="3600" dirty="0">
              <a:latin typeface="Calibri" panose="020F0502020204030204" pitchFamily="34" charset="0"/>
              <a:ea typeface="Arial-Rounded" panose="020B0500000000000000" pitchFamily="34" charset="0"/>
              <a:cs typeface="Calibri" panose="020F0502020204030204" pitchFamily="34" charset="0"/>
            </a:endParaRPr>
          </a:p>
          <a:p>
            <a:r>
              <a:rPr lang="en-US" sz="3600" dirty="0" err="1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Mở</a:t>
            </a:r>
            <a:r>
              <a:rPr lang="en-US" sz="3600" dirty="0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 </a:t>
            </a:r>
            <a:r>
              <a:rPr lang="en-US" sz="3600" dirty="0" err="1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nhìn</a:t>
            </a:r>
            <a:r>
              <a:rPr lang="en-US" sz="3600" dirty="0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 </a:t>
            </a:r>
            <a:r>
              <a:rPr lang="en-US" sz="3600" dirty="0" err="1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trời</a:t>
            </a:r>
            <a:r>
              <a:rPr lang="en-US" sz="3600" dirty="0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 </a:t>
            </a:r>
            <a:r>
              <a:rPr lang="en-US" sz="3600" dirty="0" err="1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êm</a:t>
            </a:r>
            <a:r>
              <a:rPr lang="en-US" sz="3600" dirty="0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.</a:t>
            </a:r>
          </a:p>
        </p:txBody>
      </p:sp>
      <p:sp>
        <p:nvSpPr>
          <p:cNvPr id="8" name="Hộp Văn bản 7">
            <a:extLst>
              <a:ext uri="{FF2B5EF4-FFF2-40B4-BE49-F238E27FC236}">
                <a16:creationId xmlns="" xmlns:a16="http://schemas.microsoft.com/office/drawing/2014/main" id="{249D5D94-818D-EEAE-2B96-83D76FED9800}"/>
              </a:ext>
            </a:extLst>
          </p:cNvPr>
          <p:cNvSpPr txBox="1"/>
          <p:nvPr/>
        </p:nvSpPr>
        <p:spPr>
          <a:xfrm>
            <a:off x="1831613" y="3368410"/>
            <a:ext cx="41021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err="1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Mùa</a:t>
            </a:r>
            <a:r>
              <a:rPr lang="en-US" sz="3600" dirty="0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 </a:t>
            </a:r>
            <a:r>
              <a:rPr lang="en-US" sz="3600" dirty="0" err="1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thu</a:t>
            </a:r>
            <a:r>
              <a:rPr lang="en-US" sz="3600" dirty="0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 </a:t>
            </a:r>
            <a:r>
              <a:rPr lang="en-US" sz="3600" dirty="0" err="1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của</a:t>
            </a:r>
            <a:r>
              <a:rPr lang="en-US" sz="3600" dirty="0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 </a:t>
            </a:r>
            <a:r>
              <a:rPr lang="en-US" sz="3600" dirty="0" err="1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em</a:t>
            </a:r>
            <a:endParaRPr lang="en-US" sz="3600" dirty="0">
              <a:latin typeface="Calibri" panose="020F0502020204030204" pitchFamily="34" charset="0"/>
              <a:ea typeface="Arial-Rounded" panose="020B0500000000000000" pitchFamily="34" charset="0"/>
              <a:cs typeface="Calibri" panose="020F0502020204030204" pitchFamily="34" charset="0"/>
            </a:endParaRPr>
          </a:p>
          <a:p>
            <a:r>
              <a:rPr lang="en-US" sz="3600" dirty="0" err="1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Là</a:t>
            </a:r>
            <a:r>
              <a:rPr lang="en-US" sz="3600" dirty="0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 </a:t>
            </a:r>
            <a:r>
              <a:rPr lang="en-US" sz="3600" dirty="0" err="1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xanh</a:t>
            </a:r>
            <a:r>
              <a:rPr lang="en-US" sz="3600" dirty="0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 </a:t>
            </a:r>
            <a:r>
              <a:rPr lang="en-US" sz="3600" dirty="0" err="1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cốm</a:t>
            </a:r>
            <a:r>
              <a:rPr lang="en-US" sz="3600" dirty="0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 </a:t>
            </a:r>
            <a:r>
              <a:rPr lang="en-US" sz="3600" dirty="0" err="1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mới</a:t>
            </a:r>
            <a:endParaRPr lang="en-US" sz="3600" dirty="0">
              <a:latin typeface="Calibri" panose="020F0502020204030204" pitchFamily="34" charset="0"/>
              <a:ea typeface="Arial-Rounded" panose="020B0500000000000000" pitchFamily="34" charset="0"/>
              <a:cs typeface="Calibri" panose="020F0502020204030204" pitchFamily="34" charset="0"/>
            </a:endParaRPr>
          </a:p>
          <a:p>
            <a:r>
              <a:rPr lang="en-US" sz="3600" dirty="0" err="1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Mùi</a:t>
            </a:r>
            <a:r>
              <a:rPr lang="en-US" sz="3600" dirty="0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 </a:t>
            </a:r>
            <a:r>
              <a:rPr lang="en-US" sz="3600" dirty="0" err="1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hương</a:t>
            </a:r>
            <a:r>
              <a:rPr lang="en-US" sz="3600" dirty="0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 </a:t>
            </a:r>
            <a:r>
              <a:rPr lang="en-US" sz="3600" dirty="0" err="1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như</a:t>
            </a:r>
            <a:r>
              <a:rPr lang="en-US" sz="3600" dirty="0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 </a:t>
            </a:r>
            <a:r>
              <a:rPr lang="en-US" sz="3600" dirty="0" err="1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gợi</a:t>
            </a:r>
            <a:endParaRPr lang="en-US" sz="3600" dirty="0">
              <a:latin typeface="Calibri" panose="020F0502020204030204" pitchFamily="34" charset="0"/>
              <a:ea typeface="Arial-Rounded" panose="020B0500000000000000" pitchFamily="34" charset="0"/>
              <a:cs typeface="Calibri" panose="020F0502020204030204" pitchFamily="34" charset="0"/>
            </a:endParaRPr>
          </a:p>
          <a:p>
            <a:r>
              <a:rPr lang="en-US" sz="3600" dirty="0" err="1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Từ</a:t>
            </a:r>
            <a:r>
              <a:rPr lang="en-US" sz="3600" dirty="0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 </a:t>
            </a:r>
            <a:r>
              <a:rPr lang="en-US" sz="3600" dirty="0" err="1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màu</a:t>
            </a:r>
            <a:r>
              <a:rPr lang="en-US" sz="3600" dirty="0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 </a:t>
            </a:r>
            <a:r>
              <a:rPr lang="en-US" sz="3600" dirty="0" err="1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lá</a:t>
            </a:r>
            <a:r>
              <a:rPr lang="en-US" sz="3600" dirty="0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 </a:t>
            </a:r>
            <a:r>
              <a:rPr lang="en-US" sz="3600" dirty="0" err="1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sen.</a:t>
            </a:r>
            <a:endParaRPr lang="en-US" sz="3600" dirty="0">
              <a:latin typeface="Calibri" panose="020F0502020204030204" pitchFamily="34" charset="0"/>
              <a:ea typeface="Arial-Rounded" panose="020B0500000000000000" pitchFamily="34" charset="0"/>
              <a:cs typeface="Calibri" panose="020F0502020204030204" pitchFamily="34" charset="0"/>
            </a:endParaRPr>
          </a:p>
        </p:txBody>
      </p:sp>
      <p:sp>
        <p:nvSpPr>
          <p:cNvPr id="9" name="Hộp Văn bản 8">
            <a:extLst>
              <a:ext uri="{FF2B5EF4-FFF2-40B4-BE49-F238E27FC236}">
                <a16:creationId xmlns="" xmlns:a16="http://schemas.microsoft.com/office/drawing/2014/main" id="{90723347-4C90-CDA8-EAE4-1D3484A9B6A3}"/>
              </a:ext>
            </a:extLst>
          </p:cNvPr>
          <p:cNvSpPr txBox="1"/>
          <p:nvPr/>
        </p:nvSpPr>
        <p:spPr>
          <a:xfrm>
            <a:off x="5672646" y="707886"/>
            <a:ext cx="5106067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err="1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Mùa</a:t>
            </a:r>
            <a:r>
              <a:rPr lang="en-US" sz="3600" dirty="0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 </a:t>
            </a:r>
            <a:r>
              <a:rPr lang="en-US" sz="3600" dirty="0" err="1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thu</a:t>
            </a:r>
            <a:r>
              <a:rPr lang="en-US" sz="3600" dirty="0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 </a:t>
            </a:r>
            <a:r>
              <a:rPr lang="en-US" sz="3600" dirty="0" err="1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của</a:t>
            </a:r>
            <a:r>
              <a:rPr lang="en-US" sz="3600" dirty="0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 </a:t>
            </a:r>
            <a:r>
              <a:rPr lang="en-US" sz="3600" dirty="0" err="1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em</a:t>
            </a:r>
            <a:endParaRPr lang="en-US" sz="3600" dirty="0">
              <a:latin typeface="Calibri" panose="020F0502020204030204" pitchFamily="34" charset="0"/>
              <a:ea typeface="Arial-Rounded" panose="020B0500000000000000" pitchFamily="34" charset="0"/>
              <a:cs typeface="Calibri" panose="020F0502020204030204" pitchFamily="34" charset="0"/>
            </a:endParaRPr>
          </a:p>
          <a:p>
            <a:r>
              <a:rPr lang="en-US" sz="3600" dirty="0" err="1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Rước</a:t>
            </a:r>
            <a:r>
              <a:rPr lang="en-US" sz="3600" dirty="0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 </a:t>
            </a:r>
            <a:r>
              <a:rPr lang="en-US" sz="3600" dirty="0" err="1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đèn</a:t>
            </a:r>
            <a:r>
              <a:rPr lang="en-US" sz="3600" dirty="0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 </a:t>
            </a:r>
            <a:r>
              <a:rPr lang="en-US" sz="3600" dirty="0" err="1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họp</a:t>
            </a:r>
            <a:r>
              <a:rPr lang="en-US" sz="3600" dirty="0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 </a:t>
            </a:r>
            <a:r>
              <a:rPr lang="en-US" sz="3600" dirty="0" err="1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bạn</a:t>
            </a:r>
            <a:endParaRPr lang="en-US" sz="3600" dirty="0">
              <a:latin typeface="Calibri" panose="020F0502020204030204" pitchFamily="34" charset="0"/>
              <a:ea typeface="Arial-Rounded" panose="020B0500000000000000" pitchFamily="34" charset="0"/>
              <a:cs typeface="Calibri" panose="020F0502020204030204" pitchFamily="34" charset="0"/>
            </a:endParaRPr>
          </a:p>
          <a:p>
            <a:r>
              <a:rPr lang="en-US" sz="3600" dirty="0" err="1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Hội</a:t>
            </a:r>
            <a:r>
              <a:rPr lang="en-US" sz="3600" dirty="0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 </a:t>
            </a:r>
            <a:r>
              <a:rPr lang="en-US" sz="3600" dirty="0" err="1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rằm</a:t>
            </a:r>
            <a:r>
              <a:rPr lang="en-US" sz="3600" dirty="0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 </a:t>
            </a:r>
            <a:r>
              <a:rPr lang="en-US" sz="3600" dirty="0" err="1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tháng</a:t>
            </a:r>
            <a:r>
              <a:rPr lang="en-US" sz="3600" dirty="0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 </a:t>
            </a:r>
            <a:r>
              <a:rPr lang="en-US" sz="3600" dirty="0" err="1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Tám</a:t>
            </a:r>
            <a:endParaRPr lang="en-US" sz="3600" dirty="0">
              <a:latin typeface="Calibri" panose="020F0502020204030204" pitchFamily="34" charset="0"/>
              <a:ea typeface="Arial-Rounded" panose="020B0500000000000000" pitchFamily="34" charset="0"/>
              <a:cs typeface="Calibri" panose="020F0502020204030204" pitchFamily="34" charset="0"/>
            </a:endParaRPr>
          </a:p>
          <a:p>
            <a:r>
              <a:rPr lang="en-US" sz="3600" dirty="0" err="1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Chị</a:t>
            </a:r>
            <a:r>
              <a:rPr lang="en-US" sz="3600" dirty="0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 </a:t>
            </a:r>
            <a:r>
              <a:rPr lang="en-US" sz="3600" dirty="0" err="1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Hằng</a:t>
            </a:r>
            <a:r>
              <a:rPr lang="en-US" sz="3600" dirty="0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 </a:t>
            </a:r>
            <a:r>
              <a:rPr lang="en-US" sz="3600" dirty="0" err="1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xuống</a:t>
            </a:r>
            <a:r>
              <a:rPr lang="en-US" sz="3600" dirty="0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 </a:t>
            </a:r>
            <a:r>
              <a:rPr lang="en-US" sz="3600" dirty="0" err="1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xem</a:t>
            </a:r>
            <a:r>
              <a:rPr lang="en-US" sz="3600" dirty="0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.</a:t>
            </a:r>
          </a:p>
        </p:txBody>
      </p:sp>
      <p:sp>
        <p:nvSpPr>
          <p:cNvPr id="10" name="Hộp Văn bản 9">
            <a:extLst>
              <a:ext uri="{FF2B5EF4-FFF2-40B4-BE49-F238E27FC236}">
                <a16:creationId xmlns="" xmlns:a16="http://schemas.microsoft.com/office/drawing/2014/main" id="{31ED6315-D2AF-DEF7-6B6A-B2C268F55023}"/>
              </a:ext>
            </a:extLst>
          </p:cNvPr>
          <p:cNvSpPr txBox="1"/>
          <p:nvPr/>
        </p:nvSpPr>
        <p:spPr>
          <a:xfrm>
            <a:off x="6867114" y="3406914"/>
            <a:ext cx="474411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Ngôi trường thân quen</a:t>
            </a:r>
          </a:p>
          <a:p>
            <a:r>
              <a:rPr lang="en-US" sz="3600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Bạn thầy mong đợi</a:t>
            </a:r>
          </a:p>
          <a:p>
            <a:r>
              <a:rPr lang="en-US" sz="3600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Lật trang vở mới</a:t>
            </a:r>
          </a:p>
          <a:p>
            <a:r>
              <a:rPr lang="en-US" sz="3600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Em vào mùa thu.</a:t>
            </a:r>
          </a:p>
        </p:txBody>
      </p:sp>
      <p:sp>
        <p:nvSpPr>
          <p:cNvPr id="11" name="Hộp Văn bản 10">
            <a:extLst>
              <a:ext uri="{FF2B5EF4-FFF2-40B4-BE49-F238E27FC236}">
                <a16:creationId xmlns="" xmlns:a16="http://schemas.microsoft.com/office/drawing/2014/main" id="{1AC66E14-54AE-1819-E11C-F2D634D4ACE7}"/>
              </a:ext>
            </a:extLst>
          </p:cNvPr>
          <p:cNvSpPr txBox="1"/>
          <p:nvPr/>
        </p:nvSpPr>
        <p:spPr>
          <a:xfrm>
            <a:off x="7778673" y="5705832"/>
            <a:ext cx="184567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i="1" dirty="0">
                <a:solidFill>
                  <a:srgbClr val="002060"/>
                </a:solidFill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QUANG HUY</a:t>
            </a:r>
          </a:p>
        </p:txBody>
      </p:sp>
      <p:pic>
        <p:nvPicPr>
          <p:cNvPr id="2" name="Đồ họa 16" descr="Badge 1 outline">
            <a:extLst>
              <a:ext uri="{FF2B5EF4-FFF2-40B4-BE49-F238E27FC236}">
                <a16:creationId xmlns="" xmlns:a16="http://schemas.microsoft.com/office/drawing/2014/main" id="{74A0B229-D536-8737-E681-6FE1607DD75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1981" y="707886"/>
            <a:ext cx="614131" cy="614131"/>
          </a:xfrm>
          <a:prstGeom prst="rect">
            <a:avLst/>
          </a:prstGeom>
        </p:spPr>
      </p:pic>
      <p:pic>
        <p:nvPicPr>
          <p:cNvPr id="3" name="Đồ họa 18" descr="Badge outline">
            <a:extLst>
              <a:ext uri="{FF2B5EF4-FFF2-40B4-BE49-F238E27FC236}">
                <a16:creationId xmlns="" xmlns:a16="http://schemas.microsoft.com/office/drawing/2014/main" id="{91694E89-BDC2-9860-7791-C388375BE5F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266910" y="3510011"/>
            <a:ext cx="614131" cy="614131"/>
          </a:xfrm>
          <a:prstGeom prst="rect">
            <a:avLst/>
          </a:prstGeom>
        </p:spPr>
      </p:pic>
      <p:pic>
        <p:nvPicPr>
          <p:cNvPr id="4" name="Đồ họa 20" descr="Badge 3 outline">
            <a:extLst>
              <a:ext uri="{FF2B5EF4-FFF2-40B4-BE49-F238E27FC236}">
                <a16:creationId xmlns="" xmlns:a16="http://schemas.microsoft.com/office/drawing/2014/main" id="{E3942541-F059-7C29-B270-96ABA8856E54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5078633" y="788394"/>
            <a:ext cx="614131" cy="614131"/>
          </a:xfrm>
          <a:prstGeom prst="rect">
            <a:avLst/>
          </a:prstGeom>
        </p:spPr>
      </p:pic>
      <p:pic>
        <p:nvPicPr>
          <p:cNvPr id="5" name="Đồ họa 22" descr="Badge 4 outline">
            <a:extLst>
              <a:ext uri="{FF2B5EF4-FFF2-40B4-BE49-F238E27FC236}">
                <a16:creationId xmlns="" xmlns:a16="http://schemas.microsoft.com/office/drawing/2014/main" id="{4A9AB545-D075-D632-D308-AE4C3102F79B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262686" y="3425985"/>
            <a:ext cx="614131" cy="614131"/>
          </a:xfrm>
          <a:prstGeom prst="rect">
            <a:avLst/>
          </a:prstGeom>
        </p:spPr>
      </p:pic>
      <p:cxnSp>
        <p:nvCxnSpPr>
          <p:cNvPr id="14" name="Straight Connector 13">
            <a:extLst>
              <a:ext uri="{FF2B5EF4-FFF2-40B4-BE49-F238E27FC236}">
                <a16:creationId xmlns="" xmlns:a16="http://schemas.microsoft.com/office/drawing/2014/main" id="{844BE1FF-9757-74FA-DF6E-24940AB4F7C0}"/>
              </a:ext>
            </a:extLst>
          </p:cNvPr>
          <p:cNvCxnSpPr>
            <a:cxnSpLocks/>
          </p:cNvCxnSpPr>
          <p:nvPr/>
        </p:nvCxnSpPr>
        <p:spPr>
          <a:xfrm flipH="1">
            <a:off x="3807741" y="748187"/>
            <a:ext cx="148281" cy="469557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="" xmlns:a16="http://schemas.microsoft.com/office/drawing/2014/main" id="{4623400F-89AC-8401-0962-22AF4FD55FCB}"/>
              </a:ext>
            </a:extLst>
          </p:cNvPr>
          <p:cNvCxnSpPr>
            <a:cxnSpLocks/>
          </p:cNvCxnSpPr>
          <p:nvPr/>
        </p:nvCxnSpPr>
        <p:spPr>
          <a:xfrm flipH="1">
            <a:off x="3672830" y="1325267"/>
            <a:ext cx="148281" cy="469557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="" xmlns:a16="http://schemas.microsoft.com/office/drawing/2014/main" id="{DB464332-ACEB-029E-9338-D31EF4036311}"/>
              </a:ext>
            </a:extLst>
          </p:cNvPr>
          <p:cNvCxnSpPr>
            <a:cxnSpLocks/>
          </p:cNvCxnSpPr>
          <p:nvPr/>
        </p:nvCxnSpPr>
        <p:spPr>
          <a:xfrm flipH="1">
            <a:off x="4263082" y="1862048"/>
            <a:ext cx="148281" cy="469557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7" name="Group 16">
            <a:extLst>
              <a:ext uri="{FF2B5EF4-FFF2-40B4-BE49-F238E27FC236}">
                <a16:creationId xmlns="" xmlns:a16="http://schemas.microsoft.com/office/drawing/2014/main" id="{9FD3578C-6E1C-8445-4115-07130BD16B40}"/>
              </a:ext>
            </a:extLst>
          </p:cNvPr>
          <p:cNvGrpSpPr/>
          <p:nvPr/>
        </p:nvGrpSpPr>
        <p:grpSpPr>
          <a:xfrm>
            <a:off x="3940277" y="2460537"/>
            <a:ext cx="210062" cy="469557"/>
            <a:chOff x="7648832" y="4069492"/>
            <a:chExt cx="210062" cy="469557"/>
          </a:xfrm>
        </p:grpSpPr>
        <p:cxnSp>
          <p:nvCxnSpPr>
            <p:cNvPr id="18" name="Straight Connector 17">
              <a:extLst>
                <a:ext uri="{FF2B5EF4-FFF2-40B4-BE49-F238E27FC236}">
                  <a16:creationId xmlns="" xmlns:a16="http://schemas.microsoft.com/office/drawing/2014/main" id="{966D7E1B-0750-7917-61A0-A32AA847074B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648832" y="4069492"/>
              <a:ext cx="148281" cy="469557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>
              <a:extLst>
                <a:ext uri="{FF2B5EF4-FFF2-40B4-BE49-F238E27FC236}">
                  <a16:creationId xmlns="" xmlns:a16="http://schemas.microsoft.com/office/drawing/2014/main" id="{4FC7F166-B6E4-9CF6-419D-1A417ACEBC7C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710613" y="4069492"/>
              <a:ext cx="148281" cy="469557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921639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Hộp Văn bản 5">
            <a:extLst>
              <a:ext uri="{FF2B5EF4-FFF2-40B4-BE49-F238E27FC236}">
                <a16:creationId xmlns="" xmlns:a16="http://schemas.microsoft.com/office/drawing/2014/main" id="{1B2E3256-66C5-B573-957F-6AFD58AE8B59}"/>
              </a:ext>
            </a:extLst>
          </p:cNvPr>
          <p:cNvSpPr txBox="1"/>
          <p:nvPr/>
        </p:nvSpPr>
        <p:spPr>
          <a:xfrm>
            <a:off x="3641714" y="0"/>
            <a:ext cx="41021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err="1">
                <a:solidFill>
                  <a:srgbClr val="FF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Mùa</a:t>
            </a:r>
            <a:r>
              <a:rPr lang="en-US" sz="3600" b="1" dirty="0">
                <a:solidFill>
                  <a:srgbClr val="FF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thu</a:t>
            </a:r>
            <a:r>
              <a:rPr lang="en-US" sz="3600" b="1" dirty="0">
                <a:solidFill>
                  <a:srgbClr val="FF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của</a:t>
            </a:r>
            <a:r>
              <a:rPr lang="en-US" sz="3600" b="1" dirty="0">
                <a:solidFill>
                  <a:srgbClr val="FF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em</a:t>
            </a:r>
            <a:endParaRPr lang="en-US" sz="3600" b="1" dirty="0">
              <a:solidFill>
                <a:srgbClr val="FF0000"/>
              </a:solidFill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  <p:sp>
        <p:nvSpPr>
          <p:cNvPr id="7" name="Hộp Văn bản 6">
            <a:extLst>
              <a:ext uri="{FF2B5EF4-FFF2-40B4-BE49-F238E27FC236}">
                <a16:creationId xmlns="" xmlns:a16="http://schemas.microsoft.com/office/drawing/2014/main" id="{4E53B555-3F2B-30D1-70F3-7348BB5D5C27}"/>
              </a:ext>
            </a:extLst>
          </p:cNvPr>
          <p:cNvSpPr txBox="1"/>
          <p:nvPr/>
        </p:nvSpPr>
        <p:spPr>
          <a:xfrm>
            <a:off x="632749" y="707886"/>
            <a:ext cx="41021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err="1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Mùa</a:t>
            </a:r>
            <a:r>
              <a:rPr lang="en-US" sz="3600" dirty="0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 </a:t>
            </a:r>
            <a:r>
              <a:rPr lang="en-US" sz="3600" dirty="0" err="1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thu</a:t>
            </a:r>
            <a:r>
              <a:rPr lang="en-US" sz="3600" dirty="0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 </a:t>
            </a:r>
            <a:r>
              <a:rPr lang="en-US" sz="3600" dirty="0" err="1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của</a:t>
            </a:r>
            <a:r>
              <a:rPr lang="en-US" sz="3600" dirty="0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 </a:t>
            </a:r>
            <a:r>
              <a:rPr lang="en-US" sz="3600" dirty="0" err="1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em</a:t>
            </a:r>
            <a:endParaRPr lang="en-US" sz="3600" dirty="0">
              <a:latin typeface="Calibri" panose="020F0502020204030204" pitchFamily="34" charset="0"/>
              <a:ea typeface="Arial-Rounded" panose="020B0500000000000000" pitchFamily="34" charset="0"/>
              <a:cs typeface="Calibri" panose="020F0502020204030204" pitchFamily="34" charset="0"/>
            </a:endParaRPr>
          </a:p>
          <a:p>
            <a:r>
              <a:rPr lang="en-US" sz="3600" dirty="0" err="1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Là</a:t>
            </a:r>
            <a:r>
              <a:rPr lang="en-US" sz="3600" dirty="0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 </a:t>
            </a:r>
            <a:r>
              <a:rPr lang="en-US" sz="3600" dirty="0" err="1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vàng</a:t>
            </a:r>
            <a:r>
              <a:rPr lang="en-US" sz="3600" dirty="0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 </a:t>
            </a:r>
            <a:r>
              <a:rPr lang="en-US" sz="3600" dirty="0" err="1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hoa</a:t>
            </a:r>
            <a:r>
              <a:rPr lang="en-US" sz="3600" dirty="0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 </a:t>
            </a:r>
            <a:r>
              <a:rPr lang="en-US" sz="3600" dirty="0" err="1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cúc</a:t>
            </a:r>
            <a:endParaRPr lang="en-US" sz="3600" dirty="0">
              <a:latin typeface="Calibri" panose="020F0502020204030204" pitchFamily="34" charset="0"/>
              <a:ea typeface="Arial-Rounded" panose="020B0500000000000000" pitchFamily="34" charset="0"/>
              <a:cs typeface="Calibri" panose="020F0502020204030204" pitchFamily="34" charset="0"/>
            </a:endParaRPr>
          </a:p>
          <a:p>
            <a:r>
              <a:rPr lang="en-US" sz="3600" dirty="0" err="1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Như</a:t>
            </a:r>
            <a:r>
              <a:rPr lang="en-US" sz="3600" dirty="0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 </a:t>
            </a:r>
            <a:r>
              <a:rPr lang="en-US" sz="3600" dirty="0" err="1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nghìn</a:t>
            </a:r>
            <a:r>
              <a:rPr lang="en-US" sz="3600" dirty="0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 con </a:t>
            </a:r>
            <a:r>
              <a:rPr lang="en-US" sz="3600" dirty="0" err="1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mắt</a:t>
            </a:r>
            <a:endParaRPr lang="en-US" sz="3600" dirty="0">
              <a:latin typeface="Calibri" panose="020F0502020204030204" pitchFamily="34" charset="0"/>
              <a:ea typeface="Arial-Rounded" panose="020B0500000000000000" pitchFamily="34" charset="0"/>
              <a:cs typeface="Calibri" panose="020F0502020204030204" pitchFamily="34" charset="0"/>
            </a:endParaRPr>
          </a:p>
          <a:p>
            <a:r>
              <a:rPr lang="en-US" sz="3600" dirty="0" err="1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Mở</a:t>
            </a:r>
            <a:r>
              <a:rPr lang="en-US" sz="3600" dirty="0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 </a:t>
            </a:r>
            <a:r>
              <a:rPr lang="en-US" sz="3600" dirty="0" err="1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nhìn</a:t>
            </a:r>
            <a:r>
              <a:rPr lang="en-US" sz="3600" dirty="0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 </a:t>
            </a:r>
            <a:r>
              <a:rPr lang="en-US" sz="3600" dirty="0" err="1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trời</a:t>
            </a:r>
            <a:r>
              <a:rPr lang="en-US" sz="3600" dirty="0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 </a:t>
            </a:r>
            <a:r>
              <a:rPr lang="en-US" sz="3600" dirty="0" err="1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êm</a:t>
            </a:r>
            <a:r>
              <a:rPr lang="en-US" sz="3600" dirty="0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.</a:t>
            </a:r>
          </a:p>
        </p:txBody>
      </p:sp>
      <p:sp>
        <p:nvSpPr>
          <p:cNvPr id="8" name="Hộp Văn bản 7">
            <a:extLst>
              <a:ext uri="{FF2B5EF4-FFF2-40B4-BE49-F238E27FC236}">
                <a16:creationId xmlns="" xmlns:a16="http://schemas.microsoft.com/office/drawing/2014/main" id="{249D5D94-818D-EEAE-2B96-83D76FED9800}"/>
              </a:ext>
            </a:extLst>
          </p:cNvPr>
          <p:cNvSpPr txBox="1"/>
          <p:nvPr/>
        </p:nvSpPr>
        <p:spPr>
          <a:xfrm>
            <a:off x="1827216" y="3406914"/>
            <a:ext cx="41021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Mùa thu của em</a:t>
            </a:r>
          </a:p>
          <a:p>
            <a:r>
              <a:rPr lang="en-US" sz="3600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Là xanh cốm mới</a:t>
            </a:r>
          </a:p>
          <a:p>
            <a:r>
              <a:rPr lang="en-US" sz="3600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Mùi hương như gợi</a:t>
            </a:r>
          </a:p>
          <a:p>
            <a:r>
              <a:rPr lang="en-US" sz="3600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Từ màu lá sen.</a:t>
            </a:r>
          </a:p>
        </p:txBody>
      </p:sp>
      <p:sp>
        <p:nvSpPr>
          <p:cNvPr id="9" name="Hộp Văn bản 8">
            <a:extLst>
              <a:ext uri="{FF2B5EF4-FFF2-40B4-BE49-F238E27FC236}">
                <a16:creationId xmlns="" xmlns:a16="http://schemas.microsoft.com/office/drawing/2014/main" id="{90723347-4C90-CDA8-EAE4-1D3484A9B6A3}"/>
              </a:ext>
            </a:extLst>
          </p:cNvPr>
          <p:cNvSpPr txBox="1"/>
          <p:nvPr/>
        </p:nvSpPr>
        <p:spPr>
          <a:xfrm>
            <a:off x="5672646" y="707886"/>
            <a:ext cx="5106067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err="1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Mùa</a:t>
            </a:r>
            <a:r>
              <a:rPr lang="en-US" sz="3600" dirty="0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 </a:t>
            </a:r>
            <a:r>
              <a:rPr lang="en-US" sz="3600" dirty="0" err="1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thu</a:t>
            </a:r>
            <a:r>
              <a:rPr lang="en-US" sz="3600" dirty="0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 </a:t>
            </a:r>
            <a:r>
              <a:rPr lang="en-US" sz="3600" dirty="0" err="1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của</a:t>
            </a:r>
            <a:r>
              <a:rPr lang="en-US" sz="3600" dirty="0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 </a:t>
            </a:r>
            <a:r>
              <a:rPr lang="en-US" sz="3600" dirty="0" err="1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em</a:t>
            </a:r>
            <a:endParaRPr lang="en-US" sz="3600" dirty="0">
              <a:latin typeface="Calibri" panose="020F0502020204030204" pitchFamily="34" charset="0"/>
              <a:ea typeface="Arial-Rounded" panose="020B0500000000000000" pitchFamily="34" charset="0"/>
              <a:cs typeface="Calibri" panose="020F0502020204030204" pitchFamily="34" charset="0"/>
            </a:endParaRPr>
          </a:p>
          <a:p>
            <a:r>
              <a:rPr lang="en-US" sz="3600" dirty="0" err="1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Rước</a:t>
            </a:r>
            <a:r>
              <a:rPr lang="en-US" sz="3600" dirty="0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 </a:t>
            </a:r>
            <a:r>
              <a:rPr lang="en-US" sz="3600" dirty="0" err="1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đèn</a:t>
            </a:r>
            <a:r>
              <a:rPr lang="en-US" sz="3600" dirty="0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 </a:t>
            </a:r>
            <a:r>
              <a:rPr lang="en-US" sz="3600" dirty="0" err="1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họp</a:t>
            </a:r>
            <a:r>
              <a:rPr lang="en-US" sz="3600" dirty="0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 </a:t>
            </a:r>
            <a:r>
              <a:rPr lang="en-US" sz="3600" dirty="0" err="1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bạn</a:t>
            </a:r>
            <a:endParaRPr lang="en-US" sz="3600" dirty="0">
              <a:latin typeface="Calibri" panose="020F0502020204030204" pitchFamily="34" charset="0"/>
              <a:ea typeface="Arial-Rounded" panose="020B0500000000000000" pitchFamily="34" charset="0"/>
              <a:cs typeface="Calibri" panose="020F0502020204030204" pitchFamily="34" charset="0"/>
            </a:endParaRPr>
          </a:p>
          <a:p>
            <a:r>
              <a:rPr lang="en-US" sz="3600" dirty="0" err="1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Hội</a:t>
            </a:r>
            <a:r>
              <a:rPr lang="en-US" sz="3600" dirty="0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 </a:t>
            </a:r>
            <a:r>
              <a:rPr lang="en-US" sz="3600" dirty="0" err="1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rằm</a:t>
            </a:r>
            <a:r>
              <a:rPr lang="en-US" sz="3600" dirty="0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 </a:t>
            </a:r>
            <a:r>
              <a:rPr lang="en-US" sz="3600" dirty="0" err="1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tháng</a:t>
            </a:r>
            <a:r>
              <a:rPr lang="en-US" sz="3600" dirty="0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 </a:t>
            </a:r>
            <a:r>
              <a:rPr lang="en-US" sz="3600" dirty="0" err="1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Tám</a:t>
            </a:r>
            <a:endParaRPr lang="en-US" sz="3600" dirty="0">
              <a:latin typeface="Calibri" panose="020F0502020204030204" pitchFamily="34" charset="0"/>
              <a:ea typeface="Arial-Rounded" panose="020B0500000000000000" pitchFamily="34" charset="0"/>
              <a:cs typeface="Calibri" panose="020F0502020204030204" pitchFamily="34" charset="0"/>
            </a:endParaRPr>
          </a:p>
          <a:p>
            <a:r>
              <a:rPr lang="en-US" sz="3600" dirty="0" err="1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Chị</a:t>
            </a:r>
            <a:r>
              <a:rPr lang="en-US" sz="3600" dirty="0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 </a:t>
            </a:r>
            <a:r>
              <a:rPr lang="en-US" sz="3600" dirty="0" err="1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Hằng</a:t>
            </a:r>
            <a:r>
              <a:rPr lang="en-US" sz="3600" dirty="0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 </a:t>
            </a:r>
            <a:r>
              <a:rPr lang="en-US" sz="3600" dirty="0" err="1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xuống</a:t>
            </a:r>
            <a:r>
              <a:rPr lang="en-US" sz="3600" dirty="0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 </a:t>
            </a:r>
            <a:r>
              <a:rPr lang="en-US" sz="3600" dirty="0" err="1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xem</a:t>
            </a:r>
            <a:r>
              <a:rPr lang="en-US" sz="3600" dirty="0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.</a:t>
            </a:r>
          </a:p>
        </p:txBody>
      </p:sp>
      <p:sp>
        <p:nvSpPr>
          <p:cNvPr id="10" name="Hộp Văn bản 9">
            <a:extLst>
              <a:ext uri="{FF2B5EF4-FFF2-40B4-BE49-F238E27FC236}">
                <a16:creationId xmlns="" xmlns:a16="http://schemas.microsoft.com/office/drawing/2014/main" id="{31ED6315-D2AF-DEF7-6B6A-B2C268F55023}"/>
              </a:ext>
            </a:extLst>
          </p:cNvPr>
          <p:cNvSpPr txBox="1"/>
          <p:nvPr/>
        </p:nvSpPr>
        <p:spPr>
          <a:xfrm>
            <a:off x="6867114" y="3406914"/>
            <a:ext cx="474411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Ngôi trường thân quen</a:t>
            </a:r>
          </a:p>
          <a:p>
            <a:r>
              <a:rPr lang="en-US" sz="3600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Bạn thầy mong đợi</a:t>
            </a:r>
          </a:p>
          <a:p>
            <a:r>
              <a:rPr lang="en-US" sz="3600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Lật trang vở mới</a:t>
            </a:r>
          </a:p>
          <a:p>
            <a:r>
              <a:rPr lang="en-US" sz="3600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Em vào mùa thu.</a:t>
            </a:r>
          </a:p>
        </p:txBody>
      </p:sp>
      <p:sp>
        <p:nvSpPr>
          <p:cNvPr id="11" name="Hộp Văn bản 10">
            <a:extLst>
              <a:ext uri="{FF2B5EF4-FFF2-40B4-BE49-F238E27FC236}">
                <a16:creationId xmlns="" xmlns:a16="http://schemas.microsoft.com/office/drawing/2014/main" id="{1AC66E14-54AE-1819-E11C-F2D634D4ACE7}"/>
              </a:ext>
            </a:extLst>
          </p:cNvPr>
          <p:cNvSpPr txBox="1"/>
          <p:nvPr/>
        </p:nvSpPr>
        <p:spPr>
          <a:xfrm>
            <a:off x="7778673" y="5705832"/>
            <a:ext cx="184567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i="1" dirty="0">
                <a:solidFill>
                  <a:srgbClr val="002060"/>
                </a:solidFill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QUANG HUY</a:t>
            </a:r>
          </a:p>
        </p:txBody>
      </p:sp>
      <p:pic>
        <p:nvPicPr>
          <p:cNvPr id="2" name="Đồ họa 16" descr="Badge 1 outline">
            <a:extLst>
              <a:ext uri="{FF2B5EF4-FFF2-40B4-BE49-F238E27FC236}">
                <a16:creationId xmlns="" xmlns:a16="http://schemas.microsoft.com/office/drawing/2014/main" id="{74A0B229-D536-8737-E681-6FE1607DD75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1981" y="707886"/>
            <a:ext cx="614131" cy="614131"/>
          </a:xfrm>
          <a:prstGeom prst="rect">
            <a:avLst/>
          </a:prstGeom>
        </p:spPr>
      </p:pic>
      <p:pic>
        <p:nvPicPr>
          <p:cNvPr id="3" name="Đồ họa 18" descr="Badge outline">
            <a:extLst>
              <a:ext uri="{FF2B5EF4-FFF2-40B4-BE49-F238E27FC236}">
                <a16:creationId xmlns="" xmlns:a16="http://schemas.microsoft.com/office/drawing/2014/main" id="{91694E89-BDC2-9860-7791-C388375BE5F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266910" y="3510011"/>
            <a:ext cx="614131" cy="614131"/>
          </a:xfrm>
          <a:prstGeom prst="rect">
            <a:avLst/>
          </a:prstGeom>
        </p:spPr>
      </p:pic>
      <p:pic>
        <p:nvPicPr>
          <p:cNvPr id="4" name="Đồ họa 20" descr="Badge 3 outline">
            <a:extLst>
              <a:ext uri="{FF2B5EF4-FFF2-40B4-BE49-F238E27FC236}">
                <a16:creationId xmlns="" xmlns:a16="http://schemas.microsoft.com/office/drawing/2014/main" id="{E3942541-F059-7C29-B270-96ABA8856E54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5078633" y="788394"/>
            <a:ext cx="614131" cy="614131"/>
          </a:xfrm>
          <a:prstGeom prst="rect">
            <a:avLst/>
          </a:prstGeom>
        </p:spPr>
      </p:pic>
      <p:pic>
        <p:nvPicPr>
          <p:cNvPr id="5" name="Đồ họa 22" descr="Badge 4 outline">
            <a:extLst>
              <a:ext uri="{FF2B5EF4-FFF2-40B4-BE49-F238E27FC236}">
                <a16:creationId xmlns="" xmlns:a16="http://schemas.microsoft.com/office/drawing/2014/main" id="{4A9AB545-D075-D632-D308-AE4C3102F79B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262686" y="3425985"/>
            <a:ext cx="614131" cy="614131"/>
          </a:xfrm>
          <a:prstGeom prst="rect">
            <a:avLst/>
          </a:prstGeom>
        </p:spPr>
      </p:pic>
      <p:cxnSp>
        <p:nvCxnSpPr>
          <p:cNvPr id="12" name="Straight Connector 11">
            <a:extLst>
              <a:ext uri="{FF2B5EF4-FFF2-40B4-BE49-F238E27FC236}">
                <a16:creationId xmlns="" xmlns:a16="http://schemas.microsoft.com/office/drawing/2014/main" id="{A76DB95E-F5C1-6459-F788-2C8EC1DF3C8E}"/>
              </a:ext>
            </a:extLst>
          </p:cNvPr>
          <p:cNvCxnSpPr>
            <a:cxnSpLocks/>
          </p:cNvCxnSpPr>
          <p:nvPr/>
        </p:nvCxnSpPr>
        <p:spPr>
          <a:xfrm flipH="1">
            <a:off x="3804125" y="780172"/>
            <a:ext cx="148281" cy="469557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="" xmlns:a16="http://schemas.microsoft.com/office/drawing/2014/main" id="{548826C8-7392-51D8-FCF5-64E9AC4859C7}"/>
              </a:ext>
            </a:extLst>
          </p:cNvPr>
          <p:cNvCxnSpPr>
            <a:cxnSpLocks/>
          </p:cNvCxnSpPr>
          <p:nvPr/>
        </p:nvCxnSpPr>
        <p:spPr>
          <a:xfrm flipH="1">
            <a:off x="3729984" y="1294793"/>
            <a:ext cx="148281" cy="469557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="" xmlns:a16="http://schemas.microsoft.com/office/drawing/2014/main" id="{66537B8E-7CBC-42AF-6E19-CD8DEAB23059}"/>
              </a:ext>
            </a:extLst>
          </p:cNvPr>
          <p:cNvCxnSpPr>
            <a:cxnSpLocks/>
          </p:cNvCxnSpPr>
          <p:nvPr/>
        </p:nvCxnSpPr>
        <p:spPr>
          <a:xfrm flipH="1">
            <a:off x="4349578" y="1862048"/>
            <a:ext cx="148281" cy="469557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6" name="Group 15">
            <a:extLst>
              <a:ext uri="{FF2B5EF4-FFF2-40B4-BE49-F238E27FC236}">
                <a16:creationId xmlns="" xmlns:a16="http://schemas.microsoft.com/office/drawing/2014/main" id="{EA3B2EFF-80D4-1EE2-CDCC-1EBC66B4724F}"/>
              </a:ext>
            </a:extLst>
          </p:cNvPr>
          <p:cNvGrpSpPr/>
          <p:nvPr/>
        </p:nvGrpSpPr>
        <p:grpSpPr>
          <a:xfrm>
            <a:off x="3952406" y="2415941"/>
            <a:ext cx="210062" cy="469557"/>
            <a:chOff x="7648832" y="4069492"/>
            <a:chExt cx="210062" cy="469557"/>
          </a:xfrm>
        </p:grpSpPr>
        <p:cxnSp>
          <p:nvCxnSpPr>
            <p:cNvPr id="17" name="Straight Connector 16">
              <a:extLst>
                <a:ext uri="{FF2B5EF4-FFF2-40B4-BE49-F238E27FC236}">
                  <a16:creationId xmlns="" xmlns:a16="http://schemas.microsoft.com/office/drawing/2014/main" id="{6E51DCB0-85BD-D749-DC70-C18E9D8CDB4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648832" y="4069492"/>
              <a:ext cx="148281" cy="469557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>
              <a:extLst>
                <a:ext uri="{FF2B5EF4-FFF2-40B4-BE49-F238E27FC236}">
                  <a16:creationId xmlns="" xmlns:a16="http://schemas.microsoft.com/office/drawing/2014/main" id="{89C750CC-347A-E9DA-E5DA-2590372BA00E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710613" y="4069492"/>
              <a:ext cx="148281" cy="469557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25" name="Straight Connector 24">
            <a:extLst>
              <a:ext uri="{FF2B5EF4-FFF2-40B4-BE49-F238E27FC236}">
                <a16:creationId xmlns="" xmlns:a16="http://schemas.microsoft.com/office/drawing/2014/main" id="{CF272E88-FAC3-F593-4D6C-9A63ED93B72D}"/>
              </a:ext>
            </a:extLst>
          </p:cNvPr>
          <p:cNvCxnSpPr>
            <a:cxnSpLocks/>
          </p:cNvCxnSpPr>
          <p:nvPr/>
        </p:nvCxnSpPr>
        <p:spPr>
          <a:xfrm flipH="1">
            <a:off x="4997915" y="3441952"/>
            <a:ext cx="148281" cy="469557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="" xmlns:a16="http://schemas.microsoft.com/office/drawing/2014/main" id="{382D1E50-BE15-C5A9-CC78-8DF3AC2E13CA}"/>
              </a:ext>
            </a:extLst>
          </p:cNvPr>
          <p:cNvCxnSpPr>
            <a:cxnSpLocks/>
          </p:cNvCxnSpPr>
          <p:nvPr/>
        </p:nvCxnSpPr>
        <p:spPr>
          <a:xfrm flipH="1">
            <a:off x="5100055" y="3971260"/>
            <a:ext cx="148281" cy="469557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="" xmlns:a16="http://schemas.microsoft.com/office/drawing/2014/main" id="{443D77BF-A3B8-BCAB-01AF-9C162A8864FD}"/>
              </a:ext>
            </a:extLst>
          </p:cNvPr>
          <p:cNvCxnSpPr>
            <a:cxnSpLocks/>
          </p:cNvCxnSpPr>
          <p:nvPr/>
        </p:nvCxnSpPr>
        <p:spPr>
          <a:xfrm flipH="1">
            <a:off x="5598505" y="4551042"/>
            <a:ext cx="148281" cy="469557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8" name="Group 27">
            <a:extLst>
              <a:ext uri="{FF2B5EF4-FFF2-40B4-BE49-F238E27FC236}">
                <a16:creationId xmlns="" xmlns:a16="http://schemas.microsoft.com/office/drawing/2014/main" id="{59E3807B-3CFD-5B70-73A4-3F8D964E9C3C}"/>
              </a:ext>
            </a:extLst>
          </p:cNvPr>
          <p:cNvGrpSpPr/>
          <p:nvPr/>
        </p:nvGrpSpPr>
        <p:grpSpPr>
          <a:xfrm>
            <a:off x="4629818" y="5092407"/>
            <a:ext cx="210062" cy="469557"/>
            <a:chOff x="7648832" y="4069492"/>
            <a:chExt cx="210062" cy="469557"/>
          </a:xfrm>
        </p:grpSpPr>
        <p:cxnSp>
          <p:nvCxnSpPr>
            <p:cNvPr id="29" name="Straight Connector 28">
              <a:extLst>
                <a:ext uri="{FF2B5EF4-FFF2-40B4-BE49-F238E27FC236}">
                  <a16:creationId xmlns="" xmlns:a16="http://schemas.microsoft.com/office/drawing/2014/main" id="{D283C412-B106-BC4B-2C0E-C9F88779FAE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648832" y="4069492"/>
              <a:ext cx="148281" cy="469557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>
              <a:extLst>
                <a:ext uri="{FF2B5EF4-FFF2-40B4-BE49-F238E27FC236}">
                  <a16:creationId xmlns="" xmlns:a16="http://schemas.microsoft.com/office/drawing/2014/main" id="{6F4A14B3-6027-F0D2-734E-85F76192B74F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710613" y="4069492"/>
              <a:ext cx="148281" cy="469557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31" name="Straight Connector 30">
            <a:extLst>
              <a:ext uri="{FF2B5EF4-FFF2-40B4-BE49-F238E27FC236}">
                <a16:creationId xmlns="" xmlns:a16="http://schemas.microsoft.com/office/drawing/2014/main" id="{53EDFE7E-B4A4-CE6B-E0A3-A879D2817F25}"/>
              </a:ext>
            </a:extLst>
          </p:cNvPr>
          <p:cNvCxnSpPr>
            <a:cxnSpLocks/>
          </p:cNvCxnSpPr>
          <p:nvPr/>
        </p:nvCxnSpPr>
        <p:spPr>
          <a:xfrm flipH="1">
            <a:off x="8911584" y="788196"/>
            <a:ext cx="148281" cy="469557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>
            <a:extLst>
              <a:ext uri="{FF2B5EF4-FFF2-40B4-BE49-F238E27FC236}">
                <a16:creationId xmlns="" xmlns:a16="http://schemas.microsoft.com/office/drawing/2014/main" id="{5C50E496-0D9B-C829-09C2-9E951DDE939F}"/>
              </a:ext>
            </a:extLst>
          </p:cNvPr>
          <p:cNvCxnSpPr>
            <a:cxnSpLocks/>
          </p:cNvCxnSpPr>
          <p:nvPr/>
        </p:nvCxnSpPr>
        <p:spPr>
          <a:xfrm flipH="1">
            <a:off x="9266248" y="1294793"/>
            <a:ext cx="148281" cy="469557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="" xmlns:a16="http://schemas.microsoft.com/office/drawing/2014/main" id="{FB710D92-CEBF-B014-DFC2-06DFCB25B0DC}"/>
              </a:ext>
            </a:extLst>
          </p:cNvPr>
          <p:cNvCxnSpPr>
            <a:cxnSpLocks/>
          </p:cNvCxnSpPr>
          <p:nvPr/>
        </p:nvCxnSpPr>
        <p:spPr>
          <a:xfrm flipH="1">
            <a:off x="9344505" y="1845869"/>
            <a:ext cx="148281" cy="469557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4" name="Group 33">
            <a:extLst>
              <a:ext uri="{FF2B5EF4-FFF2-40B4-BE49-F238E27FC236}">
                <a16:creationId xmlns="" xmlns:a16="http://schemas.microsoft.com/office/drawing/2014/main" id="{C97A603C-1ECB-5DFE-6EAB-B8137A33C6CA}"/>
              </a:ext>
            </a:extLst>
          </p:cNvPr>
          <p:cNvGrpSpPr/>
          <p:nvPr/>
        </p:nvGrpSpPr>
        <p:grpSpPr>
          <a:xfrm>
            <a:off x="9665346" y="2398038"/>
            <a:ext cx="210062" cy="469557"/>
            <a:chOff x="7648832" y="4069492"/>
            <a:chExt cx="210062" cy="469557"/>
          </a:xfrm>
        </p:grpSpPr>
        <p:cxnSp>
          <p:nvCxnSpPr>
            <p:cNvPr id="35" name="Straight Connector 34">
              <a:extLst>
                <a:ext uri="{FF2B5EF4-FFF2-40B4-BE49-F238E27FC236}">
                  <a16:creationId xmlns="" xmlns:a16="http://schemas.microsoft.com/office/drawing/2014/main" id="{00F563B2-E9D9-72F1-9E48-C97DFC5CAF2B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648832" y="4069492"/>
              <a:ext cx="148281" cy="469557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Connector 35">
              <a:extLst>
                <a:ext uri="{FF2B5EF4-FFF2-40B4-BE49-F238E27FC236}">
                  <a16:creationId xmlns="" xmlns:a16="http://schemas.microsoft.com/office/drawing/2014/main" id="{411E74CE-2248-8348-2154-2D9CE194B6E2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710613" y="4069492"/>
              <a:ext cx="148281" cy="469557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37" name="Straight Connector 36">
            <a:extLst>
              <a:ext uri="{FF2B5EF4-FFF2-40B4-BE49-F238E27FC236}">
                <a16:creationId xmlns="" xmlns:a16="http://schemas.microsoft.com/office/drawing/2014/main" id="{CBEE9616-EEED-03EC-25B0-885BBED177A8}"/>
              </a:ext>
            </a:extLst>
          </p:cNvPr>
          <p:cNvCxnSpPr>
            <a:cxnSpLocks/>
          </p:cNvCxnSpPr>
          <p:nvPr/>
        </p:nvCxnSpPr>
        <p:spPr>
          <a:xfrm flipH="1">
            <a:off x="11271953" y="3461200"/>
            <a:ext cx="148281" cy="469557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>
            <a:extLst>
              <a:ext uri="{FF2B5EF4-FFF2-40B4-BE49-F238E27FC236}">
                <a16:creationId xmlns="" xmlns:a16="http://schemas.microsoft.com/office/drawing/2014/main" id="{D6E81A6D-F0DF-082F-5E3B-6D6A0226A974}"/>
              </a:ext>
            </a:extLst>
          </p:cNvPr>
          <p:cNvCxnSpPr>
            <a:cxnSpLocks/>
          </p:cNvCxnSpPr>
          <p:nvPr/>
        </p:nvCxnSpPr>
        <p:spPr>
          <a:xfrm flipH="1">
            <a:off x="10533795" y="3971260"/>
            <a:ext cx="148281" cy="469557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>
            <a:extLst>
              <a:ext uri="{FF2B5EF4-FFF2-40B4-BE49-F238E27FC236}">
                <a16:creationId xmlns="" xmlns:a16="http://schemas.microsoft.com/office/drawing/2014/main" id="{8D3D53DE-049B-15A7-25F8-68F364C0B084}"/>
              </a:ext>
            </a:extLst>
          </p:cNvPr>
          <p:cNvCxnSpPr>
            <a:cxnSpLocks/>
          </p:cNvCxnSpPr>
          <p:nvPr/>
        </p:nvCxnSpPr>
        <p:spPr>
          <a:xfrm flipH="1">
            <a:off x="10085701" y="4561076"/>
            <a:ext cx="148281" cy="469557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0" name="Group 39">
            <a:extLst>
              <a:ext uri="{FF2B5EF4-FFF2-40B4-BE49-F238E27FC236}">
                <a16:creationId xmlns="" xmlns:a16="http://schemas.microsoft.com/office/drawing/2014/main" id="{B7883BFA-36E5-F934-7471-7B00803226F5}"/>
              </a:ext>
            </a:extLst>
          </p:cNvPr>
          <p:cNvGrpSpPr/>
          <p:nvPr/>
        </p:nvGrpSpPr>
        <p:grpSpPr>
          <a:xfrm>
            <a:off x="10098061" y="5101023"/>
            <a:ext cx="210062" cy="469557"/>
            <a:chOff x="7648832" y="4069492"/>
            <a:chExt cx="210062" cy="469557"/>
          </a:xfrm>
        </p:grpSpPr>
        <p:cxnSp>
          <p:nvCxnSpPr>
            <p:cNvPr id="41" name="Straight Connector 40">
              <a:extLst>
                <a:ext uri="{FF2B5EF4-FFF2-40B4-BE49-F238E27FC236}">
                  <a16:creationId xmlns="" xmlns:a16="http://schemas.microsoft.com/office/drawing/2014/main" id="{833CD94B-E3D0-16FC-EFCF-A99EE66A63BA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648832" y="4069492"/>
              <a:ext cx="148281" cy="469557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>
              <a:extLst>
                <a:ext uri="{FF2B5EF4-FFF2-40B4-BE49-F238E27FC236}">
                  <a16:creationId xmlns="" xmlns:a16="http://schemas.microsoft.com/office/drawing/2014/main" id="{A3E0001E-F05F-B119-5799-C9BD91BF35CA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710613" y="4069492"/>
              <a:ext cx="148281" cy="469557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703891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3">
            <a:extLst>
              <a:ext uri="{FF2B5EF4-FFF2-40B4-BE49-F238E27FC236}">
                <a16:creationId xmlns="" xmlns:a16="http://schemas.microsoft.com/office/drawing/2014/main" id="{8EC7E207-AEDB-AAC3-D9B1-F74421CF7F95}"/>
              </a:ext>
            </a:extLst>
          </p:cNvPr>
          <p:cNvSpPr/>
          <p:nvPr/>
        </p:nvSpPr>
        <p:spPr>
          <a:xfrm>
            <a:off x="3297693" y="4128719"/>
            <a:ext cx="2288055" cy="2288055"/>
          </a:xfrm>
          <a:prstGeom prst="ellipse">
            <a:avLst/>
          </a:prstGeom>
          <a:solidFill>
            <a:schemeClr val="accent4">
              <a:lumMod val="40000"/>
              <a:lumOff val="60000"/>
              <a:alpha val="4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>
            <a:extLst>
              <a:ext uri="{FF2B5EF4-FFF2-40B4-BE49-F238E27FC236}">
                <a16:creationId xmlns="" xmlns:a16="http://schemas.microsoft.com/office/drawing/2014/main" id="{18AEF8EB-AD3A-7A23-A992-3E5F7B369CDC}"/>
              </a:ext>
            </a:extLst>
          </p:cNvPr>
          <p:cNvSpPr/>
          <p:nvPr/>
        </p:nvSpPr>
        <p:spPr>
          <a:xfrm>
            <a:off x="66716" y="4312165"/>
            <a:ext cx="2104609" cy="2104609"/>
          </a:xfrm>
          <a:prstGeom prst="ellipse">
            <a:avLst/>
          </a:prstGeom>
          <a:noFill/>
          <a:ln w="38100">
            <a:solidFill>
              <a:srgbClr val="F7E3A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5">
            <a:extLst>
              <a:ext uri="{FF2B5EF4-FFF2-40B4-BE49-F238E27FC236}">
                <a16:creationId xmlns="" xmlns:a16="http://schemas.microsoft.com/office/drawing/2014/main" id="{6EB8331F-2B4C-CE01-8205-3A07902161FF}"/>
              </a:ext>
            </a:extLst>
          </p:cNvPr>
          <p:cNvSpPr/>
          <p:nvPr/>
        </p:nvSpPr>
        <p:spPr>
          <a:xfrm>
            <a:off x="10441480" y="2696691"/>
            <a:ext cx="1615474" cy="1615474"/>
          </a:xfrm>
          <a:prstGeom prst="ellipse">
            <a:avLst/>
          </a:prstGeom>
          <a:solidFill>
            <a:schemeClr val="accent4">
              <a:lumMod val="40000"/>
              <a:lumOff val="60000"/>
              <a:alpha val="4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组合 23">
            <a:extLst>
              <a:ext uri="{FF2B5EF4-FFF2-40B4-BE49-F238E27FC236}">
                <a16:creationId xmlns="" xmlns:a16="http://schemas.microsoft.com/office/drawing/2014/main" id="{18FCCC20-4832-AB69-5B96-0383FE1E8CD9}"/>
              </a:ext>
            </a:extLst>
          </p:cNvPr>
          <p:cNvGrpSpPr/>
          <p:nvPr/>
        </p:nvGrpSpPr>
        <p:grpSpPr>
          <a:xfrm>
            <a:off x="3297693" y="-487254"/>
            <a:ext cx="5809496" cy="5760000"/>
            <a:chOff x="3084810" y="-335112"/>
            <a:chExt cx="5809496" cy="5760000"/>
          </a:xfrm>
        </p:grpSpPr>
        <p:grpSp>
          <p:nvGrpSpPr>
            <p:cNvPr id="11" name="组合 16">
              <a:extLst>
                <a:ext uri="{FF2B5EF4-FFF2-40B4-BE49-F238E27FC236}">
                  <a16:creationId xmlns="" xmlns:a16="http://schemas.microsoft.com/office/drawing/2014/main" id="{CF49DD69-0A16-2DFB-2D20-FA1F5B4CF618}"/>
                </a:ext>
              </a:extLst>
            </p:cNvPr>
            <p:cNvGrpSpPr/>
            <p:nvPr/>
          </p:nvGrpSpPr>
          <p:grpSpPr>
            <a:xfrm>
              <a:off x="3297693" y="-335112"/>
              <a:ext cx="5596613" cy="5760000"/>
              <a:chOff x="3297693" y="-335112"/>
              <a:chExt cx="5596613" cy="5760000"/>
            </a:xfrm>
          </p:grpSpPr>
          <p:cxnSp>
            <p:nvCxnSpPr>
              <p:cNvPr id="13" name="直接连接符 15">
                <a:extLst>
                  <a:ext uri="{FF2B5EF4-FFF2-40B4-BE49-F238E27FC236}">
                    <a16:creationId xmlns="" xmlns:a16="http://schemas.microsoft.com/office/drawing/2014/main" id="{F9AA03BC-B4B5-FAEA-C3C7-6D03F045C85D}"/>
                  </a:ext>
                </a:extLst>
              </p:cNvPr>
              <p:cNvCxnSpPr/>
              <p:nvPr/>
            </p:nvCxnSpPr>
            <p:spPr>
              <a:xfrm>
                <a:off x="6154058" y="-335112"/>
                <a:ext cx="0" cy="5760000"/>
              </a:xfrm>
              <a:prstGeom prst="line">
                <a:avLst/>
              </a:prstGeom>
              <a:ln w="76200" cap="rnd">
                <a:solidFill>
                  <a:srgbClr val="F7E3AD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pic>
            <p:nvPicPr>
              <p:cNvPr id="14" name="图片 12">
                <a:extLst>
                  <a:ext uri="{FF2B5EF4-FFF2-40B4-BE49-F238E27FC236}">
                    <a16:creationId xmlns="" xmlns:a16="http://schemas.microsoft.com/office/drawing/2014/main" id="{BF6074C6-9F60-7D60-629B-3B41C3139C37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/>
              <a:srcRect t="48492"/>
              <a:stretch>
                <a:fillRect/>
              </a:stretch>
            </p:blipFill>
            <p:spPr>
              <a:xfrm>
                <a:off x="3297693" y="2256270"/>
                <a:ext cx="5596613" cy="2885850"/>
              </a:xfrm>
              <a:prstGeom prst="rect">
                <a:avLst/>
              </a:prstGeom>
            </p:spPr>
          </p:pic>
        </p:grpSp>
        <p:pic>
          <p:nvPicPr>
            <p:cNvPr id="12" name="图片 6">
              <a:extLst>
                <a:ext uri="{FF2B5EF4-FFF2-40B4-BE49-F238E27FC236}">
                  <a16:creationId xmlns="" xmlns:a16="http://schemas.microsoft.com/office/drawing/2014/main" id="{2AE93EC3-0B1A-1D31-9068-46AAC43F73EC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7243" b="95561" l="226" r="99266">
                          <a14:foregroundMark x1="16431" y1="13785" x2="20327" y2="37150"/>
                          <a14:foregroundMark x1="39921" y1="33178" x2="43422" y2="49065"/>
                          <a14:foregroundMark x1="55901" y1="12617" x2="55901" y2="27336"/>
                          <a14:foregroundMark x1="85545" y1="32710" x2="90683" y2="77804"/>
                          <a14:foregroundMark x1="93958" y1="35514" x2="97233" y2="58178"/>
                          <a14:foregroundMark x1="74534" y1="26636" x2="79616" y2="28271"/>
                          <a14:foregroundMark x1="76228" y1="80374" x2="79390" y2="63551"/>
                          <a14:foregroundMark x1="90006" y1="92523" x2="82778" y2="45794"/>
                          <a14:foregroundMark x1="93958" y1="84813" x2="89723" y2="80374"/>
                          <a14:foregroundMark x1="95652" y1="27336" x2="282" y2="15888"/>
                          <a14:foregroundMark x1="14568" y1="7710" x2="21287" y2="10514"/>
                          <a14:foregroundMark x1="46979" y1="10514" x2="48278" y2="17523"/>
                          <a14:foregroundMark x1="45398" y1="13084" x2="53473" y2="3505"/>
                          <a14:foregroundMark x1="53473" y1="3505" x2="62055" y2="14720"/>
                          <a14:foregroundMark x1="62055" y1="14720" x2="44156" y2="29907"/>
                          <a14:foregroundMark x1="44156" y1="29907" x2="45680" y2="7243"/>
                          <a14:foregroundMark x1="99209" y1="50000" x2="565" y2="68692"/>
                          <a14:foregroundMark x1="565" y1="68692" x2="734" y2="27336"/>
                          <a14:foregroundMark x1="734" y1="27336" x2="9034" y2="5140"/>
                          <a14:foregroundMark x1="9034" y1="5140" x2="28176" y2="234"/>
                          <a14:foregroundMark x1="28176" y1="234" x2="99774" y2="1168"/>
                          <a14:foregroundMark x1="99774" y1="1168" x2="99322" y2="48131"/>
                          <a14:foregroundMark x1="99322" y1="48131" x2="90175" y2="56776"/>
                          <a14:foregroundMark x1="90175" y1="56776" x2="86957" y2="50701"/>
                          <a14:foregroundMark x1="30322" y1="26168" x2="29136" y2="37150"/>
                          <a14:foregroundMark x1="2146" y1="13785" x2="3670" y2="47196"/>
                          <a14:foregroundMark x1="3670" y1="47196" x2="10446" y2="71028"/>
                          <a14:foregroundMark x1="10446" y1="71028" x2="12366" y2="73364"/>
                          <a14:foregroundMark x1="10277" y1="52804" x2="10277" y2="45794"/>
                          <a14:foregroundMark x1="31508" y1="27336" x2="39582" y2="13084"/>
                          <a14:foregroundMark x1="39582" y1="13084" x2="43704" y2="13084"/>
                          <a14:foregroundMark x1="51158" y1="26168" x2="42801" y2="28037"/>
                          <a14:foregroundMark x1="42801" y1="28037" x2="27612" y2="62617"/>
                          <a14:foregroundMark x1="27612" y1="62617" x2="33879" y2="85981"/>
                          <a14:foregroundMark x1="33879" y1="85981" x2="42518" y2="86449"/>
                          <a14:foregroundMark x1="42518" y1="86449" x2="67024" y2="84346"/>
                          <a14:foregroundMark x1="67024" y1="84346" x2="79503" y2="84346"/>
                          <a14:foregroundMark x1="79503" y1="84346" x2="97233" y2="81075"/>
                          <a14:foregroundMark x1="97233" y1="81075" x2="95088" y2="43458"/>
                          <a14:foregroundMark x1="95088" y1="43458" x2="85432" y2="37150"/>
                          <a14:foregroundMark x1="64427" y1="26636" x2="58667" y2="53972"/>
                          <a14:foregroundMark x1="58667" y1="53972" x2="58667" y2="54907"/>
                          <a14:foregroundMark x1="94579" y1="84813" x2="91417" y2="95561"/>
                          <a14:foregroundMark x1="51553" y1="37150" x2="53924" y2="45093"/>
                          <a14:foregroundMark x1="56973" y1="42991" x2="59063" y2="49065"/>
                          <a14:foregroundMark x1="48278" y1="59346" x2="51835" y2="45794"/>
                          <a14:foregroundMark x1="47883" y1="32243" x2="46979" y2="56075"/>
                          <a14:foregroundMark x1="50367" y1="47430" x2="48842" y2="54907"/>
                          <a14:foregroundMark x1="18102" y1="77255" x2="19198" y2="71262"/>
                          <a14:foregroundMark x1="12366" y1="81542" x2="12971" y2="82201"/>
                          <a14:foregroundMark x1="16750" y1="77255" x2="14003" y2="67991"/>
                          <a14:foregroundMark x1="14003" y1="67991" x2="11971" y2="80374"/>
                          <a14:foregroundMark x1="9091" y1="22430" x2="10107" y2="46262"/>
                          <a14:foregroundMark x1="1863" y1="13084" x2="791" y2="22430"/>
                          <a14:foregroundMark x1="8413" y1="24065" x2="10898" y2="51168"/>
                          <a14:foregroundMark x1="8809" y1="21262" x2="9317" y2="45794"/>
                          <a14:foregroundMark x1="29305" y1="76168" x2="28684" y2="87850"/>
                          <a14:foregroundMark x1="22078" y1="78037" x2="23433" y2="85280"/>
                          <a14:foregroundMark x1="83286" y1="86449" x2="85601" y2="88785"/>
                          <a14:foregroundMark x1="94918" y1="87850" x2="93902" y2="92056"/>
                          <a14:foregroundMark x1="59458" y1="86916" x2="59797" y2="93224"/>
                          <a14:foregroundMark x1="14899" y1="78987" x2="18402" y2="79487"/>
                          <a14:foregroundMark x1="13156" y1="78738" x2="14106" y2="78874"/>
                          <a14:foregroundMark x1="19819" y1="73832" x2="19029" y2="77570"/>
                          <a14:foregroundMark x1="18690" y1="80140" x2="19819" y2="80140"/>
                          <a14:foregroundMark x1="21005" y1="77103" x2="19706" y2="74299"/>
                          <a14:backgroundMark x1="12503" y1="86288" x2="20440" y2="96028"/>
                          <a14:backgroundMark x1="12253" y1="85981" x2="12421" y2="86187"/>
                          <a14:backgroundMark x1="20440" y1="96028" x2="20553" y2="99766"/>
                          <a14:backgroundMark x1="15156" y1="86673" x2="19029" y2="89252"/>
                          <a14:backgroundMark x1="12931" y1="82477" x2="14455" y2="82009"/>
                          <a14:backgroundMark x1="17843" y1="82944" x2="18240" y2="83065"/>
                          <a14:backgroundMark x1="19255" y1="87383" x2="19819" y2="92056"/>
                          <a14:backgroundMark x1="19368" y1="85981" x2="13890" y2="83879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84810" y="1126386"/>
              <a:ext cx="5809496" cy="1403988"/>
            </a:xfrm>
            <a:prstGeom prst="rect">
              <a:avLst/>
            </a:prstGeom>
          </p:spPr>
        </p:pic>
      </p:grpSp>
      <p:sp>
        <p:nvSpPr>
          <p:cNvPr id="15" name="椭圆 9">
            <a:extLst>
              <a:ext uri="{FF2B5EF4-FFF2-40B4-BE49-F238E27FC236}">
                <a16:creationId xmlns="" xmlns:a16="http://schemas.microsoft.com/office/drawing/2014/main" id="{C88874F4-D1C7-B2AF-322E-17EB85353879}"/>
              </a:ext>
            </a:extLst>
          </p:cNvPr>
          <p:cNvSpPr/>
          <p:nvPr/>
        </p:nvSpPr>
        <p:spPr>
          <a:xfrm>
            <a:off x="10020674" y="3202741"/>
            <a:ext cx="1652476" cy="1652476"/>
          </a:xfrm>
          <a:prstGeom prst="ellipse">
            <a:avLst/>
          </a:prstGeom>
          <a:noFill/>
          <a:ln w="38100">
            <a:solidFill>
              <a:srgbClr val="F7E3A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7">
            <a:extLst>
              <a:ext uri="{FF2B5EF4-FFF2-40B4-BE49-F238E27FC236}">
                <a16:creationId xmlns="" xmlns:a16="http://schemas.microsoft.com/office/drawing/2014/main" id="{658BF3B2-9365-9B3A-951E-BA9BD04CC828}"/>
              </a:ext>
            </a:extLst>
          </p:cNvPr>
          <p:cNvSpPr txBox="1"/>
          <p:nvPr/>
        </p:nvSpPr>
        <p:spPr>
          <a:xfrm>
            <a:off x="4120990" y="2222118"/>
            <a:ext cx="4491901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8000">
                <a:solidFill>
                  <a:srgbClr val="865B3E"/>
                </a:solidFill>
                <a:latin typeface="SVN-Poky's" panose="020B0606040200020203" pitchFamily="34" charset="0"/>
              </a:rPr>
              <a:t>Tìm hiểu bài</a:t>
            </a:r>
            <a:endParaRPr lang="zh-CN" altLang="en-US" sz="8000" dirty="0">
              <a:solidFill>
                <a:srgbClr val="865B3E"/>
              </a:solidFill>
              <a:latin typeface="SVN-Poky's" panose="020B0606040200020203" pitchFamily="34" charset="0"/>
            </a:endParaRPr>
          </a:p>
        </p:txBody>
      </p:sp>
      <p:pic>
        <p:nvPicPr>
          <p:cNvPr id="17" name="图片 18">
            <a:extLst>
              <a:ext uri="{FF2B5EF4-FFF2-40B4-BE49-F238E27FC236}">
                <a16:creationId xmlns="" xmlns:a16="http://schemas.microsoft.com/office/drawing/2014/main" id="{08186177-BE95-DD3C-75D4-DFF51D008D22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606" t="-1143" r="26891" b="81649"/>
          <a:stretch>
            <a:fillRect/>
          </a:stretch>
        </p:blipFill>
        <p:spPr>
          <a:xfrm>
            <a:off x="9418174" y="-61878"/>
            <a:ext cx="2346661" cy="979237"/>
          </a:xfrm>
          <a:prstGeom prst="rect">
            <a:avLst/>
          </a:prstGeom>
        </p:spPr>
      </p:pic>
      <p:sp>
        <p:nvSpPr>
          <p:cNvPr id="18" name="椭圆 21">
            <a:extLst>
              <a:ext uri="{FF2B5EF4-FFF2-40B4-BE49-F238E27FC236}">
                <a16:creationId xmlns="" xmlns:a16="http://schemas.microsoft.com/office/drawing/2014/main" id="{A2A9CAD2-36BD-0E05-ED98-26439DDCF2BE}"/>
              </a:ext>
            </a:extLst>
          </p:cNvPr>
          <p:cNvSpPr/>
          <p:nvPr/>
        </p:nvSpPr>
        <p:spPr>
          <a:xfrm>
            <a:off x="-409854" y="-345522"/>
            <a:ext cx="1183530" cy="1183530"/>
          </a:xfrm>
          <a:prstGeom prst="ellipse">
            <a:avLst/>
          </a:prstGeom>
          <a:solidFill>
            <a:srgbClr val="A5C0A4">
              <a:alpha val="4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22">
            <a:extLst>
              <a:ext uri="{FF2B5EF4-FFF2-40B4-BE49-F238E27FC236}">
                <a16:creationId xmlns="" xmlns:a16="http://schemas.microsoft.com/office/drawing/2014/main" id="{63C0EE7B-137E-505C-C202-C7BC0030E211}"/>
              </a:ext>
            </a:extLst>
          </p:cNvPr>
          <p:cNvSpPr/>
          <p:nvPr/>
        </p:nvSpPr>
        <p:spPr>
          <a:xfrm>
            <a:off x="181911" y="479246"/>
            <a:ext cx="717524" cy="717524"/>
          </a:xfrm>
          <a:prstGeom prst="ellipse">
            <a:avLst/>
          </a:prstGeom>
          <a:solidFill>
            <a:srgbClr val="F7E3AD">
              <a:alpha val="4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51828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Hộp Văn bản 6">
            <a:extLst>
              <a:ext uri="{FF2B5EF4-FFF2-40B4-BE49-F238E27FC236}">
                <a16:creationId xmlns="" xmlns:a16="http://schemas.microsoft.com/office/drawing/2014/main" id="{4E53B555-3F2B-30D1-70F3-7348BB5D5C27}"/>
              </a:ext>
            </a:extLst>
          </p:cNvPr>
          <p:cNvSpPr txBox="1"/>
          <p:nvPr/>
        </p:nvSpPr>
        <p:spPr>
          <a:xfrm>
            <a:off x="1940076" y="536089"/>
            <a:ext cx="41021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err="1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Mùa</a:t>
            </a:r>
            <a:r>
              <a:rPr lang="en-US" sz="3600" dirty="0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 </a:t>
            </a:r>
            <a:r>
              <a:rPr lang="en-US" sz="3600" dirty="0" err="1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thu</a:t>
            </a:r>
            <a:r>
              <a:rPr lang="en-US" sz="3600" dirty="0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 </a:t>
            </a:r>
            <a:r>
              <a:rPr lang="en-US" sz="3600" dirty="0" err="1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của</a:t>
            </a:r>
            <a:r>
              <a:rPr lang="en-US" sz="3600" dirty="0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 </a:t>
            </a:r>
            <a:r>
              <a:rPr lang="en-US" sz="3600" dirty="0" err="1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em</a:t>
            </a:r>
            <a:endParaRPr lang="en-US" sz="3600" dirty="0">
              <a:latin typeface="Calibri" panose="020F0502020204030204" pitchFamily="34" charset="0"/>
              <a:ea typeface="Arial-Rounded" panose="020B0500000000000000" pitchFamily="34" charset="0"/>
              <a:cs typeface="Calibri" panose="020F0502020204030204" pitchFamily="34" charset="0"/>
            </a:endParaRPr>
          </a:p>
          <a:p>
            <a:r>
              <a:rPr lang="en-US" sz="3600" dirty="0" err="1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Là</a:t>
            </a:r>
            <a:r>
              <a:rPr lang="en-US" sz="3600" dirty="0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 </a:t>
            </a:r>
            <a:r>
              <a:rPr lang="en-US" sz="3600" dirty="0" err="1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vàng</a:t>
            </a:r>
            <a:r>
              <a:rPr lang="en-US" sz="3600" dirty="0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 </a:t>
            </a:r>
            <a:r>
              <a:rPr lang="en-US" sz="3600" dirty="0" err="1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hoa</a:t>
            </a:r>
            <a:r>
              <a:rPr lang="en-US" sz="3600" dirty="0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 </a:t>
            </a:r>
            <a:r>
              <a:rPr lang="en-US" sz="3600" dirty="0" err="1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cúc</a:t>
            </a:r>
            <a:endParaRPr lang="en-US" sz="3600" dirty="0">
              <a:latin typeface="Calibri" panose="020F0502020204030204" pitchFamily="34" charset="0"/>
              <a:ea typeface="Arial-Rounded" panose="020B0500000000000000" pitchFamily="34" charset="0"/>
              <a:cs typeface="Calibri" panose="020F0502020204030204" pitchFamily="34" charset="0"/>
            </a:endParaRPr>
          </a:p>
          <a:p>
            <a:r>
              <a:rPr lang="en-US" sz="3600" dirty="0" err="1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Như</a:t>
            </a:r>
            <a:r>
              <a:rPr lang="en-US" sz="3600" dirty="0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 </a:t>
            </a:r>
            <a:r>
              <a:rPr lang="en-US" sz="3600" dirty="0" err="1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nghìn</a:t>
            </a:r>
            <a:r>
              <a:rPr lang="en-US" sz="3600" dirty="0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 con </a:t>
            </a:r>
            <a:r>
              <a:rPr lang="en-US" sz="3600" dirty="0" err="1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mắt</a:t>
            </a:r>
            <a:endParaRPr lang="en-US" sz="3600" dirty="0">
              <a:latin typeface="Calibri" panose="020F0502020204030204" pitchFamily="34" charset="0"/>
              <a:ea typeface="Arial-Rounded" panose="020B0500000000000000" pitchFamily="34" charset="0"/>
              <a:cs typeface="Calibri" panose="020F0502020204030204" pitchFamily="34" charset="0"/>
            </a:endParaRPr>
          </a:p>
          <a:p>
            <a:r>
              <a:rPr lang="en-US" sz="3600" dirty="0" err="1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Mở</a:t>
            </a:r>
            <a:r>
              <a:rPr lang="en-US" sz="3600" dirty="0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 </a:t>
            </a:r>
            <a:r>
              <a:rPr lang="en-US" sz="3600" dirty="0" err="1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nhìn</a:t>
            </a:r>
            <a:r>
              <a:rPr lang="en-US" sz="3600" dirty="0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 </a:t>
            </a:r>
            <a:r>
              <a:rPr lang="en-US" sz="3600" dirty="0" err="1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trời</a:t>
            </a:r>
            <a:r>
              <a:rPr lang="en-US" sz="3600" dirty="0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 </a:t>
            </a:r>
            <a:r>
              <a:rPr lang="en-US" sz="3600" dirty="0" err="1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êm</a:t>
            </a:r>
            <a:r>
              <a:rPr lang="en-US" sz="3600" dirty="0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.</a:t>
            </a:r>
          </a:p>
        </p:txBody>
      </p:sp>
      <p:sp>
        <p:nvSpPr>
          <p:cNvPr id="8" name="Hộp Văn bản 7">
            <a:extLst>
              <a:ext uri="{FF2B5EF4-FFF2-40B4-BE49-F238E27FC236}">
                <a16:creationId xmlns="" xmlns:a16="http://schemas.microsoft.com/office/drawing/2014/main" id="{249D5D94-818D-EEAE-2B96-83D76FED9800}"/>
              </a:ext>
            </a:extLst>
          </p:cNvPr>
          <p:cNvSpPr txBox="1"/>
          <p:nvPr/>
        </p:nvSpPr>
        <p:spPr>
          <a:xfrm>
            <a:off x="6409151" y="3616907"/>
            <a:ext cx="41021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err="1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Mùa</a:t>
            </a:r>
            <a:r>
              <a:rPr lang="en-US" sz="3600" dirty="0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 </a:t>
            </a:r>
            <a:r>
              <a:rPr lang="en-US" sz="3600" dirty="0" err="1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thu</a:t>
            </a:r>
            <a:r>
              <a:rPr lang="en-US" sz="3600" dirty="0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 </a:t>
            </a:r>
            <a:r>
              <a:rPr lang="en-US" sz="3600" dirty="0" err="1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của</a:t>
            </a:r>
            <a:r>
              <a:rPr lang="en-US" sz="3600" dirty="0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 </a:t>
            </a:r>
            <a:r>
              <a:rPr lang="en-US" sz="3600" dirty="0" err="1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em</a:t>
            </a:r>
            <a:endParaRPr lang="en-US" sz="3600" dirty="0">
              <a:latin typeface="Calibri" panose="020F0502020204030204" pitchFamily="34" charset="0"/>
              <a:ea typeface="Arial-Rounded" panose="020B0500000000000000" pitchFamily="34" charset="0"/>
              <a:cs typeface="Calibri" panose="020F0502020204030204" pitchFamily="34" charset="0"/>
            </a:endParaRPr>
          </a:p>
          <a:p>
            <a:r>
              <a:rPr lang="en-US" sz="3600" dirty="0" err="1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Là</a:t>
            </a:r>
            <a:r>
              <a:rPr lang="en-US" sz="3600" dirty="0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 </a:t>
            </a:r>
            <a:r>
              <a:rPr lang="en-US" sz="3600" dirty="0" err="1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xanh</a:t>
            </a:r>
            <a:r>
              <a:rPr lang="en-US" sz="3600" dirty="0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 </a:t>
            </a:r>
            <a:r>
              <a:rPr lang="en-US" sz="3600" dirty="0" err="1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cốm</a:t>
            </a:r>
            <a:r>
              <a:rPr lang="en-US" sz="3600" dirty="0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 </a:t>
            </a:r>
            <a:r>
              <a:rPr lang="en-US" sz="3600" dirty="0" err="1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mới</a:t>
            </a:r>
            <a:endParaRPr lang="en-US" sz="3600" dirty="0">
              <a:latin typeface="Calibri" panose="020F0502020204030204" pitchFamily="34" charset="0"/>
              <a:ea typeface="Arial-Rounded" panose="020B0500000000000000" pitchFamily="34" charset="0"/>
              <a:cs typeface="Calibri" panose="020F0502020204030204" pitchFamily="34" charset="0"/>
            </a:endParaRPr>
          </a:p>
          <a:p>
            <a:r>
              <a:rPr lang="en-US" sz="3600" dirty="0" err="1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Mùi</a:t>
            </a:r>
            <a:r>
              <a:rPr lang="en-US" sz="3600" dirty="0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 </a:t>
            </a:r>
            <a:r>
              <a:rPr lang="en-US" sz="3600" dirty="0" err="1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hương</a:t>
            </a:r>
            <a:r>
              <a:rPr lang="en-US" sz="3600" dirty="0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 </a:t>
            </a:r>
            <a:r>
              <a:rPr lang="en-US" sz="3600" dirty="0" err="1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như</a:t>
            </a:r>
            <a:r>
              <a:rPr lang="en-US" sz="3600" dirty="0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 </a:t>
            </a:r>
            <a:r>
              <a:rPr lang="en-US" sz="3600" dirty="0" err="1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gợi</a:t>
            </a:r>
            <a:endParaRPr lang="en-US" sz="3600" dirty="0">
              <a:latin typeface="Calibri" panose="020F0502020204030204" pitchFamily="34" charset="0"/>
              <a:ea typeface="Arial-Rounded" panose="020B0500000000000000" pitchFamily="34" charset="0"/>
              <a:cs typeface="Calibri" panose="020F0502020204030204" pitchFamily="34" charset="0"/>
            </a:endParaRPr>
          </a:p>
          <a:p>
            <a:r>
              <a:rPr lang="en-US" sz="3600" dirty="0" err="1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Từ</a:t>
            </a:r>
            <a:r>
              <a:rPr lang="en-US" sz="3600" dirty="0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 </a:t>
            </a:r>
            <a:r>
              <a:rPr lang="en-US" sz="3600" dirty="0" err="1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màu</a:t>
            </a:r>
            <a:r>
              <a:rPr lang="en-US" sz="3600" dirty="0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 </a:t>
            </a:r>
            <a:r>
              <a:rPr lang="en-US" sz="3600" dirty="0" err="1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lá</a:t>
            </a:r>
            <a:r>
              <a:rPr lang="en-US" sz="3600" dirty="0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 </a:t>
            </a:r>
            <a:r>
              <a:rPr lang="en-US" sz="3600" dirty="0" err="1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sen.</a:t>
            </a:r>
            <a:endParaRPr lang="en-US" sz="3600" dirty="0">
              <a:latin typeface="Calibri" panose="020F0502020204030204" pitchFamily="34" charset="0"/>
              <a:ea typeface="Arial-Rounded" panose="020B0500000000000000" pitchFamily="34" charset="0"/>
              <a:cs typeface="Calibri" panose="020F0502020204030204" pitchFamily="34" charset="0"/>
            </a:endParaRPr>
          </a:p>
        </p:txBody>
      </p:sp>
      <p:pic>
        <p:nvPicPr>
          <p:cNvPr id="2" name="Đồ họa 16" descr="Badge 1 outline">
            <a:extLst>
              <a:ext uri="{FF2B5EF4-FFF2-40B4-BE49-F238E27FC236}">
                <a16:creationId xmlns="" xmlns:a16="http://schemas.microsoft.com/office/drawing/2014/main" id="{74A0B229-D536-8737-E681-6FE1607DD75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359308" y="536089"/>
            <a:ext cx="614131" cy="614131"/>
          </a:xfrm>
          <a:prstGeom prst="rect">
            <a:avLst/>
          </a:prstGeom>
        </p:spPr>
      </p:pic>
      <p:pic>
        <p:nvPicPr>
          <p:cNvPr id="3" name="Đồ họa 18" descr="Badge outline">
            <a:extLst>
              <a:ext uri="{FF2B5EF4-FFF2-40B4-BE49-F238E27FC236}">
                <a16:creationId xmlns="" xmlns:a16="http://schemas.microsoft.com/office/drawing/2014/main" id="{91694E89-BDC2-9860-7791-C388375BE5F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848845" y="3720004"/>
            <a:ext cx="614131" cy="614131"/>
          </a:xfrm>
          <a:prstGeom prst="rect">
            <a:avLst/>
          </a:prstGeom>
        </p:spPr>
      </p:pic>
      <p:sp>
        <p:nvSpPr>
          <p:cNvPr id="15" name="Hộp Văn bản 6">
            <a:extLst>
              <a:ext uri="{FF2B5EF4-FFF2-40B4-BE49-F238E27FC236}">
                <a16:creationId xmlns="" xmlns:a16="http://schemas.microsoft.com/office/drawing/2014/main" id="{9D879E62-2489-3F76-B29A-0F6C7BA0059A}"/>
              </a:ext>
            </a:extLst>
          </p:cNvPr>
          <p:cNvSpPr txBox="1"/>
          <p:nvPr/>
        </p:nvSpPr>
        <p:spPr>
          <a:xfrm>
            <a:off x="1940076" y="533588"/>
            <a:ext cx="41021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err="1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Mùa</a:t>
            </a:r>
            <a:r>
              <a:rPr lang="en-US" sz="3600" dirty="0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 </a:t>
            </a:r>
            <a:r>
              <a:rPr lang="en-US" sz="3600" dirty="0" err="1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thu</a:t>
            </a:r>
            <a:r>
              <a:rPr lang="en-US" sz="3600" dirty="0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 </a:t>
            </a:r>
            <a:r>
              <a:rPr lang="en-US" sz="3600" dirty="0" err="1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của</a:t>
            </a:r>
            <a:r>
              <a:rPr lang="en-US" sz="3600" dirty="0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 </a:t>
            </a:r>
            <a:r>
              <a:rPr lang="en-US" sz="3600" dirty="0" err="1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em</a:t>
            </a:r>
            <a:endParaRPr lang="en-US" sz="3600" dirty="0">
              <a:latin typeface="Calibri" panose="020F0502020204030204" pitchFamily="34" charset="0"/>
              <a:ea typeface="Arial-Rounded" panose="020B0500000000000000" pitchFamily="34" charset="0"/>
              <a:cs typeface="Calibri" panose="020F0502020204030204" pitchFamily="34" charset="0"/>
            </a:endParaRPr>
          </a:p>
          <a:p>
            <a:r>
              <a:rPr lang="en-US" sz="3600" dirty="0" err="1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Là</a:t>
            </a:r>
            <a:r>
              <a:rPr lang="en-US" sz="3600" dirty="0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vàng</a:t>
            </a:r>
            <a:r>
              <a:rPr lang="en-US" sz="3600" dirty="0">
                <a:solidFill>
                  <a:srgbClr val="FF0000"/>
                </a:solidFill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hoa</a:t>
            </a:r>
            <a:r>
              <a:rPr lang="en-US" sz="3600" dirty="0">
                <a:solidFill>
                  <a:srgbClr val="FF0000"/>
                </a:solidFill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cúc</a:t>
            </a:r>
            <a:endParaRPr lang="en-US" sz="3600" dirty="0">
              <a:solidFill>
                <a:srgbClr val="FF0000"/>
              </a:solidFill>
              <a:latin typeface="Calibri" panose="020F0502020204030204" pitchFamily="34" charset="0"/>
              <a:ea typeface="Arial-Rounded" panose="020B0500000000000000" pitchFamily="34" charset="0"/>
              <a:cs typeface="Calibri" panose="020F0502020204030204" pitchFamily="34" charset="0"/>
            </a:endParaRPr>
          </a:p>
          <a:p>
            <a:r>
              <a:rPr lang="en-US" sz="3600" dirty="0" err="1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Như</a:t>
            </a:r>
            <a:r>
              <a:rPr lang="en-US" sz="3600" dirty="0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 </a:t>
            </a:r>
            <a:r>
              <a:rPr lang="en-US" sz="3600" dirty="0" err="1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nghìn</a:t>
            </a:r>
            <a:r>
              <a:rPr lang="en-US" sz="3600" dirty="0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 con </a:t>
            </a:r>
            <a:r>
              <a:rPr lang="en-US" sz="3600" dirty="0" err="1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mắt</a:t>
            </a:r>
            <a:endParaRPr lang="en-US" sz="3600" dirty="0">
              <a:latin typeface="Calibri" panose="020F0502020204030204" pitchFamily="34" charset="0"/>
              <a:ea typeface="Arial-Rounded" panose="020B0500000000000000" pitchFamily="34" charset="0"/>
              <a:cs typeface="Calibri" panose="020F0502020204030204" pitchFamily="34" charset="0"/>
            </a:endParaRPr>
          </a:p>
          <a:p>
            <a:r>
              <a:rPr lang="en-US" sz="3600" dirty="0" err="1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Mở</a:t>
            </a:r>
            <a:r>
              <a:rPr lang="en-US" sz="3600" dirty="0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 </a:t>
            </a:r>
            <a:r>
              <a:rPr lang="en-US" sz="3600" dirty="0" err="1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nhìn</a:t>
            </a:r>
            <a:r>
              <a:rPr lang="en-US" sz="3600" dirty="0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 </a:t>
            </a:r>
            <a:r>
              <a:rPr lang="en-US" sz="3600" dirty="0" err="1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trời</a:t>
            </a:r>
            <a:r>
              <a:rPr lang="en-US" sz="3600" dirty="0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 </a:t>
            </a:r>
            <a:r>
              <a:rPr lang="en-US" sz="3600" dirty="0" err="1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êm</a:t>
            </a:r>
            <a:r>
              <a:rPr lang="en-US" sz="3600" dirty="0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.</a:t>
            </a:r>
          </a:p>
        </p:txBody>
      </p:sp>
      <p:sp>
        <p:nvSpPr>
          <p:cNvPr id="19" name="Hộp Văn bản 7">
            <a:extLst>
              <a:ext uri="{FF2B5EF4-FFF2-40B4-BE49-F238E27FC236}">
                <a16:creationId xmlns="" xmlns:a16="http://schemas.microsoft.com/office/drawing/2014/main" id="{CF54E23C-4E9E-3101-86EC-602187BAEF5E}"/>
              </a:ext>
            </a:extLst>
          </p:cNvPr>
          <p:cNvSpPr txBox="1"/>
          <p:nvPr/>
        </p:nvSpPr>
        <p:spPr>
          <a:xfrm>
            <a:off x="6409151" y="3616643"/>
            <a:ext cx="41021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err="1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Mùa</a:t>
            </a:r>
            <a:r>
              <a:rPr lang="en-US" sz="3600" dirty="0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 </a:t>
            </a:r>
            <a:r>
              <a:rPr lang="en-US" sz="3600" dirty="0" err="1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thu</a:t>
            </a:r>
            <a:r>
              <a:rPr lang="en-US" sz="3600" dirty="0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 </a:t>
            </a:r>
            <a:r>
              <a:rPr lang="en-US" sz="3600" dirty="0" err="1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của</a:t>
            </a:r>
            <a:r>
              <a:rPr lang="en-US" sz="3600" dirty="0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 </a:t>
            </a:r>
            <a:r>
              <a:rPr lang="en-US" sz="3600" dirty="0" err="1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em</a:t>
            </a:r>
            <a:endParaRPr lang="en-US" sz="3600" dirty="0">
              <a:latin typeface="Calibri" panose="020F0502020204030204" pitchFamily="34" charset="0"/>
              <a:ea typeface="Arial-Rounded" panose="020B0500000000000000" pitchFamily="34" charset="0"/>
              <a:cs typeface="Calibri" panose="020F0502020204030204" pitchFamily="34" charset="0"/>
            </a:endParaRPr>
          </a:p>
          <a:p>
            <a:r>
              <a:rPr lang="en-US" sz="3600" dirty="0" err="1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Là</a:t>
            </a:r>
            <a:r>
              <a:rPr lang="en-US" sz="3600" dirty="0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xanh</a:t>
            </a:r>
            <a:r>
              <a:rPr lang="en-US" sz="3600" dirty="0">
                <a:solidFill>
                  <a:srgbClr val="FF0000"/>
                </a:solidFill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cốm</a:t>
            </a:r>
            <a:r>
              <a:rPr lang="en-US" sz="3600" dirty="0">
                <a:solidFill>
                  <a:srgbClr val="FF0000"/>
                </a:solidFill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mới</a:t>
            </a:r>
            <a:endParaRPr lang="en-US" sz="3600" dirty="0">
              <a:solidFill>
                <a:srgbClr val="FF0000"/>
              </a:solidFill>
              <a:latin typeface="Calibri" panose="020F0502020204030204" pitchFamily="34" charset="0"/>
              <a:ea typeface="Arial-Rounded" panose="020B0500000000000000" pitchFamily="34" charset="0"/>
              <a:cs typeface="Calibri" panose="020F0502020204030204" pitchFamily="34" charset="0"/>
            </a:endParaRPr>
          </a:p>
          <a:p>
            <a:r>
              <a:rPr lang="en-US" sz="3600" dirty="0" err="1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Mùi</a:t>
            </a:r>
            <a:r>
              <a:rPr lang="en-US" sz="3600" dirty="0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 </a:t>
            </a:r>
            <a:r>
              <a:rPr lang="en-US" sz="3600" dirty="0" err="1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hương</a:t>
            </a:r>
            <a:r>
              <a:rPr lang="en-US" sz="3600" dirty="0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 </a:t>
            </a:r>
            <a:r>
              <a:rPr lang="en-US" sz="3600" dirty="0" err="1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như</a:t>
            </a:r>
            <a:r>
              <a:rPr lang="en-US" sz="3600" dirty="0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 </a:t>
            </a:r>
            <a:r>
              <a:rPr lang="en-US" sz="3600" dirty="0" err="1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gợi</a:t>
            </a:r>
            <a:endParaRPr lang="en-US" sz="3600" dirty="0">
              <a:latin typeface="Calibri" panose="020F0502020204030204" pitchFamily="34" charset="0"/>
              <a:ea typeface="Arial-Rounded" panose="020B0500000000000000" pitchFamily="34" charset="0"/>
              <a:cs typeface="Calibri" panose="020F0502020204030204" pitchFamily="34" charset="0"/>
            </a:endParaRPr>
          </a:p>
          <a:p>
            <a:r>
              <a:rPr lang="en-US" sz="3600" dirty="0" err="1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Từ</a:t>
            </a:r>
            <a:r>
              <a:rPr lang="en-US" sz="3600" dirty="0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 </a:t>
            </a:r>
            <a:r>
              <a:rPr lang="en-US" sz="3600" dirty="0" err="1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màu</a:t>
            </a:r>
            <a:r>
              <a:rPr lang="en-US" sz="3600" dirty="0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 </a:t>
            </a:r>
            <a:r>
              <a:rPr lang="en-US" sz="3600" dirty="0" err="1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lá</a:t>
            </a:r>
            <a:r>
              <a:rPr lang="en-US" sz="3600" dirty="0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 </a:t>
            </a:r>
            <a:r>
              <a:rPr lang="en-US" sz="3600" dirty="0" err="1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sen.</a:t>
            </a:r>
            <a:endParaRPr lang="en-US" sz="3600" dirty="0">
              <a:latin typeface="Calibri" panose="020F0502020204030204" pitchFamily="34" charset="0"/>
              <a:ea typeface="Arial-Rounded" panose="020B0500000000000000" pitchFamily="34" charset="0"/>
              <a:cs typeface="Calibri" panose="020F0502020204030204" pitchFamily="34" charset="0"/>
            </a:endParaRPr>
          </a:p>
        </p:txBody>
      </p:sp>
      <p:pic>
        <p:nvPicPr>
          <p:cNvPr id="20" name="Picture 2" descr="Cúc hoa vàng – Lợi khí huyết, giúp trẻ lâu">
            <a:extLst>
              <a:ext uri="{FF2B5EF4-FFF2-40B4-BE49-F238E27FC236}">
                <a16:creationId xmlns="" xmlns:a16="http://schemas.microsoft.com/office/drawing/2014/main" id="{B4E3FB97-C215-7625-1910-75D400AF295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9151" y="533588"/>
            <a:ext cx="3051079" cy="2287019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21" name="Picture 20">
            <a:extLst>
              <a:ext uri="{FF2B5EF4-FFF2-40B4-BE49-F238E27FC236}">
                <a16:creationId xmlns="" xmlns:a16="http://schemas.microsoft.com/office/drawing/2014/main" id="{F4DDC48A-1047-955E-C54D-EEB01295521E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07" r="17487"/>
          <a:stretch/>
        </p:blipFill>
        <p:spPr>
          <a:xfrm rot="243239">
            <a:off x="1950474" y="3505444"/>
            <a:ext cx="3227511" cy="230832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grpSp>
        <p:nvGrpSpPr>
          <p:cNvPr id="44" name="Group 43">
            <a:extLst>
              <a:ext uri="{FF2B5EF4-FFF2-40B4-BE49-F238E27FC236}">
                <a16:creationId xmlns="" xmlns:a16="http://schemas.microsoft.com/office/drawing/2014/main" id="{A9BE4261-2DDE-E8C5-823E-38237E12848A}"/>
              </a:ext>
            </a:extLst>
          </p:cNvPr>
          <p:cNvGrpSpPr/>
          <p:nvPr/>
        </p:nvGrpSpPr>
        <p:grpSpPr>
          <a:xfrm rot="630551">
            <a:off x="6076978" y="159266"/>
            <a:ext cx="4313073" cy="3035662"/>
            <a:chOff x="6303664" y="159266"/>
            <a:chExt cx="4313073" cy="3035662"/>
          </a:xfrm>
        </p:grpSpPr>
        <p:pic>
          <p:nvPicPr>
            <p:cNvPr id="24" name="Picture 23">
              <a:extLst>
                <a:ext uri="{FF2B5EF4-FFF2-40B4-BE49-F238E27FC236}">
                  <a16:creationId xmlns="" xmlns:a16="http://schemas.microsoft.com/office/drawing/2014/main" id="{03771555-3E0F-940D-F809-3B51C70A574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ackgroundRemoval t="6383" b="89894" l="6383" r="94858">
                          <a14:foregroundMark x1="25709" y1="38475" x2="25709" y2="38475"/>
                          <a14:foregroundMark x1="31560" y1="26773" x2="31560" y2="26773"/>
                          <a14:backgroundMark x1="21809" y1="28014" x2="21809" y2="28014"/>
                          <a14:backgroundMark x1="21809" y1="32092" x2="21809" y2="32092"/>
                          <a14:backgroundMark x1="21277" y1="33688" x2="21277" y2="34574"/>
                          <a14:backgroundMark x1="28546" y1="35993" x2="28546" y2="35993"/>
                          <a14:backgroundMark x1="23227" y1="38121" x2="23227" y2="38121"/>
                          <a14:backgroundMark x1="24291" y1="24291" x2="24291" y2="24291"/>
                          <a14:backgroundMark x1="28014" y1="25709" x2="28014" y2="25709"/>
                          <a14:backgroundMark x1="17730" y1="38652" x2="17730" y2="38652"/>
                          <a14:backgroundMark x1="15780" y1="31206" x2="15780" y2="31206"/>
                          <a14:backgroundMark x1="16135" y1="36170" x2="16135" y2="36170"/>
                          <a14:backgroundMark x1="17730" y1="40071" x2="17730" y2="40071"/>
                          <a14:backgroundMark x1="33688" y1="29255" x2="33688" y2="29255"/>
                          <a14:backgroundMark x1="34397" y1="31028" x2="34397" y2="31028"/>
                          <a14:backgroundMark x1="26241" y1="24823" x2="26241" y2="24823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9422" t="22510" b="13739"/>
            <a:stretch/>
          </p:blipFill>
          <p:spPr>
            <a:xfrm rot="615905">
              <a:off x="6303664" y="159266"/>
              <a:ext cx="4313073" cy="3035662"/>
            </a:xfrm>
            <a:prstGeom prst="rect">
              <a:avLst/>
            </a:prstGeom>
          </p:spPr>
        </p:pic>
        <p:sp>
          <p:nvSpPr>
            <p:cNvPr id="43" name="TextBox 42">
              <a:extLst>
                <a:ext uri="{FF2B5EF4-FFF2-40B4-BE49-F238E27FC236}">
                  <a16:creationId xmlns="" xmlns:a16="http://schemas.microsoft.com/office/drawing/2014/main" id="{ED6DA846-F128-245E-0F06-ED568075A16C}"/>
                </a:ext>
              </a:extLst>
            </p:cNvPr>
            <p:cNvSpPr txBox="1"/>
            <p:nvPr/>
          </p:nvSpPr>
          <p:spPr>
            <a:xfrm>
              <a:off x="6816049" y="1014237"/>
              <a:ext cx="3224822" cy="12926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600" dirty="0">
                  <a:latin typeface="Calibri" panose="020F0502020204030204" pitchFamily="34" charset="0"/>
                  <a:cs typeface="Calibri" panose="020F0502020204030204" pitchFamily="34" charset="0"/>
                </a:rPr>
                <a:t>   </a:t>
              </a:r>
              <a:r>
                <a:rPr lang="en-US" sz="2600" dirty="0" err="1">
                  <a:latin typeface="Calibri" panose="020F0502020204030204" pitchFamily="34" charset="0"/>
                  <a:cs typeface="Calibri" panose="020F0502020204030204" pitchFamily="34" charset="0"/>
                </a:rPr>
                <a:t>Những</a:t>
              </a:r>
              <a:r>
                <a:rPr lang="en-US" sz="2600" dirty="0"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lang="en-US" sz="2600" dirty="0" err="1">
                  <a:latin typeface="Calibri" panose="020F0502020204030204" pitchFamily="34" charset="0"/>
                  <a:cs typeface="Calibri" panose="020F0502020204030204" pitchFamily="34" charset="0"/>
                </a:rPr>
                <a:t>màu</a:t>
              </a:r>
              <a:r>
                <a:rPr lang="en-US" sz="2600" dirty="0"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lang="en-US" sz="2600" dirty="0" err="1">
                  <a:latin typeface="Calibri" panose="020F0502020204030204" pitchFamily="34" charset="0"/>
                  <a:cs typeface="Calibri" panose="020F0502020204030204" pitchFamily="34" charset="0"/>
                </a:rPr>
                <a:t>sắc</a:t>
              </a:r>
              <a:r>
                <a:rPr lang="en-US" sz="2600" dirty="0"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lang="en-US" sz="2600" dirty="0" err="1">
                  <a:latin typeface="Calibri" panose="020F0502020204030204" pitchFamily="34" charset="0"/>
                  <a:cs typeface="Calibri" panose="020F0502020204030204" pitchFamily="34" charset="0"/>
                </a:rPr>
                <a:t>nào</a:t>
              </a:r>
              <a:r>
                <a:rPr lang="en-US" sz="2600" dirty="0"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lang="en-US" sz="2600" dirty="0" err="1">
                  <a:latin typeface="Calibri" panose="020F0502020204030204" pitchFamily="34" charset="0"/>
                  <a:cs typeface="Calibri" panose="020F0502020204030204" pitchFamily="34" charset="0"/>
                </a:rPr>
                <a:t>được</a:t>
              </a:r>
              <a:r>
                <a:rPr lang="en-US" sz="2600" dirty="0"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lang="en-US" sz="2600" dirty="0" err="1">
                  <a:latin typeface="Calibri" panose="020F0502020204030204" pitchFamily="34" charset="0"/>
                  <a:cs typeface="Calibri" panose="020F0502020204030204" pitchFamily="34" charset="0"/>
                </a:rPr>
                <a:t>tả</a:t>
              </a:r>
              <a:r>
                <a:rPr lang="en-US" sz="2600" dirty="0"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lang="en-US" sz="2600" dirty="0" err="1">
                  <a:latin typeface="Calibri" panose="020F0502020204030204" pitchFamily="34" charset="0"/>
                  <a:cs typeface="Calibri" panose="020F0502020204030204" pitchFamily="34" charset="0"/>
                </a:rPr>
                <a:t>trong</a:t>
              </a:r>
              <a:r>
                <a:rPr lang="en-US" sz="2600" dirty="0"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lang="en-US" sz="2600" dirty="0" err="1">
                  <a:latin typeface="Calibri" panose="020F0502020204030204" pitchFamily="34" charset="0"/>
                  <a:cs typeface="Calibri" panose="020F0502020204030204" pitchFamily="34" charset="0"/>
                </a:rPr>
                <a:t>bài</a:t>
              </a:r>
              <a:r>
                <a:rPr lang="en-US" sz="2600" dirty="0"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lang="en-US" sz="2600" dirty="0" err="1">
                  <a:latin typeface="Calibri" panose="020F0502020204030204" pitchFamily="34" charset="0"/>
                  <a:cs typeface="Calibri" panose="020F0502020204030204" pitchFamily="34" charset="0"/>
                </a:rPr>
                <a:t>thơ</a:t>
              </a:r>
              <a:r>
                <a:rPr lang="en-US" sz="2600" dirty="0"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lang="en-US" sz="2600" dirty="0" err="1">
                  <a:latin typeface="Calibri" panose="020F0502020204030204" pitchFamily="34" charset="0"/>
                  <a:cs typeface="Calibri" panose="020F0502020204030204" pitchFamily="34" charset="0"/>
                </a:rPr>
                <a:t>gắn</a:t>
              </a:r>
              <a:r>
                <a:rPr lang="en-US" sz="2600" dirty="0"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lang="en-US" sz="2600" dirty="0" err="1">
                  <a:latin typeface="Calibri" panose="020F0502020204030204" pitchFamily="34" charset="0"/>
                  <a:cs typeface="Calibri" panose="020F0502020204030204" pitchFamily="34" charset="0"/>
                </a:rPr>
                <a:t>với</a:t>
              </a:r>
              <a:r>
                <a:rPr lang="en-US" sz="2600" dirty="0"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lang="en-US" sz="2600" dirty="0" err="1">
                  <a:latin typeface="Calibri" panose="020F0502020204030204" pitchFamily="34" charset="0"/>
                  <a:cs typeface="Calibri" panose="020F0502020204030204" pitchFamily="34" charset="0"/>
                </a:rPr>
                <a:t>mùa</a:t>
              </a:r>
              <a:r>
                <a:rPr lang="en-US" sz="2600" dirty="0"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lang="en-US" sz="2600" dirty="0" err="1">
                  <a:latin typeface="Calibri" panose="020F0502020204030204" pitchFamily="34" charset="0"/>
                  <a:cs typeface="Calibri" panose="020F0502020204030204" pitchFamily="34" charset="0"/>
                </a:rPr>
                <a:t>thu</a:t>
              </a:r>
              <a:r>
                <a:rPr lang="en-US" sz="2600" dirty="0">
                  <a:latin typeface="Calibri" panose="020F0502020204030204" pitchFamily="34" charset="0"/>
                  <a:cs typeface="Calibri" panose="020F0502020204030204" pitchFamily="34" charset="0"/>
                </a:rPr>
                <a:t>?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9549030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="" xmlns:a16="http://schemas.microsoft.com/office/drawing/2014/main" id="{060A2B71-852D-F8C9-8991-B49A9BFD97C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3905" y="395056"/>
            <a:ext cx="4829718" cy="31768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4">
            <a:extLst>
              <a:ext uri="{FF2B5EF4-FFF2-40B4-BE49-F238E27FC236}">
                <a16:creationId xmlns="" xmlns:a16="http://schemas.microsoft.com/office/drawing/2014/main" id="{F7274CCA-C5AD-FA03-E879-7E97CD2DD61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8378" y="2087065"/>
            <a:ext cx="4485372" cy="29859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A160D7FF-E86D-1FD3-DEEB-2E1184B0D757}"/>
              </a:ext>
            </a:extLst>
          </p:cNvPr>
          <p:cNvSpPr txBox="1"/>
          <p:nvPr/>
        </p:nvSpPr>
        <p:spPr>
          <a:xfrm>
            <a:off x="1716066" y="3705313"/>
            <a:ext cx="424632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err="1">
                <a:latin typeface="Calibri" panose="020F0502020204030204" pitchFamily="34" charset="0"/>
                <a:cs typeface="Calibri" panose="020F0502020204030204" pitchFamily="34" charset="0"/>
              </a:rPr>
              <a:t>Màu</a:t>
            </a:r>
            <a:r>
              <a:rPr lang="en-US" sz="28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800" dirty="0" err="1">
                <a:latin typeface="Calibri" panose="020F0502020204030204" pitchFamily="34" charset="0"/>
                <a:cs typeface="Calibri" panose="020F0502020204030204" pitchFamily="34" charset="0"/>
              </a:rPr>
              <a:t>xanh</a:t>
            </a:r>
            <a:r>
              <a:rPr lang="en-US" sz="28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800" dirty="0" err="1">
                <a:latin typeface="Calibri" panose="020F0502020204030204" pitchFamily="34" charset="0"/>
                <a:cs typeface="Calibri" panose="020F0502020204030204" pitchFamily="34" charset="0"/>
              </a:rPr>
              <a:t>của</a:t>
            </a:r>
            <a:r>
              <a:rPr lang="en-US" sz="28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800" dirty="0" err="1">
                <a:latin typeface="Calibri" panose="020F0502020204030204" pitchFamily="34" charset="0"/>
                <a:cs typeface="Calibri" panose="020F0502020204030204" pitchFamily="34" charset="0"/>
              </a:rPr>
              <a:t>bầu</a:t>
            </a:r>
            <a:r>
              <a:rPr lang="en-US" sz="28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800" dirty="0" err="1">
                <a:latin typeface="Calibri" panose="020F0502020204030204" pitchFamily="34" charset="0"/>
                <a:cs typeface="Calibri" panose="020F0502020204030204" pitchFamily="34" charset="0"/>
              </a:rPr>
              <a:t>trời</a:t>
            </a:r>
            <a:endParaRPr lang="en-US" sz="28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FEA3C3C6-CB5D-A1BB-9B77-89216120AF5B}"/>
              </a:ext>
            </a:extLst>
          </p:cNvPr>
          <p:cNvSpPr txBox="1"/>
          <p:nvPr/>
        </p:nvSpPr>
        <p:spPr>
          <a:xfrm>
            <a:off x="7204553" y="5073041"/>
            <a:ext cx="316699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err="1">
                <a:latin typeface="Calibri" panose="020F0502020204030204" pitchFamily="34" charset="0"/>
                <a:cs typeface="Calibri" panose="020F0502020204030204" pitchFamily="34" charset="0"/>
              </a:rPr>
              <a:t>Màu</a:t>
            </a:r>
            <a:r>
              <a:rPr lang="en-US" sz="28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800" dirty="0" err="1">
                <a:latin typeface="Calibri" panose="020F0502020204030204" pitchFamily="34" charset="0"/>
                <a:cs typeface="Calibri" panose="020F0502020204030204" pitchFamily="34" charset="0"/>
              </a:rPr>
              <a:t>đỏ</a:t>
            </a:r>
            <a:r>
              <a:rPr lang="en-US" sz="28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800" dirty="0" err="1">
                <a:latin typeface="Calibri" panose="020F0502020204030204" pitchFamily="34" charset="0"/>
                <a:cs typeface="Calibri" panose="020F0502020204030204" pitchFamily="34" charset="0"/>
              </a:rPr>
              <a:t>của</a:t>
            </a:r>
            <a:r>
              <a:rPr lang="en-US" sz="28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800" dirty="0" err="1">
                <a:latin typeface="Calibri" panose="020F0502020204030204" pitchFamily="34" charset="0"/>
                <a:cs typeface="Calibri" panose="020F0502020204030204" pitchFamily="34" charset="0"/>
              </a:rPr>
              <a:t>lá</a:t>
            </a:r>
            <a:r>
              <a:rPr lang="en-US" sz="28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800" dirty="0" err="1">
                <a:latin typeface="Calibri" panose="020F0502020204030204" pitchFamily="34" charset="0"/>
                <a:cs typeface="Calibri" panose="020F0502020204030204" pitchFamily="34" charset="0"/>
              </a:rPr>
              <a:t>bàng</a:t>
            </a:r>
            <a:endParaRPr lang="en-US" sz="28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341893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ộp Văn bản 8">
            <a:extLst>
              <a:ext uri="{FF2B5EF4-FFF2-40B4-BE49-F238E27FC236}">
                <a16:creationId xmlns="" xmlns:a16="http://schemas.microsoft.com/office/drawing/2014/main" id="{23062F77-3DCE-2291-4BFB-9E05DD814D5F}"/>
              </a:ext>
            </a:extLst>
          </p:cNvPr>
          <p:cNvSpPr txBox="1"/>
          <p:nvPr/>
        </p:nvSpPr>
        <p:spPr>
          <a:xfrm>
            <a:off x="1908828" y="3429000"/>
            <a:ext cx="5106067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err="1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Mùa</a:t>
            </a:r>
            <a:r>
              <a:rPr lang="en-US" sz="3600" dirty="0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 </a:t>
            </a:r>
            <a:r>
              <a:rPr lang="en-US" sz="3600" dirty="0" err="1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thu</a:t>
            </a:r>
            <a:r>
              <a:rPr lang="en-US" sz="3600" dirty="0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 </a:t>
            </a:r>
            <a:r>
              <a:rPr lang="en-US" sz="3600" dirty="0" err="1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của</a:t>
            </a:r>
            <a:r>
              <a:rPr lang="en-US" sz="3600" dirty="0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 </a:t>
            </a:r>
            <a:r>
              <a:rPr lang="en-US" sz="3600" dirty="0" err="1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em</a:t>
            </a:r>
            <a:endParaRPr lang="en-US" sz="3600" dirty="0">
              <a:latin typeface="Calibri" panose="020F0502020204030204" pitchFamily="34" charset="0"/>
              <a:ea typeface="Arial-Rounded" panose="020B0500000000000000" pitchFamily="34" charset="0"/>
              <a:cs typeface="Calibri" panose="020F0502020204030204" pitchFamily="34" charset="0"/>
            </a:endParaRPr>
          </a:p>
          <a:p>
            <a:r>
              <a:rPr lang="en-US" sz="3600" dirty="0" err="1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Rước</a:t>
            </a:r>
            <a:r>
              <a:rPr lang="en-US" sz="3600" dirty="0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 </a:t>
            </a:r>
            <a:r>
              <a:rPr lang="en-US" sz="3600" dirty="0" err="1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đèn</a:t>
            </a:r>
            <a:r>
              <a:rPr lang="en-US" sz="3600" dirty="0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 </a:t>
            </a:r>
            <a:r>
              <a:rPr lang="en-US" sz="3600" dirty="0" err="1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họp</a:t>
            </a:r>
            <a:r>
              <a:rPr lang="en-US" sz="3600" dirty="0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 </a:t>
            </a:r>
            <a:r>
              <a:rPr lang="en-US" sz="3600" dirty="0" err="1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bạn</a:t>
            </a:r>
            <a:endParaRPr lang="en-US" sz="3600" dirty="0">
              <a:latin typeface="Calibri" panose="020F0502020204030204" pitchFamily="34" charset="0"/>
              <a:ea typeface="Arial-Rounded" panose="020B0500000000000000" pitchFamily="34" charset="0"/>
              <a:cs typeface="Calibri" panose="020F0502020204030204" pitchFamily="34" charset="0"/>
            </a:endParaRPr>
          </a:p>
          <a:p>
            <a:r>
              <a:rPr lang="en-US" sz="3600" dirty="0" err="1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Hội</a:t>
            </a:r>
            <a:r>
              <a:rPr lang="en-US" sz="3600" dirty="0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 </a:t>
            </a:r>
            <a:r>
              <a:rPr lang="en-US" sz="3600" dirty="0" err="1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rằm</a:t>
            </a:r>
            <a:r>
              <a:rPr lang="en-US" sz="3600" dirty="0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 </a:t>
            </a:r>
            <a:r>
              <a:rPr lang="en-US" sz="3600" dirty="0" err="1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tháng</a:t>
            </a:r>
            <a:r>
              <a:rPr lang="en-US" sz="3600" dirty="0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 </a:t>
            </a:r>
            <a:r>
              <a:rPr lang="en-US" sz="3600" dirty="0" err="1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Tám</a:t>
            </a:r>
            <a:endParaRPr lang="en-US" sz="3600" dirty="0">
              <a:latin typeface="Calibri" panose="020F0502020204030204" pitchFamily="34" charset="0"/>
              <a:ea typeface="Arial-Rounded" panose="020B0500000000000000" pitchFamily="34" charset="0"/>
              <a:cs typeface="Calibri" panose="020F0502020204030204" pitchFamily="34" charset="0"/>
            </a:endParaRPr>
          </a:p>
          <a:p>
            <a:r>
              <a:rPr lang="en-US" sz="3600" dirty="0" err="1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Chị</a:t>
            </a:r>
            <a:r>
              <a:rPr lang="en-US" sz="3600" dirty="0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 </a:t>
            </a:r>
            <a:r>
              <a:rPr lang="en-US" sz="3600" dirty="0" err="1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Hằng</a:t>
            </a:r>
            <a:r>
              <a:rPr lang="en-US" sz="3600" dirty="0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 </a:t>
            </a:r>
            <a:r>
              <a:rPr lang="en-US" sz="3600" dirty="0" err="1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xuống</a:t>
            </a:r>
            <a:r>
              <a:rPr lang="en-US" sz="3600" dirty="0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 </a:t>
            </a:r>
            <a:r>
              <a:rPr lang="en-US" sz="3600" dirty="0" err="1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xem</a:t>
            </a:r>
            <a:r>
              <a:rPr lang="en-US" sz="3600" dirty="0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.</a:t>
            </a:r>
          </a:p>
        </p:txBody>
      </p:sp>
      <p:sp>
        <p:nvSpPr>
          <p:cNvPr id="3" name="Hộp Văn bản 9">
            <a:extLst>
              <a:ext uri="{FF2B5EF4-FFF2-40B4-BE49-F238E27FC236}">
                <a16:creationId xmlns="" xmlns:a16="http://schemas.microsoft.com/office/drawing/2014/main" id="{F08C6DE0-E89E-FFD1-EC8C-8474FCB1A148}"/>
              </a:ext>
            </a:extLst>
          </p:cNvPr>
          <p:cNvSpPr txBox="1"/>
          <p:nvPr/>
        </p:nvSpPr>
        <p:spPr>
          <a:xfrm>
            <a:off x="6902161" y="3451370"/>
            <a:ext cx="474411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err="1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Ngôi</a:t>
            </a:r>
            <a:r>
              <a:rPr lang="en-US" sz="3600" dirty="0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 </a:t>
            </a:r>
            <a:r>
              <a:rPr lang="en-US" sz="3600" dirty="0" err="1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trường</a:t>
            </a:r>
            <a:r>
              <a:rPr lang="en-US" sz="3600" dirty="0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 </a:t>
            </a:r>
            <a:r>
              <a:rPr lang="en-US" sz="3600" dirty="0" err="1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thân</a:t>
            </a:r>
            <a:r>
              <a:rPr lang="en-US" sz="3600" dirty="0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 </a:t>
            </a:r>
            <a:r>
              <a:rPr lang="en-US" sz="3600" dirty="0" err="1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quen</a:t>
            </a:r>
            <a:endParaRPr lang="en-US" sz="3600" dirty="0">
              <a:latin typeface="Calibri" panose="020F0502020204030204" pitchFamily="34" charset="0"/>
              <a:ea typeface="Arial-Rounded" panose="020B0500000000000000" pitchFamily="34" charset="0"/>
              <a:cs typeface="Calibri" panose="020F0502020204030204" pitchFamily="34" charset="0"/>
            </a:endParaRPr>
          </a:p>
          <a:p>
            <a:r>
              <a:rPr lang="en-US" sz="3600" dirty="0" err="1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Bạn</a:t>
            </a:r>
            <a:r>
              <a:rPr lang="en-US" sz="3600" dirty="0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 </a:t>
            </a:r>
            <a:r>
              <a:rPr lang="en-US" sz="3600" dirty="0" err="1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thầy</a:t>
            </a:r>
            <a:r>
              <a:rPr lang="en-US" sz="3600" dirty="0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 </a:t>
            </a:r>
            <a:r>
              <a:rPr lang="en-US" sz="3600" dirty="0" err="1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mong</a:t>
            </a:r>
            <a:r>
              <a:rPr lang="en-US" sz="3600" dirty="0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 </a:t>
            </a:r>
            <a:r>
              <a:rPr lang="en-US" sz="3600" dirty="0" err="1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đợi</a:t>
            </a:r>
            <a:endParaRPr lang="en-US" sz="3600" dirty="0">
              <a:latin typeface="Calibri" panose="020F0502020204030204" pitchFamily="34" charset="0"/>
              <a:ea typeface="Arial-Rounded" panose="020B0500000000000000" pitchFamily="34" charset="0"/>
              <a:cs typeface="Calibri" panose="020F0502020204030204" pitchFamily="34" charset="0"/>
            </a:endParaRPr>
          </a:p>
          <a:p>
            <a:r>
              <a:rPr lang="en-US" sz="3600" dirty="0" err="1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Lật</a:t>
            </a:r>
            <a:r>
              <a:rPr lang="en-US" sz="3600" dirty="0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 </a:t>
            </a:r>
            <a:r>
              <a:rPr lang="en-US" sz="3600" dirty="0" err="1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trang</a:t>
            </a:r>
            <a:r>
              <a:rPr lang="en-US" sz="3600" dirty="0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 </a:t>
            </a:r>
            <a:r>
              <a:rPr lang="en-US" sz="3600" dirty="0" err="1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vở</a:t>
            </a:r>
            <a:r>
              <a:rPr lang="en-US" sz="3600" dirty="0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 </a:t>
            </a:r>
            <a:r>
              <a:rPr lang="en-US" sz="3600" dirty="0" err="1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mới</a:t>
            </a:r>
            <a:endParaRPr lang="en-US" sz="3600" dirty="0">
              <a:latin typeface="Calibri" panose="020F0502020204030204" pitchFamily="34" charset="0"/>
              <a:ea typeface="Arial-Rounded" panose="020B0500000000000000" pitchFamily="34" charset="0"/>
              <a:cs typeface="Calibri" panose="020F0502020204030204" pitchFamily="34" charset="0"/>
            </a:endParaRPr>
          </a:p>
          <a:p>
            <a:r>
              <a:rPr lang="en-US" sz="3600" dirty="0" err="1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Em</a:t>
            </a:r>
            <a:r>
              <a:rPr lang="en-US" sz="3600" dirty="0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 </a:t>
            </a:r>
            <a:r>
              <a:rPr lang="en-US" sz="3600" dirty="0" err="1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vào</a:t>
            </a:r>
            <a:r>
              <a:rPr lang="en-US" sz="3600" dirty="0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 </a:t>
            </a:r>
            <a:r>
              <a:rPr lang="en-US" sz="3600" dirty="0" err="1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mùa</a:t>
            </a:r>
            <a:r>
              <a:rPr lang="en-US" sz="3600" dirty="0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 </a:t>
            </a:r>
            <a:r>
              <a:rPr lang="en-US" sz="3600" dirty="0" err="1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thu</a:t>
            </a:r>
            <a:r>
              <a:rPr lang="en-US" sz="3600" dirty="0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.</a:t>
            </a:r>
          </a:p>
        </p:txBody>
      </p:sp>
      <p:pic>
        <p:nvPicPr>
          <p:cNvPr id="5" name="Đồ họa 20" descr="Badge 3 outline">
            <a:extLst>
              <a:ext uri="{FF2B5EF4-FFF2-40B4-BE49-F238E27FC236}">
                <a16:creationId xmlns="" xmlns:a16="http://schemas.microsoft.com/office/drawing/2014/main" id="{75077C1F-DB4C-12AD-BE2D-4789895FD95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294697" y="3344689"/>
            <a:ext cx="614131" cy="614131"/>
          </a:xfrm>
          <a:prstGeom prst="rect">
            <a:avLst/>
          </a:prstGeom>
        </p:spPr>
      </p:pic>
      <p:pic>
        <p:nvPicPr>
          <p:cNvPr id="6" name="Đồ họa 22" descr="Badge 4 outline">
            <a:extLst>
              <a:ext uri="{FF2B5EF4-FFF2-40B4-BE49-F238E27FC236}">
                <a16:creationId xmlns="" xmlns:a16="http://schemas.microsoft.com/office/drawing/2014/main" id="{B4467587-D54B-6EFC-CCE2-71A42C96BC6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321393" y="3382360"/>
            <a:ext cx="614131" cy="614131"/>
          </a:xfrm>
          <a:prstGeom prst="rect">
            <a:avLst/>
          </a:prstGeom>
        </p:spPr>
      </p:pic>
      <p:sp>
        <p:nvSpPr>
          <p:cNvPr id="22" name="Hộp Văn bản 7">
            <a:extLst>
              <a:ext uri="{FF2B5EF4-FFF2-40B4-BE49-F238E27FC236}">
                <a16:creationId xmlns="" xmlns:a16="http://schemas.microsoft.com/office/drawing/2014/main" id="{CCDC37D9-999A-0248-33B1-68EE33D5740A}"/>
              </a:ext>
            </a:extLst>
          </p:cNvPr>
          <p:cNvSpPr txBox="1"/>
          <p:nvPr/>
        </p:nvSpPr>
        <p:spPr>
          <a:xfrm>
            <a:off x="1859400" y="567135"/>
            <a:ext cx="41021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err="1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Mùa</a:t>
            </a:r>
            <a:r>
              <a:rPr lang="en-US" sz="3600" dirty="0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 </a:t>
            </a:r>
            <a:r>
              <a:rPr lang="en-US" sz="3600" dirty="0" err="1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thu</a:t>
            </a:r>
            <a:r>
              <a:rPr lang="en-US" sz="3600" dirty="0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 </a:t>
            </a:r>
            <a:r>
              <a:rPr lang="en-US" sz="3600" dirty="0" err="1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của</a:t>
            </a:r>
            <a:r>
              <a:rPr lang="en-US" sz="3600" dirty="0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 </a:t>
            </a:r>
            <a:r>
              <a:rPr lang="en-US" sz="3600" dirty="0" err="1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em</a:t>
            </a:r>
            <a:endParaRPr lang="en-US" sz="3600" dirty="0">
              <a:latin typeface="Calibri" panose="020F0502020204030204" pitchFamily="34" charset="0"/>
              <a:ea typeface="Arial-Rounded" panose="020B0500000000000000" pitchFamily="34" charset="0"/>
              <a:cs typeface="Calibri" panose="020F0502020204030204" pitchFamily="34" charset="0"/>
            </a:endParaRPr>
          </a:p>
          <a:p>
            <a:r>
              <a:rPr lang="en-US" sz="3600" dirty="0" err="1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Là</a:t>
            </a:r>
            <a:r>
              <a:rPr lang="en-US" sz="3600" dirty="0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 </a:t>
            </a:r>
            <a:r>
              <a:rPr lang="en-US" sz="3600" dirty="0" err="1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xanh</a:t>
            </a:r>
            <a:r>
              <a:rPr lang="en-US" sz="3600" dirty="0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 </a:t>
            </a:r>
            <a:r>
              <a:rPr lang="en-US" sz="3600" dirty="0" err="1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cốm</a:t>
            </a:r>
            <a:r>
              <a:rPr lang="en-US" sz="3600" dirty="0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 </a:t>
            </a:r>
            <a:r>
              <a:rPr lang="en-US" sz="3600" dirty="0" err="1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mới</a:t>
            </a:r>
            <a:endParaRPr lang="en-US" sz="3600" dirty="0">
              <a:latin typeface="Calibri" panose="020F0502020204030204" pitchFamily="34" charset="0"/>
              <a:ea typeface="Arial-Rounded" panose="020B0500000000000000" pitchFamily="34" charset="0"/>
              <a:cs typeface="Calibri" panose="020F0502020204030204" pitchFamily="34" charset="0"/>
            </a:endParaRPr>
          </a:p>
          <a:p>
            <a:r>
              <a:rPr lang="en-US" sz="3600" dirty="0" err="1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Mùi</a:t>
            </a:r>
            <a:r>
              <a:rPr lang="en-US" sz="3600" dirty="0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 </a:t>
            </a:r>
            <a:r>
              <a:rPr lang="en-US" sz="3600" dirty="0" err="1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hương</a:t>
            </a:r>
            <a:r>
              <a:rPr lang="en-US" sz="3600" dirty="0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 </a:t>
            </a:r>
            <a:r>
              <a:rPr lang="en-US" sz="3600" dirty="0" err="1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như</a:t>
            </a:r>
            <a:r>
              <a:rPr lang="en-US" sz="3600" dirty="0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 </a:t>
            </a:r>
            <a:r>
              <a:rPr lang="en-US" sz="3600" dirty="0" err="1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gợi</a:t>
            </a:r>
            <a:endParaRPr lang="en-US" sz="3600" dirty="0">
              <a:latin typeface="Calibri" panose="020F0502020204030204" pitchFamily="34" charset="0"/>
              <a:ea typeface="Arial-Rounded" panose="020B0500000000000000" pitchFamily="34" charset="0"/>
              <a:cs typeface="Calibri" panose="020F0502020204030204" pitchFamily="34" charset="0"/>
            </a:endParaRPr>
          </a:p>
          <a:p>
            <a:r>
              <a:rPr lang="en-US" sz="3600" dirty="0" err="1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Từ</a:t>
            </a:r>
            <a:r>
              <a:rPr lang="en-US" sz="3600" dirty="0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 </a:t>
            </a:r>
            <a:r>
              <a:rPr lang="en-US" sz="3600" dirty="0" err="1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màu</a:t>
            </a:r>
            <a:r>
              <a:rPr lang="en-US" sz="3600" dirty="0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 </a:t>
            </a:r>
            <a:r>
              <a:rPr lang="en-US" sz="3600" dirty="0" err="1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lá</a:t>
            </a:r>
            <a:r>
              <a:rPr lang="en-US" sz="3600" dirty="0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 </a:t>
            </a:r>
            <a:r>
              <a:rPr lang="en-US" sz="3600" dirty="0" err="1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sen.</a:t>
            </a:r>
            <a:endParaRPr lang="en-US" sz="3600" dirty="0">
              <a:latin typeface="Calibri" panose="020F0502020204030204" pitchFamily="34" charset="0"/>
              <a:ea typeface="Arial-Rounded" panose="020B0500000000000000" pitchFamily="34" charset="0"/>
              <a:cs typeface="Calibri" panose="020F0502020204030204" pitchFamily="34" charset="0"/>
            </a:endParaRPr>
          </a:p>
        </p:txBody>
      </p:sp>
      <p:pic>
        <p:nvPicPr>
          <p:cNvPr id="23" name="Đồ họa 18" descr="Badge outline">
            <a:extLst>
              <a:ext uri="{FF2B5EF4-FFF2-40B4-BE49-F238E27FC236}">
                <a16:creationId xmlns="" xmlns:a16="http://schemas.microsoft.com/office/drawing/2014/main" id="{349885BE-6688-3931-E003-D1D814420ECD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294697" y="708736"/>
            <a:ext cx="614131" cy="614131"/>
          </a:xfrm>
          <a:prstGeom prst="rect">
            <a:avLst/>
          </a:prstGeom>
        </p:spPr>
      </p:pic>
      <p:grpSp>
        <p:nvGrpSpPr>
          <p:cNvPr id="25" name="Group 24">
            <a:extLst>
              <a:ext uri="{FF2B5EF4-FFF2-40B4-BE49-F238E27FC236}">
                <a16:creationId xmlns="" xmlns:a16="http://schemas.microsoft.com/office/drawing/2014/main" id="{B39CEF14-8FA6-A749-71AE-4CE7329001BA}"/>
              </a:ext>
            </a:extLst>
          </p:cNvPr>
          <p:cNvGrpSpPr/>
          <p:nvPr/>
        </p:nvGrpSpPr>
        <p:grpSpPr>
          <a:xfrm rot="630551">
            <a:off x="6076978" y="159266"/>
            <a:ext cx="4313073" cy="3035662"/>
            <a:chOff x="6303664" y="159266"/>
            <a:chExt cx="4313073" cy="3035662"/>
          </a:xfrm>
        </p:grpSpPr>
        <p:pic>
          <p:nvPicPr>
            <p:cNvPr id="26" name="Picture 25">
              <a:extLst>
                <a:ext uri="{FF2B5EF4-FFF2-40B4-BE49-F238E27FC236}">
                  <a16:creationId xmlns="" xmlns:a16="http://schemas.microsoft.com/office/drawing/2014/main" id="{81D2A578-C756-E7BD-1A53-B602961A003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ackgroundRemoval t="6383" b="89894" l="6383" r="94858">
                          <a14:foregroundMark x1="25709" y1="38475" x2="25709" y2="38475"/>
                          <a14:foregroundMark x1="31560" y1="26773" x2="31560" y2="26773"/>
                          <a14:backgroundMark x1="21809" y1="28014" x2="21809" y2="28014"/>
                          <a14:backgroundMark x1="21809" y1="32092" x2="21809" y2="32092"/>
                          <a14:backgroundMark x1="21277" y1="33688" x2="21277" y2="34574"/>
                          <a14:backgroundMark x1="28546" y1="35993" x2="28546" y2="35993"/>
                          <a14:backgroundMark x1="23227" y1="38121" x2="23227" y2="38121"/>
                          <a14:backgroundMark x1="24291" y1="24291" x2="24291" y2="24291"/>
                          <a14:backgroundMark x1="28014" y1="25709" x2="28014" y2="25709"/>
                          <a14:backgroundMark x1="17730" y1="38652" x2="17730" y2="38652"/>
                          <a14:backgroundMark x1="15780" y1="31206" x2="15780" y2="31206"/>
                          <a14:backgroundMark x1="16135" y1="36170" x2="16135" y2="36170"/>
                          <a14:backgroundMark x1="17730" y1="40071" x2="17730" y2="40071"/>
                          <a14:backgroundMark x1="33688" y1="29255" x2="33688" y2="29255"/>
                          <a14:backgroundMark x1="34397" y1="31028" x2="34397" y2="31028"/>
                          <a14:backgroundMark x1="26241" y1="24823" x2="26241" y2="24823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9422" t="22510" b="13739"/>
            <a:stretch/>
          </p:blipFill>
          <p:spPr>
            <a:xfrm rot="615905">
              <a:off x="6303664" y="159266"/>
              <a:ext cx="4313073" cy="3035662"/>
            </a:xfrm>
            <a:prstGeom prst="rect">
              <a:avLst/>
            </a:prstGeom>
          </p:spPr>
        </p:pic>
        <p:sp>
          <p:nvSpPr>
            <p:cNvPr id="27" name="TextBox 26">
              <a:extLst>
                <a:ext uri="{FF2B5EF4-FFF2-40B4-BE49-F238E27FC236}">
                  <a16:creationId xmlns="" xmlns:a16="http://schemas.microsoft.com/office/drawing/2014/main" id="{94655240-5138-E8C4-6413-C3D32D607D7C}"/>
                </a:ext>
              </a:extLst>
            </p:cNvPr>
            <p:cNvSpPr txBox="1"/>
            <p:nvPr/>
          </p:nvSpPr>
          <p:spPr>
            <a:xfrm>
              <a:off x="6593150" y="1018693"/>
              <a:ext cx="3417603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200" dirty="0">
                  <a:latin typeface="Calibri" panose="020F0502020204030204" pitchFamily="34" charset="0"/>
                  <a:cs typeface="Calibri" panose="020F0502020204030204" pitchFamily="34" charset="0"/>
                </a:rPr>
                <a:t>   </a:t>
              </a:r>
              <a:r>
                <a:rPr lang="en-US" sz="3200" dirty="0" err="1">
                  <a:latin typeface="Calibri" panose="020F0502020204030204" pitchFamily="34" charset="0"/>
                  <a:cs typeface="Calibri" panose="020F0502020204030204" pitchFamily="34" charset="0"/>
                </a:rPr>
                <a:t>Mùa</a:t>
              </a:r>
              <a:r>
                <a:rPr lang="en-US" sz="3200" dirty="0"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lang="en-US" sz="3200" dirty="0" err="1">
                  <a:latin typeface="Calibri" panose="020F0502020204030204" pitchFamily="34" charset="0"/>
                  <a:cs typeface="Calibri" panose="020F0502020204030204" pitchFamily="34" charset="0"/>
                </a:rPr>
                <a:t>thu</a:t>
              </a:r>
              <a:r>
                <a:rPr lang="en-US" sz="3200" dirty="0"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lang="en-US" sz="3200" dirty="0" err="1">
                  <a:latin typeface="Calibri" panose="020F0502020204030204" pitchFamily="34" charset="0"/>
                  <a:cs typeface="Calibri" panose="020F0502020204030204" pitchFamily="34" charset="0"/>
                </a:rPr>
                <a:t>có</a:t>
              </a:r>
              <a:r>
                <a:rPr lang="en-US" sz="3200" dirty="0"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lang="en-US" sz="3200" dirty="0" err="1">
                  <a:latin typeface="Calibri" panose="020F0502020204030204" pitchFamily="34" charset="0"/>
                  <a:cs typeface="Calibri" panose="020F0502020204030204" pitchFamily="34" charset="0"/>
                </a:rPr>
                <a:t>gì</a:t>
              </a:r>
              <a:r>
                <a:rPr lang="en-US" sz="3200" dirty="0"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lang="en-US" sz="3200" dirty="0" err="1">
                  <a:latin typeface="Calibri" panose="020F0502020204030204" pitchFamily="34" charset="0"/>
                  <a:cs typeface="Calibri" panose="020F0502020204030204" pitchFamily="34" charset="0"/>
                </a:rPr>
                <a:t>vui</a:t>
              </a:r>
              <a:r>
                <a:rPr lang="en-US" sz="3200" dirty="0"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lang="en-US" sz="3200" dirty="0" err="1">
                  <a:latin typeface="Calibri" panose="020F0502020204030204" pitchFamily="34" charset="0"/>
                  <a:cs typeface="Calibri" panose="020F0502020204030204" pitchFamily="34" charset="0"/>
                </a:rPr>
                <a:t>đối</a:t>
              </a:r>
              <a:r>
                <a:rPr lang="en-US" sz="3200" dirty="0"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lang="en-US" sz="3200" dirty="0" err="1">
                  <a:latin typeface="Calibri" panose="020F0502020204030204" pitchFamily="34" charset="0"/>
                  <a:cs typeface="Calibri" panose="020F0502020204030204" pitchFamily="34" charset="0"/>
                </a:rPr>
                <a:t>với</a:t>
              </a:r>
              <a:r>
                <a:rPr lang="en-US" sz="3200" dirty="0"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lang="en-US" sz="3200" dirty="0" err="1">
                  <a:latin typeface="Calibri" panose="020F0502020204030204" pitchFamily="34" charset="0"/>
                  <a:cs typeface="Calibri" panose="020F0502020204030204" pitchFamily="34" charset="0"/>
                </a:rPr>
                <a:t>các</a:t>
              </a:r>
              <a:r>
                <a:rPr lang="en-US" sz="3200" dirty="0"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lang="en-US" sz="3200" dirty="0" err="1">
                  <a:latin typeface="Calibri" panose="020F0502020204030204" pitchFamily="34" charset="0"/>
                  <a:cs typeface="Calibri" panose="020F0502020204030204" pitchFamily="34" charset="0"/>
                </a:rPr>
                <a:t>bạn</a:t>
              </a:r>
              <a:r>
                <a:rPr lang="en-US" sz="3200" dirty="0"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lang="en-US" sz="3200" dirty="0" err="1">
                  <a:latin typeface="Calibri" panose="020F0502020204030204" pitchFamily="34" charset="0"/>
                  <a:cs typeface="Calibri" panose="020F0502020204030204" pitchFamily="34" charset="0"/>
                </a:rPr>
                <a:t>nhỏ</a:t>
              </a:r>
              <a:endParaRPr lang="en-US" sz="3200" dirty="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014062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="" xmlns:a16="http://schemas.microsoft.com/office/drawing/2014/main" id="{C1FCFCD6-BD75-240D-05D1-10AD78D7287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735" t="14581" r="8693" b="51994"/>
          <a:stretch/>
        </p:blipFill>
        <p:spPr>
          <a:xfrm>
            <a:off x="1041270" y="80698"/>
            <a:ext cx="4348163" cy="2778977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="" xmlns:a16="http://schemas.microsoft.com/office/drawing/2014/main" id="{93754792-8433-B2BA-3BDA-9FBFAD5B1AA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68" t="49284" r="51512" b="12176"/>
          <a:stretch/>
        </p:blipFill>
        <p:spPr>
          <a:xfrm>
            <a:off x="2806699" y="2858544"/>
            <a:ext cx="5165469" cy="3199356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="" xmlns:a16="http://schemas.microsoft.com/office/drawing/2014/main" id="{B673C0BF-7C9A-5DD6-4B30-F9E2D729FBD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141" t="47778" r="2515" b="9815"/>
          <a:stretch/>
        </p:blipFill>
        <p:spPr>
          <a:xfrm>
            <a:off x="6802569" y="363081"/>
            <a:ext cx="4572000" cy="2908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43164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4274" b="93910" l="9370" r="89984">
                        <a14:foregroundMark x1="40065" y1="4487" x2="49758" y2="6090"/>
                        <a14:foregroundMark x1="23425" y1="11218" x2="22940" y2="14423"/>
                        <a14:foregroundMark x1="24071" y1="12073" x2="26010" y2="11645"/>
                        <a14:foregroundMark x1="15186" y1="75962" x2="25687" y2="79594"/>
                        <a14:foregroundMark x1="25687" y1="79594" x2="25687" y2="79594"/>
                        <a14:foregroundMark x1="46527" y1="93162" x2="46527" y2="94017"/>
                        <a14:foregroundMark x1="9370" y1="76603" x2="9370" y2="8194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72018" y="-22887"/>
            <a:ext cx="4535365" cy="6858000"/>
          </a:xfrm>
          <a:prstGeom prst="rect">
            <a:avLst/>
          </a:prstGeom>
        </p:spPr>
      </p:pic>
      <p:grpSp>
        <p:nvGrpSpPr>
          <p:cNvPr id="37" name="组合 36"/>
          <p:cNvGrpSpPr/>
          <p:nvPr/>
        </p:nvGrpSpPr>
        <p:grpSpPr>
          <a:xfrm>
            <a:off x="2678391" y="172372"/>
            <a:ext cx="8324739" cy="1154295"/>
            <a:chOff x="1699605" y="572664"/>
            <a:chExt cx="8998876" cy="1247769"/>
          </a:xfrm>
        </p:grpSpPr>
        <p:sp>
          <p:nvSpPr>
            <p:cNvPr id="38" name="五边形 37"/>
            <p:cNvSpPr/>
            <p:nvPr/>
          </p:nvSpPr>
          <p:spPr>
            <a:xfrm flipH="1">
              <a:off x="1699605" y="572664"/>
              <a:ext cx="8998876" cy="1247769"/>
            </a:xfrm>
            <a:prstGeom prst="homePlate">
              <a:avLst/>
            </a:prstGeom>
            <a:solidFill>
              <a:srgbClr val="C8D8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1" algn="ctr"/>
              <a:r>
                <a:rPr lang="en-US" altLang="zh-CN" sz="3000" b="1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Chọn khổ thơ em thích, cho biết vì sao em thích khổ thơ đó?</a:t>
              </a:r>
              <a:endParaRPr lang="zh-CN" altLang="en-US" sz="3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endParaRPr>
            </a:p>
          </p:txBody>
        </p:sp>
        <p:sp>
          <p:nvSpPr>
            <p:cNvPr id="39" name="菱形 38"/>
            <p:cNvSpPr/>
            <p:nvPr/>
          </p:nvSpPr>
          <p:spPr>
            <a:xfrm>
              <a:off x="1861138" y="662896"/>
              <a:ext cx="1075356" cy="1075355"/>
            </a:xfrm>
            <a:prstGeom prst="diamond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00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endParaRPr>
            </a:p>
          </p:txBody>
        </p:sp>
        <p:sp>
          <p:nvSpPr>
            <p:cNvPr id="40" name="文本框 39"/>
            <p:cNvSpPr txBox="1"/>
            <p:nvPr/>
          </p:nvSpPr>
          <p:spPr>
            <a:xfrm>
              <a:off x="1943217" y="817967"/>
              <a:ext cx="911197" cy="7652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b="1" dirty="0">
                  <a:solidFill>
                    <a:srgbClr val="C8D85B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04</a:t>
              </a:r>
              <a:endParaRPr lang="zh-CN" altLang="en-US" sz="4000" b="1" dirty="0">
                <a:solidFill>
                  <a:srgbClr val="C8D85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endParaRPr>
            </a:p>
          </p:txBody>
        </p:sp>
      </p:grpSp>
      <p:pic>
        <p:nvPicPr>
          <p:cNvPr id="23" name="图片 22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606" t="-1143" r="26891" b="81649"/>
          <a:stretch>
            <a:fillRect/>
          </a:stretch>
        </p:blipFill>
        <p:spPr>
          <a:xfrm>
            <a:off x="9418174" y="-61878"/>
            <a:ext cx="2346661" cy="979237"/>
          </a:xfrm>
          <a:prstGeom prst="rect">
            <a:avLst/>
          </a:prstGeom>
        </p:spPr>
      </p:pic>
      <p:pic>
        <p:nvPicPr>
          <p:cNvPr id="12" name="Hình ảnh 11">
            <a:extLst>
              <a:ext uri="{FF2B5EF4-FFF2-40B4-BE49-F238E27FC236}">
                <a16:creationId xmlns="" xmlns:a16="http://schemas.microsoft.com/office/drawing/2014/main" id="{E1CEAFB2-43A7-92A5-3599-D9E659B300DD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604303" y="1410139"/>
            <a:ext cx="8057871" cy="45768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92451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/>
        </p:nvSpPr>
        <p:spPr>
          <a:xfrm>
            <a:off x="3297693" y="4128719"/>
            <a:ext cx="2288055" cy="2288055"/>
          </a:xfrm>
          <a:prstGeom prst="ellipse">
            <a:avLst/>
          </a:prstGeom>
          <a:solidFill>
            <a:schemeClr val="accent4">
              <a:lumMod val="40000"/>
              <a:lumOff val="60000"/>
              <a:alpha val="4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66716" y="4312165"/>
            <a:ext cx="2104609" cy="2104609"/>
          </a:xfrm>
          <a:prstGeom prst="ellipse">
            <a:avLst/>
          </a:prstGeom>
          <a:noFill/>
          <a:ln w="38100">
            <a:solidFill>
              <a:srgbClr val="F7E3A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10441480" y="2696691"/>
            <a:ext cx="1615474" cy="1615474"/>
          </a:xfrm>
          <a:prstGeom prst="ellipse">
            <a:avLst/>
          </a:prstGeom>
          <a:solidFill>
            <a:schemeClr val="accent4">
              <a:lumMod val="40000"/>
              <a:lumOff val="60000"/>
              <a:alpha val="4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4" name="组合 23"/>
          <p:cNvGrpSpPr/>
          <p:nvPr/>
        </p:nvGrpSpPr>
        <p:grpSpPr>
          <a:xfrm>
            <a:off x="3297693" y="-487254"/>
            <a:ext cx="5809496" cy="5760000"/>
            <a:chOff x="3084810" y="-335112"/>
            <a:chExt cx="5809496" cy="5760000"/>
          </a:xfrm>
        </p:grpSpPr>
        <p:grpSp>
          <p:nvGrpSpPr>
            <p:cNvPr id="17" name="组合 16"/>
            <p:cNvGrpSpPr/>
            <p:nvPr/>
          </p:nvGrpSpPr>
          <p:grpSpPr>
            <a:xfrm>
              <a:off x="3297693" y="-335112"/>
              <a:ext cx="5596613" cy="5760000"/>
              <a:chOff x="3297693" y="-335112"/>
              <a:chExt cx="5596613" cy="5760000"/>
            </a:xfrm>
          </p:grpSpPr>
          <p:cxnSp>
            <p:nvCxnSpPr>
              <p:cNvPr id="16" name="直接连接符 15"/>
              <p:cNvCxnSpPr/>
              <p:nvPr/>
            </p:nvCxnSpPr>
            <p:spPr>
              <a:xfrm>
                <a:off x="6154058" y="-335112"/>
                <a:ext cx="0" cy="5760000"/>
              </a:xfrm>
              <a:prstGeom prst="line">
                <a:avLst/>
              </a:prstGeom>
              <a:ln w="76200" cap="rnd">
                <a:solidFill>
                  <a:srgbClr val="F7E3AD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pic>
            <p:nvPicPr>
              <p:cNvPr id="13" name="图片 12"/>
              <p:cNvPicPr>
                <a:picLocks noChangeAspect="1"/>
              </p:cNvPicPr>
              <p:nvPr/>
            </p:nvPicPr>
            <p:blipFill rotWithShape="1">
              <a:blip r:embed="rId4"/>
              <a:srcRect t="48492"/>
              <a:stretch>
                <a:fillRect/>
              </a:stretch>
            </p:blipFill>
            <p:spPr>
              <a:xfrm>
                <a:off x="3297693" y="2256270"/>
                <a:ext cx="5596613" cy="2885850"/>
              </a:xfrm>
              <a:prstGeom prst="rect">
                <a:avLst/>
              </a:prstGeom>
            </p:spPr>
          </p:pic>
        </p:grpSp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5" cstate="print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7243" b="95561" l="226" r="99266">
                          <a14:foregroundMark x1="16431" y1="13785" x2="20327" y2="37150"/>
                          <a14:foregroundMark x1="39921" y1="33178" x2="43422" y2="49065"/>
                          <a14:foregroundMark x1="55901" y1="12617" x2="55901" y2="27336"/>
                          <a14:foregroundMark x1="85545" y1="32710" x2="90683" y2="77804"/>
                          <a14:foregroundMark x1="93958" y1="35514" x2="97233" y2="58178"/>
                          <a14:foregroundMark x1="74534" y1="26636" x2="79616" y2="28271"/>
                          <a14:foregroundMark x1="76228" y1="80374" x2="79390" y2="63551"/>
                          <a14:foregroundMark x1="90006" y1="92523" x2="82778" y2="45794"/>
                          <a14:foregroundMark x1="93958" y1="84813" x2="89723" y2="80374"/>
                          <a14:foregroundMark x1="95652" y1="27336" x2="282" y2="15888"/>
                          <a14:foregroundMark x1="14568" y1="7710" x2="21287" y2="10514"/>
                          <a14:foregroundMark x1="46979" y1="10514" x2="48278" y2="17523"/>
                          <a14:foregroundMark x1="45398" y1="13084" x2="53473" y2="3505"/>
                          <a14:foregroundMark x1="53473" y1="3505" x2="62055" y2="14720"/>
                          <a14:foregroundMark x1="62055" y1="14720" x2="44156" y2="29907"/>
                          <a14:foregroundMark x1="44156" y1="29907" x2="45680" y2="7243"/>
                          <a14:foregroundMark x1="99209" y1="50000" x2="565" y2="68692"/>
                          <a14:foregroundMark x1="565" y1="68692" x2="734" y2="27336"/>
                          <a14:foregroundMark x1="734" y1="27336" x2="9034" y2="5140"/>
                          <a14:foregroundMark x1="9034" y1="5140" x2="28176" y2="234"/>
                          <a14:foregroundMark x1="28176" y1="234" x2="99774" y2="1168"/>
                          <a14:foregroundMark x1="99774" y1="1168" x2="99322" y2="48131"/>
                          <a14:foregroundMark x1="99322" y1="48131" x2="90175" y2="56776"/>
                          <a14:foregroundMark x1="90175" y1="56776" x2="86957" y2="50701"/>
                          <a14:foregroundMark x1="30322" y1="26168" x2="29136" y2="37150"/>
                          <a14:foregroundMark x1="2146" y1="13785" x2="3670" y2="47196"/>
                          <a14:foregroundMark x1="3670" y1="47196" x2="10446" y2="71028"/>
                          <a14:foregroundMark x1="10446" y1="71028" x2="12366" y2="73364"/>
                          <a14:foregroundMark x1="10277" y1="52804" x2="10277" y2="45794"/>
                          <a14:foregroundMark x1="31508" y1="27336" x2="39582" y2="13084"/>
                          <a14:foregroundMark x1="39582" y1="13084" x2="43704" y2="13084"/>
                          <a14:foregroundMark x1="51158" y1="26168" x2="42801" y2="28037"/>
                          <a14:foregroundMark x1="42801" y1="28037" x2="27612" y2="62617"/>
                          <a14:foregroundMark x1="27612" y1="62617" x2="33879" y2="85981"/>
                          <a14:foregroundMark x1="33879" y1="85981" x2="42518" y2="86449"/>
                          <a14:foregroundMark x1="42518" y1="86449" x2="67024" y2="84346"/>
                          <a14:foregroundMark x1="67024" y1="84346" x2="79503" y2="84346"/>
                          <a14:foregroundMark x1="79503" y1="84346" x2="97233" y2="81075"/>
                          <a14:foregroundMark x1="97233" y1="81075" x2="95088" y2="43458"/>
                          <a14:foregroundMark x1="95088" y1="43458" x2="85432" y2="37150"/>
                          <a14:foregroundMark x1="64427" y1="26636" x2="58667" y2="53972"/>
                          <a14:foregroundMark x1="58667" y1="53972" x2="58667" y2="54907"/>
                          <a14:foregroundMark x1="94579" y1="84813" x2="91417" y2="95561"/>
                          <a14:foregroundMark x1="51553" y1="37150" x2="53924" y2="45093"/>
                          <a14:foregroundMark x1="56973" y1="42991" x2="59063" y2="49065"/>
                          <a14:foregroundMark x1="48278" y1="59346" x2="51835" y2="45794"/>
                          <a14:foregroundMark x1="47883" y1="32243" x2="46979" y2="56075"/>
                          <a14:foregroundMark x1="50367" y1="47430" x2="48842" y2="54907"/>
                          <a14:foregroundMark x1="18102" y1="77255" x2="19198" y2="71262"/>
                          <a14:foregroundMark x1="12366" y1="81542" x2="12971" y2="82201"/>
                          <a14:foregroundMark x1="16750" y1="77255" x2="14003" y2="67991"/>
                          <a14:foregroundMark x1="14003" y1="67991" x2="11971" y2="80374"/>
                          <a14:foregroundMark x1="9091" y1="22430" x2="10107" y2="46262"/>
                          <a14:foregroundMark x1="1863" y1="13084" x2="791" y2="22430"/>
                          <a14:foregroundMark x1="8413" y1="24065" x2="10898" y2="51168"/>
                          <a14:foregroundMark x1="8809" y1="21262" x2="9317" y2="45794"/>
                          <a14:foregroundMark x1="29305" y1="76168" x2="28684" y2="87850"/>
                          <a14:foregroundMark x1="22078" y1="78037" x2="23433" y2="85280"/>
                          <a14:foregroundMark x1="83286" y1="86449" x2="85601" y2="88785"/>
                          <a14:foregroundMark x1="94918" y1="87850" x2="93902" y2="92056"/>
                          <a14:foregroundMark x1="59458" y1="86916" x2="59797" y2="93224"/>
                          <a14:foregroundMark x1="14899" y1="78987" x2="18402" y2="79487"/>
                          <a14:foregroundMark x1="13156" y1="78738" x2="14106" y2="78874"/>
                          <a14:foregroundMark x1="19819" y1="73832" x2="19029" y2="77570"/>
                          <a14:foregroundMark x1="18690" y1="80140" x2="19819" y2="80140"/>
                          <a14:foregroundMark x1="21005" y1="77103" x2="19706" y2="74299"/>
                          <a14:backgroundMark x1="12503" y1="86288" x2="20440" y2="96028"/>
                          <a14:backgroundMark x1="12253" y1="85981" x2="12421" y2="86187"/>
                          <a14:backgroundMark x1="20440" y1="96028" x2="20553" y2="99766"/>
                          <a14:backgroundMark x1="15156" y1="86673" x2="19029" y2="89252"/>
                          <a14:backgroundMark x1="12931" y1="82477" x2="14455" y2="82009"/>
                          <a14:backgroundMark x1="17843" y1="82944" x2="18240" y2="83065"/>
                          <a14:backgroundMark x1="19255" y1="87383" x2="19819" y2="92056"/>
                          <a14:backgroundMark x1="19368" y1="85981" x2="13890" y2="83879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84810" y="1126386"/>
              <a:ext cx="5809496" cy="1403988"/>
            </a:xfrm>
            <a:prstGeom prst="rect">
              <a:avLst/>
            </a:prstGeom>
          </p:spPr>
        </p:pic>
      </p:grpSp>
      <p:sp>
        <p:nvSpPr>
          <p:cNvPr id="10" name="椭圆 9"/>
          <p:cNvSpPr/>
          <p:nvPr/>
        </p:nvSpPr>
        <p:spPr>
          <a:xfrm>
            <a:off x="10020674" y="3202741"/>
            <a:ext cx="1652476" cy="1652476"/>
          </a:xfrm>
          <a:prstGeom prst="ellipse">
            <a:avLst/>
          </a:prstGeom>
          <a:noFill/>
          <a:ln w="38100">
            <a:solidFill>
              <a:srgbClr val="F7E3A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文本框 17"/>
          <p:cNvSpPr txBox="1"/>
          <p:nvPr/>
        </p:nvSpPr>
        <p:spPr>
          <a:xfrm>
            <a:off x="4120990" y="2776290"/>
            <a:ext cx="449190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>
                <a:solidFill>
                  <a:srgbClr val="865B3E"/>
                </a:solidFill>
                <a:latin typeface="SVN-Poky's" panose="020B0606040200020203" pitchFamily="34" charset="0"/>
              </a:rPr>
              <a:t>KHỞI ĐỘNG</a:t>
            </a:r>
            <a:endParaRPr lang="zh-CN" altLang="en-US" sz="5400" dirty="0">
              <a:solidFill>
                <a:srgbClr val="865B3E"/>
              </a:solidFill>
              <a:latin typeface="SVN-Poky's" panose="020B0606040200020203" pitchFamily="34" charset="0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606" t="-1143" r="26891" b="81649"/>
          <a:stretch>
            <a:fillRect/>
          </a:stretch>
        </p:blipFill>
        <p:spPr>
          <a:xfrm>
            <a:off x="9418174" y="-61878"/>
            <a:ext cx="2346661" cy="979237"/>
          </a:xfrm>
          <a:prstGeom prst="rect">
            <a:avLst/>
          </a:prstGeom>
        </p:spPr>
      </p:pic>
      <p:sp>
        <p:nvSpPr>
          <p:cNvPr id="22" name="椭圆 21"/>
          <p:cNvSpPr/>
          <p:nvPr/>
        </p:nvSpPr>
        <p:spPr>
          <a:xfrm>
            <a:off x="-409854" y="-345522"/>
            <a:ext cx="1183530" cy="1183530"/>
          </a:xfrm>
          <a:prstGeom prst="ellipse">
            <a:avLst/>
          </a:prstGeom>
          <a:solidFill>
            <a:srgbClr val="A5C0A4">
              <a:alpha val="4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>
            <a:off x="181911" y="479246"/>
            <a:ext cx="717524" cy="717524"/>
          </a:xfrm>
          <a:prstGeom prst="ellipse">
            <a:avLst/>
          </a:prstGeom>
          <a:solidFill>
            <a:srgbClr val="F7E3AD">
              <a:alpha val="4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Hộp Văn bản 6">
            <a:extLst>
              <a:ext uri="{FF2B5EF4-FFF2-40B4-BE49-F238E27FC236}">
                <a16:creationId xmlns="" xmlns:a16="http://schemas.microsoft.com/office/drawing/2014/main" id="{4E53B555-3F2B-30D1-70F3-7348BB5D5C27}"/>
              </a:ext>
            </a:extLst>
          </p:cNvPr>
          <p:cNvSpPr txBox="1"/>
          <p:nvPr/>
        </p:nvSpPr>
        <p:spPr>
          <a:xfrm>
            <a:off x="3599043" y="837171"/>
            <a:ext cx="41021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err="1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Mùa</a:t>
            </a:r>
            <a:r>
              <a:rPr lang="en-US" sz="3600" dirty="0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 </a:t>
            </a:r>
            <a:r>
              <a:rPr lang="en-US" sz="3600" dirty="0" err="1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thu</a:t>
            </a:r>
            <a:r>
              <a:rPr lang="en-US" sz="3600" dirty="0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 </a:t>
            </a:r>
            <a:r>
              <a:rPr lang="en-US" sz="3600" dirty="0" err="1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của</a:t>
            </a:r>
            <a:r>
              <a:rPr lang="en-US" sz="3600" dirty="0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 </a:t>
            </a:r>
            <a:r>
              <a:rPr lang="en-US" sz="3600" dirty="0" err="1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em</a:t>
            </a:r>
            <a:endParaRPr lang="en-US" sz="3600" dirty="0">
              <a:latin typeface="Calibri" panose="020F0502020204030204" pitchFamily="34" charset="0"/>
              <a:ea typeface="Arial-Rounded" panose="020B0500000000000000" pitchFamily="34" charset="0"/>
              <a:cs typeface="Calibri" panose="020F0502020204030204" pitchFamily="34" charset="0"/>
            </a:endParaRPr>
          </a:p>
          <a:p>
            <a:r>
              <a:rPr lang="en-US" sz="3600" dirty="0" err="1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Là</a:t>
            </a:r>
            <a:r>
              <a:rPr lang="en-US" sz="3600" dirty="0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 </a:t>
            </a:r>
            <a:r>
              <a:rPr lang="en-US" sz="3600" dirty="0" err="1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vàng</a:t>
            </a:r>
            <a:r>
              <a:rPr lang="en-US" sz="3600" dirty="0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 </a:t>
            </a:r>
            <a:r>
              <a:rPr lang="en-US" sz="3600" dirty="0" err="1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hoa</a:t>
            </a:r>
            <a:r>
              <a:rPr lang="en-US" sz="3600" dirty="0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 </a:t>
            </a:r>
            <a:r>
              <a:rPr lang="en-US" sz="3600" dirty="0" err="1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cúc</a:t>
            </a:r>
            <a:endParaRPr lang="en-US" sz="3600" dirty="0">
              <a:latin typeface="Calibri" panose="020F0502020204030204" pitchFamily="34" charset="0"/>
              <a:ea typeface="Arial-Rounded" panose="020B0500000000000000" pitchFamily="34" charset="0"/>
              <a:cs typeface="Calibri" panose="020F0502020204030204" pitchFamily="34" charset="0"/>
            </a:endParaRPr>
          </a:p>
          <a:p>
            <a:r>
              <a:rPr lang="en-US" sz="3600" dirty="0" err="1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Như</a:t>
            </a:r>
            <a:r>
              <a:rPr lang="en-US" sz="3600" dirty="0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 </a:t>
            </a:r>
            <a:r>
              <a:rPr lang="en-US" sz="3600" dirty="0" err="1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nghìn</a:t>
            </a:r>
            <a:r>
              <a:rPr lang="en-US" sz="3600" dirty="0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 con </a:t>
            </a:r>
            <a:r>
              <a:rPr lang="en-US" sz="3600" dirty="0" err="1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mắt</a:t>
            </a:r>
            <a:endParaRPr lang="en-US" sz="3600" dirty="0">
              <a:latin typeface="Calibri" panose="020F0502020204030204" pitchFamily="34" charset="0"/>
              <a:ea typeface="Arial-Rounded" panose="020B0500000000000000" pitchFamily="34" charset="0"/>
              <a:cs typeface="Calibri" panose="020F0502020204030204" pitchFamily="34" charset="0"/>
            </a:endParaRPr>
          </a:p>
          <a:p>
            <a:r>
              <a:rPr lang="en-US" sz="3600" dirty="0" err="1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Mở</a:t>
            </a:r>
            <a:r>
              <a:rPr lang="en-US" sz="3600" dirty="0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 </a:t>
            </a:r>
            <a:r>
              <a:rPr lang="en-US" sz="3600" dirty="0" err="1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nhìn</a:t>
            </a:r>
            <a:r>
              <a:rPr lang="en-US" sz="3600" dirty="0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 </a:t>
            </a:r>
            <a:r>
              <a:rPr lang="en-US" sz="3600" dirty="0" err="1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trời</a:t>
            </a:r>
            <a:r>
              <a:rPr lang="en-US" sz="3600" dirty="0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 </a:t>
            </a:r>
            <a:r>
              <a:rPr lang="en-US" sz="3600" dirty="0" err="1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êm</a:t>
            </a:r>
            <a:r>
              <a:rPr lang="en-US" sz="3600" dirty="0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.</a:t>
            </a:r>
          </a:p>
        </p:txBody>
      </p:sp>
      <p:sp>
        <p:nvSpPr>
          <p:cNvPr id="8" name="Hộp Văn bản 7">
            <a:extLst>
              <a:ext uri="{FF2B5EF4-FFF2-40B4-BE49-F238E27FC236}">
                <a16:creationId xmlns="" xmlns:a16="http://schemas.microsoft.com/office/drawing/2014/main" id="{249D5D94-818D-EEAE-2B96-83D76FED9800}"/>
              </a:ext>
            </a:extLst>
          </p:cNvPr>
          <p:cNvSpPr txBox="1"/>
          <p:nvPr/>
        </p:nvSpPr>
        <p:spPr>
          <a:xfrm>
            <a:off x="3599043" y="3616907"/>
            <a:ext cx="41021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err="1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Mùa</a:t>
            </a:r>
            <a:r>
              <a:rPr lang="en-US" sz="3600" dirty="0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 </a:t>
            </a:r>
            <a:r>
              <a:rPr lang="en-US" sz="3600" dirty="0" err="1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thu</a:t>
            </a:r>
            <a:r>
              <a:rPr lang="en-US" sz="3600" dirty="0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 </a:t>
            </a:r>
            <a:r>
              <a:rPr lang="en-US" sz="3600" dirty="0" err="1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của</a:t>
            </a:r>
            <a:r>
              <a:rPr lang="en-US" sz="3600" dirty="0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 </a:t>
            </a:r>
            <a:r>
              <a:rPr lang="en-US" sz="3600" dirty="0" err="1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em</a:t>
            </a:r>
            <a:endParaRPr lang="en-US" sz="3600" dirty="0">
              <a:latin typeface="Calibri" panose="020F0502020204030204" pitchFamily="34" charset="0"/>
              <a:ea typeface="Arial-Rounded" panose="020B0500000000000000" pitchFamily="34" charset="0"/>
              <a:cs typeface="Calibri" panose="020F0502020204030204" pitchFamily="34" charset="0"/>
            </a:endParaRPr>
          </a:p>
          <a:p>
            <a:r>
              <a:rPr lang="en-US" sz="3600" dirty="0" err="1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Là</a:t>
            </a:r>
            <a:r>
              <a:rPr lang="en-US" sz="3600" dirty="0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 </a:t>
            </a:r>
            <a:r>
              <a:rPr lang="en-US" sz="3600" dirty="0" err="1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xanh</a:t>
            </a:r>
            <a:r>
              <a:rPr lang="en-US" sz="3600" dirty="0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 </a:t>
            </a:r>
            <a:r>
              <a:rPr lang="en-US" sz="3600" dirty="0" err="1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cốm</a:t>
            </a:r>
            <a:r>
              <a:rPr lang="en-US" sz="3600" dirty="0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 </a:t>
            </a:r>
            <a:r>
              <a:rPr lang="en-US" sz="3600" dirty="0" err="1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mới</a:t>
            </a:r>
            <a:endParaRPr lang="en-US" sz="3600" dirty="0">
              <a:latin typeface="Calibri" panose="020F0502020204030204" pitchFamily="34" charset="0"/>
              <a:ea typeface="Arial-Rounded" panose="020B0500000000000000" pitchFamily="34" charset="0"/>
              <a:cs typeface="Calibri" panose="020F0502020204030204" pitchFamily="34" charset="0"/>
            </a:endParaRPr>
          </a:p>
          <a:p>
            <a:r>
              <a:rPr lang="en-US" sz="3600" dirty="0" err="1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Mùi</a:t>
            </a:r>
            <a:r>
              <a:rPr lang="en-US" sz="3600" dirty="0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 </a:t>
            </a:r>
            <a:r>
              <a:rPr lang="en-US" sz="3600" dirty="0" err="1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hương</a:t>
            </a:r>
            <a:r>
              <a:rPr lang="en-US" sz="3600" dirty="0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 </a:t>
            </a:r>
            <a:r>
              <a:rPr lang="en-US" sz="3600" dirty="0" err="1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như</a:t>
            </a:r>
            <a:r>
              <a:rPr lang="en-US" sz="3600" dirty="0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 </a:t>
            </a:r>
            <a:r>
              <a:rPr lang="en-US" sz="3600" dirty="0" err="1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gợi</a:t>
            </a:r>
            <a:endParaRPr lang="en-US" sz="3600" dirty="0">
              <a:latin typeface="Calibri" panose="020F0502020204030204" pitchFamily="34" charset="0"/>
              <a:ea typeface="Arial-Rounded" panose="020B0500000000000000" pitchFamily="34" charset="0"/>
              <a:cs typeface="Calibri" panose="020F0502020204030204" pitchFamily="34" charset="0"/>
            </a:endParaRPr>
          </a:p>
          <a:p>
            <a:r>
              <a:rPr lang="en-US" sz="3600" dirty="0" err="1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Từ</a:t>
            </a:r>
            <a:r>
              <a:rPr lang="en-US" sz="3600" dirty="0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 </a:t>
            </a:r>
            <a:r>
              <a:rPr lang="en-US" sz="3600" dirty="0" err="1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màu</a:t>
            </a:r>
            <a:r>
              <a:rPr lang="en-US" sz="3600" dirty="0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 </a:t>
            </a:r>
            <a:r>
              <a:rPr lang="en-US" sz="3600" dirty="0" err="1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lá</a:t>
            </a:r>
            <a:r>
              <a:rPr lang="en-US" sz="3600" dirty="0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 </a:t>
            </a:r>
            <a:r>
              <a:rPr lang="en-US" sz="3600" dirty="0" err="1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sen.</a:t>
            </a:r>
            <a:endParaRPr lang="en-US" sz="3600" dirty="0">
              <a:latin typeface="Calibri" panose="020F0502020204030204" pitchFamily="34" charset="0"/>
              <a:ea typeface="Arial-Rounded" panose="020B0500000000000000" pitchFamily="34" charset="0"/>
              <a:cs typeface="Calibri" panose="020F0502020204030204" pitchFamily="34" charset="0"/>
            </a:endParaRPr>
          </a:p>
        </p:txBody>
      </p:sp>
      <p:pic>
        <p:nvPicPr>
          <p:cNvPr id="2" name="Đồ họa 16" descr="Badge 1 outline">
            <a:extLst>
              <a:ext uri="{FF2B5EF4-FFF2-40B4-BE49-F238E27FC236}">
                <a16:creationId xmlns="" xmlns:a16="http://schemas.microsoft.com/office/drawing/2014/main" id="{74A0B229-D536-8737-E681-6FE1607DD75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018275" y="837171"/>
            <a:ext cx="614131" cy="614131"/>
          </a:xfrm>
          <a:prstGeom prst="rect">
            <a:avLst/>
          </a:prstGeom>
        </p:spPr>
      </p:pic>
      <p:pic>
        <p:nvPicPr>
          <p:cNvPr id="3" name="Đồ họa 18" descr="Badge outline">
            <a:extLst>
              <a:ext uri="{FF2B5EF4-FFF2-40B4-BE49-F238E27FC236}">
                <a16:creationId xmlns="" xmlns:a16="http://schemas.microsoft.com/office/drawing/2014/main" id="{91694E89-BDC2-9860-7791-C388375BE5F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3038737" y="3720004"/>
            <a:ext cx="614131" cy="614131"/>
          </a:xfrm>
          <a:prstGeom prst="rect">
            <a:avLst/>
          </a:prstGeom>
        </p:spPr>
      </p:pic>
      <p:cxnSp>
        <p:nvCxnSpPr>
          <p:cNvPr id="5" name="Straight Connector 4"/>
          <p:cNvCxnSpPr/>
          <p:nvPr/>
        </p:nvCxnSpPr>
        <p:spPr>
          <a:xfrm>
            <a:off x="4226313" y="1969031"/>
            <a:ext cx="769434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>
            <a:off x="4611030" y="2522875"/>
            <a:ext cx="1039063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5148147" y="1971730"/>
            <a:ext cx="1475677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/>
        </p:nvCxnSpPr>
        <p:spPr>
          <a:xfrm>
            <a:off x="5334000" y="3049681"/>
            <a:ext cx="1475677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>
            <a:off x="4174416" y="4715314"/>
            <a:ext cx="956145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>
            <a:off x="5231782" y="4731864"/>
            <a:ext cx="1577895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/>
          <p:cNvCxnSpPr/>
          <p:nvPr/>
        </p:nvCxnSpPr>
        <p:spPr>
          <a:xfrm>
            <a:off x="5863683" y="5291077"/>
            <a:ext cx="1475677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437370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/>
        </p:nvSpPr>
        <p:spPr>
          <a:xfrm>
            <a:off x="3297693" y="4128719"/>
            <a:ext cx="2288055" cy="2288055"/>
          </a:xfrm>
          <a:prstGeom prst="ellipse">
            <a:avLst/>
          </a:prstGeom>
          <a:solidFill>
            <a:schemeClr val="accent4">
              <a:lumMod val="40000"/>
              <a:lumOff val="60000"/>
              <a:alpha val="4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66716" y="4312165"/>
            <a:ext cx="2104609" cy="2104609"/>
          </a:xfrm>
          <a:prstGeom prst="ellipse">
            <a:avLst/>
          </a:prstGeom>
          <a:noFill/>
          <a:ln w="38100">
            <a:solidFill>
              <a:srgbClr val="F7E3A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10441480" y="2696691"/>
            <a:ext cx="1615474" cy="1615474"/>
          </a:xfrm>
          <a:prstGeom prst="ellipse">
            <a:avLst/>
          </a:prstGeom>
          <a:solidFill>
            <a:schemeClr val="accent4">
              <a:lumMod val="40000"/>
              <a:lumOff val="60000"/>
              <a:alpha val="4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4" name="组合 23"/>
          <p:cNvGrpSpPr/>
          <p:nvPr/>
        </p:nvGrpSpPr>
        <p:grpSpPr>
          <a:xfrm>
            <a:off x="3297693" y="-487254"/>
            <a:ext cx="5809496" cy="5760000"/>
            <a:chOff x="3084810" y="-335112"/>
            <a:chExt cx="5809496" cy="5760000"/>
          </a:xfrm>
        </p:grpSpPr>
        <p:grpSp>
          <p:nvGrpSpPr>
            <p:cNvPr id="17" name="组合 16"/>
            <p:cNvGrpSpPr/>
            <p:nvPr/>
          </p:nvGrpSpPr>
          <p:grpSpPr>
            <a:xfrm>
              <a:off x="3297693" y="-335112"/>
              <a:ext cx="5596613" cy="5760000"/>
              <a:chOff x="3297693" y="-335112"/>
              <a:chExt cx="5596613" cy="5760000"/>
            </a:xfrm>
          </p:grpSpPr>
          <p:cxnSp>
            <p:nvCxnSpPr>
              <p:cNvPr id="16" name="直接连接符 15"/>
              <p:cNvCxnSpPr/>
              <p:nvPr/>
            </p:nvCxnSpPr>
            <p:spPr>
              <a:xfrm>
                <a:off x="6154058" y="-335112"/>
                <a:ext cx="0" cy="5760000"/>
              </a:xfrm>
              <a:prstGeom prst="line">
                <a:avLst/>
              </a:prstGeom>
              <a:ln w="76200" cap="rnd">
                <a:solidFill>
                  <a:srgbClr val="F7E3AD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pic>
            <p:nvPicPr>
              <p:cNvPr id="13" name="图片 12"/>
              <p:cNvPicPr>
                <a:picLocks noChangeAspect="1"/>
              </p:cNvPicPr>
              <p:nvPr/>
            </p:nvPicPr>
            <p:blipFill rotWithShape="1">
              <a:blip r:embed="rId4"/>
              <a:srcRect t="48492"/>
              <a:stretch>
                <a:fillRect/>
              </a:stretch>
            </p:blipFill>
            <p:spPr>
              <a:xfrm>
                <a:off x="3297693" y="2256270"/>
                <a:ext cx="5596613" cy="2885850"/>
              </a:xfrm>
              <a:prstGeom prst="rect">
                <a:avLst/>
              </a:prstGeom>
            </p:spPr>
          </p:pic>
        </p:grpSp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5" cstate="print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7243" b="95561" l="226" r="99266">
                          <a14:foregroundMark x1="16431" y1="13785" x2="20327" y2="37150"/>
                          <a14:foregroundMark x1="39921" y1="33178" x2="43422" y2="49065"/>
                          <a14:foregroundMark x1="55901" y1="12617" x2="55901" y2="27336"/>
                          <a14:foregroundMark x1="85545" y1="32710" x2="90683" y2="77804"/>
                          <a14:foregroundMark x1="93958" y1="35514" x2="97233" y2="58178"/>
                          <a14:foregroundMark x1="74534" y1="26636" x2="79616" y2="28271"/>
                          <a14:foregroundMark x1="76228" y1="80374" x2="79390" y2="63551"/>
                          <a14:foregroundMark x1="90006" y1="92523" x2="82778" y2="45794"/>
                          <a14:foregroundMark x1="93958" y1="84813" x2="89723" y2="80374"/>
                          <a14:foregroundMark x1="95652" y1="27336" x2="282" y2="15888"/>
                          <a14:foregroundMark x1="14568" y1="7710" x2="21287" y2="10514"/>
                          <a14:foregroundMark x1="46979" y1="10514" x2="48278" y2="17523"/>
                          <a14:foregroundMark x1="45398" y1="13084" x2="53473" y2="3505"/>
                          <a14:foregroundMark x1="53473" y1="3505" x2="62055" y2="14720"/>
                          <a14:foregroundMark x1="62055" y1="14720" x2="44156" y2="29907"/>
                          <a14:foregroundMark x1="44156" y1="29907" x2="45680" y2="7243"/>
                          <a14:foregroundMark x1="99209" y1="50000" x2="565" y2="68692"/>
                          <a14:foregroundMark x1="565" y1="68692" x2="734" y2="27336"/>
                          <a14:foregroundMark x1="734" y1="27336" x2="9034" y2="5140"/>
                          <a14:foregroundMark x1="9034" y1="5140" x2="28176" y2="234"/>
                          <a14:foregroundMark x1="28176" y1="234" x2="99774" y2="1168"/>
                          <a14:foregroundMark x1="99774" y1="1168" x2="99322" y2="48131"/>
                          <a14:foregroundMark x1="99322" y1="48131" x2="90175" y2="56776"/>
                          <a14:foregroundMark x1="90175" y1="56776" x2="86957" y2="50701"/>
                          <a14:foregroundMark x1="30322" y1="26168" x2="29136" y2="37150"/>
                          <a14:foregroundMark x1="2146" y1="13785" x2="3670" y2="47196"/>
                          <a14:foregroundMark x1="3670" y1="47196" x2="10446" y2="71028"/>
                          <a14:foregroundMark x1="10446" y1="71028" x2="12366" y2="73364"/>
                          <a14:foregroundMark x1="10277" y1="52804" x2="10277" y2="45794"/>
                          <a14:foregroundMark x1="31508" y1="27336" x2="39582" y2="13084"/>
                          <a14:foregroundMark x1="39582" y1="13084" x2="43704" y2="13084"/>
                          <a14:foregroundMark x1="51158" y1="26168" x2="42801" y2="28037"/>
                          <a14:foregroundMark x1="42801" y1="28037" x2="27612" y2="62617"/>
                          <a14:foregroundMark x1="27612" y1="62617" x2="33879" y2="85981"/>
                          <a14:foregroundMark x1="33879" y1="85981" x2="42518" y2="86449"/>
                          <a14:foregroundMark x1="42518" y1="86449" x2="67024" y2="84346"/>
                          <a14:foregroundMark x1="67024" y1="84346" x2="79503" y2="84346"/>
                          <a14:foregroundMark x1="79503" y1="84346" x2="97233" y2="81075"/>
                          <a14:foregroundMark x1="97233" y1="81075" x2="95088" y2="43458"/>
                          <a14:foregroundMark x1="95088" y1="43458" x2="85432" y2="37150"/>
                          <a14:foregroundMark x1="64427" y1="26636" x2="58667" y2="53972"/>
                          <a14:foregroundMark x1="58667" y1="53972" x2="58667" y2="54907"/>
                          <a14:foregroundMark x1="94579" y1="84813" x2="91417" y2="95561"/>
                          <a14:foregroundMark x1="51553" y1="37150" x2="53924" y2="45093"/>
                          <a14:foregroundMark x1="56973" y1="42991" x2="59063" y2="49065"/>
                          <a14:foregroundMark x1="48278" y1="59346" x2="51835" y2="45794"/>
                          <a14:foregroundMark x1="47883" y1="32243" x2="46979" y2="56075"/>
                          <a14:foregroundMark x1="50367" y1="47430" x2="48842" y2="54907"/>
                          <a14:foregroundMark x1="18102" y1="77255" x2="19198" y2="71262"/>
                          <a14:foregroundMark x1="12366" y1="81542" x2="12971" y2="82201"/>
                          <a14:foregroundMark x1="16750" y1="77255" x2="14003" y2="67991"/>
                          <a14:foregroundMark x1="14003" y1="67991" x2="11971" y2="80374"/>
                          <a14:foregroundMark x1="9091" y1="22430" x2="10107" y2="46262"/>
                          <a14:foregroundMark x1="1863" y1="13084" x2="791" y2="22430"/>
                          <a14:foregroundMark x1="8413" y1="24065" x2="10898" y2="51168"/>
                          <a14:foregroundMark x1="8809" y1="21262" x2="9317" y2="45794"/>
                          <a14:foregroundMark x1="29305" y1="76168" x2="28684" y2="87850"/>
                          <a14:foregroundMark x1="22078" y1="78037" x2="23433" y2="85280"/>
                          <a14:foregroundMark x1="83286" y1="86449" x2="85601" y2="88785"/>
                          <a14:foregroundMark x1="94918" y1="87850" x2="93902" y2="92056"/>
                          <a14:foregroundMark x1="59458" y1="86916" x2="59797" y2="93224"/>
                          <a14:foregroundMark x1="14899" y1="78987" x2="18402" y2="79487"/>
                          <a14:foregroundMark x1="13156" y1="78738" x2="14106" y2="78874"/>
                          <a14:foregroundMark x1="19819" y1="73832" x2="19029" y2="77570"/>
                          <a14:foregroundMark x1="18690" y1="80140" x2="19819" y2="80140"/>
                          <a14:foregroundMark x1="21005" y1="77103" x2="19706" y2="74299"/>
                          <a14:backgroundMark x1="12503" y1="86288" x2="20440" y2="96028"/>
                          <a14:backgroundMark x1="12253" y1="85981" x2="12421" y2="86187"/>
                          <a14:backgroundMark x1="20440" y1="96028" x2="20553" y2="99766"/>
                          <a14:backgroundMark x1="15156" y1="86673" x2="19029" y2="89252"/>
                          <a14:backgroundMark x1="12931" y1="82477" x2="14455" y2="82009"/>
                          <a14:backgroundMark x1="17843" y1="82944" x2="18240" y2="83065"/>
                          <a14:backgroundMark x1="19255" y1="87383" x2="19819" y2="92056"/>
                          <a14:backgroundMark x1="19368" y1="85981" x2="13890" y2="83879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84810" y="1126386"/>
              <a:ext cx="5809496" cy="1403988"/>
            </a:xfrm>
            <a:prstGeom prst="rect">
              <a:avLst/>
            </a:prstGeom>
          </p:spPr>
        </p:pic>
      </p:grpSp>
      <p:sp>
        <p:nvSpPr>
          <p:cNvPr id="10" name="椭圆 9"/>
          <p:cNvSpPr/>
          <p:nvPr/>
        </p:nvSpPr>
        <p:spPr>
          <a:xfrm>
            <a:off x="10020674" y="3202741"/>
            <a:ext cx="1652476" cy="1652476"/>
          </a:xfrm>
          <a:prstGeom prst="ellipse">
            <a:avLst/>
          </a:prstGeom>
          <a:noFill/>
          <a:ln w="38100">
            <a:solidFill>
              <a:srgbClr val="F7E3A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文本框 17"/>
          <p:cNvSpPr txBox="1"/>
          <p:nvPr/>
        </p:nvSpPr>
        <p:spPr>
          <a:xfrm>
            <a:off x="3984337" y="2356111"/>
            <a:ext cx="4436207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600" b="1">
                <a:solidFill>
                  <a:srgbClr val="865B3E"/>
                </a:solidFill>
                <a:latin typeface="SVN-Poky's" panose="020B0606040200020203" pitchFamily="34" charset="0"/>
              </a:rPr>
              <a:t>Học thuộc thơ</a:t>
            </a:r>
            <a:endParaRPr lang="zh-CN" altLang="en-US" sz="6600" b="1" dirty="0">
              <a:solidFill>
                <a:srgbClr val="865B3E"/>
              </a:solidFill>
              <a:latin typeface="SVN-Poky's" panose="020B0606040200020203" pitchFamily="34" charset="0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606" t="-1143" r="26891" b="81649"/>
          <a:stretch>
            <a:fillRect/>
          </a:stretch>
        </p:blipFill>
        <p:spPr>
          <a:xfrm>
            <a:off x="9418174" y="-61878"/>
            <a:ext cx="2346661" cy="979237"/>
          </a:xfrm>
          <a:prstGeom prst="rect">
            <a:avLst/>
          </a:prstGeom>
        </p:spPr>
      </p:pic>
      <p:sp>
        <p:nvSpPr>
          <p:cNvPr id="22" name="椭圆 21"/>
          <p:cNvSpPr/>
          <p:nvPr/>
        </p:nvSpPr>
        <p:spPr>
          <a:xfrm>
            <a:off x="-409854" y="-345522"/>
            <a:ext cx="1183530" cy="1183530"/>
          </a:xfrm>
          <a:prstGeom prst="ellipse">
            <a:avLst/>
          </a:prstGeom>
          <a:solidFill>
            <a:srgbClr val="A5C0A4">
              <a:alpha val="4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>
            <a:off x="181911" y="479246"/>
            <a:ext cx="717524" cy="717524"/>
          </a:xfrm>
          <a:prstGeom prst="ellipse">
            <a:avLst/>
          </a:prstGeom>
          <a:solidFill>
            <a:srgbClr val="F7E3AD">
              <a:alpha val="4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Hộp Văn bản 5">
            <a:extLst>
              <a:ext uri="{FF2B5EF4-FFF2-40B4-BE49-F238E27FC236}">
                <a16:creationId xmlns="" xmlns:a16="http://schemas.microsoft.com/office/drawing/2014/main" id="{1B2E3256-66C5-B573-957F-6AFD58AE8B59}"/>
              </a:ext>
            </a:extLst>
          </p:cNvPr>
          <p:cNvSpPr txBox="1"/>
          <p:nvPr/>
        </p:nvSpPr>
        <p:spPr>
          <a:xfrm>
            <a:off x="3641714" y="0"/>
            <a:ext cx="41021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err="1">
                <a:solidFill>
                  <a:srgbClr val="FF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Mùa</a:t>
            </a:r>
            <a:r>
              <a:rPr lang="en-US" sz="3600" b="1" dirty="0">
                <a:solidFill>
                  <a:srgbClr val="FF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thu</a:t>
            </a:r>
            <a:r>
              <a:rPr lang="en-US" sz="3600" b="1" dirty="0">
                <a:solidFill>
                  <a:srgbClr val="FF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của</a:t>
            </a:r>
            <a:r>
              <a:rPr lang="en-US" sz="3600" b="1" dirty="0">
                <a:solidFill>
                  <a:srgbClr val="FF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em</a:t>
            </a:r>
            <a:endParaRPr lang="en-US" sz="3600" b="1" dirty="0">
              <a:solidFill>
                <a:srgbClr val="FF0000"/>
              </a:solidFill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  <p:sp>
        <p:nvSpPr>
          <p:cNvPr id="7" name="Hộp Văn bản 6">
            <a:extLst>
              <a:ext uri="{FF2B5EF4-FFF2-40B4-BE49-F238E27FC236}">
                <a16:creationId xmlns="" xmlns:a16="http://schemas.microsoft.com/office/drawing/2014/main" id="{4E53B555-3F2B-30D1-70F3-7348BB5D5C27}"/>
              </a:ext>
            </a:extLst>
          </p:cNvPr>
          <p:cNvSpPr txBox="1"/>
          <p:nvPr/>
        </p:nvSpPr>
        <p:spPr>
          <a:xfrm>
            <a:off x="632749" y="707886"/>
            <a:ext cx="41021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err="1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Mùa</a:t>
            </a:r>
            <a:r>
              <a:rPr lang="en-US" sz="3600" dirty="0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 </a:t>
            </a:r>
            <a:r>
              <a:rPr lang="en-US" sz="3600" dirty="0" err="1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thu</a:t>
            </a:r>
            <a:r>
              <a:rPr lang="en-US" sz="3600" dirty="0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 </a:t>
            </a:r>
            <a:r>
              <a:rPr lang="en-US" sz="3600" dirty="0" err="1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của</a:t>
            </a:r>
            <a:r>
              <a:rPr lang="en-US" sz="3600" dirty="0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 </a:t>
            </a:r>
            <a:r>
              <a:rPr lang="en-US" sz="3600" dirty="0" err="1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em</a:t>
            </a:r>
            <a:endParaRPr lang="en-US" sz="3600" dirty="0">
              <a:latin typeface="Calibri" panose="020F0502020204030204" pitchFamily="34" charset="0"/>
              <a:ea typeface="Arial-Rounded" panose="020B0500000000000000" pitchFamily="34" charset="0"/>
              <a:cs typeface="Calibri" panose="020F0502020204030204" pitchFamily="34" charset="0"/>
            </a:endParaRPr>
          </a:p>
          <a:p>
            <a:r>
              <a:rPr lang="en-US" sz="3600" dirty="0" err="1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Là</a:t>
            </a:r>
            <a:r>
              <a:rPr lang="en-US" sz="3600" dirty="0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 </a:t>
            </a:r>
            <a:r>
              <a:rPr lang="en-US" sz="3600" dirty="0" err="1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vàng</a:t>
            </a:r>
            <a:r>
              <a:rPr lang="en-US" sz="3600" dirty="0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 </a:t>
            </a:r>
            <a:r>
              <a:rPr lang="en-US" sz="3600" dirty="0" err="1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hoa</a:t>
            </a:r>
            <a:r>
              <a:rPr lang="en-US" sz="3600" dirty="0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 </a:t>
            </a:r>
            <a:r>
              <a:rPr lang="en-US" sz="3600" dirty="0" err="1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cúc</a:t>
            </a:r>
            <a:endParaRPr lang="en-US" sz="3600" dirty="0">
              <a:latin typeface="Calibri" panose="020F0502020204030204" pitchFamily="34" charset="0"/>
              <a:ea typeface="Arial-Rounded" panose="020B0500000000000000" pitchFamily="34" charset="0"/>
              <a:cs typeface="Calibri" panose="020F0502020204030204" pitchFamily="34" charset="0"/>
            </a:endParaRPr>
          </a:p>
          <a:p>
            <a:r>
              <a:rPr lang="en-US" sz="3600" dirty="0" err="1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Như</a:t>
            </a:r>
            <a:r>
              <a:rPr lang="en-US" sz="3600" dirty="0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 </a:t>
            </a:r>
            <a:r>
              <a:rPr lang="en-US" sz="3600" dirty="0" err="1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nghìn</a:t>
            </a:r>
            <a:r>
              <a:rPr lang="en-US" sz="3600" dirty="0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 con </a:t>
            </a:r>
            <a:r>
              <a:rPr lang="en-US" sz="3600" dirty="0" err="1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mắt</a:t>
            </a:r>
            <a:endParaRPr lang="en-US" sz="3600" dirty="0">
              <a:latin typeface="Calibri" panose="020F0502020204030204" pitchFamily="34" charset="0"/>
              <a:ea typeface="Arial-Rounded" panose="020B0500000000000000" pitchFamily="34" charset="0"/>
              <a:cs typeface="Calibri" panose="020F0502020204030204" pitchFamily="34" charset="0"/>
            </a:endParaRPr>
          </a:p>
          <a:p>
            <a:r>
              <a:rPr lang="en-US" sz="3600" dirty="0" err="1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Mở</a:t>
            </a:r>
            <a:r>
              <a:rPr lang="en-US" sz="3600" dirty="0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 </a:t>
            </a:r>
            <a:r>
              <a:rPr lang="en-US" sz="3600" dirty="0" err="1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nhìn</a:t>
            </a:r>
            <a:r>
              <a:rPr lang="en-US" sz="3600" dirty="0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 </a:t>
            </a:r>
            <a:r>
              <a:rPr lang="en-US" sz="3600" dirty="0" err="1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trời</a:t>
            </a:r>
            <a:r>
              <a:rPr lang="en-US" sz="3600" dirty="0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 </a:t>
            </a:r>
            <a:r>
              <a:rPr lang="en-US" sz="3600" dirty="0" err="1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êm</a:t>
            </a:r>
            <a:r>
              <a:rPr lang="en-US" sz="3600" dirty="0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.</a:t>
            </a:r>
          </a:p>
        </p:txBody>
      </p:sp>
      <p:sp>
        <p:nvSpPr>
          <p:cNvPr id="8" name="Hộp Văn bản 7">
            <a:extLst>
              <a:ext uri="{FF2B5EF4-FFF2-40B4-BE49-F238E27FC236}">
                <a16:creationId xmlns="" xmlns:a16="http://schemas.microsoft.com/office/drawing/2014/main" id="{249D5D94-818D-EEAE-2B96-83D76FED9800}"/>
              </a:ext>
            </a:extLst>
          </p:cNvPr>
          <p:cNvSpPr txBox="1"/>
          <p:nvPr/>
        </p:nvSpPr>
        <p:spPr>
          <a:xfrm>
            <a:off x="1827216" y="3406914"/>
            <a:ext cx="41021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err="1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Mùa</a:t>
            </a:r>
            <a:r>
              <a:rPr lang="en-US" sz="3600" dirty="0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 </a:t>
            </a:r>
            <a:r>
              <a:rPr lang="en-US" sz="3600" dirty="0" err="1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thu</a:t>
            </a:r>
            <a:r>
              <a:rPr lang="en-US" sz="3600" dirty="0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 </a:t>
            </a:r>
            <a:r>
              <a:rPr lang="en-US" sz="3600" dirty="0" err="1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của</a:t>
            </a:r>
            <a:r>
              <a:rPr lang="en-US" sz="3600" dirty="0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 </a:t>
            </a:r>
            <a:r>
              <a:rPr lang="en-US" sz="3600" dirty="0" err="1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em</a:t>
            </a:r>
            <a:endParaRPr lang="en-US" sz="3600" dirty="0">
              <a:latin typeface="Calibri" panose="020F0502020204030204" pitchFamily="34" charset="0"/>
              <a:ea typeface="Arial-Rounded" panose="020B0500000000000000" pitchFamily="34" charset="0"/>
              <a:cs typeface="Calibri" panose="020F0502020204030204" pitchFamily="34" charset="0"/>
            </a:endParaRPr>
          </a:p>
          <a:p>
            <a:r>
              <a:rPr lang="en-US" sz="3600" dirty="0" err="1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Là</a:t>
            </a:r>
            <a:r>
              <a:rPr lang="en-US" sz="3600" dirty="0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 </a:t>
            </a:r>
            <a:r>
              <a:rPr lang="en-US" sz="3600" dirty="0" err="1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xanh</a:t>
            </a:r>
            <a:r>
              <a:rPr lang="en-US" sz="3600" dirty="0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 </a:t>
            </a:r>
            <a:r>
              <a:rPr lang="en-US" sz="3600" dirty="0" err="1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cốm</a:t>
            </a:r>
            <a:r>
              <a:rPr lang="en-US" sz="3600" dirty="0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 </a:t>
            </a:r>
            <a:r>
              <a:rPr lang="en-US" sz="3600" dirty="0" err="1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mới</a:t>
            </a:r>
            <a:endParaRPr lang="en-US" sz="3600" dirty="0">
              <a:latin typeface="Calibri" panose="020F0502020204030204" pitchFamily="34" charset="0"/>
              <a:ea typeface="Arial-Rounded" panose="020B0500000000000000" pitchFamily="34" charset="0"/>
              <a:cs typeface="Calibri" panose="020F0502020204030204" pitchFamily="34" charset="0"/>
            </a:endParaRPr>
          </a:p>
          <a:p>
            <a:r>
              <a:rPr lang="en-US" sz="3600" dirty="0" err="1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Mùi</a:t>
            </a:r>
            <a:r>
              <a:rPr lang="en-US" sz="3600" dirty="0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 </a:t>
            </a:r>
            <a:r>
              <a:rPr lang="en-US" sz="3600" dirty="0" err="1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hương</a:t>
            </a:r>
            <a:r>
              <a:rPr lang="en-US" sz="3600" dirty="0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 </a:t>
            </a:r>
            <a:r>
              <a:rPr lang="en-US" sz="3600" dirty="0" err="1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như</a:t>
            </a:r>
            <a:r>
              <a:rPr lang="en-US" sz="3600" dirty="0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 </a:t>
            </a:r>
            <a:r>
              <a:rPr lang="en-US" sz="3600" dirty="0" err="1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gợi</a:t>
            </a:r>
            <a:endParaRPr lang="en-US" sz="3600" dirty="0">
              <a:latin typeface="Calibri" panose="020F0502020204030204" pitchFamily="34" charset="0"/>
              <a:ea typeface="Arial-Rounded" panose="020B0500000000000000" pitchFamily="34" charset="0"/>
              <a:cs typeface="Calibri" panose="020F0502020204030204" pitchFamily="34" charset="0"/>
            </a:endParaRPr>
          </a:p>
          <a:p>
            <a:r>
              <a:rPr lang="en-US" sz="3600" dirty="0" err="1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Từ</a:t>
            </a:r>
            <a:r>
              <a:rPr lang="en-US" sz="3600" dirty="0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 </a:t>
            </a:r>
            <a:r>
              <a:rPr lang="en-US" sz="3600" dirty="0" err="1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màu</a:t>
            </a:r>
            <a:r>
              <a:rPr lang="en-US" sz="3600" dirty="0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 </a:t>
            </a:r>
            <a:r>
              <a:rPr lang="en-US" sz="3600" dirty="0" err="1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lá</a:t>
            </a:r>
            <a:r>
              <a:rPr lang="en-US" sz="3600" dirty="0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 </a:t>
            </a:r>
            <a:r>
              <a:rPr lang="en-US" sz="3600" dirty="0" err="1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sen.</a:t>
            </a:r>
            <a:endParaRPr lang="en-US" sz="3600" dirty="0">
              <a:latin typeface="Calibri" panose="020F0502020204030204" pitchFamily="34" charset="0"/>
              <a:ea typeface="Arial-Rounded" panose="020B0500000000000000" pitchFamily="34" charset="0"/>
              <a:cs typeface="Calibri" panose="020F0502020204030204" pitchFamily="34" charset="0"/>
            </a:endParaRPr>
          </a:p>
        </p:txBody>
      </p:sp>
      <p:sp>
        <p:nvSpPr>
          <p:cNvPr id="9" name="Hộp Văn bản 8">
            <a:extLst>
              <a:ext uri="{FF2B5EF4-FFF2-40B4-BE49-F238E27FC236}">
                <a16:creationId xmlns="" xmlns:a16="http://schemas.microsoft.com/office/drawing/2014/main" id="{90723347-4C90-CDA8-EAE4-1D3484A9B6A3}"/>
              </a:ext>
            </a:extLst>
          </p:cNvPr>
          <p:cNvSpPr txBox="1"/>
          <p:nvPr/>
        </p:nvSpPr>
        <p:spPr>
          <a:xfrm>
            <a:off x="5672646" y="707886"/>
            <a:ext cx="5106067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err="1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Mùa</a:t>
            </a:r>
            <a:r>
              <a:rPr lang="en-US" sz="3600" dirty="0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 </a:t>
            </a:r>
            <a:r>
              <a:rPr lang="en-US" sz="3600" dirty="0" err="1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thu</a:t>
            </a:r>
            <a:r>
              <a:rPr lang="en-US" sz="3600" dirty="0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 </a:t>
            </a:r>
            <a:r>
              <a:rPr lang="en-US" sz="3600" dirty="0" err="1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của</a:t>
            </a:r>
            <a:r>
              <a:rPr lang="en-US" sz="3600" dirty="0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 </a:t>
            </a:r>
            <a:r>
              <a:rPr lang="en-US" sz="3600" dirty="0" err="1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em</a:t>
            </a:r>
            <a:endParaRPr lang="en-US" sz="3600" dirty="0">
              <a:latin typeface="Calibri" panose="020F0502020204030204" pitchFamily="34" charset="0"/>
              <a:ea typeface="Arial-Rounded" panose="020B0500000000000000" pitchFamily="34" charset="0"/>
              <a:cs typeface="Calibri" panose="020F0502020204030204" pitchFamily="34" charset="0"/>
            </a:endParaRPr>
          </a:p>
          <a:p>
            <a:r>
              <a:rPr lang="en-US" sz="3600" dirty="0" err="1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Rước</a:t>
            </a:r>
            <a:r>
              <a:rPr lang="en-US" sz="3600" dirty="0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 </a:t>
            </a:r>
            <a:r>
              <a:rPr lang="en-US" sz="3600" dirty="0" err="1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đèn</a:t>
            </a:r>
            <a:r>
              <a:rPr lang="en-US" sz="3600" dirty="0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 </a:t>
            </a:r>
            <a:r>
              <a:rPr lang="en-US" sz="3600" dirty="0" err="1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họp</a:t>
            </a:r>
            <a:r>
              <a:rPr lang="en-US" sz="3600" dirty="0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 </a:t>
            </a:r>
            <a:r>
              <a:rPr lang="en-US" sz="3600" dirty="0" err="1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bạn</a:t>
            </a:r>
            <a:endParaRPr lang="en-US" sz="3600" dirty="0">
              <a:latin typeface="Calibri" panose="020F0502020204030204" pitchFamily="34" charset="0"/>
              <a:ea typeface="Arial-Rounded" panose="020B0500000000000000" pitchFamily="34" charset="0"/>
              <a:cs typeface="Calibri" panose="020F0502020204030204" pitchFamily="34" charset="0"/>
            </a:endParaRPr>
          </a:p>
          <a:p>
            <a:r>
              <a:rPr lang="en-US" sz="3600" dirty="0" err="1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Hội</a:t>
            </a:r>
            <a:r>
              <a:rPr lang="en-US" sz="3600" dirty="0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 </a:t>
            </a:r>
            <a:r>
              <a:rPr lang="en-US" sz="3600" dirty="0" err="1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rằm</a:t>
            </a:r>
            <a:r>
              <a:rPr lang="en-US" sz="3600" dirty="0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 </a:t>
            </a:r>
            <a:r>
              <a:rPr lang="en-US" sz="3600" dirty="0" err="1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tháng</a:t>
            </a:r>
            <a:r>
              <a:rPr lang="en-US" sz="3600" dirty="0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 </a:t>
            </a:r>
            <a:r>
              <a:rPr lang="en-US" sz="3600" dirty="0" err="1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Tám</a:t>
            </a:r>
            <a:endParaRPr lang="en-US" sz="3600" dirty="0">
              <a:latin typeface="Calibri" panose="020F0502020204030204" pitchFamily="34" charset="0"/>
              <a:ea typeface="Arial-Rounded" panose="020B0500000000000000" pitchFamily="34" charset="0"/>
              <a:cs typeface="Calibri" panose="020F0502020204030204" pitchFamily="34" charset="0"/>
            </a:endParaRPr>
          </a:p>
          <a:p>
            <a:r>
              <a:rPr lang="en-US" sz="3600" dirty="0" err="1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Chị</a:t>
            </a:r>
            <a:r>
              <a:rPr lang="en-US" sz="3600" dirty="0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 </a:t>
            </a:r>
            <a:r>
              <a:rPr lang="en-US" sz="3600" dirty="0" err="1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Hằng</a:t>
            </a:r>
            <a:r>
              <a:rPr lang="en-US" sz="3600" dirty="0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 </a:t>
            </a:r>
            <a:r>
              <a:rPr lang="en-US" sz="3600" dirty="0" err="1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xuống</a:t>
            </a:r>
            <a:r>
              <a:rPr lang="en-US" sz="3600" dirty="0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 </a:t>
            </a:r>
            <a:r>
              <a:rPr lang="en-US" sz="3600" dirty="0" err="1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xem</a:t>
            </a:r>
            <a:r>
              <a:rPr lang="en-US" sz="3600" dirty="0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.</a:t>
            </a:r>
          </a:p>
        </p:txBody>
      </p:sp>
      <p:sp>
        <p:nvSpPr>
          <p:cNvPr id="10" name="Hộp Văn bản 9">
            <a:extLst>
              <a:ext uri="{FF2B5EF4-FFF2-40B4-BE49-F238E27FC236}">
                <a16:creationId xmlns="" xmlns:a16="http://schemas.microsoft.com/office/drawing/2014/main" id="{31ED6315-D2AF-DEF7-6B6A-B2C268F55023}"/>
              </a:ext>
            </a:extLst>
          </p:cNvPr>
          <p:cNvSpPr txBox="1"/>
          <p:nvPr/>
        </p:nvSpPr>
        <p:spPr>
          <a:xfrm>
            <a:off x="6867114" y="3406914"/>
            <a:ext cx="474411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Ngôi trường thân quen</a:t>
            </a:r>
          </a:p>
          <a:p>
            <a:r>
              <a:rPr lang="en-US" sz="3600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Bạn thầy mong đợi</a:t>
            </a:r>
          </a:p>
          <a:p>
            <a:r>
              <a:rPr lang="en-US" sz="3600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Lật trang vở mới</a:t>
            </a:r>
          </a:p>
          <a:p>
            <a:r>
              <a:rPr lang="en-US" sz="3600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Em vào mùa thu.</a:t>
            </a:r>
          </a:p>
        </p:txBody>
      </p:sp>
      <p:sp>
        <p:nvSpPr>
          <p:cNvPr id="11" name="Hộp Văn bản 10">
            <a:extLst>
              <a:ext uri="{FF2B5EF4-FFF2-40B4-BE49-F238E27FC236}">
                <a16:creationId xmlns="" xmlns:a16="http://schemas.microsoft.com/office/drawing/2014/main" id="{1AC66E14-54AE-1819-E11C-F2D634D4ACE7}"/>
              </a:ext>
            </a:extLst>
          </p:cNvPr>
          <p:cNvSpPr txBox="1"/>
          <p:nvPr/>
        </p:nvSpPr>
        <p:spPr>
          <a:xfrm>
            <a:off x="7778673" y="5705832"/>
            <a:ext cx="184567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i="1" dirty="0">
                <a:solidFill>
                  <a:srgbClr val="002060"/>
                </a:solidFill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QUANG HUY</a:t>
            </a:r>
          </a:p>
        </p:txBody>
      </p:sp>
      <p:pic>
        <p:nvPicPr>
          <p:cNvPr id="2" name="Đồ họa 16" descr="Badge 1 outline">
            <a:extLst>
              <a:ext uri="{FF2B5EF4-FFF2-40B4-BE49-F238E27FC236}">
                <a16:creationId xmlns="" xmlns:a16="http://schemas.microsoft.com/office/drawing/2014/main" id="{74A0B229-D536-8737-E681-6FE1607DD75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1981" y="707886"/>
            <a:ext cx="614131" cy="614131"/>
          </a:xfrm>
          <a:prstGeom prst="rect">
            <a:avLst/>
          </a:prstGeom>
        </p:spPr>
      </p:pic>
      <p:pic>
        <p:nvPicPr>
          <p:cNvPr id="3" name="Đồ họa 18" descr="Badge outline">
            <a:extLst>
              <a:ext uri="{FF2B5EF4-FFF2-40B4-BE49-F238E27FC236}">
                <a16:creationId xmlns="" xmlns:a16="http://schemas.microsoft.com/office/drawing/2014/main" id="{91694E89-BDC2-9860-7791-C388375BE5F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266910" y="3510011"/>
            <a:ext cx="614131" cy="614131"/>
          </a:xfrm>
          <a:prstGeom prst="rect">
            <a:avLst/>
          </a:prstGeom>
        </p:spPr>
      </p:pic>
      <p:pic>
        <p:nvPicPr>
          <p:cNvPr id="4" name="Đồ họa 20" descr="Badge 3 outline">
            <a:extLst>
              <a:ext uri="{FF2B5EF4-FFF2-40B4-BE49-F238E27FC236}">
                <a16:creationId xmlns="" xmlns:a16="http://schemas.microsoft.com/office/drawing/2014/main" id="{E3942541-F059-7C29-B270-96ABA8856E54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5078633" y="788394"/>
            <a:ext cx="614131" cy="614131"/>
          </a:xfrm>
          <a:prstGeom prst="rect">
            <a:avLst/>
          </a:prstGeom>
        </p:spPr>
      </p:pic>
      <p:pic>
        <p:nvPicPr>
          <p:cNvPr id="5" name="Đồ họa 22" descr="Badge 4 outline">
            <a:extLst>
              <a:ext uri="{FF2B5EF4-FFF2-40B4-BE49-F238E27FC236}">
                <a16:creationId xmlns="" xmlns:a16="http://schemas.microsoft.com/office/drawing/2014/main" id="{4A9AB545-D075-D632-D308-AE4C3102F79B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262686" y="3425985"/>
            <a:ext cx="614131" cy="614131"/>
          </a:xfrm>
          <a:prstGeom prst="rect">
            <a:avLst/>
          </a:prstGeom>
        </p:spPr>
      </p:pic>
      <p:sp>
        <p:nvSpPr>
          <p:cNvPr id="12" name="Rectangle: Rounded Corners 11">
            <a:extLst>
              <a:ext uri="{FF2B5EF4-FFF2-40B4-BE49-F238E27FC236}">
                <a16:creationId xmlns="" xmlns:a16="http://schemas.microsoft.com/office/drawing/2014/main" id="{B674E03F-6C95-C649-3526-79FC4EB3EAAC}"/>
              </a:ext>
            </a:extLst>
          </p:cNvPr>
          <p:cNvSpPr/>
          <p:nvPr/>
        </p:nvSpPr>
        <p:spPr>
          <a:xfrm>
            <a:off x="2192055" y="1402525"/>
            <a:ext cx="1449659" cy="38869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: Rounded Corners 12">
            <a:extLst>
              <a:ext uri="{FF2B5EF4-FFF2-40B4-BE49-F238E27FC236}">
                <a16:creationId xmlns="" xmlns:a16="http://schemas.microsoft.com/office/drawing/2014/main" id="{DDC506E1-71CA-8E4E-A9D1-E86307DD2567}"/>
              </a:ext>
            </a:extLst>
          </p:cNvPr>
          <p:cNvSpPr/>
          <p:nvPr/>
        </p:nvSpPr>
        <p:spPr>
          <a:xfrm>
            <a:off x="666112" y="1962239"/>
            <a:ext cx="2001932" cy="38869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: Rounded Corners 13">
            <a:extLst>
              <a:ext uri="{FF2B5EF4-FFF2-40B4-BE49-F238E27FC236}">
                <a16:creationId xmlns="" xmlns:a16="http://schemas.microsoft.com/office/drawing/2014/main" id="{5779A3F4-634C-3BB6-85AA-D99F3A7228FB}"/>
              </a:ext>
            </a:extLst>
          </p:cNvPr>
          <p:cNvSpPr/>
          <p:nvPr/>
        </p:nvSpPr>
        <p:spPr>
          <a:xfrm>
            <a:off x="2416081" y="2498387"/>
            <a:ext cx="1449659" cy="38869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: Rounded Corners 14">
            <a:extLst>
              <a:ext uri="{FF2B5EF4-FFF2-40B4-BE49-F238E27FC236}">
                <a16:creationId xmlns="" xmlns:a16="http://schemas.microsoft.com/office/drawing/2014/main" id="{95102C3C-75E9-08F6-D405-208E8B167E22}"/>
              </a:ext>
            </a:extLst>
          </p:cNvPr>
          <p:cNvSpPr/>
          <p:nvPr/>
        </p:nvSpPr>
        <p:spPr>
          <a:xfrm>
            <a:off x="3407080" y="4068319"/>
            <a:ext cx="1671554" cy="38869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: Rounded Corners 15">
            <a:extLst>
              <a:ext uri="{FF2B5EF4-FFF2-40B4-BE49-F238E27FC236}">
                <a16:creationId xmlns="" xmlns:a16="http://schemas.microsoft.com/office/drawing/2014/main" id="{C87DB45F-1821-A437-E62E-EA3F38D4DAE8}"/>
              </a:ext>
            </a:extLst>
          </p:cNvPr>
          <p:cNvSpPr/>
          <p:nvPr/>
        </p:nvSpPr>
        <p:spPr>
          <a:xfrm>
            <a:off x="3344450" y="5199666"/>
            <a:ext cx="1449659" cy="38869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" name="Rectangle: Rounded Corners 16">
            <a:extLst>
              <a:ext uri="{FF2B5EF4-FFF2-40B4-BE49-F238E27FC236}">
                <a16:creationId xmlns="" xmlns:a16="http://schemas.microsoft.com/office/drawing/2014/main" id="{93B3E1E6-FD5C-9A6B-B419-E1A0D22B6F9A}"/>
              </a:ext>
            </a:extLst>
          </p:cNvPr>
          <p:cNvSpPr/>
          <p:nvPr/>
        </p:nvSpPr>
        <p:spPr>
          <a:xfrm>
            <a:off x="1852269" y="4684094"/>
            <a:ext cx="2143534" cy="38869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: Rounded Corners 17">
            <a:extLst>
              <a:ext uri="{FF2B5EF4-FFF2-40B4-BE49-F238E27FC236}">
                <a16:creationId xmlns="" xmlns:a16="http://schemas.microsoft.com/office/drawing/2014/main" id="{6006D39C-DB48-2107-27E4-55816512E8EB}"/>
              </a:ext>
            </a:extLst>
          </p:cNvPr>
          <p:cNvSpPr/>
          <p:nvPr/>
        </p:nvSpPr>
        <p:spPr>
          <a:xfrm>
            <a:off x="7630438" y="1406419"/>
            <a:ext cx="1576192" cy="38869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: Rounded Corners 18">
            <a:extLst>
              <a:ext uri="{FF2B5EF4-FFF2-40B4-BE49-F238E27FC236}">
                <a16:creationId xmlns="" xmlns:a16="http://schemas.microsoft.com/office/drawing/2014/main" id="{357CFF65-68B2-681A-6769-12DB5B2906B5}"/>
              </a:ext>
            </a:extLst>
          </p:cNvPr>
          <p:cNvSpPr/>
          <p:nvPr/>
        </p:nvSpPr>
        <p:spPr>
          <a:xfrm>
            <a:off x="6452992" y="1912881"/>
            <a:ext cx="2841320" cy="438055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: Rounded Corners 19">
            <a:extLst>
              <a:ext uri="{FF2B5EF4-FFF2-40B4-BE49-F238E27FC236}">
                <a16:creationId xmlns="" xmlns:a16="http://schemas.microsoft.com/office/drawing/2014/main" id="{B1016760-2AEF-7DF8-C657-AEC8B406DE13}"/>
              </a:ext>
            </a:extLst>
          </p:cNvPr>
          <p:cNvSpPr/>
          <p:nvPr/>
        </p:nvSpPr>
        <p:spPr>
          <a:xfrm>
            <a:off x="5793351" y="2468701"/>
            <a:ext cx="1634583" cy="438055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: Rounded Corners 20">
            <a:extLst>
              <a:ext uri="{FF2B5EF4-FFF2-40B4-BE49-F238E27FC236}">
                <a16:creationId xmlns="" xmlns:a16="http://schemas.microsoft.com/office/drawing/2014/main" id="{ABEF97FE-FCFB-CA77-809D-D3BB99F070AD}"/>
              </a:ext>
            </a:extLst>
          </p:cNvPr>
          <p:cNvSpPr/>
          <p:nvPr/>
        </p:nvSpPr>
        <p:spPr>
          <a:xfrm>
            <a:off x="9281786" y="3551227"/>
            <a:ext cx="1979113" cy="400110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: Rounded Corners 21">
            <a:extLst>
              <a:ext uri="{FF2B5EF4-FFF2-40B4-BE49-F238E27FC236}">
                <a16:creationId xmlns="" xmlns:a16="http://schemas.microsoft.com/office/drawing/2014/main" id="{F47FFF9F-F912-97AE-1FE9-D4E4C81A034E}"/>
              </a:ext>
            </a:extLst>
          </p:cNvPr>
          <p:cNvSpPr/>
          <p:nvPr/>
        </p:nvSpPr>
        <p:spPr>
          <a:xfrm>
            <a:off x="8688986" y="4124142"/>
            <a:ext cx="1845677" cy="38869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: Rounded Corners 22">
            <a:extLst>
              <a:ext uri="{FF2B5EF4-FFF2-40B4-BE49-F238E27FC236}">
                <a16:creationId xmlns="" xmlns:a16="http://schemas.microsoft.com/office/drawing/2014/main" id="{2CCD2744-D906-C69F-4B23-6734795B3C73}"/>
              </a:ext>
            </a:extLst>
          </p:cNvPr>
          <p:cNvSpPr/>
          <p:nvPr/>
        </p:nvSpPr>
        <p:spPr>
          <a:xfrm>
            <a:off x="7630438" y="4649854"/>
            <a:ext cx="2402910" cy="38869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: Rounded Corners 23">
            <a:extLst>
              <a:ext uri="{FF2B5EF4-FFF2-40B4-BE49-F238E27FC236}">
                <a16:creationId xmlns="" xmlns:a16="http://schemas.microsoft.com/office/drawing/2014/main" id="{C987C7DC-7C76-95A7-4A25-DFF1AF104425}"/>
              </a:ext>
            </a:extLst>
          </p:cNvPr>
          <p:cNvSpPr/>
          <p:nvPr/>
        </p:nvSpPr>
        <p:spPr>
          <a:xfrm>
            <a:off x="6905608" y="5199666"/>
            <a:ext cx="1449659" cy="38869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02526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Hộp Văn bản 5">
            <a:extLst>
              <a:ext uri="{FF2B5EF4-FFF2-40B4-BE49-F238E27FC236}">
                <a16:creationId xmlns="" xmlns:a16="http://schemas.microsoft.com/office/drawing/2014/main" id="{1B2E3256-66C5-B573-957F-6AFD58AE8B59}"/>
              </a:ext>
            </a:extLst>
          </p:cNvPr>
          <p:cNvSpPr txBox="1"/>
          <p:nvPr/>
        </p:nvSpPr>
        <p:spPr>
          <a:xfrm>
            <a:off x="3641714" y="0"/>
            <a:ext cx="41021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err="1">
                <a:solidFill>
                  <a:srgbClr val="FF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Mùa</a:t>
            </a:r>
            <a:r>
              <a:rPr lang="en-US" sz="3600" b="1" dirty="0">
                <a:solidFill>
                  <a:srgbClr val="FF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thu</a:t>
            </a:r>
            <a:r>
              <a:rPr lang="en-US" sz="3600" b="1" dirty="0">
                <a:solidFill>
                  <a:srgbClr val="FF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của</a:t>
            </a:r>
            <a:r>
              <a:rPr lang="en-US" sz="3600" b="1" dirty="0">
                <a:solidFill>
                  <a:srgbClr val="FF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em</a:t>
            </a:r>
            <a:endParaRPr lang="en-US" sz="3600" b="1" dirty="0">
              <a:solidFill>
                <a:srgbClr val="FF0000"/>
              </a:solidFill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  <p:sp>
        <p:nvSpPr>
          <p:cNvPr id="7" name="Hộp Văn bản 6">
            <a:extLst>
              <a:ext uri="{FF2B5EF4-FFF2-40B4-BE49-F238E27FC236}">
                <a16:creationId xmlns="" xmlns:a16="http://schemas.microsoft.com/office/drawing/2014/main" id="{4E53B555-3F2B-30D1-70F3-7348BB5D5C27}"/>
              </a:ext>
            </a:extLst>
          </p:cNvPr>
          <p:cNvSpPr txBox="1"/>
          <p:nvPr/>
        </p:nvSpPr>
        <p:spPr>
          <a:xfrm>
            <a:off x="632749" y="707886"/>
            <a:ext cx="41021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err="1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Mùa</a:t>
            </a:r>
            <a:r>
              <a:rPr lang="en-US" sz="3600" dirty="0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 </a:t>
            </a:r>
            <a:r>
              <a:rPr lang="en-US" sz="3600" dirty="0" err="1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thu</a:t>
            </a:r>
            <a:r>
              <a:rPr lang="en-US" sz="3600" dirty="0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 </a:t>
            </a:r>
            <a:r>
              <a:rPr lang="en-US" sz="3600" dirty="0" err="1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của</a:t>
            </a:r>
            <a:r>
              <a:rPr lang="en-US" sz="3600" dirty="0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 </a:t>
            </a:r>
            <a:r>
              <a:rPr lang="en-US" sz="3600" dirty="0" err="1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em</a:t>
            </a:r>
            <a:endParaRPr lang="en-US" sz="3600" dirty="0">
              <a:latin typeface="Calibri" panose="020F0502020204030204" pitchFamily="34" charset="0"/>
              <a:ea typeface="Arial-Rounded" panose="020B0500000000000000" pitchFamily="34" charset="0"/>
              <a:cs typeface="Calibri" panose="020F0502020204030204" pitchFamily="34" charset="0"/>
            </a:endParaRPr>
          </a:p>
          <a:p>
            <a:r>
              <a:rPr lang="en-US" sz="3600" dirty="0" err="1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Là</a:t>
            </a:r>
            <a:r>
              <a:rPr lang="en-US" sz="3600" dirty="0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 </a:t>
            </a:r>
            <a:r>
              <a:rPr lang="en-US" sz="3600" dirty="0" err="1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vàng</a:t>
            </a:r>
            <a:r>
              <a:rPr lang="en-US" sz="3600" dirty="0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 </a:t>
            </a:r>
            <a:r>
              <a:rPr lang="en-US" sz="3600" dirty="0" err="1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hoa</a:t>
            </a:r>
            <a:r>
              <a:rPr lang="en-US" sz="3600" dirty="0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 </a:t>
            </a:r>
            <a:r>
              <a:rPr lang="en-US" sz="3600" dirty="0" err="1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cúc</a:t>
            </a:r>
            <a:endParaRPr lang="en-US" sz="3600" dirty="0">
              <a:latin typeface="Calibri" panose="020F0502020204030204" pitchFamily="34" charset="0"/>
              <a:ea typeface="Arial-Rounded" panose="020B0500000000000000" pitchFamily="34" charset="0"/>
              <a:cs typeface="Calibri" panose="020F0502020204030204" pitchFamily="34" charset="0"/>
            </a:endParaRPr>
          </a:p>
          <a:p>
            <a:r>
              <a:rPr lang="en-US" sz="3600" dirty="0" err="1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Như</a:t>
            </a:r>
            <a:r>
              <a:rPr lang="en-US" sz="3600" dirty="0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 </a:t>
            </a:r>
            <a:r>
              <a:rPr lang="en-US" sz="3600" dirty="0" err="1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nghìn</a:t>
            </a:r>
            <a:r>
              <a:rPr lang="en-US" sz="3600" dirty="0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 con </a:t>
            </a:r>
            <a:r>
              <a:rPr lang="en-US" sz="3600" dirty="0" err="1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mắt</a:t>
            </a:r>
            <a:endParaRPr lang="en-US" sz="3600" dirty="0">
              <a:latin typeface="Calibri" panose="020F0502020204030204" pitchFamily="34" charset="0"/>
              <a:ea typeface="Arial-Rounded" panose="020B0500000000000000" pitchFamily="34" charset="0"/>
              <a:cs typeface="Calibri" panose="020F0502020204030204" pitchFamily="34" charset="0"/>
            </a:endParaRPr>
          </a:p>
          <a:p>
            <a:r>
              <a:rPr lang="en-US" sz="3600" dirty="0" err="1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Mở</a:t>
            </a:r>
            <a:r>
              <a:rPr lang="en-US" sz="3600" dirty="0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 </a:t>
            </a:r>
            <a:r>
              <a:rPr lang="en-US" sz="3600" dirty="0" err="1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nhìn</a:t>
            </a:r>
            <a:r>
              <a:rPr lang="en-US" sz="3600" dirty="0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 </a:t>
            </a:r>
            <a:r>
              <a:rPr lang="en-US" sz="3600" dirty="0" err="1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trời</a:t>
            </a:r>
            <a:r>
              <a:rPr lang="en-US" sz="3600" dirty="0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 </a:t>
            </a:r>
            <a:r>
              <a:rPr lang="en-US" sz="3600" dirty="0" err="1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êm</a:t>
            </a:r>
            <a:r>
              <a:rPr lang="en-US" sz="3600" dirty="0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.</a:t>
            </a:r>
          </a:p>
        </p:txBody>
      </p:sp>
      <p:sp>
        <p:nvSpPr>
          <p:cNvPr id="8" name="Hộp Văn bản 7">
            <a:extLst>
              <a:ext uri="{FF2B5EF4-FFF2-40B4-BE49-F238E27FC236}">
                <a16:creationId xmlns="" xmlns:a16="http://schemas.microsoft.com/office/drawing/2014/main" id="{249D5D94-818D-EEAE-2B96-83D76FED9800}"/>
              </a:ext>
            </a:extLst>
          </p:cNvPr>
          <p:cNvSpPr txBox="1"/>
          <p:nvPr/>
        </p:nvSpPr>
        <p:spPr>
          <a:xfrm>
            <a:off x="1827216" y="3406914"/>
            <a:ext cx="41021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err="1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Mùa</a:t>
            </a:r>
            <a:r>
              <a:rPr lang="en-US" sz="3600" dirty="0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 </a:t>
            </a:r>
            <a:r>
              <a:rPr lang="en-US" sz="3600" dirty="0" err="1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thu</a:t>
            </a:r>
            <a:r>
              <a:rPr lang="en-US" sz="3600" dirty="0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 </a:t>
            </a:r>
            <a:r>
              <a:rPr lang="en-US" sz="3600" dirty="0" err="1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của</a:t>
            </a:r>
            <a:r>
              <a:rPr lang="en-US" sz="3600" dirty="0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 </a:t>
            </a:r>
            <a:r>
              <a:rPr lang="en-US" sz="3600" dirty="0" err="1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em</a:t>
            </a:r>
            <a:endParaRPr lang="en-US" sz="3600" dirty="0">
              <a:latin typeface="Calibri" panose="020F0502020204030204" pitchFamily="34" charset="0"/>
              <a:ea typeface="Arial-Rounded" panose="020B0500000000000000" pitchFamily="34" charset="0"/>
              <a:cs typeface="Calibri" panose="020F0502020204030204" pitchFamily="34" charset="0"/>
            </a:endParaRPr>
          </a:p>
          <a:p>
            <a:r>
              <a:rPr lang="en-US" sz="3600" dirty="0" err="1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Là</a:t>
            </a:r>
            <a:r>
              <a:rPr lang="en-US" sz="3600" dirty="0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 </a:t>
            </a:r>
            <a:r>
              <a:rPr lang="en-US" sz="3600" dirty="0" err="1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xanh</a:t>
            </a:r>
            <a:r>
              <a:rPr lang="en-US" sz="3600" dirty="0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 </a:t>
            </a:r>
            <a:r>
              <a:rPr lang="en-US" sz="3600" dirty="0" err="1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cốm</a:t>
            </a:r>
            <a:r>
              <a:rPr lang="en-US" sz="3600" dirty="0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 </a:t>
            </a:r>
            <a:r>
              <a:rPr lang="en-US" sz="3600" dirty="0" err="1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mới</a:t>
            </a:r>
            <a:endParaRPr lang="en-US" sz="3600" dirty="0">
              <a:latin typeface="Calibri" panose="020F0502020204030204" pitchFamily="34" charset="0"/>
              <a:ea typeface="Arial-Rounded" panose="020B0500000000000000" pitchFamily="34" charset="0"/>
              <a:cs typeface="Calibri" panose="020F0502020204030204" pitchFamily="34" charset="0"/>
            </a:endParaRPr>
          </a:p>
          <a:p>
            <a:r>
              <a:rPr lang="en-US" sz="3600" dirty="0" err="1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Mùi</a:t>
            </a:r>
            <a:r>
              <a:rPr lang="en-US" sz="3600" dirty="0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 </a:t>
            </a:r>
            <a:r>
              <a:rPr lang="en-US" sz="3600" dirty="0" err="1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hương</a:t>
            </a:r>
            <a:r>
              <a:rPr lang="en-US" sz="3600" dirty="0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 </a:t>
            </a:r>
            <a:r>
              <a:rPr lang="en-US" sz="3600" dirty="0" err="1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như</a:t>
            </a:r>
            <a:r>
              <a:rPr lang="en-US" sz="3600" dirty="0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 </a:t>
            </a:r>
            <a:r>
              <a:rPr lang="en-US" sz="3600" dirty="0" err="1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gợi</a:t>
            </a:r>
            <a:endParaRPr lang="en-US" sz="3600" dirty="0">
              <a:latin typeface="Calibri" panose="020F0502020204030204" pitchFamily="34" charset="0"/>
              <a:ea typeface="Arial-Rounded" panose="020B0500000000000000" pitchFamily="34" charset="0"/>
              <a:cs typeface="Calibri" panose="020F0502020204030204" pitchFamily="34" charset="0"/>
            </a:endParaRPr>
          </a:p>
          <a:p>
            <a:r>
              <a:rPr lang="en-US" sz="3600" dirty="0" err="1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Từ</a:t>
            </a:r>
            <a:r>
              <a:rPr lang="en-US" sz="3600" dirty="0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 </a:t>
            </a:r>
            <a:r>
              <a:rPr lang="en-US" sz="3600" dirty="0" err="1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màu</a:t>
            </a:r>
            <a:r>
              <a:rPr lang="en-US" sz="3600" dirty="0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 </a:t>
            </a:r>
            <a:r>
              <a:rPr lang="en-US" sz="3600" dirty="0" err="1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lá</a:t>
            </a:r>
            <a:r>
              <a:rPr lang="en-US" sz="3600" dirty="0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 </a:t>
            </a:r>
            <a:r>
              <a:rPr lang="en-US" sz="3600" dirty="0" err="1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sen.</a:t>
            </a:r>
            <a:endParaRPr lang="en-US" sz="3600" dirty="0">
              <a:latin typeface="Calibri" panose="020F0502020204030204" pitchFamily="34" charset="0"/>
              <a:ea typeface="Arial-Rounded" panose="020B0500000000000000" pitchFamily="34" charset="0"/>
              <a:cs typeface="Calibri" panose="020F0502020204030204" pitchFamily="34" charset="0"/>
            </a:endParaRPr>
          </a:p>
        </p:txBody>
      </p:sp>
      <p:sp>
        <p:nvSpPr>
          <p:cNvPr id="9" name="Hộp Văn bản 8">
            <a:extLst>
              <a:ext uri="{FF2B5EF4-FFF2-40B4-BE49-F238E27FC236}">
                <a16:creationId xmlns="" xmlns:a16="http://schemas.microsoft.com/office/drawing/2014/main" id="{90723347-4C90-CDA8-EAE4-1D3484A9B6A3}"/>
              </a:ext>
            </a:extLst>
          </p:cNvPr>
          <p:cNvSpPr txBox="1"/>
          <p:nvPr/>
        </p:nvSpPr>
        <p:spPr>
          <a:xfrm>
            <a:off x="5672646" y="707886"/>
            <a:ext cx="5106067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err="1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Mùa</a:t>
            </a:r>
            <a:r>
              <a:rPr lang="en-US" sz="3600" dirty="0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 </a:t>
            </a:r>
            <a:r>
              <a:rPr lang="en-US" sz="3600" dirty="0" err="1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thu</a:t>
            </a:r>
            <a:r>
              <a:rPr lang="en-US" sz="3600" dirty="0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 </a:t>
            </a:r>
            <a:r>
              <a:rPr lang="en-US" sz="3600" dirty="0" err="1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của</a:t>
            </a:r>
            <a:r>
              <a:rPr lang="en-US" sz="3600" dirty="0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 </a:t>
            </a:r>
            <a:r>
              <a:rPr lang="en-US" sz="3600" dirty="0" err="1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em</a:t>
            </a:r>
            <a:endParaRPr lang="en-US" sz="3600" dirty="0">
              <a:latin typeface="Calibri" panose="020F0502020204030204" pitchFamily="34" charset="0"/>
              <a:ea typeface="Arial-Rounded" panose="020B0500000000000000" pitchFamily="34" charset="0"/>
              <a:cs typeface="Calibri" panose="020F0502020204030204" pitchFamily="34" charset="0"/>
            </a:endParaRPr>
          </a:p>
          <a:p>
            <a:r>
              <a:rPr lang="en-US" sz="3600" dirty="0" err="1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Rước</a:t>
            </a:r>
            <a:r>
              <a:rPr lang="en-US" sz="3600" dirty="0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 </a:t>
            </a:r>
            <a:r>
              <a:rPr lang="en-US" sz="3600" dirty="0" err="1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đèn</a:t>
            </a:r>
            <a:r>
              <a:rPr lang="en-US" sz="3600" dirty="0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 </a:t>
            </a:r>
            <a:r>
              <a:rPr lang="en-US" sz="3600" dirty="0" err="1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họp</a:t>
            </a:r>
            <a:r>
              <a:rPr lang="en-US" sz="3600" dirty="0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 </a:t>
            </a:r>
            <a:r>
              <a:rPr lang="en-US" sz="3600" dirty="0" err="1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bạn</a:t>
            </a:r>
            <a:endParaRPr lang="en-US" sz="3600" dirty="0">
              <a:latin typeface="Calibri" panose="020F0502020204030204" pitchFamily="34" charset="0"/>
              <a:ea typeface="Arial-Rounded" panose="020B0500000000000000" pitchFamily="34" charset="0"/>
              <a:cs typeface="Calibri" panose="020F0502020204030204" pitchFamily="34" charset="0"/>
            </a:endParaRPr>
          </a:p>
          <a:p>
            <a:r>
              <a:rPr lang="en-US" sz="3600" dirty="0" err="1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Hội</a:t>
            </a:r>
            <a:r>
              <a:rPr lang="en-US" sz="3600" dirty="0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 </a:t>
            </a:r>
            <a:r>
              <a:rPr lang="en-US" sz="3600" dirty="0" err="1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rằm</a:t>
            </a:r>
            <a:r>
              <a:rPr lang="en-US" sz="3600" dirty="0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 </a:t>
            </a:r>
            <a:r>
              <a:rPr lang="en-US" sz="3600" dirty="0" err="1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tháng</a:t>
            </a:r>
            <a:r>
              <a:rPr lang="en-US" sz="3600" dirty="0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 </a:t>
            </a:r>
            <a:r>
              <a:rPr lang="en-US" sz="3600" dirty="0" err="1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Tám</a:t>
            </a:r>
            <a:endParaRPr lang="en-US" sz="3600" dirty="0">
              <a:latin typeface="Calibri" panose="020F0502020204030204" pitchFamily="34" charset="0"/>
              <a:ea typeface="Arial-Rounded" panose="020B0500000000000000" pitchFamily="34" charset="0"/>
              <a:cs typeface="Calibri" panose="020F0502020204030204" pitchFamily="34" charset="0"/>
            </a:endParaRPr>
          </a:p>
          <a:p>
            <a:r>
              <a:rPr lang="en-US" sz="3600" dirty="0" err="1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Chị</a:t>
            </a:r>
            <a:r>
              <a:rPr lang="en-US" sz="3600" dirty="0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 </a:t>
            </a:r>
            <a:r>
              <a:rPr lang="en-US" sz="3600" dirty="0" err="1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Hằng</a:t>
            </a:r>
            <a:r>
              <a:rPr lang="en-US" sz="3600" dirty="0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 </a:t>
            </a:r>
            <a:r>
              <a:rPr lang="en-US" sz="3600" dirty="0" err="1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xuống</a:t>
            </a:r>
            <a:r>
              <a:rPr lang="en-US" sz="3600" dirty="0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 </a:t>
            </a:r>
            <a:r>
              <a:rPr lang="en-US" sz="3600" dirty="0" err="1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xem</a:t>
            </a:r>
            <a:r>
              <a:rPr lang="en-US" sz="3600" dirty="0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.</a:t>
            </a:r>
          </a:p>
        </p:txBody>
      </p:sp>
      <p:sp>
        <p:nvSpPr>
          <p:cNvPr id="10" name="Hộp Văn bản 9">
            <a:extLst>
              <a:ext uri="{FF2B5EF4-FFF2-40B4-BE49-F238E27FC236}">
                <a16:creationId xmlns="" xmlns:a16="http://schemas.microsoft.com/office/drawing/2014/main" id="{31ED6315-D2AF-DEF7-6B6A-B2C268F55023}"/>
              </a:ext>
            </a:extLst>
          </p:cNvPr>
          <p:cNvSpPr txBox="1"/>
          <p:nvPr/>
        </p:nvSpPr>
        <p:spPr>
          <a:xfrm>
            <a:off x="6867114" y="3406914"/>
            <a:ext cx="474411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Ngôi trường thân quen</a:t>
            </a:r>
          </a:p>
          <a:p>
            <a:r>
              <a:rPr lang="en-US" sz="3600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Bạn thầy mong đợi</a:t>
            </a:r>
          </a:p>
          <a:p>
            <a:r>
              <a:rPr lang="en-US" sz="3600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Lật trang vở mới</a:t>
            </a:r>
          </a:p>
          <a:p>
            <a:r>
              <a:rPr lang="en-US" sz="3600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Em vào mùa thu.</a:t>
            </a:r>
          </a:p>
        </p:txBody>
      </p:sp>
      <p:sp>
        <p:nvSpPr>
          <p:cNvPr id="11" name="Hộp Văn bản 10">
            <a:extLst>
              <a:ext uri="{FF2B5EF4-FFF2-40B4-BE49-F238E27FC236}">
                <a16:creationId xmlns="" xmlns:a16="http://schemas.microsoft.com/office/drawing/2014/main" id="{1AC66E14-54AE-1819-E11C-F2D634D4ACE7}"/>
              </a:ext>
            </a:extLst>
          </p:cNvPr>
          <p:cNvSpPr txBox="1"/>
          <p:nvPr/>
        </p:nvSpPr>
        <p:spPr>
          <a:xfrm>
            <a:off x="7778673" y="5705832"/>
            <a:ext cx="184567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i="1" dirty="0">
                <a:solidFill>
                  <a:srgbClr val="002060"/>
                </a:solidFill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QUANG HUY</a:t>
            </a:r>
          </a:p>
        </p:txBody>
      </p:sp>
      <p:pic>
        <p:nvPicPr>
          <p:cNvPr id="2" name="Đồ họa 16" descr="Badge 1 outline">
            <a:extLst>
              <a:ext uri="{FF2B5EF4-FFF2-40B4-BE49-F238E27FC236}">
                <a16:creationId xmlns="" xmlns:a16="http://schemas.microsoft.com/office/drawing/2014/main" id="{74A0B229-D536-8737-E681-6FE1607DD75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1981" y="707886"/>
            <a:ext cx="614131" cy="614131"/>
          </a:xfrm>
          <a:prstGeom prst="rect">
            <a:avLst/>
          </a:prstGeom>
        </p:spPr>
      </p:pic>
      <p:pic>
        <p:nvPicPr>
          <p:cNvPr id="3" name="Đồ họa 18" descr="Badge outline">
            <a:extLst>
              <a:ext uri="{FF2B5EF4-FFF2-40B4-BE49-F238E27FC236}">
                <a16:creationId xmlns="" xmlns:a16="http://schemas.microsoft.com/office/drawing/2014/main" id="{91694E89-BDC2-9860-7791-C388375BE5F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266910" y="3510011"/>
            <a:ext cx="614131" cy="614131"/>
          </a:xfrm>
          <a:prstGeom prst="rect">
            <a:avLst/>
          </a:prstGeom>
        </p:spPr>
      </p:pic>
      <p:pic>
        <p:nvPicPr>
          <p:cNvPr id="4" name="Đồ họa 20" descr="Badge 3 outline">
            <a:extLst>
              <a:ext uri="{FF2B5EF4-FFF2-40B4-BE49-F238E27FC236}">
                <a16:creationId xmlns="" xmlns:a16="http://schemas.microsoft.com/office/drawing/2014/main" id="{E3942541-F059-7C29-B270-96ABA8856E54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5078633" y="788394"/>
            <a:ext cx="614131" cy="614131"/>
          </a:xfrm>
          <a:prstGeom prst="rect">
            <a:avLst/>
          </a:prstGeom>
        </p:spPr>
      </p:pic>
      <p:pic>
        <p:nvPicPr>
          <p:cNvPr id="5" name="Đồ họa 22" descr="Badge 4 outline">
            <a:extLst>
              <a:ext uri="{FF2B5EF4-FFF2-40B4-BE49-F238E27FC236}">
                <a16:creationId xmlns="" xmlns:a16="http://schemas.microsoft.com/office/drawing/2014/main" id="{4A9AB545-D075-D632-D308-AE4C3102F79B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262686" y="3425985"/>
            <a:ext cx="614131" cy="614131"/>
          </a:xfrm>
          <a:prstGeom prst="rect">
            <a:avLst/>
          </a:prstGeom>
        </p:spPr>
      </p:pic>
      <p:sp>
        <p:nvSpPr>
          <p:cNvPr id="12" name="Rectangle: Rounded Corners 11">
            <a:extLst>
              <a:ext uri="{FF2B5EF4-FFF2-40B4-BE49-F238E27FC236}">
                <a16:creationId xmlns="" xmlns:a16="http://schemas.microsoft.com/office/drawing/2014/main" id="{B674E03F-6C95-C649-3526-79FC4EB3EAAC}"/>
              </a:ext>
            </a:extLst>
          </p:cNvPr>
          <p:cNvSpPr/>
          <p:nvPr/>
        </p:nvSpPr>
        <p:spPr>
          <a:xfrm>
            <a:off x="731839" y="1402525"/>
            <a:ext cx="2909876" cy="38869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: Rounded Corners 13">
            <a:extLst>
              <a:ext uri="{FF2B5EF4-FFF2-40B4-BE49-F238E27FC236}">
                <a16:creationId xmlns="" xmlns:a16="http://schemas.microsoft.com/office/drawing/2014/main" id="{5779A3F4-634C-3BB6-85AA-D99F3A7228FB}"/>
              </a:ext>
            </a:extLst>
          </p:cNvPr>
          <p:cNvSpPr/>
          <p:nvPr/>
        </p:nvSpPr>
        <p:spPr>
          <a:xfrm>
            <a:off x="731839" y="2498387"/>
            <a:ext cx="3133901" cy="38869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: Rounded Corners 14">
            <a:extLst>
              <a:ext uri="{FF2B5EF4-FFF2-40B4-BE49-F238E27FC236}">
                <a16:creationId xmlns="" xmlns:a16="http://schemas.microsoft.com/office/drawing/2014/main" id="{95102C3C-75E9-08F6-D405-208E8B167E22}"/>
              </a:ext>
            </a:extLst>
          </p:cNvPr>
          <p:cNvSpPr/>
          <p:nvPr/>
        </p:nvSpPr>
        <p:spPr>
          <a:xfrm>
            <a:off x="1881041" y="3510011"/>
            <a:ext cx="3197592" cy="38869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: Rounded Corners 16">
            <a:extLst>
              <a:ext uri="{FF2B5EF4-FFF2-40B4-BE49-F238E27FC236}">
                <a16:creationId xmlns="" xmlns:a16="http://schemas.microsoft.com/office/drawing/2014/main" id="{93B3E1E6-FD5C-9A6B-B419-E1A0D22B6F9A}"/>
              </a:ext>
            </a:extLst>
          </p:cNvPr>
          <p:cNvSpPr/>
          <p:nvPr/>
        </p:nvSpPr>
        <p:spPr>
          <a:xfrm>
            <a:off x="1852268" y="4684094"/>
            <a:ext cx="3709287" cy="38869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: Rounded Corners 17">
            <a:extLst>
              <a:ext uri="{FF2B5EF4-FFF2-40B4-BE49-F238E27FC236}">
                <a16:creationId xmlns="" xmlns:a16="http://schemas.microsoft.com/office/drawing/2014/main" id="{6006D39C-DB48-2107-27E4-55816512E8EB}"/>
              </a:ext>
            </a:extLst>
          </p:cNvPr>
          <p:cNvSpPr/>
          <p:nvPr/>
        </p:nvSpPr>
        <p:spPr>
          <a:xfrm>
            <a:off x="5717530" y="1406419"/>
            <a:ext cx="3564255" cy="38869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: Rounded Corners 19">
            <a:extLst>
              <a:ext uri="{FF2B5EF4-FFF2-40B4-BE49-F238E27FC236}">
                <a16:creationId xmlns="" xmlns:a16="http://schemas.microsoft.com/office/drawing/2014/main" id="{B1016760-2AEF-7DF8-C657-AEC8B406DE13}"/>
              </a:ext>
            </a:extLst>
          </p:cNvPr>
          <p:cNvSpPr/>
          <p:nvPr/>
        </p:nvSpPr>
        <p:spPr>
          <a:xfrm>
            <a:off x="5793351" y="2468701"/>
            <a:ext cx="1634583" cy="438055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: Rounded Corners 21">
            <a:extLst>
              <a:ext uri="{FF2B5EF4-FFF2-40B4-BE49-F238E27FC236}">
                <a16:creationId xmlns="" xmlns:a16="http://schemas.microsoft.com/office/drawing/2014/main" id="{F47FFF9F-F912-97AE-1FE9-D4E4C81A034E}"/>
              </a:ext>
            </a:extLst>
          </p:cNvPr>
          <p:cNvSpPr/>
          <p:nvPr/>
        </p:nvSpPr>
        <p:spPr>
          <a:xfrm>
            <a:off x="6905608" y="4124142"/>
            <a:ext cx="3629055" cy="38869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: Rounded Corners 23">
            <a:extLst>
              <a:ext uri="{FF2B5EF4-FFF2-40B4-BE49-F238E27FC236}">
                <a16:creationId xmlns="" xmlns:a16="http://schemas.microsoft.com/office/drawing/2014/main" id="{C987C7DC-7C76-95A7-4A25-DFF1AF104425}"/>
              </a:ext>
            </a:extLst>
          </p:cNvPr>
          <p:cNvSpPr/>
          <p:nvPr/>
        </p:nvSpPr>
        <p:spPr>
          <a:xfrm>
            <a:off x="6905608" y="5199666"/>
            <a:ext cx="3140266" cy="38869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17634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4" grpId="0" animBg="1"/>
      <p:bldP spid="15" grpId="0" animBg="1"/>
      <p:bldP spid="17" grpId="0" animBg="1"/>
      <p:bldP spid="18" grpId="0" animBg="1"/>
      <p:bldP spid="20" grpId="0" animBg="1"/>
      <p:bldP spid="22" grpId="0" animBg="1"/>
      <p:bldP spid="2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Hộp Văn bản 5">
            <a:extLst>
              <a:ext uri="{FF2B5EF4-FFF2-40B4-BE49-F238E27FC236}">
                <a16:creationId xmlns="" xmlns:a16="http://schemas.microsoft.com/office/drawing/2014/main" id="{1B2E3256-66C5-B573-957F-6AFD58AE8B59}"/>
              </a:ext>
            </a:extLst>
          </p:cNvPr>
          <p:cNvSpPr txBox="1"/>
          <p:nvPr/>
        </p:nvSpPr>
        <p:spPr>
          <a:xfrm>
            <a:off x="3641714" y="0"/>
            <a:ext cx="41021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err="1">
                <a:solidFill>
                  <a:srgbClr val="FF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Mùa</a:t>
            </a:r>
            <a:r>
              <a:rPr lang="en-US" sz="3600" b="1" dirty="0">
                <a:solidFill>
                  <a:srgbClr val="FF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thu</a:t>
            </a:r>
            <a:r>
              <a:rPr lang="en-US" sz="3600" b="1" dirty="0">
                <a:solidFill>
                  <a:srgbClr val="FF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của</a:t>
            </a:r>
            <a:r>
              <a:rPr lang="en-US" sz="3600" b="1" dirty="0">
                <a:solidFill>
                  <a:srgbClr val="FF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em</a:t>
            </a:r>
            <a:endParaRPr lang="en-US" sz="3600" b="1" dirty="0">
              <a:solidFill>
                <a:srgbClr val="FF0000"/>
              </a:solidFill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  <p:sp>
        <p:nvSpPr>
          <p:cNvPr id="7" name="Hộp Văn bản 6">
            <a:extLst>
              <a:ext uri="{FF2B5EF4-FFF2-40B4-BE49-F238E27FC236}">
                <a16:creationId xmlns="" xmlns:a16="http://schemas.microsoft.com/office/drawing/2014/main" id="{4E53B555-3F2B-30D1-70F3-7348BB5D5C27}"/>
              </a:ext>
            </a:extLst>
          </p:cNvPr>
          <p:cNvSpPr txBox="1"/>
          <p:nvPr/>
        </p:nvSpPr>
        <p:spPr>
          <a:xfrm>
            <a:off x="632749" y="707886"/>
            <a:ext cx="41021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err="1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Mùa</a:t>
            </a:r>
            <a:r>
              <a:rPr lang="en-US" sz="3600" dirty="0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 </a:t>
            </a:r>
            <a:r>
              <a:rPr lang="en-US" sz="3600" dirty="0" err="1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thu</a:t>
            </a:r>
            <a:r>
              <a:rPr lang="en-US" sz="3600" dirty="0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 </a:t>
            </a:r>
            <a:r>
              <a:rPr lang="en-US" sz="3600" dirty="0" err="1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của</a:t>
            </a:r>
            <a:r>
              <a:rPr lang="en-US" sz="3600" dirty="0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 </a:t>
            </a:r>
            <a:r>
              <a:rPr lang="en-US" sz="3600" dirty="0" err="1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em</a:t>
            </a:r>
            <a:endParaRPr lang="en-US" sz="3600" dirty="0">
              <a:latin typeface="Calibri" panose="020F0502020204030204" pitchFamily="34" charset="0"/>
              <a:ea typeface="Arial-Rounded" panose="020B0500000000000000" pitchFamily="34" charset="0"/>
              <a:cs typeface="Calibri" panose="020F0502020204030204" pitchFamily="34" charset="0"/>
            </a:endParaRPr>
          </a:p>
          <a:p>
            <a:r>
              <a:rPr lang="en-US" sz="3600" dirty="0" err="1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Là</a:t>
            </a:r>
            <a:r>
              <a:rPr lang="en-US" sz="3600" dirty="0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 </a:t>
            </a:r>
            <a:r>
              <a:rPr lang="en-US" sz="3600" dirty="0" err="1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vàng</a:t>
            </a:r>
            <a:r>
              <a:rPr lang="en-US" sz="3600" dirty="0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 </a:t>
            </a:r>
            <a:r>
              <a:rPr lang="en-US" sz="3600" dirty="0" err="1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hoa</a:t>
            </a:r>
            <a:r>
              <a:rPr lang="en-US" sz="3600" dirty="0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 </a:t>
            </a:r>
            <a:r>
              <a:rPr lang="en-US" sz="3600" dirty="0" err="1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cúc</a:t>
            </a:r>
            <a:endParaRPr lang="en-US" sz="3600" dirty="0">
              <a:latin typeface="Calibri" panose="020F0502020204030204" pitchFamily="34" charset="0"/>
              <a:ea typeface="Arial-Rounded" panose="020B0500000000000000" pitchFamily="34" charset="0"/>
              <a:cs typeface="Calibri" panose="020F0502020204030204" pitchFamily="34" charset="0"/>
            </a:endParaRPr>
          </a:p>
          <a:p>
            <a:r>
              <a:rPr lang="en-US" sz="3600" dirty="0" err="1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Như</a:t>
            </a:r>
            <a:r>
              <a:rPr lang="en-US" sz="3600" dirty="0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 </a:t>
            </a:r>
            <a:r>
              <a:rPr lang="en-US" sz="3600" dirty="0" err="1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nghìn</a:t>
            </a:r>
            <a:r>
              <a:rPr lang="en-US" sz="3600" dirty="0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 con </a:t>
            </a:r>
            <a:r>
              <a:rPr lang="en-US" sz="3600" dirty="0" err="1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mắt</a:t>
            </a:r>
            <a:endParaRPr lang="en-US" sz="3600" dirty="0">
              <a:latin typeface="Calibri" panose="020F0502020204030204" pitchFamily="34" charset="0"/>
              <a:ea typeface="Arial-Rounded" panose="020B0500000000000000" pitchFamily="34" charset="0"/>
              <a:cs typeface="Calibri" panose="020F0502020204030204" pitchFamily="34" charset="0"/>
            </a:endParaRPr>
          </a:p>
          <a:p>
            <a:r>
              <a:rPr lang="en-US" sz="3600" dirty="0" err="1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Mở</a:t>
            </a:r>
            <a:r>
              <a:rPr lang="en-US" sz="3600" dirty="0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 </a:t>
            </a:r>
            <a:r>
              <a:rPr lang="en-US" sz="3600" dirty="0" err="1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nhìn</a:t>
            </a:r>
            <a:r>
              <a:rPr lang="en-US" sz="3600" dirty="0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 </a:t>
            </a:r>
            <a:r>
              <a:rPr lang="en-US" sz="3600" dirty="0" err="1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trời</a:t>
            </a:r>
            <a:r>
              <a:rPr lang="en-US" sz="3600" dirty="0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 </a:t>
            </a:r>
            <a:r>
              <a:rPr lang="en-US" sz="3600" dirty="0" err="1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êm</a:t>
            </a:r>
            <a:r>
              <a:rPr lang="en-US" sz="3600" dirty="0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.</a:t>
            </a:r>
          </a:p>
        </p:txBody>
      </p:sp>
      <p:sp>
        <p:nvSpPr>
          <p:cNvPr id="8" name="Hộp Văn bản 7">
            <a:extLst>
              <a:ext uri="{FF2B5EF4-FFF2-40B4-BE49-F238E27FC236}">
                <a16:creationId xmlns="" xmlns:a16="http://schemas.microsoft.com/office/drawing/2014/main" id="{249D5D94-818D-EEAE-2B96-83D76FED9800}"/>
              </a:ext>
            </a:extLst>
          </p:cNvPr>
          <p:cNvSpPr txBox="1"/>
          <p:nvPr/>
        </p:nvSpPr>
        <p:spPr>
          <a:xfrm>
            <a:off x="1827216" y="3406914"/>
            <a:ext cx="41021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err="1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Mùa</a:t>
            </a:r>
            <a:r>
              <a:rPr lang="en-US" sz="3600" dirty="0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 </a:t>
            </a:r>
            <a:r>
              <a:rPr lang="en-US" sz="3600" dirty="0" err="1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thu</a:t>
            </a:r>
            <a:r>
              <a:rPr lang="en-US" sz="3600" dirty="0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 </a:t>
            </a:r>
            <a:r>
              <a:rPr lang="en-US" sz="3600" dirty="0" err="1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của</a:t>
            </a:r>
            <a:r>
              <a:rPr lang="en-US" sz="3600" dirty="0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 </a:t>
            </a:r>
            <a:r>
              <a:rPr lang="en-US" sz="3600" dirty="0" err="1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em</a:t>
            </a:r>
            <a:endParaRPr lang="en-US" sz="3600" dirty="0">
              <a:latin typeface="Calibri" panose="020F0502020204030204" pitchFamily="34" charset="0"/>
              <a:ea typeface="Arial-Rounded" panose="020B0500000000000000" pitchFamily="34" charset="0"/>
              <a:cs typeface="Calibri" panose="020F0502020204030204" pitchFamily="34" charset="0"/>
            </a:endParaRPr>
          </a:p>
          <a:p>
            <a:r>
              <a:rPr lang="en-US" sz="3600" dirty="0" err="1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Là</a:t>
            </a:r>
            <a:r>
              <a:rPr lang="en-US" sz="3600" dirty="0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 </a:t>
            </a:r>
            <a:r>
              <a:rPr lang="en-US" sz="3600" dirty="0" err="1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xanh</a:t>
            </a:r>
            <a:r>
              <a:rPr lang="en-US" sz="3600" dirty="0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 </a:t>
            </a:r>
            <a:r>
              <a:rPr lang="en-US" sz="3600" dirty="0" err="1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cốm</a:t>
            </a:r>
            <a:r>
              <a:rPr lang="en-US" sz="3600" dirty="0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 </a:t>
            </a:r>
            <a:r>
              <a:rPr lang="en-US" sz="3600" dirty="0" err="1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mới</a:t>
            </a:r>
            <a:endParaRPr lang="en-US" sz="3600" dirty="0">
              <a:latin typeface="Calibri" panose="020F0502020204030204" pitchFamily="34" charset="0"/>
              <a:ea typeface="Arial-Rounded" panose="020B0500000000000000" pitchFamily="34" charset="0"/>
              <a:cs typeface="Calibri" panose="020F0502020204030204" pitchFamily="34" charset="0"/>
            </a:endParaRPr>
          </a:p>
          <a:p>
            <a:r>
              <a:rPr lang="en-US" sz="3600" dirty="0" err="1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Mùi</a:t>
            </a:r>
            <a:r>
              <a:rPr lang="en-US" sz="3600" dirty="0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 </a:t>
            </a:r>
            <a:r>
              <a:rPr lang="en-US" sz="3600" dirty="0" err="1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hương</a:t>
            </a:r>
            <a:r>
              <a:rPr lang="en-US" sz="3600" dirty="0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 </a:t>
            </a:r>
            <a:r>
              <a:rPr lang="en-US" sz="3600" dirty="0" err="1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như</a:t>
            </a:r>
            <a:r>
              <a:rPr lang="en-US" sz="3600" dirty="0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 </a:t>
            </a:r>
            <a:r>
              <a:rPr lang="en-US" sz="3600" dirty="0" err="1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gợi</a:t>
            </a:r>
            <a:endParaRPr lang="en-US" sz="3600" dirty="0">
              <a:latin typeface="Calibri" panose="020F0502020204030204" pitchFamily="34" charset="0"/>
              <a:ea typeface="Arial-Rounded" panose="020B0500000000000000" pitchFamily="34" charset="0"/>
              <a:cs typeface="Calibri" panose="020F0502020204030204" pitchFamily="34" charset="0"/>
            </a:endParaRPr>
          </a:p>
          <a:p>
            <a:r>
              <a:rPr lang="en-US" sz="3600" dirty="0" err="1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Từ</a:t>
            </a:r>
            <a:r>
              <a:rPr lang="en-US" sz="3600" dirty="0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 </a:t>
            </a:r>
            <a:r>
              <a:rPr lang="en-US" sz="3600" dirty="0" err="1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màu</a:t>
            </a:r>
            <a:r>
              <a:rPr lang="en-US" sz="3600" dirty="0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 </a:t>
            </a:r>
            <a:r>
              <a:rPr lang="en-US" sz="3600" dirty="0" err="1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lá</a:t>
            </a:r>
            <a:r>
              <a:rPr lang="en-US" sz="3600" dirty="0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 </a:t>
            </a:r>
            <a:r>
              <a:rPr lang="en-US" sz="3600" dirty="0" err="1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sen.</a:t>
            </a:r>
            <a:endParaRPr lang="en-US" sz="3600" dirty="0">
              <a:latin typeface="Calibri" panose="020F0502020204030204" pitchFamily="34" charset="0"/>
              <a:ea typeface="Arial-Rounded" panose="020B0500000000000000" pitchFamily="34" charset="0"/>
              <a:cs typeface="Calibri" panose="020F0502020204030204" pitchFamily="34" charset="0"/>
            </a:endParaRPr>
          </a:p>
        </p:txBody>
      </p:sp>
      <p:sp>
        <p:nvSpPr>
          <p:cNvPr id="9" name="Hộp Văn bản 8">
            <a:extLst>
              <a:ext uri="{FF2B5EF4-FFF2-40B4-BE49-F238E27FC236}">
                <a16:creationId xmlns="" xmlns:a16="http://schemas.microsoft.com/office/drawing/2014/main" id="{90723347-4C90-CDA8-EAE4-1D3484A9B6A3}"/>
              </a:ext>
            </a:extLst>
          </p:cNvPr>
          <p:cNvSpPr txBox="1"/>
          <p:nvPr/>
        </p:nvSpPr>
        <p:spPr>
          <a:xfrm>
            <a:off x="5672646" y="707886"/>
            <a:ext cx="5106067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err="1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Mùa</a:t>
            </a:r>
            <a:r>
              <a:rPr lang="en-US" sz="3600" dirty="0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 </a:t>
            </a:r>
            <a:r>
              <a:rPr lang="en-US" sz="3600" dirty="0" err="1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thu</a:t>
            </a:r>
            <a:r>
              <a:rPr lang="en-US" sz="3600" dirty="0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 </a:t>
            </a:r>
            <a:r>
              <a:rPr lang="en-US" sz="3600" dirty="0" err="1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của</a:t>
            </a:r>
            <a:r>
              <a:rPr lang="en-US" sz="3600" dirty="0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 </a:t>
            </a:r>
            <a:r>
              <a:rPr lang="en-US" sz="3600" dirty="0" err="1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em</a:t>
            </a:r>
            <a:endParaRPr lang="en-US" sz="3600" dirty="0">
              <a:latin typeface="Calibri" panose="020F0502020204030204" pitchFamily="34" charset="0"/>
              <a:ea typeface="Arial-Rounded" panose="020B0500000000000000" pitchFamily="34" charset="0"/>
              <a:cs typeface="Calibri" panose="020F0502020204030204" pitchFamily="34" charset="0"/>
            </a:endParaRPr>
          </a:p>
          <a:p>
            <a:r>
              <a:rPr lang="en-US" sz="3600" dirty="0" err="1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Rước</a:t>
            </a:r>
            <a:r>
              <a:rPr lang="en-US" sz="3600" dirty="0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 </a:t>
            </a:r>
            <a:r>
              <a:rPr lang="en-US" sz="3600" dirty="0" err="1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đèn</a:t>
            </a:r>
            <a:r>
              <a:rPr lang="en-US" sz="3600" dirty="0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 </a:t>
            </a:r>
            <a:r>
              <a:rPr lang="en-US" sz="3600" dirty="0" err="1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họp</a:t>
            </a:r>
            <a:r>
              <a:rPr lang="en-US" sz="3600" dirty="0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 </a:t>
            </a:r>
            <a:r>
              <a:rPr lang="en-US" sz="3600" dirty="0" err="1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bạn</a:t>
            </a:r>
            <a:endParaRPr lang="en-US" sz="3600" dirty="0">
              <a:latin typeface="Calibri" panose="020F0502020204030204" pitchFamily="34" charset="0"/>
              <a:ea typeface="Arial-Rounded" panose="020B0500000000000000" pitchFamily="34" charset="0"/>
              <a:cs typeface="Calibri" panose="020F0502020204030204" pitchFamily="34" charset="0"/>
            </a:endParaRPr>
          </a:p>
          <a:p>
            <a:r>
              <a:rPr lang="en-US" sz="3600" dirty="0" err="1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Hội</a:t>
            </a:r>
            <a:r>
              <a:rPr lang="en-US" sz="3600" dirty="0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 </a:t>
            </a:r>
            <a:r>
              <a:rPr lang="en-US" sz="3600" dirty="0" err="1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rằm</a:t>
            </a:r>
            <a:r>
              <a:rPr lang="en-US" sz="3600" dirty="0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 </a:t>
            </a:r>
            <a:r>
              <a:rPr lang="en-US" sz="3600" dirty="0" err="1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tháng</a:t>
            </a:r>
            <a:r>
              <a:rPr lang="en-US" sz="3600" dirty="0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 </a:t>
            </a:r>
            <a:r>
              <a:rPr lang="en-US" sz="3600" dirty="0" err="1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Tám</a:t>
            </a:r>
            <a:endParaRPr lang="en-US" sz="3600" dirty="0">
              <a:latin typeface="Calibri" panose="020F0502020204030204" pitchFamily="34" charset="0"/>
              <a:ea typeface="Arial-Rounded" panose="020B0500000000000000" pitchFamily="34" charset="0"/>
              <a:cs typeface="Calibri" panose="020F0502020204030204" pitchFamily="34" charset="0"/>
            </a:endParaRPr>
          </a:p>
          <a:p>
            <a:r>
              <a:rPr lang="en-US" sz="3600" dirty="0" err="1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Chị</a:t>
            </a:r>
            <a:r>
              <a:rPr lang="en-US" sz="3600" dirty="0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 </a:t>
            </a:r>
            <a:r>
              <a:rPr lang="en-US" sz="3600" dirty="0" err="1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Hằng</a:t>
            </a:r>
            <a:r>
              <a:rPr lang="en-US" sz="3600" dirty="0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 </a:t>
            </a:r>
            <a:r>
              <a:rPr lang="en-US" sz="3600" dirty="0" err="1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xuống</a:t>
            </a:r>
            <a:r>
              <a:rPr lang="en-US" sz="3600" dirty="0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 </a:t>
            </a:r>
            <a:r>
              <a:rPr lang="en-US" sz="3600" dirty="0" err="1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xem</a:t>
            </a:r>
            <a:r>
              <a:rPr lang="en-US" sz="3600" dirty="0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.</a:t>
            </a:r>
          </a:p>
        </p:txBody>
      </p:sp>
      <p:sp>
        <p:nvSpPr>
          <p:cNvPr id="10" name="Hộp Văn bản 9">
            <a:extLst>
              <a:ext uri="{FF2B5EF4-FFF2-40B4-BE49-F238E27FC236}">
                <a16:creationId xmlns="" xmlns:a16="http://schemas.microsoft.com/office/drawing/2014/main" id="{31ED6315-D2AF-DEF7-6B6A-B2C268F55023}"/>
              </a:ext>
            </a:extLst>
          </p:cNvPr>
          <p:cNvSpPr txBox="1"/>
          <p:nvPr/>
        </p:nvSpPr>
        <p:spPr>
          <a:xfrm>
            <a:off x="6867114" y="3406914"/>
            <a:ext cx="474411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Ngôi trường thân quen</a:t>
            </a:r>
          </a:p>
          <a:p>
            <a:r>
              <a:rPr lang="en-US" sz="3600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Bạn thầy mong đợi</a:t>
            </a:r>
          </a:p>
          <a:p>
            <a:r>
              <a:rPr lang="en-US" sz="3600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Lật trang vở mới</a:t>
            </a:r>
          </a:p>
          <a:p>
            <a:r>
              <a:rPr lang="en-US" sz="3600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Em vào mùa thu.</a:t>
            </a:r>
          </a:p>
        </p:txBody>
      </p:sp>
      <p:sp>
        <p:nvSpPr>
          <p:cNvPr id="11" name="Hộp Văn bản 10">
            <a:extLst>
              <a:ext uri="{FF2B5EF4-FFF2-40B4-BE49-F238E27FC236}">
                <a16:creationId xmlns="" xmlns:a16="http://schemas.microsoft.com/office/drawing/2014/main" id="{1AC66E14-54AE-1819-E11C-F2D634D4ACE7}"/>
              </a:ext>
            </a:extLst>
          </p:cNvPr>
          <p:cNvSpPr txBox="1"/>
          <p:nvPr/>
        </p:nvSpPr>
        <p:spPr>
          <a:xfrm>
            <a:off x="7778673" y="5705832"/>
            <a:ext cx="184567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i="1" dirty="0">
                <a:solidFill>
                  <a:srgbClr val="002060"/>
                </a:solidFill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QUANG HUY</a:t>
            </a:r>
          </a:p>
        </p:txBody>
      </p:sp>
      <p:pic>
        <p:nvPicPr>
          <p:cNvPr id="2" name="Đồ họa 16" descr="Badge 1 outline">
            <a:extLst>
              <a:ext uri="{FF2B5EF4-FFF2-40B4-BE49-F238E27FC236}">
                <a16:creationId xmlns="" xmlns:a16="http://schemas.microsoft.com/office/drawing/2014/main" id="{74A0B229-D536-8737-E681-6FE1607DD75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1981" y="707886"/>
            <a:ext cx="614131" cy="614131"/>
          </a:xfrm>
          <a:prstGeom prst="rect">
            <a:avLst/>
          </a:prstGeom>
        </p:spPr>
      </p:pic>
      <p:pic>
        <p:nvPicPr>
          <p:cNvPr id="3" name="Đồ họa 18" descr="Badge outline">
            <a:extLst>
              <a:ext uri="{FF2B5EF4-FFF2-40B4-BE49-F238E27FC236}">
                <a16:creationId xmlns="" xmlns:a16="http://schemas.microsoft.com/office/drawing/2014/main" id="{91694E89-BDC2-9860-7791-C388375BE5F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266910" y="3510011"/>
            <a:ext cx="614131" cy="614131"/>
          </a:xfrm>
          <a:prstGeom prst="rect">
            <a:avLst/>
          </a:prstGeom>
        </p:spPr>
      </p:pic>
      <p:pic>
        <p:nvPicPr>
          <p:cNvPr id="4" name="Đồ họa 20" descr="Badge 3 outline">
            <a:extLst>
              <a:ext uri="{FF2B5EF4-FFF2-40B4-BE49-F238E27FC236}">
                <a16:creationId xmlns="" xmlns:a16="http://schemas.microsoft.com/office/drawing/2014/main" id="{E3942541-F059-7C29-B270-96ABA8856E54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5078633" y="788394"/>
            <a:ext cx="614131" cy="614131"/>
          </a:xfrm>
          <a:prstGeom prst="rect">
            <a:avLst/>
          </a:prstGeom>
        </p:spPr>
      </p:pic>
      <p:pic>
        <p:nvPicPr>
          <p:cNvPr id="5" name="Đồ họa 22" descr="Badge 4 outline">
            <a:extLst>
              <a:ext uri="{FF2B5EF4-FFF2-40B4-BE49-F238E27FC236}">
                <a16:creationId xmlns="" xmlns:a16="http://schemas.microsoft.com/office/drawing/2014/main" id="{4A9AB545-D075-D632-D308-AE4C3102F79B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262686" y="3425985"/>
            <a:ext cx="614131" cy="614131"/>
          </a:xfrm>
          <a:prstGeom prst="rect">
            <a:avLst/>
          </a:prstGeom>
        </p:spPr>
      </p:pic>
      <p:sp>
        <p:nvSpPr>
          <p:cNvPr id="12" name="Rectangle: Rounded Corners 11">
            <a:extLst>
              <a:ext uri="{FF2B5EF4-FFF2-40B4-BE49-F238E27FC236}">
                <a16:creationId xmlns="" xmlns:a16="http://schemas.microsoft.com/office/drawing/2014/main" id="{B674E03F-6C95-C649-3526-79FC4EB3EAAC}"/>
              </a:ext>
            </a:extLst>
          </p:cNvPr>
          <p:cNvSpPr/>
          <p:nvPr/>
        </p:nvSpPr>
        <p:spPr>
          <a:xfrm>
            <a:off x="2410802" y="788394"/>
            <a:ext cx="1347006" cy="38869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: Rounded Corners 13">
            <a:extLst>
              <a:ext uri="{FF2B5EF4-FFF2-40B4-BE49-F238E27FC236}">
                <a16:creationId xmlns="" xmlns:a16="http://schemas.microsoft.com/office/drawing/2014/main" id="{5779A3F4-634C-3BB6-85AA-D99F3A7228FB}"/>
              </a:ext>
            </a:extLst>
          </p:cNvPr>
          <p:cNvSpPr/>
          <p:nvPr/>
        </p:nvSpPr>
        <p:spPr>
          <a:xfrm>
            <a:off x="1204857" y="1406419"/>
            <a:ext cx="3133901" cy="38869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: Rounded Corners 14">
            <a:extLst>
              <a:ext uri="{FF2B5EF4-FFF2-40B4-BE49-F238E27FC236}">
                <a16:creationId xmlns="" xmlns:a16="http://schemas.microsoft.com/office/drawing/2014/main" id="{95102C3C-75E9-08F6-D405-208E8B167E22}"/>
              </a:ext>
            </a:extLst>
          </p:cNvPr>
          <p:cNvSpPr/>
          <p:nvPr/>
        </p:nvSpPr>
        <p:spPr>
          <a:xfrm>
            <a:off x="1586501" y="1903957"/>
            <a:ext cx="2752257" cy="438586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: Rounded Corners 16">
            <a:extLst>
              <a:ext uri="{FF2B5EF4-FFF2-40B4-BE49-F238E27FC236}">
                <a16:creationId xmlns="" xmlns:a16="http://schemas.microsoft.com/office/drawing/2014/main" id="{93B3E1E6-FD5C-9A6B-B419-E1A0D22B6F9A}"/>
              </a:ext>
            </a:extLst>
          </p:cNvPr>
          <p:cNvSpPr/>
          <p:nvPr/>
        </p:nvSpPr>
        <p:spPr>
          <a:xfrm>
            <a:off x="1494460" y="2468701"/>
            <a:ext cx="2501343" cy="38869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: Rounded Corners 17">
            <a:extLst>
              <a:ext uri="{FF2B5EF4-FFF2-40B4-BE49-F238E27FC236}">
                <a16:creationId xmlns="" xmlns:a16="http://schemas.microsoft.com/office/drawing/2014/main" id="{6006D39C-DB48-2107-27E4-55816512E8EB}"/>
              </a:ext>
            </a:extLst>
          </p:cNvPr>
          <p:cNvSpPr/>
          <p:nvPr/>
        </p:nvSpPr>
        <p:spPr>
          <a:xfrm>
            <a:off x="2818840" y="3526228"/>
            <a:ext cx="2259794" cy="38869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: Rounded Corners 19">
            <a:extLst>
              <a:ext uri="{FF2B5EF4-FFF2-40B4-BE49-F238E27FC236}">
                <a16:creationId xmlns="" xmlns:a16="http://schemas.microsoft.com/office/drawing/2014/main" id="{B1016760-2AEF-7DF8-C657-AEC8B406DE13}"/>
              </a:ext>
            </a:extLst>
          </p:cNvPr>
          <p:cNvSpPr/>
          <p:nvPr/>
        </p:nvSpPr>
        <p:spPr>
          <a:xfrm>
            <a:off x="2412733" y="4074410"/>
            <a:ext cx="2773042" cy="438055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: Rounded Corners 21">
            <a:extLst>
              <a:ext uri="{FF2B5EF4-FFF2-40B4-BE49-F238E27FC236}">
                <a16:creationId xmlns="" xmlns:a16="http://schemas.microsoft.com/office/drawing/2014/main" id="{F47FFF9F-F912-97AE-1FE9-D4E4C81A034E}"/>
              </a:ext>
            </a:extLst>
          </p:cNvPr>
          <p:cNvSpPr/>
          <p:nvPr/>
        </p:nvSpPr>
        <p:spPr>
          <a:xfrm>
            <a:off x="2683799" y="4669377"/>
            <a:ext cx="2877757" cy="38869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: Rounded Corners 23">
            <a:extLst>
              <a:ext uri="{FF2B5EF4-FFF2-40B4-BE49-F238E27FC236}">
                <a16:creationId xmlns="" xmlns:a16="http://schemas.microsoft.com/office/drawing/2014/main" id="{C987C7DC-7C76-95A7-4A25-DFF1AF104425}"/>
              </a:ext>
            </a:extLst>
          </p:cNvPr>
          <p:cNvSpPr/>
          <p:nvPr/>
        </p:nvSpPr>
        <p:spPr>
          <a:xfrm>
            <a:off x="2532380" y="5192307"/>
            <a:ext cx="2169443" cy="38869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: Rounded Corners 12">
            <a:extLst>
              <a:ext uri="{FF2B5EF4-FFF2-40B4-BE49-F238E27FC236}">
                <a16:creationId xmlns="" xmlns:a16="http://schemas.microsoft.com/office/drawing/2014/main" id="{33F9C426-5641-3076-B472-626FB3E398EA}"/>
              </a:ext>
            </a:extLst>
          </p:cNvPr>
          <p:cNvSpPr/>
          <p:nvPr/>
        </p:nvSpPr>
        <p:spPr>
          <a:xfrm>
            <a:off x="6630561" y="824287"/>
            <a:ext cx="2752257" cy="438586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: Rounded Corners 15">
            <a:extLst>
              <a:ext uri="{FF2B5EF4-FFF2-40B4-BE49-F238E27FC236}">
                <a16:creationId xmlns="" xmlns:a16="http://schemas.microsoft.com/office/drawing/2014/main" id="{B6B3D6BB-FDEE-B725-E86A-CB462D42B0AF}"/>
              </a:ext>
            </a:extLst>
          </p:cNvPr>
          <p:cNvSpPr/>
          <p:nvPr/>
        </p:nvSpPr>
        <p:spPr>
          <a:xfrm>
            <a:off x="6849550" y="1381474"/>
            <a:ext cx="2752257" cy="438586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: Rounded Corners 18">
            <a:extLst>
              <a:ext uri="{FF2B5EF4-FFF2-40B4-BE49-F238E27FC236}">
                <a16:creationId xmlns="" xmlns:a16="http://schemas.microsoft.com/office/drawing/2014/main" id="{3448F89C-3A01-0C5F-76D9-84FE1177B380}"/>
              </a:ext>
            </a:extLst>
          </p:cNvPr>
          <p:cNvSpPr/>
          <p:nvPr/>
        </p:nvSpPr>
        <p:spPr>
          <a:xfrm>
            <a:off x="6544699" y="1903957"/>
            <a:ext cx="2752257" cy="438586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: Rounded Corners 20">
            <a:extLst>
              <a:ext uri="{FF2B5EF4-FFF2-40B4-BE49-F238E27FC236}">
                <a16:creationId xmlns="" xmlns:a16="http://schemas.microsoft.com/office/drawing/2014/main" id="{3365B468-4595-4D62-783F-ED1B362D8EBB}"/>
              </a:ext>
            </a:extLst>
          </p:cNvPr>
          <p:cNvSpPr/>
          <p:nvPr/>
        </p:nvSpPr>
        <p:spPr>
          <a:xfrm>
            <a:off x="6486916" y="2466757"/>
            <a:ext cx="3137434" cy="438586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: Rounded Corners 22">
            <a:extLst>
              <a:ext uri="{FF2B5EF4-FFF2-40B4-BE49-F238E27FC236}">
                <a16:creationId xmlns="" xmlns:a16="http://schemas.microsoft.com/office/drawing/2014/main" id="{EE04A5D6-2F66-7C99-1DF3-75E0FFDCF396}"/>
              </a:ext>
            </a:extLst>
          </p:cNvPr>
          <p:cNvSpPr/>
          <p:nvPr/>
        </p:nvSpPr>
        <p:spPr>
          <a:xfrm>
            <a:off x="7863044" y="3513757"/>
            <a:ext cx="3385329" cy="438586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: Rounded Corners 24">
            <a:extLst>
              <a:ext uri="{FF2B5EF4-FFF2-40B4-BE49-F238E27FC236}">
                <a16:creationId xmlns="" xmlns:a16="http://schemas.microsoft.com/office/drawing/2014/main" id="{8F742817-37AD-270E-1C0B-E678945A8268}"/>
              </a:ext>
            </a:extLst>
          </p:cNvPr>
          <p:cNvSpPr/>
          <p:nvPr/>
        </p:nvSpPr>
        <p:spPr>
          <a:xfrm>
            <a:off x="7743814" y="4052642"/>
            <a:ext cx="2765523" cy="438586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ectangle: Rounded Corners 26">
            <a:extLst>
              <a:ext uri="{FF2B5EF4-FFF2-40B4-BE49-F238E27FC236}">
                <a16:creationId xmlns="" xmlns:a16="http://schemas.microsoft.com/office/drawing/2014/main" id="{67E2DBB1-C4F9-2556-E951-8B905B682C20}"/>
              </a:ext>
            </a:extLst>
          </p:cNvPr>
          <p:cNvSpPr/>
          <p:nvPr/>
        </p:nvSpPr>
        <p:spPr>
          <a:xfrm>
            <a:off x="7599261" y="4619488"/>
            <a:ext cx="2765523" cy="438586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ectangle: Rounded Corners 27">
            <a:extLst>
              <a:ext uri="{FF2B5EF4-FFF2-40B4-BE49-F238E27FC236}">
                <a16:creationId xmlns="" xmlns:a16="http://schemas.microsoft.com/office/drawing/2014/main" id="{CD923CF8-B1EC-D1BE-3EAA-0A1A2CE89031}"/>
              </a:ext>
            </a:extLst>
          </p:cNvPr>
          <p:cNvSpPr/>
          <p:nvPr/>
        </p:nvSpPr>
        <p:spPr>
          <a:xfrm>
            <a:off x="7599261" y="5136956"/>
            <a:ext cx="2765523" cy="438586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01543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4" grpId="0" animBg="1"/>
      <p:bldP spid="15" grpId="0" animBg="1"/>
      <p:bldP spid="17" grpId="0" animBg="1"/>
      <p:bldP spid="18" grpId="0" animBg="1"/>
      <p:bldP spid="20" grpId="0" animBg="1"/>
      <p:bldP spid="22" grpId="0" animBg="1"/>
      <p:bldP spid="24" grpId="0" animBg="1"/>
      <p:bldP spid="13" grpId="0" animBg="1"/>
      <p:bldP spid="16" grpId="0" animBg="1"/>
      <p:bldP spid="19" grpId="0" animBg="1"/>
      <p:bldP spid="21" grpId="0" animBg="1"/>
      <p:bldP spid="23" grpId="0" animBg="1"/>
      <p:bldP spid="25" grpId="0" animBg="1"/>
      <p:bldP spid="27" grpId="0" animBg="1"/>
      <p:bldP spid="28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="" xmlns:a16="http://schemas.microsoft.com/office/drawing/2014/main" id="{9072832E-6350-D263-37E9-7C052757ECB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91" t="11507" r="3746" b="10136"/>
          <a:stretch/>
        </p:blipFill>
        <p:spPr>
          <a:xfrm>
            <a:off x="1530262" y="400833"/>
            <a:ext cx="9131475" cy="5373665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="" xmlns:a16="http://schemas.microsoft.com/office/drawing/2014/main" id="{4CBF7052-8572-09E8-7731-301DC5B721E4}"/>
              </a:ext>
            </a:extLst>
          </p:cNvPr>
          <p:cNvSpPr/>
          <p:nvPr/>
        </p:nvSpPr>
        <p:spPr>
          <a:xfrm>
            <a:off x="1503123" y="388307"/>
            <a:ext cx="4565737" cy="2680570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="" xmlns:a16="http://schemas.microsoft.com/office/drawing/2014/main" id="{DEFEEB92-D5CD-CC6D-4310-B57992EE2D91}"/>
              </a:ext>
            </a:extLst>
          </p:cNvPr>
          <p:cNvSpPr/>
          <p:nvPr/>
        </p:nvSpPr>
        <p:spPr>
          <a:xfrm>
            <a:off x="1503122" y="3081402"/>
            <a:ext cx="4592877" cy="268057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="" xmlns:a16="http://schemas.microsoft.com/office/drawing/2014/main" id="{6579164F-7C73-36A5-ACE6-BA7AA7B5BF8F}"/>
              </a:ext>
            </a:extLst>
          </p:cNvPr>
          <p:cNvSpPr/>
          <p:nvPr/>
        </p:nvSpPr>
        <p:spPr>
          <a:xfrm>
            <a:off x="6060508" y="388307"/>
            <a:ext cx="4592877" cy="268057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="" xmlns:a16="http://schemas.microsoft.com/office/drawing/2014/main" id="{C4A1BAEA-3B1E-50A3-838C-676EB21C983F}"/>
              </a:ext>
            </a:extLst>
          </p:cNvPr>
          <p:cNvSpPr/>
          <p:nvPr/>
        </p:nvSpPr>
        <p:spPr>
          <a:xfrm>
            <a:off x="6068860" y="3081402"/>
            <a:ext cx="4592877" cy="2680570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6018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Hình ảnh 5" descr="Ảnh có chứa văn bản, tối&#10;&#10;Mô tả được tạo tự động">
            <a:extLst>
              <a:ext uri="{FF2B5EF4-FFF2-40B4-BE49-F238E27FC236}">
                <a16:creationId xmlns="" xmlns:a16="http://schemas.microsoft.com/office/drawing/2014/main" id="{23BAEAB1-3940-D33B-F660-E24A9A66203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9161"/>
            <a:ext cx="5517126" cy="3678084"/>
          </a:xfrm>
          <a:prstGeom prst="rect">
            <a:avLst/>
          </a:prstGeom>
        </p:spPr>
      </p:pic>
      <p:pic>
        <p:nvPicPr>
          <p:cNvPr id="11" name="Hình ảnh 10">
            <a:extLst>
              <a:ext uri="{FF2B5EF4-FFF2-40B4-BE49-F238E27FC236}">
                <a16:creationId xmlns="" xmlns:a16="http://schemas.microsoft.com/office/drawing/2014/main" id="{EF929279-F50B-2ED7-E3F4-917749BBE8A8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9206" y="2772697"/>
            <a:ext cx="4085303" cy="4085303"/>
          </a:xfrm>
          <a:prstGeom prst="rect">
            <a:avLst/>
          </a:prstGeom>
        </p:spPr>
      </p:pic>
      <p:pic>
        <p:nvPicPr>
          <p:cNvPr id="13" name="Hình ảnh 12">
            <a:extLst>
              <a:ext uri="{FF2B5EF4-FFF2-40B4-BE49-F238E27FC236}">
                <a16:creationId xmlns="" xmlns:a16="http://schemas.microsoft.com/office/drawing/2014/main" id="{CA90CDC4-E5FB-9D16-CFA8-3968F0541F9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0513" y="0"/>
            <a:ext cx="5749861" cy="4630555"/>
          </a:xfrm>
          <a:prstGeom prst="rect">
            <a:avLst/>
          </a:prstGeom>
        </p:spPr>
      </p:pic>
      <p:sp>
        <p:nvSpPr>
          <p:cNvPr id="14" name="Hình chữ nhật 13">
            <a:extLst>
              <a:ext uri="{FF2B5EF4-FFF2-40B4-BE49-F238E27FC236}">
                <a16:creationId xmlns="" xmlns:a16="http://schemas.microsoft.com/office/drawing/2014/main" id="{66448B19-0F26-50C4-04F8-FDF7EF506BBF}"/>
              </a:ext>
            </a:extLst>
          </p:cNvPr>
          <p:cNvSpPr/>
          <p:nvPr/>
        </p:nvSpPr>
        <p:spPr>
          <a:xfrm>
            <a:off x="3569111" y="2082612"/>
            <a:ext cx="5201263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6600" b="1" cap="none" spc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SVN-Ziclets" panose="02000603000000000000" pitchFamily="2" charset="0"/>
              </a:rPr>
              <a:t>Luyện tập</a:t>
            </a:r>
            <a:endParaRPr lang="vi-VN" sz="6600" b="1" cap="none" spc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756752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="" xmlns:a16="http://schemas.microsoft.com/office/drawing/2014/main" id="{D37E4807-A6F2-C8AF-79AC-38F637F627DF}"/>
              </a:ext>
            </a:extLst>
          </p:cNvPr>
          <p:cNvGrpSpPr/>
          <p:nvPr/>
        </p:nvGrpSpPr>
        <p:grpSpPr>
          <a:xfrm>
            <a:off x="588723" y="1916482"/>
            <a:ext cx="1991639" cy="1991639"/>
            <a:chOff x="588723" y="1916482"/>
            <a:chExt cx="1991639" cy="1991639"/>
          </a:xfrm>
        </p:grpSpPr>
        <p:sp>
          <p:nvSpPr>
            <p:cNvPr id="2" name="Oval 1">
              <a:extLst>
                <a:ext uri="{FF2B5EF4-FFF2-40B4-BE49-F238E27FC236}">
                  <a16:creationId xmlns="" xmlns:a16="http://schemas.microsoft.com/office/drawing/2014/main" id="{E9A2CB1E-B405-969F-D5EC-7E93F568439F}"/>
                </a:ext>
              </a:extLst>
            </p:cNvPr>
            <p:cNvSpPr/>
            <p:nvPr/>
          </p:nvSpPr>
          <p:spPr>
            <a:xfrm>
              <a:off x="588723" y="1916482"/>
              <a:ext cx="1991639" cy="1991639"/>
            </a:xfrm>
            <a:prstGeom prst="ellipse">
              <a:avLst/>
            </a:prstGeom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Oval 2">
              <a:extLst>
                <a:ext uri="{FF2B5EF4-FFF2-40B4-BE49-F238E27FC236}">
                  <a16:creationId xmlns="" xmlns:a16="http://schemas.microsoft.com/office/drawing/2014/main" id="{AE173544-673A-E90F-97C7-D2DBC59E007F}"/>
                </a:ext>
              </a:extLst>
            </p:cNvPr>
            <p:cNvSpPr/>
            <p:nvPr/>
          </p:nvSpPr>
          <p:spPr>
            <a:xfrm>
              <a:off x="751561" y="2066794"/>
              <a:ext cx="1691013" cy="1691013"/>
            </a:xfrm>
            <a:prstGeom prst="ellipse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  <a:effectLst>
              <a:outerShdw blurRad="107950" dist="12700" dir="5400000" algn="ctr">
                <a:srgbClr val="000000"/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0"/>
              </a:lightRig>
            </a:scene3d>
            <a:sp3d contourW="44450" prstMaterial="matte">
              <a:bevelT w="63500" h="63500" prst="artDeco"/>
              <a:contourClr>
                <a:srgbClr val="FFFFFF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b="1" dirty="0" err="1">
                  <a:solidFill>
                    <a:srgbClr val="002060"/>
                  </a:solidFill>
                </a:rPr>
                <a:t>Dấu</a:t>
              </a:r>
              <a:r>
                <a:rPr lang="en-US" sz="2400" b="1" dirty="0">
                  <a:solidFill>
                    <a:srgbClr val="002060"/>
                  </a:solidFill>
                </a:rPr>
                <a:t> </a:t>
              </a:r>
            </a:p>
            <a:p>
              <a:pPr algn="ctr"/>
              <a:r>
                <a:rPr lang="en-US" sz="2400" b="1" dirty="0" err="1">
                  <a:solidFill>
                    <a:srgbClr val="002060"/>
                  </a:solidFill>
                </a:rPr>
                <a:t>hai</a:t>
              </a:r>
              <a:r>
                <a:rPr lang="en-US" sz="2400" b="1" dirty="0">
                  <a:solidFill>
                    <a:srgbClr val="002060"/>
                  </a:solidFill>
                </a:rPr>
                <a:t> </a:t>
              </a:r>
              <a:r>
                <a:rPr lang="en-US" sz="2400" b="1" dirty="0" err="1">
                  <a:solidFill>
                    <a:srgbClr val="002060"/>
                  </a:solidFill>
                </a:rPr>
                <a:t>chấm</a:t>
              </a:r>
              <a:endParaRPr lang="en-US" sz="2400" b="1" dirty="0">
                <a:solidFill>
                  <a:srgbClr val="002060"/>
                </a:solidFill>
              </a:endParaRPr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="" xmlns:a16="http://schemas.microsoft.com/office/drawing/2014/main" id="{98BEB708-1306-FBC8-B34E-221A9E2D2422}"/>
              </a:ext>
            </a:extLst>
          </p:cNvPr>
          <p:cNvGrpSpPr/>
          <p:nvPr/>
        </p:nvGrpSpPr>
        <p:grpSpPr>
          <a:xfrm>
            <a:off x="3770334" y="864296"/>
            <a:ext cx="6726477" cy="1202498"/>
            <a:chOff x="3770334" y="864296"/>
            <a:chExt cx="6726477" cy="1202498"/>
          </a:xfrm>
        </p:grpSpPr>
        <p:sp>
          <p:nvSpPr>
            <p:cNvPr id="5" name="Rectangle: Rounded Corners 4">
              <a:extLst>
                <a:ext uri="{FF2B5EF4-FFF2-40B4-BE49-F238E27FC236}">
                  <a16:creationId xmlns="" xmlns:a16="http://schemas.microsoft.com/office/drawing/2014/main" id="{F8A11288-AD6C-60B8-0B3B-6800678E0584}"/>
                </a:ext>
              </a:extLst>
            </p:cNvPr>
            <p:cNvSpPr/>
            <p:nvPr/>
          </p:nvSpPr>
          <p:spPr>
            <a:xfrm>
              <a:off x="3770334" y="864296"/>
              <a:ext cx="6726477" cy="1202498"/>
            </a:xfrm>
            <a:prstGeom prst="roundRect">
              <a:avLst/>
            </a:prstGeom>
            <a:noFill/>
            <a:ln w="38100">
              <a:prstDash val="dash"/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Rectangle: Rounded Corners 6">
              <a:extLst>
                <a:ext uri="{FF2B5EF4-FFF2-40B4-BE49-F238E27FC236}">
                  <a16:creationId xmlns="" xmlns:a16="http://schemas.microsoft.com/office/drawing/2014/main" id="{6243760E-6E8C-9D88-473B-ECD892979F94}"/>
                </a:ext>
              </a:extLst>
            </p:cNvPr>
            <p:cNvSpPr/>
            <p:nvPr/>
          </p:nvSpPr>
          <p:spPr>
            <a:xfrm>
              <a:off x="3947787" y="978826"/>
              <a:ext cx="6411237" cy="973438"/>
            </a:xfrm>
            <a:prstGeom prst="roundRect">
              <a:avLst/>
            </a:prstGeom>
            <a:noFill/>
            <a:ln w="19050"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dirty="0" err="1">
                  <a:solidFill>
                    <a:srgbClr val="002060"/>
                  </a:solidFill>
                </a:rPr>
                <a:t>Báo</a:t>
              </a:r>
              <a:r>
                <a:rPr lang="en-US" sz="2400" dirty="0">
                  <a:solidFill>
                    <a:srgbClr val="002060"/>
                  </a:solidFill>
                </a:rPr>
                <a:t> </a:t>
              </a:r>
              <a:r>
                <a:rPr lang="en-US" sz="2400" dirty="0" err="1">
                  <a:solidFill>
                    <a:srgbClr val="002060"/>
                  </a:solidFill>
                </a:rPr>
                <a:t>hiệu</a:t>
              </a:r>
              <a:r>
                <a:rPr lang="en-US" sz="2400" dirty="0">
                  <a:solidFill>
                    <a:srgbClr val="002060"/>
                  </a:solidFill>
                </a:rPr>
                <a:t> </a:t>
              </a:r>
              <a:r>
                <a:rPr lang="en-US" sz="2400" dirty="0" err="1">
                  <a:solidFill>
                    <a:srgbClr val="002060"/>
                  </a:solidFill>
                </a:rPr>
                <a:t>phần</a:t>
              </a:r>
              <a:r>
                <a:rPr lang="en-US" sz="2400" dirty="0">
                  <a:solidFill>
                    <a:srgbClr val="002060"/>
                  </a:solidFill>
                </a:rPr>
                <a:t> </a:t>
              </a:r>
              <a:r>
                <a:rPr lang="en-US" sz="2400" dirty="0" err="1">
                  <a:solidFill>
                    <a:srgbClr val="002060"/>
                  </a:solidFill>
                </a:rPr>
                <a:t>liệt</a:t>
              </a:r>
              <a:r>
                <a:rPr lang="en-US" sz="2400" dirty="0">
                  <a:solidFill>
                    <a:srgbClr val="002060"/>
                  </a:solidFill>
                </a:rPr>
                <a:t> </a:t>
              </a:r>
              <a:r>
                <a:rPr lang="en-US" sz="2400" dirty="0" err="1">
                  <a:solidFill>
                    <a:srgbClr val="002060"/>
                  </a:solidFill>
                </a:rPr>
                <a:t>kê</a:t>
              </a:r>
              <a:r>
                <a:rPr lang="en-US" sz="2400" dirty="0">
                  <a:solidFill>
                    <a:srgbClr val="002060"/>
                  </a:solidFill>
                </a:rPr>
                <a:t> </a:t>
              </a:r>
              <a:r>
                <a:rPr lang="en-US" sz="2400" dirty="0" err="1">
                  <a:solidFill>
                    <a:srgbClr val="002060"/>
                  </a:solidFill>
                </a:rPr>
                <a:t>các</a:t>
              </a:r>
              <a:r>
                <a:rPr lang="en-US" sz="2400" dirty="0">
                  <a:solidFill>
                    <a:srgbClr val="002060"/>
                  </a:solidFill>
                </a:rPr>
                <a:t> </a:t>
              </a:r>
              <a:r>
                <a:rPr lang="en-US" sz="2400" dirty="0" err="1">
                  <a:solidFill>
                    <a:srgbClr val="002060"/>
                  </a:solidFill>
                </a:rPr>
                <a:t>sự</a:t>
              </a:r>
              <a:r>
                <a:rPr lang="en-US" sz="2400" dirty="0">
                  <a:solidFill>
                    <a:srgbClr val="002060"/>
                  </a:solidFill>
                </a:rPr>
                <a:t> </a:t>
              </a:r>
              <a:r>
                <a:rPr lang="en-US" sz="2400" dirty="0" err="1">
                  <a:solidFill>
                    <a:srgbClr val="002060"/>
                  </a:solidFill>
                </a:rPr>
                <a:t>vật</a:t>
              </a:r>
              <a:r>
                <a:rPr lang="en-US" sz="2400" dirty="0">
                  <a:solidFill>
                    <a:srgbClr val="002060"/>
                  </a:solidFill>
                </a:rPr>
                <a:t> (</a:t>
              </a:r>
              <a:r>
                <a:rPr lang="en-US" sz="2400" dirty="0" err="1">
                  <a:solidFill>
                    <a:srgbClr val="002060"/>
                  </a:solidFill>
                </a:rPr>
                <a:t>hoạt</a:t>
              </a:r>
              <a:r>
                <a:rPr lang="en-US" sz="2400" dirty="0">
                  <a:solidFill>
                    <a:srgbClr val="002060"/>
                  </a:solidFill>
                </a:rPr>
                <a:t> </a:t>
              </a:r>
              <a:r>
                <a:rPr lang="en-US" sz="2400" dirty="0" err="1">
                  <a:solidFill>
                    <a:srgbClr val="002060"/>
                  </a:solidFill>
                </a:rPr>
                <a:t>động</a:t>
              </a:r>
              <a:r>
                <a:rPr lang="en-US" sz="2400" dirty="0">
                  <a:solidFill>
                    <a:srgbClr val="002060"/>
                  </a:solidFill>
                </a:rPr>
                <a:t>, </a:t>
              </a:r>
              <a:r>
                <a:rPr lang="en-US" sz="2400" dirty="0" err="1">
                  <a:solidFill>
                    <a:srgbClr val="002060"/>
                  </a:solidFill>
                </a:rPr>
                <a:t>đặc</a:t>
              </a:r>
              <a:r>
                <a:rPr lang="en-US" sz="2400" dirty="0">
                  <a:solidFill>
                    <a:srgbClr val="002060"/>
                  </a:solidFill>
                </a:rPr>
                <a:t> </a:t>
              </a:r>
              <a:r>
                <a:rPr lang="en-US" sz="2400" dirty="0" err="1">
                  <a:solidFill>
                    <a:srgbClr val="002060"/>
                  </a:solidFill>
                </a:rPr>
                <a:t>điểm</a:t>
              </a:r>
              <a:r>
                <a:rPr lang="en-US" sz="2400" dirty="0">
                  <a:solidFill>
                    <a:srgbClr val="002060"/>
                  </a:solidFill>
                </a:rPr>
                <a:t>) </a:t>
              </a:r>
              <a:r>
                <a:rPr lang="en-US" sz="2400" dirty="0" err="1">
                  <a:solidFill>
                    <a:srgbClr val="002060"/>
                  </a:solidFill>
                </a:rPr>
                <a:t>liê</a:t>
              </a:r>
              <a:r>
                <a:rPr lang="en-US" sz="2400" dirty="0">
                  <a:solidFill>
                    <a:srgbClr val="002060"/>
                  </a:solidFill>
                </a:rPr>
                <a:t> </a:t>
              </a:r>
              <a:r>
                <a:rPr lang="en-US" sz="2400" dirty="0" err="1">
                  <a:solidFill>
                    <a:srgbClr val="002060"/>
                  </a:solidFill>
                </a:rPr>
                <a:t>quan</a:t>
              </a:r>
              <a:r>
                <a:rPr lang="en-US" sz="2400" dirty="0">
                  <a:solidFill>
                    <a:srgbClr val="002060"/>
                  </a:solidFill>
                </a:rPr>
                <a:t>. </a:t>
              </a:r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="" xmlns:a16="http://schemas.microsoft.com/office/drawing/2014/main" id="{9739FBCF-CA0E-3305-2A8A-CDEE282A5C72}"/>
              </a:ext>
            </a:extLst>
          </p:cNvPr>
          <p:cNvGrpSpPr/>
          <p:nvPr/>
        </p:nvGrpSpPr>
        <p:grpSpPr>
          <a:xfrm>
            <a:off x="3947787" y="3306872"/>
            <a:ext cx="6726477" cy="1202498"/>
            <a:chOff x="3770334" y="864296"/>
            <a:chExt cx="6726477" cy="1202498"/>
          </a:xfrm>
        </p:grpSpPr>
        <p:sp>
          <p:nvSpPr>
            <p:cNvPr id="10" name="Rectangle: Rounded Corners 9">
              <a:extLst>
                <a:ext uri="{FF2B5EF4-FFF2-40B4-BE49-F238E27FC236}">
                  <a16:creationId xmlns="" xmlns:a16="http://schemas.microsoft.com/office/drawing/2014/main" id="{BD52B099-F29C-05CC-6618-B822FD545458}"/>
                </a:ext>
              </a:extLst>
            </p:cNvPr>
            <p:cNvSpPr/>
            <p:nvPr/>
          </p:nvSpPr>
          <p:spPr>
            <a:xfrm>
              <a:off x="3770334" y="864296"/>
              <a:ext cx="6726477" cy="1202498"/>
            </a:xfrm>
            <a:prstGeom prst="roundRect">
              <a:avLst/>
            </a:prstGeom>
            <a:noFill/>
            <a:ln w="38100">
              <a:prstDash val="dash"/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Rectangle: Rounded Corners 10">
              <a:extLst>
                <a:ext uri="{FF2B5EF4-FFF2-40B4-BE49-F238E27FC236}">
                  <a16:creationId xmlns="" xmlns:a16="http://schemas.microsoft.com/office/drawing/2014/main" id="{969573F4-88E3-17BF-9810-C32873D9384E}"/>
                </a:ext>
              </a:extLst>
            </p:cNvPr>
            <p:cNvSpPr/>
            <p:nvPr/>
          </p:nvSpPr>
          <p:spPr>
            <a:xfrm>
              <a:off x="3947787" y="978826"/>
              <a:ext cx="6411237" cy="973438"/>
            </a:xfrm>
            <a:prstGeom prst="roundRect">
              <a:avLst/>
            </a:prstGeom>
            <a:noFill/>
            <a:ln w="19050"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dirty="0" err="1">
                  <a:solidFill>
                    <a:srgbClr val="002060"/>
                  </a:solidFill>
                </a:rPr>
                <a:t>Báo</a:t>
              </a:r>
              <a:r>
                <a:rPr lang="en-US" sz="2400" dirty="0">
                  <a:solidFill>
                    <a:srgbClr val="002060"/>
                  </a:solidFill>
                </a:rPr>
                <a:t> </a:t>
              </a:r>
              <a:r>
                <a:rPr lang="en-US" sz="2400" dirty="0" err="1">
                  <a:solidFill>
                    <a:srgbClr val="002060"/>
                  </a:solidFill>
                </a:rPr>
                <a:t>hiệu</a:t>
              </a:r>
              <a:r>
                <a:rPr lang="en-US" sz="2400" dirty="0">
                  <a:solidFill>
                    <a:srgbClr val="002060"/>
                  </a:solidFill>
                </a:rPr>
                <a:t> </a:t>
              </a:r>
              <a:r>
                <a:rPr lang="en-US" sz="2400" dirty="0" err="1">
                  <a:solidFill>
                    <a:srgbClr val="002060"/>
                  </a:solidFill>
                </a:rPr>
                <a:t>phần</a:t>
              </a:r>
              <a:r>
                <a:rPr lang="en-US" sz="2400" dirty="0">
                  <a:solidFill>
                    <a:srgbClr val="002060"/>
                  </a:solidFill>
                </a:rPr>
                <a:t> </a:t>
              </a:r>
              <a:r>
                <a:rPr lang="en-US" sz="2400" dirty="0" err="1">
                  <a:solidFill>
                    <a:srgbClr val="002060"/>
                  </a:solidFill>
                </a:rPr>
                <a:t>giải</a:t>
              </a:r>
              <a:r>
                <a:rPr lang="en-US" sz="2400" dirty="0">
                  <a:solidFill>
                    <a:srgbClr val="002060"/>
                  </a:solidFill>
                </a:rPr>
                <a:t> </a:t>
              </a:r>
              <a:r>
                <a:rPr lang="en-US" sz="2400" dirty="0" err="1">
                  <a:solidFill>
                    <a:srgbClr val="002060"/>
                  </a:solidFill>
                </a:rPr>
                <a:t>thích</a:t>
              </a:r>
              <a:r>
                <a:rPr lang="en-US" sz="2400" dirty="0">
                  <a:solidFill>
                    <a:srgbClr val="002060"/>
                  </a:solidFill>
                </a:rPr>
                <a:t> </a:t>
              </a:r>
              <a:r>
                <a:rPr lang="en-US" sz="2400" dirty="0" err="1">
                  <a:solidFill>
                    <a:srgbClr val="002060"/>
                  </a:solidFill>
                </a:rPr>
                <a:t>cho</a:t>
              </a:r>
              <a:r>
                <a:rPr lang="en-US" sz="2400" dirty="0">
                  <a:solidFill>
                    <a:srgbClr val="002060"/>
                  </a:solidFill>
                </a:rPr>
                <a:t> </a:t>
              </a:r>
              <a:r>
                <a:rPr lang="en-US" sz="2400" dirty="0" err="1">
                  <a:solidFill>
                    <a:srgbClr val="002060"/>
                  </a:solidFill>
                </a:rPr>
                <a:t>bộ</a:t>
              </a:r>
              <a:r>
                <a:rPr lang="en-US" sz="2400" dirty="0">
                  <a:solidFill>
                    <a:srgbClr val="002060"/>
                  </a:solidFill>
                </a:rPr>
                <a:t> </a:t>
              </a:r>
              <a:r>
                <a:rPr lang="en-US" sz="2400" dirty="0" err="1">
                  <a:solidFill>
                    <a:srgbClr val="002060"/>
                  </a:solidFill>
                </a:rPr>
                <a:t>phận</a:t>
              </a:r>
              <a:r>
                <a:rPr lang="en-US" sz="2400" dirty="0">
                  <a:solidFill>
                    <a:srgbClr val="002060"/>
                  </a:solidFill>
                </a:rPr>
                <a:t> </a:t>
              </a:r>
              <a:r>
                <a:rPr lang="en-US" sz="2400" dirty="0" err="1">
                  <a:solidFill>
                    <a:srgbClr val="002060"/>
                  </a:solidFill>
                </a:rPr>
                <a:t>đứng</a:t>
              </a:r>
              <a:r>
                <a:rPr lang="en-US" sz="2400" dirty="0">
                  <a:solidFill>
                    <a:srgbClr val="002060"/>
                  </a:solidFill>
                </a:rPr>
                <a:t> </a:t>
              </a:r>
              <a:r>
                <a:rPr lang="en-US" sz="2400" dirty="0" err="1">
                  <a:solidFill>
                    <a:srgbClr val="002060"/>
                  </a:solidFill>
                </a:rPr>
                <a:t>trước</a:t>
              </a:r>
              <a:r>
                <a:rPr lang="en-US" sz="2400" dirty="0">
                  <a:solidFill>
                    <a:srgbClr val="002060"/>
                  </a:solidFill>
                </a:rPr>
                <a:t> </a:t>
              </a:r>
              <a:r>
                <a:rPr lang="en-US" sz="2400" dirty="0" err="1">
                  <a:solidFill>
                    <a:srgbClr val="002060"/>
                  </a:solidFill>
                </a:rPr>
                <a:t>dấu</a:t>
              </a:r>
              <a:r>
                <a:rPr lang="en-US" sz="2400" dirty="0">
                  <a:solidFill>
                    <a:srgbClr val="002060"/>
                  </a:solidFill>
                </a:rPr>
                <a:t> </a:t>
              </a:r>
              <a:r>
                <a:rPr lang="en-US" sz="2400" dirty="0" err="1">
                  <a:solidFill>
                    <a:srgbClr val="002060"/>
                  </a:solidFill>
                </a:rPr>
                <a:t>hai</a:t>
              </a:r>
              <a:r>
                <a:rPr lang="en-US" sz="2400" dirty="0">
                  <a:solidFill>
                    <a:srgbClr val="002060"/>
                  </a:solidFill>
                </a:rPr>
                <a:t> </a:t>
              </a:r>
              <a:r>
                <a:rPr lang="en-US" sz="2400" dirty="0" err="1">
                  <a:solidFill>
                    <a:srgbClr val="002060"/>
                  </a:solidFill>
                </a:rPr>
                <a:t>chấm</a:t>
              </a:r>
              <a:endParaRPr lang="en-US" sz="2400" dirty="0">
                <a:solidFill>
                  <a:srgbClr val="002060"/>
                </a:solidFill>
              </a:endParaRPr>
            </a:p>
          </p:txBody>
        </p:sp>
      </p:grpSp>
      <p:cxnSp>
        <p:nvCxnSpPr>
          <p:cNvPr id="13" name="Straight Arrow Connector 12">
            <a:extLst>
              <a:ext uri="{FF2B5EF4-FFF2-40B4-BE49-F238E27FC236}">
                <a16:creationId xmlns="" xmlns:a16="http://schemas.microsoft.com/office/drawing/2014/main" id="{7B4B9F2C-FD57-A4E0-50AB-8C880901D686}"/>
              </a:ext>
            </a:extLst>
          </p:cNvPr>
          <p:cNvCxnSpPr>
            <a:cxnSpLocks/>
          </p:cNvCxnSpPr>
          <p:nvPr/>
        </p:nvCxnSpPr>
        <p:spPr>
          <a:xfrm flipV="1">
            <a:off x="2580362" y="1465545"/>
            <a:ext cx="1052184" cy="1277655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>
            <a:extLst>
              <a:ext uri="{FF2B5EF4-FFF2-40B4-BE49-F238E27FC236}">
                <a16:creationId xmlns="" xmlns:a16="http://schemas.microsoft.com/office/drawing/2014/main" id="{04F336A8-6B53-0D1E-F564-45BDBE1FBAA8}"/>
              </a:ext>
            </a:extLst>
          </p:cNvPr>
          <p:cNvCxnSpPr>
            <a:endCxn id="10" idx="1"/>
          </p:cNvCxnSpPr>
          <p:nvPr/>
        </p:nvCxnSpPr>
        <p:spPr>
          <a:xfrm>
            <a:off x="2620027" y="2768252"/>
            <a:ext cx="1189973" cy="1139869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389389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3">
            <a:extLst>
              <a:ext uri="{FF2B5EF4-FFF2-40B4-BE49-F238E27FC236}">
                <a16:creationId xmlns="" xmlns:a16="http://schemas.microsoft.com/office/drawing/2014/main" id="{8CAB0259-2CE9-54ED-C0D9-4469F9897498}"/>
              </a:ext>
            </a:extLst>
          </p:cNvPr>
          <p:cNvGrpSpPr/>
          <p:nvPr/>
        </p:nvGrpSpPr>
        <p:grpSpPr>
          <a:xfrm>
            <a:off x="2567835" y="708451"/>
            <a:ext cx="8905832" cy="979237"/>
            <a:chOff x="4293022" y="951595"/>
            <a:chExt cx="8511191" cy="1058535"/>
          </a:xfrm>
        </p:grpSpPr>
        <p:sp>
          <p:nvSpPr>
            <p:cNvPr id="3" name="五边形 7">
              <a:extLst>
                <a:ext uri="{FF2B5EF4-FFF2-40B4-BE49-F238E27FC236}">
                  <a16:creationId xmlns="" xmlns:a16="http://schemas.microsoft.com/office/drawing/2014/main" id="{F9FCAFDC-B6E7-0C32-A84F-78E70447E8E9}"/>
                </a:ext>
              </a:extLst>
            </p:cNvPr>
            <p:cNvSpPr/>
            <p:nvPr/>
          </p:nvSpPr>
          <p:spPr>
            <a:xfrm flipH="1">
              <a:off x="4293022" y="951595"/>
              <a:ext cx="8511191" cy="1058535"/>
            </a:xfrm>
            <a:prstGeom prst="homePlate">
              <a:avLst/>
            </a:prstGeom>
            <a:solidFill>
              <a:srgbClr val="F29A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800" b="1" dirty="0"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	</a:t>
              </a:r>
              <a:r>
                <a:rPr lang="en-US" altLang="zh-CN" sz="2800" b="1" dirty="0" err="1"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Viết</a:t>
              </a:r>
              <a:r>
                <a:rPr lang="en-US" altLang="zh-CN" sz="2800" b="1" dirty="0"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 </a:t>
              </a:r>
              <a:r>
                <a:rPr lang="en-US" altLang="zh-CN" sz="2800" b="1" dirty="0" err="1"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tiếp</a:t>
              </a:r>
              <a:r>
                <a:rPr lang="en-US" altLang="zh-CN" sz="2800" b="1" dirty="0"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 </a:t>
              </a:r>
              <a:r>
                <a:rPr lang="en-US" altLang="zh-CN" sz="2800" b="1" dirty="0" err="1"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vào</a:t>
              </a:r>
              <a:r>
                <a:rPr lang="en-US" altLang="zh-CN" sz="2800" b="1" dirty="0"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 </a:t>
              </a:r>
              <a:r>
                <a:rPr lang="en-US" altLang="zh-CN" sz="2800" b="1" dirty="0" err="1"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vở</a:t>
              </a:r>
              <a:r>
                <a:rPr lang="en-US" altLang="zh-CN" sz="2800" b="1" dirty="0"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 </a:t>
              </a:r>
              <a:r>
                <a:rPr lang="en-US" altLang="zh-CN" sz="2800" b="1" dirty="0" err="1"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câu</a:t>
              </a:r>
              <a:r>
                <a:rPr lang="en-US" altLang="zh-CN" sz="2800" b="1" dirty="0"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 </a:t>
              </a:r>
              <a:r>
                <a:rPr lang="en-US" altLang="zh-CN" sz="2800" b="1" dirty="0" err="1"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dưới</a:t>
              </a:r>
              <a:r>
                <a:rPr lang="en-US" altLang="zh-CN" sz="2800" b="1" dirty="0"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 </a:t>
              </a:r>
              <a:r>
                <a:rPr lang="en-US" altLang="zh-CN" sz="2800" b="1" dirty="0" err="1"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đây</a:t>
              </a:r>
              <a:r>
                <a:rPr lang="en-US" altLang="zh-CN" sz="2800" b="1" dirty="0"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 </a:t>
              </a:r>
              <a:r>
                <a:rPr lang="en-US" altLang="zh-CN" sz="2800" b="1" dirty="0" err="1"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để</a:t>
              </a:r>
              <a:r>
                <a:rPr lang="en-US" altLang="zh-CN" sz="2800" b="1" dirty="0"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 </a:t>
              </a:r>
              <a:r>
                <a:rPr lang="en-US" altLang="zh-CN" sz="2800" b="1" dirty="0" err="1"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liệt</a:t>
              </a:r>
              <a:r>
                <a:rPr lang="en-US" altLang="zh-CN" sz="2800" b="1" dirty="0"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 </a:t>
              </a:r>
              <a:r>
                <a:rPr lang="en-US" altLang="zh-CN" sz="2800" b="1" dirty="0" err="1"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kê</a:t>
              </a:r>
              <a:r>
                <a:rPr lang="en-US" altLang="zh-CN" sz="2800" b="1" dirty="0"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 </a:t>
              </a:r>
              <a:r>
                <a:rPr lang="en-US" altLang="zh-CN" sz="2800" b="1" dirty="0" err="1"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những</a:t>
              </a:r>
              <a:r>
                <a:rPr lang="en-US" altLang="zh-CN" sz="2800" b="1" dirty="0"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 </a:t>
              </a:r>
              <a:r>
                <a:rPr lang="en-US" altLang="zh-CN" sz="2800" b="1" dirty="0" err="1"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hình</a:t>
              </a:r>
              <a:r>
                <a:rPr lang="en-US" altLang="zh-CN" sz="2800" b="1" dirty="0"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 </a:t>
              </a:r>
              <a:r>
                <a:rPr lang="en-US" altLang="zh-CN" sz="2800" b="1" dirty="0" err="1"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ảnh</a:t>
              </a:r>
              <a:r>
                <a:rPr lang="en-US" altLang="zh-CN" sz="2800" b="1" dirty="0"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 </a:t>
              </a:r>
              <a:r>
                <a:rPr lang="en-US" altLang="zh-CN" sz="2800" b="1" dirty="0" err="1"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quen</a:t>
              </a:r>
              <a:r>
                <a:rPr lang="en-US" altLang="zh-CN" sz="2800" b="1" dirty="0"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 </a:t>
              </a:r>
              <a:r>
                <a:rPr lang="en-US" altLang="zh-CN" sz="2800" b="1" dirty="0" err="1"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thuộc</a:t>
              </a:r>
              <a:r>
                <a:rPr lang="en-US" altLang="zh-CN" sz="2800" b="1" dirty="0"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 </a:t>
              </a:r>
              <a:r>
                <a:rPr lang="en-US" altLang="zh-CN" sz="2800" b="1" dirty="0" err="1"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của</a:t>
              </a:r>
              <a:r>
                <a:rPr lang="en-US" altLang="zh-CN" sz="2800" b="1" dirty="0"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 </a:t>
              </a:r>
              <a:r>
                <a:rPr lang="en-US" altLang="zh-CN" sz="2800" b="1" dirty="0" err="1"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mùa</a:t>
              </a:r>
              <a:r>
                <a:rPr lang="en-US" altLang="zh-CN" sz="2800" b="1" dirty="0"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 </a:t>
              </a:r>
              <a:r>
                <a:rPr lang="en-US" altLang="zh-CN" sz="2800" b="1" dirty="0" err="1"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thu</a:t>
              </a:r>
              <a:r>
                <a:rPr lang="en-US" altLang="zh-CN" sz="2800" b="1" dirty="0"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.</a:t>
              </a:r>
              <a:endParaRPr lang="zh-CN" altLang="en-US" sz="2800" b="1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endParaRPr>
            </a:p>
          </p:txBody>
        </p:sp>
        <p:sp>
          <p:nvSpPr>
            <p:cNvPr id="4" name="菱形 1">
              <a:extLst>
                <a:ext uri="{FF2B5EF4-FFF2-40B4-BE49-F238E27FC236}">
                  <a16:creationId xmlns="" xmlns:a16="http://schemas.microsoft.com/office/drawing/2014/main" id="{A78B21B4-559E-2C30-FA83-04D79868A8EC}"/>
                </a:ext>
              </a:extLst>
            </p:cNvPr>
            <p:cNvSpPr/>
            <p:nvPr/>
          </p:nvSpPr>
          <p:spPr>
            <a:xfrm>
              <a:off x="4455814" y="1037632"/>
              <a:ext cx="878052" cy="878051"/>
            </a:xfrm>
            <a:prstGeom prst="diamond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文本框 2">
              <a:extLst>
                <a:ext uri="{FF2B5EF4-FFF2-40B4-BE49-F238E27FC236}">
                  <a16:creationId xmlns="" xmlns:a16="http://schemas.microsoft.com/office/drawing/2014/main" id="{339E0BAE-8D2A-0C54-8FFC-14159EC249EB}"/>
                </a:ext>
              </a:extLst>
            </p:cNvPr>
            <p:cNvSpPr txBox="1"/>
            <p:nvPr/>
          </p:nvSpPr>
          <p:spPr>
            <a:xfrm>
              <a:off x="4573229" y="1127322"/>
              <a:ext cx="643221" cy="69867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b="1" dirty="0">
                  <a:solidFill>
                    <a:srgbClr val="F29A5B"/>
                  </a:solidFill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01</a:t>
              </a:r>
              <a:endParaRPr lang="zh-CN" altLang="en-US" sz="3600" b="1" dirty="0">
                <a:solidFill>
                  <a:srgbClr val="F29A5B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endParaRPr>
            </a:p>
          </p:txBody>
        </p:sp>
      </p:grpSp>
      <p:sp>
        <p:nvSpPr>
          <p:cNvPr id="6" name="Hình chữ nhật: Góc Tròn 5">
            <a:extLst>
              <a:ext uri="{FF2B5EF4-FFF2-40B4-BE49-F238E27FC236}">
                <a16:creationId xmlns="" xmlns:a16="http://schemas.microsoft.com/office/drawing/2014/main" id="{A3BAED17-E1A9-C31A-FE93-66CAB0CC37BC}"/>
              </a:ext>
            </a:extLst>
          </p:cNvPr>
          <p:cNvSpPr/>
          <p:nvPr/>
        </p:nvSpPr>
        <p:spPr>
          <a:xfrm>
            <a:off x="2254684" y="2713353"/>
            <a:ext cx="9006215" cy="1431293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rgbClr val="865B3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200" b="1" dirty="0">
                <a:solidFill>
                  <a:srgbClr val="865B3E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   </a:t>
            </a:r>
            <a:r>
              <a:rPr lang="en-US" sz="2800" b="1" dirty="0" err="1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Mùa</a:t>
            </a:r>
            <a:r>
              <a:rPr lang="en-US" sz="2800" b="1" dirty="0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thu</a:t>
            </a:r>
            <a:r>
              <a:rPr lang="en-US" sz="2800" b="1" dirty="0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là</a:t>
            </a:r>
            <a:r>
              <a:rPr lang="en-US" sz="2800" b="1" dirty="0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mùa</a:t>
            </a:r>
            <a:r>
              <a:rPr lang="en-US" sz="2800" b="1" dirty="0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của</a:t>
            </a:r>
            <a:r>
              <a:rPr lang="en-US" sz="2800" b="1" dirty="0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những</a:t>
            </a:r>
            <a:r>
              <a:rPr lang="en-US" sz="2800" b="1" dirty="0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màu</a:t>
            </a:r>
            <a:r>
              <a:rPr lang="en-US" sz="2800" b="1" dirty="0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sắc</a:t>
            </a:r>
            <a:r>
              <a:rPr lang="en-US" sz="2800" b="1" dirty="0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đẹp</a:t>
            </a:r>
            <a:r>
              <a:rPr lang="en-US" sz="2800" b="1" dirty="0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: </a:t>
            </a:r>
            <a:r>
              <a:rPr lang="en-US" sz="2800" b="1" dirty="0" err="1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màu</a:t>
            </a:r>
            <a:r>
              <a:rPr lang="en-US" sz="2800" b="1" dirty="0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xanh</a:t>
            </a:r>
            <a:r>
              <a:rPr lang="en-US" sz="2800" b="1" dirty="0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của</a:t>
            </a:r>
            <a:r>
              <a:rPr lang="en-US" sz="2800" b="1" dirty="0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bầu</a:t>
            </a:r>
            <a:r>
              <a:rPr lang="en-US" sz="2800" b="1" dirty="0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trời</a:t>
            </a:r>
            <a:r>
              <a:rPr lang="en-US" sz="2800" b="1" dirty="0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, …</a:t>
            </a:r>
          </a:p>
        </p:txBody>
      </p:sp>
      <p:pic>
        <p:nvPicPr>
          <p:cNvPr id="10" name="Hình ảnh 9" descr="Ảnh có chứa trong nhà, hoa, cây&#10;&#10;Mô tả được tạo tự động">
            <a:extLst>
              <a:ext uri="{FF2B5EF4-FFF2-40B4-BE49-F238E27FC236}">
                <a16:creationId xmlns="" xmlns:a16="http://schemas.microsoft.com/office/drawing/2014/main" id="{26A2C63C-AD0C-5885-9F66-811CF08D2A4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3867" y="4087939"/>
            <a:ext cx="2989768" cy="2989768"/>
          </a:xfrm>
          <a:prstGeom prst="rect">
            <a:avLst/>
          </a:prstGeom>
        </p:spPr>
      </p:pic>
      <p:pic>
        <p:nvPicPr>
          <p:cNvPr id="12" name="Hình ảnh 11" descr="Ảnh có chứa sáng&#10;&#10;Mô tả được tạo tự động">
            <a:extLst>
              <a:ext uri="{FF2B5EF4-FFF2-40B4-BE49-F238E27FC236}">
                <a16:creationId xmlns="" xmlns:a16="http://schemas.microsoft.com/office/drawing/2014/main" id="{320662D3-D96A-83BD-0623-EC339FE0043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"/>
            <a:ext cx="2668044" cy="26680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49536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4274" b="93910" l="9370" r="89984">
                        <a14:foregroundMark x1="40065" y1="4487" x2="49758" y2="6090"/>
                        <a14:foregroundMark x1="23425" y1="11218" x2="22940" y2="14423"/>
                        <a14:foregroundMark x1="24071" y1="12073" x2="26010" y2="11645"/>
                        <a14:foregroundMark x1="15186" y1="75962" x2="25687" y2="79594"/>
                        <a14:foregroundMark x1="25687" y1="79594" x2="25687" y2="79594"/>
                        <a14:foregroundMark x1="46527" y1="93162" x2="46527" y2="94017"/>
                        <a14:foregroundMark x1="9370" y1="76603" x2="9370" y2="8194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1706" y="3194138"/>
            <a:ext cx="2482421" cy="3753710"/>
          </a:xfrm>
          <a:prstGeom prst="rect">
            <a:avLst/>
          </a:prstGeom>
        </p:spPr>
      </p:pic>
      <p:grpSp>
        <p:nvGrpSpPr>
          <p:cNvPr id="29" name="组合 28"/>
          <p:cNvGrpSpPr/>
          <p:nvPr/>
        </p:nvGrpSpPr>
        <p:grpSpPr>
          <a:xfrm>
            <a:off x="1025891" y="427740"/>
            <a:ext cx="10140218" cy="1235960"/>
            <a:chOff x="4423439" y="1056760"/>
            <a:chExt cx="8871922" cy="1336047"/>
          </a:xfrm>
        </p:grpSpPr>
        <p:sp>
          <p:nvSpPr>
            <p:cNvPr id="30" name="五边形 29"/>
            <p:cNvSpPr/>
            <p:nvPr/>
          </p:nvSpPr>
          <p:spPr>
            <a:xfrm flipH="1">
              <a:off x="4423439" y="1056760"/>
              <a:ext cx="8871922" cy="1336047"/>
            </a:xfrm>
            <a:prstGeom prst="homePlate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8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	</a:t>
              </a:r>
              <a:r>
                <a:rPr lang="en-US" altLang="zh-CN" sz="2800" b="1" dirty="0" err="1">
                  <a:solidFill>
                    <a:srgbClr val="002060"/>
                  </a:solidFill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Đặt</a:t>
              </a:r>
              <a:r>
                <a:rPr lang="en-US" altLang="zh-CN" sz="2800" b="1" dirty="0">
                  <a:solidFill>
                    <a:srgbClr val="002060"/>
                  </a:solidFill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 </a:t>
              </a:r>
              <a:r>
                <a:rPr lang="en-US" altLang="zh-CN" sz="2800" b="1" dirty="0" err="1">
                  <a:solidFill>
                    <a:srgbClr val="002060"/>
                  </a:solidFill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một</a:t>
              </a:r>
              <a:r>
                <a:rPr lang="en-US" altLang="zh-CN" sz="2800" b="1" dirty="0">
                  <a:solidFill>
                    <a:srgbClr val="002060"/>
                  </a:solidFill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 </a:t>
              </a:r>
              <a:r>
                <a:rPr lang="en-US" altLang="zh-CN" sz="2800" b="1" dirty="0" err="1">
                  <a:solidFill>
                    <a:srgbClr val="002060"/>
                  </a:solidFill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câu</a:t>
              </a:r>
              <a:r>
                <a:rPr lang="en-US" altLang="zh-CN" sz="2800" b="1" dirty="0">
                  <a:solidFill>
                    <a:srgbClr val="002060"/>
                  </a:solidFill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 </a:t>
              </a:r>
              <a:r>
                <a:rPr lang="en-US" altLang="zh-CN" sz="2800" b="1" dirty="0" err="1">
                  <a:solidFill>
                    <a:srgbClr val="002060"/>
                  </a:solidFill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sử</a:t>
              </a:r>
              <a:r>
                <a:rPr lang="en-US" altLang="zh-CN" sz="2800" b="1" dirty="0">
                  <a:solidFill>
                    <a:srgbClr val="002060"/>
                  </a:solidFill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 </a:t>
              </a:r>
              <a:r>
                <a:rPr lang="en-US" altLang="zh-CN" sz="2800" b="1" dirty="0" err="1">
                  <a:solidFill>
                    <a:srgbClr val="002060"/>
                  </a:solidFill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dụng</a:t>
              </a:r>
              <a:r>
                <a:rPr lang="en-US" altLang="zh-CN" sz="2800" b="1" dirty="0">
                  <a:solidFill>
                    <a:srgbClr val="002060"/>
                  </a:solidFill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 </a:t>
              </a:r>
              <a:r>
                <a:rPr lang="en-US" altLang="zh-CN" sz="2800" b="1" dirty="0" err="1">
                  <a:solidFill>
                    <a:srgbClr val="FF0000"/>
                  </a:solidFill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dấu</a:t>
              </a:r>
              <a:r>
                <a:rPr lang="en-US" altLang="zh-CN" sz="2800" b="1" dirty="0">
                  <a:solidFill>
                    <a:srgbClr val="FF0000"/>
                  </a:solidFill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 </a:t>
              </a:r>
              <a:r>
                <a:rPr lang="en-US" altLang="zh-CN" sz="2800" b="1" dirty="0" err="1">
                  <a:solidFill>
                    <a:srgbClr val="FF0000"/>
                  </a:solidFill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hai</a:t>
              </a:r>
              <a:r>
                <a:rPr lang="en-US" altLang="zh-CN" sz="2800" b="1" dirty="0">
                  <a:solidFill>
                    <a:srgbClr val="FF0000"/>
                  </a:solidFill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 </a:t>
              </a:r>
              <a:r>
                <a:rPr lang="en-US" altLang="zh-CN" sz="2800" b="1" dirty="0" err="1">
                  <a:solidFill>
                    <a:srgbClr val="FF0000"/>
                  </a:solidFill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chấm</a:t>
              </a:r>
              <a:r>
                <a:rPr lang="en-US" altLang="zh-CN" sz="2800" b="1" dirty="0">
                  <a:solidFill>
                    <a:srgbClr val="FF0000"/>
                  </a:solidFill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 </a:t>
              </a:r>
              <a:r>
                <a:rPr lang="en-US" altLang="zh-CN" sz="2800" b="1" dirty="0" err="1">
                  <a:solidFill>
                    <a:srgbClr val="002060"/>
                  </a:solidFill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để</a:t>
              </a:r>
              <a:r>
                <a:rPr lang="en-US" altLang="zh-CN" sz="2800" b="1" dirty="0">
                  <a:solidFill>
                    <a:srgbClr val="002060"/>
                  </a:solidFill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 </a:t>
              </a:r>
              <a:r>
                <a:rPr lang="en-US" altLang="zh-CN" sz="2800" b="1" dirty="0" err="1">
                  <a:solidFill>
                    <a:srgbClr val="002060"/>
                  </a:solidFill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liệt</a:t>
              </a:r>
              <a:r>
                <a:rPr lang="en-US" altLang="zh-CN" sz="2800" b="1" dirty="0">
                  <a:solidFill>
                    <a:srgbClr val="002060"/>
                  </a:solidFill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 </a:t>
              </a:r>
              <a:r>
                <a:rPr lang="en-US" altLang="zh-CN" sz="2800" b="1" dirty="0" err="1">
                  <a:solidFill>
                    <a:srgbClr val="002060"/>
                  </a:solidFill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kê</a:t>
              </a:r>
              <a:r>
                <a:rPr lang="en-US" altLang="zh-CN" sz="2800" b="1" dirty="0">
                  <a:solidFill>
                    <a:srgbClr val="002060"/>
                  </a:solidFill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 </a:t>
              </a:r>
              <a:r>
                <a:rPr lang="en-US" altLang="zh-CN" sz="2800" b="1" dirty="0" err="1">
                  <a:solidFill>
                    <a:srgbClr val="002060"/>
                  </a:solidFill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các</a:t>
              </a:r>
              <a:r>
                <a:rPr lang="en-US" altLang="zh-CN" sz="2800" b="1" dirty="0">
                  <a:solidFill>
                    <a:srgbClr val="002060"/>
                  </a:solidFill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 </a:t>
              </a:r>
              <a:r>
                <a:rPr lang="en-US" altLang="zh-CN" sz="2800" b="1" dirty="0" err="1">
                  <a:solidFill>
                    <a:srgbClr val="002060"/>
                  </a:solidFill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hoạt</a:t>
              </a:r>
              <a:r>
                <a:rPr lang="en-US" altLang="zh-CN" sz="2800" b="1" dirty="0">
                  <a:solidFill>
                    <a:srgbClr val="002060"/>
                  </a:solidFill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 </a:t>
              </a:r>
              <a:r>
                <a:rPr lang="en-US" altLang="zh-CN" sz="2800" b="1" dirty="0" err="1">
                  <a:solidFill>
                    <a:srgbClr val="002060"/>
                  </a:solidFill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động</a:t>
              </a:r>
              <a:r>
                <a:rPr lang="en-US" altLang="zh-CN" sz="2800" b="1" dirty="0">
                  <a:solidFill>
                    <a:srgbClr val="002060"/>
                  </a:solidFill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 </a:t>
              </a:r>
              <a:r>
                <a:rPr lang="en-US" altLang="zh-CN" sz="2800" b="1" dirty="0" err="1">
                  <a:solidFill>
                    <a:srgbClr val="002060"/>
                  </a:solidFill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của</a:t>
              </a:r>
              <a:r>
                <a:rPr lang="en-US" altLang="zh-CN" sz="2800" b="1" dirty="0">
                  <a:solidFill>
                    <a:srgbClr val="002060"/>
                  </a:solidFill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 </a:t>
              </a:r>
              <a:r>
                <a:rPr lang="en-US" altLang="zh-CN" sz="2800" b="1" dirty="0" err="1">
                  <a:solidFill>
                    <a:srgbClr val="002060"/>
                  </a:solidFill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thiếu</a:t>
              </a:r>
              <a:r>
                <a:rPr lang="en-US" altLang="zh-CN" sz="2800" b="1" dirty="0">
                  <a:solidFill>
                    <a:srgbClr val="002060"/>
                  </a:solidFill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 </a:t>
              </a:r>
              <a:r>
                <a:rPr lang="en-US" altLang="zh-CN" sz="2800" b="1" dirty="0" err="1">
                  <a:solidFill>
                    <a:srgbClr val="002060"/>
                  </a:solidFill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nhi</a:t>
              </a:r>
              <a:r>
                <a:rPr lang="en-US" altLang="zh-CN" sz="2800" b="1" dirty="0">
                  <a:solidFill>
                    <a:srgbClr val="002060"/>
                  </a:solidFill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 </a:t>
              </a:r>
              <a:r>
                <a:rPr lang="en-US" altLang="zh-CN" sz="2800" b="1" dirty="0" err="1">
                  <a:solidFill>
                    <a:srgbClr val="002060"/>
                  </a:solidFill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trong</a:t>
              </a:r>
              <a:r>
                <a:rPr lang="en-US" altLang="zh-CN" sz="2800" b="1" dirty="0">
                  <a:solidFill>
                    <a:srgbClr val="002060"/>
                  </a:solidFill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 </a:t>
              </a:r>
              <a:r>
                <a:rPr lang="en-US" altLang="zh-CN" sz="2800" b="1" dirty="0" err="1">
                  <a:solidFill>
                    <a:srgbClr val="002060"/>
                  </a:solidFill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mùa</a:t>
              </a:r>
              <a:r>
                <a:rPr lang="en-US" altLang="zh-CN" sz="2800" b="1" dirty="0">
                  <a:solidFill>
                    <a:srgbClr val="002060"/>
                  </a:solidFill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 </a:t>
              </a:r>
              <a:r>
                <a:rPr lang="en-US" altLang="zh-CN" sz="2800" b="1" dirty="0" err="1">
                  <a:solidFill>
                    <a:srgbClr val="002060"/>
                  </a:solidFill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thu</a:t>
              </a:r>
              <a:r>
                <a:rPr lang="en-US" altLang="zh-CN" sz="2800" b="1" dirty="0">
                  <a:solidFill>
                    <a:srgbClr val="002060"/>
                  </a:solidFill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.</a:t>
              </a:r>
              <a:endParaRPr lang="zh-CN" altLang="en-US" sz="2800" b="1" dirty="0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endParaRPr>
            </a:p>
          </p:txBody>
        </p:sp>
        <p:sp>
          <p:nvSpPr>
            <p:cNvPr id="31" name="菱形 30"/>
            <p:cNvSpPr/>
            <p:nvPr/>
          </p:nvSpPr>
          <p:spPr>
            <a:xfrm>
              <a:off x="4587136" y="1195516"/>
              <a:ext cx="949123" cy="1058535"/>
            </a:xfrm>
            <a:prstGeom prst="diamond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endParaRP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4786562" y="1375235"/>
              <a:ext cx="674411" cy="6321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="1" dirty="0">
                  <a:solidFill>
                    <a:srgbClr val="A6C0A5"/>
                  </a:solidFill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02</a:t>
              </a:r>
              <a:endParaRPr lang="zh-CN" altLang="en-US" sz="3200" b="1" dirty="0">
                <a:solidFill>
                  <a:srgbClr val="A6C0A5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endParaRPr>
            </a:p>
          </p:txBody>
        </p:sp>
      </p:grpSp>
      <p:pic>
        <p:nvPicPr>
          <p:cNvPr id="23" name="图片 22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606" t="-1143" r="26891" b="81649"/>
          <a:stretch>
            <a:fillRect/>
          </a:stretch>
        </p:blipFill>
        <p:spPr>
          <a:xfrm>
            <a:off x="9418174" y="-61878"/>
            <a:ext cx="2346661" cy="9792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98024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hiếc Đèn Ông Sao - Nhạc Trung Thu 2019 Hay Nhất">
            <a:hlinkClick r:id="" action="ppaction://media"/>
            <a:extLst>
              <a:ext uri="{FF2B5EF4-FFF2-40B4-BE49-F238E27FC236}">
                <a16:creationId xmlns="" xmlns:a16="http://schemas.microsoft.com/office/drawing/2014/main" id="{61FF3BCB-578E-AAF4-F4C4-30AEECCFF1F6}"/>
              </a:ext>
            </a:extLst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end="138880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99118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1000">
        <p:blinds dir="vert"/>
      </p:transition>
    </mc:Choice>
    <mc:Fallback xmlns="">
      <p:transition spd="slow" advTm="1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837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/>
        </p:nvSpPr>
        <p:spPr>
          <a:xfrm>
            <a:off x="3297693" y="4128719"/>
            <a:ext cx="2288055" cy="2288055"/>
          </a:xfrm>
          <a:prstGeom prst="ellipse">
            <a:avLst/>
          </a:prstGeom>
          <a:solidFill>
            <a:schemeClr val="accent4">
              <a:lumMod val="40000"/>
              <a:lumOff val="60000"/>
              <a:alpha val="4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66716" y="4312165"/>
            <a:ext cx="2104609" cy="2104609"/>
          </a:xfrm>
          <a:prstGeom prst="ellipse">
            <a:avLst/>
          </a:prstGeom>
          <a:noFill/>
          <a:ln w="38100">
            <a:solidFill>
              <a:srgbClr val="F7E3A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10441480" y="2696691"/>
            <a:ext cx="1615474" cy="1615474"/>
          </a:xfrm>
          <a:prstGeom prst="ellipse">
            <a:avLst/>
          </a:prstGeom>
          <a:solidFill>
            <a:schemeClr val="accent4">
              <a:lumMod val="40000"/>
              <a:lumOff val="60000"/>
              <a:alpha val="4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4" name="组合 23"/>
          <p:cNvGrpSpPr/>
          <p:nvPr/>
        </p:nvGrpSpPr>
        <p:grpSpPr>
          <a:xfrm>
            <a:off x="3297693" y="-487254"/>
            <a:ext cx="5809496" cy="5760000"/>
            <a:chOff x="3084810" y="-335112"/>
            <a:chExt cx="5809496" cy="5760000"/>
          </a:xfrm>
        </p:grpSpPr>
        <p:grpSp>
          <p:nvGrpSpPr>
            <p:cNvPr id="17" name="组合 16"/>
            <p:cNvGrpSpPr/>
            <p:nvPr/>
          </p:nvGrpSpPr>
          <p:grpSpPr>
            <a:xfrm>
              <a:off x="3297693" y="-335112"/>
              <a:ext cx="5596613" cy="5760000"/>
              <a:chOff x="3297693" y="-335112"/>
              <a:chExt cx="5596613" cy="5760000"/>
            </a:xfrm>
          </p:grpSpPr>
          <p:cxnSp>
            <p:nvCxnSpPr>
              <p:cNvPr id="16" name="直接连接符 15"/>
              <p:cNvCxnSpPr/>
              <p:nvPr/>
            </p:nvCxnSpPr>
            <p:spPr>
              <a:xfrm>
                <a:off x="6154058" y="-335112"/>
                <a:ext cx="0" cy="5760000"/>
              </a:xfrm>
              <a:prstGeom prst="line">
                <a:avLst/>
              </a:prstGeom>
              <a:ln w="76200" cap="rnd">
                <a:solidFill>
                  <a:srgbClr val="F7E3AD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pic>
            <p:nvPicPr>
              <p:cNvPr id="13" name="图片 12"/>
              <p:cNvPicPr>
                <a:picLocks noChangeAspect="1"/>
              </p:cNvPicPr>
              <p:nvPr/>
            </p:nvPicPr>
            <p:blipFill rotWithShape="1">
              <a:blip r:embed="rId4"/>
              <a:srcRect t="48492"/>
              <a:stretch>
                <a:fillRect/>
              </a:stretch>
            </p:blipFill>
            <p:spPr>
              <a:xfrm>
                <a:off x="3297693" y="2256270"/>
                <a:ext cx="5596613" cy="2885850"/>
              </a:xfrm>
              <a:prstGeom prst="rect">
                <a:avLst/>
              </a:prstGeom>
            </p:spPr>
          </p:pic>
        </p:grpSp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5" cstate="print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7243" b="95561" l="226" r="99266">
                          <a14:foregroundMark x1="16431" y1="13785" x2="20327" y2="37150"/>
                          <a14:foregroundMark x1="39921" y1="33178" x2="43422" y2="49065"/>
                          <a14:foregroundMark x1="55901" y1="12617" x2="55901" y2="27336"/>
                          <a14:foregroundMark x1="85545" y1="32710" x2="90683" y2="77804"/>
                          <a14:foregroundMark x1="93958" y1="35514" x2="97233" y2="58178"/>
                          <a14:foregroundMark x1="74534" y1="26636" x2="79616" y2="28271"/>
                          <a14:foregroundMark x1="76228" y1="80374" x2="79390" y2="63551"/>
                          <a14:foregroundMark x1="90006" y1="92523" x2="82778" y2="45794"/>
                          <a14:foregroundMark x1="93958" y1="84813" x2="89723" y2="80374"/>
                          <a14:foregroundMark x1="95652" y1="27336" x2="282" y2="15888"/>
                          <a14:foregroundMark x1="14568" y1="7710" x2="21287" y2="10514"/>
                          <a14:foregroundMark x1="46979" y1="10514" x2="48278" y2="17523"/>
                          <a14:foregroundMark x1="45398" y1="13084" x2="53473" y2="3505"/>
                          <a14:foregroundMark x1="53473" y1="3505" x2="62055" y2="14720"/>
                          <a14:foregroundMark x1="62055" y1="14720" x2="44156" y2="29907"/>
                          <a14:foregroundMark x1="44156" y1="29907" x2="45680" y2="7243"/>
                          <a14:foregroundMark x1="99209" y1="50000" x2="565" y2="68692"/>
                          <a14:foregroundMark x1="565" y1="68692" x2="734" y2="27336"/>
                          <a14:foregroundMark x1="734" y1="27336" x2="9034" y2="5140"/>
                          <a14:foregroundMark x1="9034" y1="5140" x2="28176" y2="234"/>
                          <a14:foregroundMark x1="28176" y1="234" x2="99774" y2="1168"/>
                          <a14:foregroundMark x1="99774" y1="1168" x2="99322" y2="48131"/>
                          <a14:foregroundMark x1="99322" y1="48131" x2="90175" y2="56776"/>
                          <a14:foregroundMark x1="90175" y1="56776" x2="86957" y2="50701"/>
                          <a14:foregroundMark x1="30322" y1="26168" x2="29136" y2="37150"/>
                          <a14:foregroundMark x1="2146" y1="13785" x2="3670" y2="47196"/>
                          <a14:foregroundMark x1="3670" y1="47196" x2="10446" y2="71028"/>
                          <a14:foregroundMark x1="10446" y1="71028" x2="12366" y2="73364"/>
                          <a14:foregroundMark x1="10277" y1="52804" x2="10277" y2="45794"/>
                          <a14:foregroundMark x1="31508" y1="27336" x2="39582" y2="13084"/>
                          <a14:foregroundMark x1="39582" y1="13084" x2="43704" y2="13084"/>
                          <a14:foregroundMark x1="51158" y1="26168" x2="42801" y2="28037"/>
                          <a14:foregroundMark x1="42801" y1="28037" x2="27612" y2="62617"/>
                          <a14:foregroundMark x1="27612" y1="62617" x2="33879" y2="85981"/>
                          <a14:foregroundMark x1="33879" y1="85981" x2="42518" y2="86449"/>
                          <a14:foregroundMark x1="42518" y1="86449" x2="67024" y2="84346"/>
                          <a14:foregroundMark x1="67024" y1="84346" x2="79503" y2="84346"/>
                          <a14:foregroundMark x1="79503" y1="84346" x2="97233" y2="81075"/>
                          <a14:foregroundMark x1="97233" y1="81075" x2="95088" y2="43458"/>
                          <a14:foregroundMark x1="95088" y1="43458" x2="85432" y2="37150"/>
                          <a14:foregroundMark x1="64427" y1="26636" x2="58667" y2="53972"/>
                          <a14:foregroundMark x1="58667" y1="53972" x2="58667" y2="54907"/>
                          <a14:foregroundMark x1="94579" y1="84813" x2="91417" y2="95561"/>
                          <a14:foregroundMark x1="51553" y1="37150" x2="53924" y2="45093"/>
                          <a14:foregroundMark x1="56973" y1="42991" x2="59063" y2="49065"/>
                          <a14:foregroundMark x1="48278" y1="59346" x2="51835" y2="45794"/>
                          <a14:foregroundMark x1="47883" y1="32243" x2="46979" y2="56075"/>
                          <a14:foregroundMark x1="50367" y1="47430" x2="48842" y2="54907"/>
                          <a14:foregroundMark x1="18102" y1="77255" x2="19198" y2="71262"/>
                          <a14:foregroundMark x1="12366" y1="81542" x2="12971" y2="82201"/>
                          <a14:foregroundMark x1="16750" y1="77255" x2="14003" y2="67991"/>
                          <a14:foregroundMark x1="14003" y1="67991" x2="11971" y2="80374"/>
                          <a14:foregroundMark x1="9091" y1="22430" x2="10107" y2="46262"/>
                          <a14:foregroundMark x1="1863" y1="13084" x2="791" y2="22430"/>
                          <a14:foregroundMark x1="8413" y1="24065" x2="10898" y2="51168"/>
                          <a14:foregroundMark x1="8809" y1="21262" x2="9317" y2="45794"/>
                          <a14:foregroundMark x1="29305" y1="76168" x2="28684" y2="87850"/>
                          <a14:foregroundMark x1="22078" y1="78037" x2="23433" y2="85280"/>
                          <a14:foregroundMark x1="83286" y1="86449" x2="85601" y2="88785"/>
                          <a14:foregroundMark x1="94918" y1="87850" x2="93902" y2="92056"/>
                          <a14:foregroundMark x1="59458" y1="86916" x2="59797" y2="93224"/>
                          <a14:foregroundMark x1="14899" y1="78987" x2="18402" y2="79487"/>
                          <a14:foregroundMark x1="13156" y1="78738" x2="14106" y2="78874"/>
                          <a14:foregroundMark x1="19819" y1="73832" x2="19029" y2="77570"/>
                          <a14:foregroundMark x1="18690" y1="80140" x2="19819" y2="80140"/>
                          <a14:foregroundMark x1="21005" y1="77103" x2="19706" y2="74299"/>
                          <a14:backgroundMark x1="12503" y1="86288" x2="20440" y2="96028"/>
                          <a14:backgroundMark x1="12253" y1="85981" x2="12421" y2="86187"/>
                          <a14:backgroundMark x1="20440" y1="96028" x2="20553" y2="99766"/>
                          <a14:backgroundMark x1="15156" y1="86673" x2="19029" y2="89252"/>
                          <a14:backgroundMark x1="12931" y1="82477" x2="14455" y2="82009"/>
                          <a14:backgroundMark x1="17843" y1="82944" x2="18240" y2="83065"/>
                          <a14:backgroundMark x1="19255" y1="87383" x2="19819" y2="92056"/>
                          <a14:backgroundMark x1="19368" y1="85981" x2="13890" y2="83879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84810" y="1126386"/>
              <a:ext cx="5809496" cy="1403988"/>
            </a:xfrm>
            <a:prstGeom prst="rect">
              <a:avLst/>
            </a:prstGeom>
          </p:spPr>
        </p:pic>
      </p:grpSp>
      <p:sp>
        <p:nvSpPr>
          <p:cNvPr id="10" name="椭圆 9"/>
          <p:cNvSpPr/>
          <p:nvPr/>
        </p:nvSpPr>
        <p:spPr>
          <a:xfrm>
            <a:off x="10020674" y="3202741"/>
            <a:ext cx="1652476" cy="1652476"/>
          </a:xfrm>
          <a:prstGeom prst="ellipse">
            <a:avLst/>
          </a:prstGeom>
          <a:noFill/>
          <a:ln w="38100">
            <a:solidFill>
              <a:srgbClr val="F7E3A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文本框 17"/>
          <p:cNvSpPr txBox="1"/>
          <p:nvPr/>
        </p:nvSpPr>
        <p:spPr>
          <a:xfrm>
            <a:off x="3984337" y="2356111"/>
            <a:ext cx="4436207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600" b="1">
                <a:solidFill>
                  <a:srgbClr val="865B3E"/>
                </a:solidFill>
                <a:latin typeface="SVN-Poky's" panose="020B0606040200020203" pitchFamily="34" charset="0"/>
              </a:rPr>
              <a:t>Củng cố - Dặn dò</a:t>
            </a:r>
            <a:endParaRPr lang="zh-CN" altLang="en-US" sz="6600" b="1" dirty="0">
              <a:solidFill>
                <a:srgbClr val="865B3E"/>
              </a:solidFill>
              <a:latin typeface="SVN-Poky's" panose="020B0606040200020203" pitchFamily="34" charset="0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606" t="-1143" r="26891" b="81649"/>
          <a:stretch>
            <a:fillRect/>
          </a:stretch>
        </p:blipFill>
        <p:spPr>
          <a:xfrm>
            <a:off x="9418174" y="-61878"/>
            <a:ext cx="2346661" cy="979237"/>
          </a:xfrm>
          <a:prstGeom prst="rect">
            <a:avLst/>
          </a:prstGeom>
        </p:spPr>
      </p:pic>
      <p:sp>
        <p:nvSpPr>
          <p:cNvPr id="22" name="椭圆 21"/>
          <p:cNvSpPr/>
          <p:nvPr/>
        </p:nvSpPr>
        <p:spPr>
          <a:xfrm>
            <a:off x="-409854" y="-345522"/>
            <a:ext cx="1183530" cy="1183530"/>
          </a:xfrm>
          <a:prstGeom prst="ellipse">
            <a:avLst/>
          </a:prstGeom>
          <a:solidFill>
            <a:srgbClr val="A5C0A4">
              <a:alpha val="4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>
            <a:off x="181911" y="479246"/>
            <a:ext cx="717524" cy="717524"/>
          </a:xfrm>
          <a:prstGeom prst="ellipse">
            <a:avLst/>
          </a:prstGeom>
          <a:solidFill>
            <a:srgbClr val="F7E3AD">
              <a:alpha val="4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70720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Hình ảnh 4" descr="Ảnh có chứa quả trứng&#10;&#10;Mô tả được tạo tự động">
            <a:extLst>
              <a:ext uri="{FF2B5EF4-FFF2-40B4-BE49-F238E27FC236}">
                <a16:creationId xmlns="" xmlns:a16="http://schemas.microsoft.com/office/drawing/2014/main" id="{E6D8D573-757D-1C70-F6A4-06B177CCBE9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33400" y="-673100"/>
            <a:ext cx="5308600" cy="5308600"/>
          </a:xfrm>
          <a:prstGeom prst="rect">
            <a:avLst/>
          </a:prstGeom>
        </p:spPr>
      </p:pic>
      <p:pic>
        <p:nvPicPr>
          <p:cNvPr id="7" name="Hình ảnh 6" descr="Ảnh có chứa đồ họa véc-tơ&#10;&#10;Mô tả được tạo tự động">
            <a:extLst>
              <a:ext uri="{FF2B5EF4-FFF2-40B4-BE49-F238E27FC236}">
                <a16:creationId xmlns="" xmlns:a16="http://schemas.microsoft.com/office/drawing/2014/main" id="{8EBB2F6F-BF1F-D823-DC33-3B594E81FA5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8547" y="886510"/>
            <a:ext cx="2044706" cy="2044706"/>
          </a:xfrm>
          <a:prstGeom prst="rect">
            <a:avLst/>
          </a:prstGeom>
        </p:spPr>
      </p:pic>
      <p:pic>
        <p:nvPicPr>
          <p:cNvPr id="9" name="Hình ảnh 8">
            <a:extLst>
              <a:ext uri="{FF2B5EF4-FFF2-40B4-BE49-F238E27FC236}">
                <a16:creationId xmlns="" xmlns:a16="http://schemas.microsoft.com/office/drawing/2014/main" id="{CF8D71FC-1E24-30E1-B0FF-26E6141FD38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931" y="111820"/>
            <a:ext cx="2324100" cy="2324100"/>
          </a:xfrm>
          <a:prstGeom prst="rect">
            <a:avLst/>
          </a:prstGeom>
        </p:spPr>
      </p:pic>
      <p:pic>
        <p:nvPicPr>
          <p:cNvPr id="11" name="Hình ảnh 10">
            <a:extLst>
              <a:ext uri="{FF2B5EF4-FFF2-40B4-BE49-F238E27FC236}">
                <a16:creationId xmlns="" xmlns:a16="http://schemas.microsoft.com/office/drawing/2014/main" id="{EBA4A1AC-0F37-A2B7-9E63-5879A75884F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694" y="4165600"/>
            <a:ext cx="2692400" cy="2692400"/>
          </a:xfrm>
          <a:prstGeom prst="rect">
            <a:avLst/>
          </a:prstGeom>
        </p:spPr>
      </p:pic>
      <p:grpSp>
        <p:nvGrpSpPr>
          <p:cNvPr id="12" name="Group 7">
            <a:extLst>
              <a:ext uri="{FF2B5EF4-FFF2-40B4-BE49-F238E27FC236}">
                <a16:creationId xmlns="" xmlns:a16="http://schemas.microsoft.com/office/drawing/2014/main" id="{0AE6AC23-B3D2-CA0C-06D4-DFCF40FC6E58}"/>
              </a:ext>
            </a:extLst>
          </p:cNvPr>
          <p:cNvGrpSpPr/>
          <p:nvPr/>
        </p:nvGrpSpPr>
        <p:grpSpPr>
          <a:xfrm>
            <a:off x="3723941" y="1305341"/>
            <a:ext cx="5130163" cy="2123659"/>
            <a:chOff x="980762" y="4424174"/>
            <a:chExt cx="9833148" cy="2123659"/>
          </a:xfrm>
        </p:grpSpPr>
        <p:sp>
          <p:nvSpPr>
            <p:cNvPr id="13" name="TextBox 8">
              <a:extLst>
                <a:ext uri="{FF2B5EF4-FFF2-40B4-BE49-F238E27FC236}">
                  <a16:creationId xmlns="" xmlns:a16="http://schemas.microsoft.com/office/drawing/2014/main" id="{558093E3-E5C0-8179-0DA3-0BDCE14C105E}"/>
                </a:ext>
              </a:extLst>
            </p:cNvPr>
            <p:cNvSpPr txBox="1"/>
            <p:nvPr/>
          </p:nvSpPr>
          <p:spPr>
            <a:xfrm>
              <a:off x="980762" y="4424175"/>
              <a:ext cx="9833148" cy="21236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6600" b="1" spc="-150" dirty="0">
                  <a:ln w="254000">
                    <a:solidFill>
                      <a:schemeClr val="bg1"/>
                    </a:solidFill>
                    <a:prstDash val="solid"/>
                  </a:ln>
                  <a:solidFill>
                    <a:schemeClr val="accent5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SVN-Hole Hearted" panose="020B0A06020104020203" pitchFamily="34" charset="0"/>
                </a:rPr>
                <a:t>TẠM BIỆT VÀ HẸN GẶP LẠI</a:t>
              </a:r>
            </a:p>
          </p:txBody>
        </p:sp>
        <p:sp>
          <p:nvSpPr>
            <p:cNvPr id="14" name="TextBox 10">
              <a:extLst>
                <a:ext uri="{FF2B5EF4-FFF2-40B4-BE49-F238E27FC236}">
                  <a16:creationId xmlns="" xmlns:a16="http://schemas.microsoft.com/office/drawing/2014/main" id="{D0195AAF-E0A5-78CE-9889-6ECBEEB92851}"/>
                </a:ext>
              </a:extLst>
            </p:cNvPr>
            <p:cNvSpPr txBox="1"/>
            <p:nvPr/>
          </p:nvSpPr>
          <p:spPr>
            <a:xfrm>
              <a:off x="980762" y="4424174"/>
              <a:ext cx="9833148" cy="21236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6600" b="1" spc="-150" dirty="0">
                  <a:ln w="28575">
                    <a:solidFill>
                      <a:srgbClr val="002060"/>
                    </a:solidFill>
                    <a:prstDash val="solid"/>
                  </a:ln>
                  <a:solidFill>
                    <a:srgbClr val="99FF99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SVN-Hole Hearted" panose="020B0A06020104020203" pitchFamily="34" charset="0"/>
                </a:rPr>
                <a:t>T</a:t>
              </a:r>
              <a:r>
                <a:rPr lang="en-US" sz="6600" b="1" spc="-150" dirty="0">
                  <a:ln w="28575">
                    <a:solidFill>
                      <a:srgbClr val="002060"/>
                    </a:solidFill>
                    <a:prstDash val="solid"/>
                  </a:ln>
                  <a:solidFill>
                    <a:srgbClr val="FFFF99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SVN-Hole Hearted" panose="020B0A06020104020203" pitchFamily="34" charset="0"/>
                </a:rPr>
                <a:t>Ạ</a:t>
              </a:r>
              <a:r>
                <a:rPr lang="en-US" sz="6600" b="1" spc="-150" dirty="0">
                  <a:ln w="28575">
                    <a:solidFill>
                      <a:srgbClr val="002060"/>
                    </a:solidFill>
                    <a:prstDash val="solid"/>
                  </a:ln>
                  <a:solidFill>
                    <a:srgbClr val="FF9999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SVN-Hole Hearted" panose="020B0A06020104020203" pitchFamily="34" charset="0"/>
                </a:rPr>
                <a:t>M </a:t>
              </a:r>
              <a:r>
                <a:rPr lang="en-US" sz="6600" b="1" spc="-150" dirty="0">
                  <a:ln w="28575">
                    <a:solidFill>
                      <a:srgbClr val="002060"/>
                    </a:solidFill>
                    <a:prstDash val="solid"/>
                  </a:ln>
                  <a:solidFill>
                    <a:srgbClr val="CC99FF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SVN-Hole Hearted" panose="020B0A06020104020203" pitchFamily="34" charset="0"/>
                </a:rPr>
                <a:t>B</a:t>
              </a:r>
              <a:r>
                <a:rPr lang="en-US" sz="6600" b="1" spc="-150" dirty="0">
                  <a:ln w="28575">
                    <a:solidFill>
                      <a:srgbClr val="002060"/>
                    </a:solidFill>
                    <a:prstDash val="solid"/>
                  </a:ln>
                  <a:solidFill>
                    <a:srgbClr val="66FFFF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SVN-Hole Hearted" panose="020B0A06020104020203" pitchFamily="34" charset="0"/>
                </a:rPr>
                <a:t>I</a:t>
              </a:r>
              <a:r>
                <a:rPr lang="en-US" sz="6600" b="1" spc="-150" dirty="0">
                  <a:ln w="28575">
                    <a:solidFill>
                      <a:srgbClr val="002060"/>
                    </a:solidFill>
                    <a:prstDash val="solid"/>
                  </a:ln>
                  <a:solidFill>
                    <a:srgbClr val="66FFCC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SVN-Hole Hearted" panose="020B0A06020104020203" pitchFamily="34" charset="0"/>
                </a:rPr>
                <a:t>Ệ</a:t>
              </a:r>
              <a:r>
                <a:rPr lang="en-US" sz="6600" b="1" spc="-150" dirty="0">
                  <a:ln w="28575">
                    <a:solidFill>
                      <a:srgbClr val="002060"/>
                    </a:solidFill>
                    <a:prstDash val="solid"/>
                  </a:ln>
                  <a:solidFill>
                    <a:srgbClr val="FFCC00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SVN-Hole Hearted" panose="020B0A06020104020203" pitchFamily="34" charset="0"/>
                </a:rPr>
                <a:t>T</a:t>
              </a:r>
              <a:r>
                <a:rPr lang="en-US" sz="6600" b="1" spc="-150" dirty="0">
                  <a:ln w="28575">
                    <a:solidFill>
                      <a:srgbClr val="002060"/>
                    </a:solidFill>
                    <a:prstDash val="solid"/>
                  </a:ln>
                  <a:solidFill>
                    <a:srgbClr val="FFFF99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SVN-Hole Hearted" panose="020B0A06020104020203" pitchFamily="34" charset="0"/>
                </a:rPr>
                <a:t> </a:t>
              </a:r>
              <a:r>
                <a:rPr lang="en-US" sz="6600" b="1" spc="-150" dirty="0">
                  <a:ln w="28575">
                    <a:solidFill>
                      <a:srgbClr val="002060"/>
                    </a:solidFill>
                    <a:prstDash val="solid"/>
                  </a:ln>
                  <a:solidFill>
                    <a:srgbClr val="FF9999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SVN-Hole Hearted" panose="020B0A06020104020203" pitchFamily="34" charset="0"/>
                </a:rPr>
                <a:t>V</a:t>
              </a:r>
              <a:r>
                <a:rPr lang="en-US" sz="6600" b="1" spc="-150" dirty="0">
                  <a:ln w="28575">
                    <a:solidFill>
                      <a:srgbClr val="002060"/>
                    </a:solidFill>
                    <a:prstDash val="solid"/>
                  </a:ln>
                  <a:solidFill>
                    <a:srgbClr val="FFFF99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SVN-Hole Hearted" panose="020B0A06020104020203" pitchFamily="34" charset="0"/>
                </a:rPr>
                <a:t>À </a:t>
              </a:r>
              <a:r>
                <a:rPr lang="en-US" sz="6600" b="1" spc="-150" dirty="0">
                  <a:ln w="28575">
                    <a:solidFill>
                      <a:srgbClr val="002060"/>
                    </a:solidFill>
                    <a:prstDash val="solid"/>
                  </a:ln>
                  <a:solidFill>
                    <a:srgbClr val="FFCC00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SVN-Hole Hearted" panose="020B0A06020104020203" pitchFamily="34" charset="0"/>
                </a:rPr>
                <a:t>H</a:t>
              </a:r>
              <a:r>
                <a:rPr lang="en-US" sz="6600" b="1" spc="-150" dirty="0">
                  <a:ln w="28575">
                    <a:solidFill>
                      <a:srgbClr val="002060"/>
                    </a:solidFill>
                    <a:prstDash val="solid"/>
                  </a:ln>
                  <a:solidFill>
                    <a:srgbClr val="66FFFF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SVN-Hole Hearted" panose="020B0A06020104020203" pitchFamily="34" charset="0"/>
                </a:rPr>
                <a:t>Ẹ</a:t>
              </a:r>
              <a:r>
                <a:rPr lang="en-US" sz="6600" b="1" spc="-150" dirty="0">
                  <a:ln w="28575">
                    <a:solidFill>
                      <a:srgbClr val="002060"/>
                    </a:solidFill>
                    <a:prstDash val="solid"/>
                  </a:ln>
                  <a:solidFill>
                    <a:srgbClr val="FF9999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SVN-Hole Hearted" panose="020B0A06020104020203" pitchFamily="34" charset="0"/>
                </a:rPr>
                <a:t>N </a:t>
              </a:r>
              <a:r>
                <a:rPr lang="en-US" sz="6600" b="1" spc="-150" dirty="0">
                  <a:ln w="28575">
                    <a:solidFill>
                      <a:srgbClr val="002060"/>
                    </a:solidFill>
                    <a:prstDash val="solid"/>
                  </a:ln>
                  <a:solidFill>
                    <a:srgbClr val="99FF99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SVN-Hole Hearted" panose="020B0A06020104020203" pitchFamily="34" charset="0"/>
                </a:rPr>
                <a:t>G</a:t>
              </a:r>
              <a:r>
                <a:rPr lang="en-US" sz="6600" b="1" spc="-150" dirty="0">
                  <a:ln w="28575">
                    <a:solidFill>
                      <a:srgbClr val="002060"/>
                    </a:solidFill>
                    <a:prstDash val="solid"/>
                  </a:ln>
                  <a:solidFill>
                    <a:srgbClr val="FFFF99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SVN-Hole Hearted" panose="020B0A06020104020203" pitchFamily="34" charset="0"/>
                </a:rPr>
                <a:t>Ặ</a:t>
              </a:r>
              <a:r>
                <a:rPr lang="en-US" sz="6600" b="1" spc="-150" dirty="0">
                  <a:ln w="28575">
                    <a:solidFill>
                      <a:srgbClr val="002060"/>
                    </a:solidFill>
                    <a:prstDash val="solid"/>
                  </a:ln>
                  <a:solidFill>
                    <a:srgbClr val="CC99FF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SVN-Hole Hearted" panose="020B0A06020104020203" pitchFamily="34" charset="0"/>
                </a:rPr>
                <a:t>P </a:t>
              </a:r>
              <a:r>
                <a:rPr lang="en-US" sz="6600" b="1" spc="-150" dirty="0">
                  <a:ln w="28575">
                    <a:solidFill>
                      <a:srgbClr val="002060"/>
                    </a:solidFill>
                    <a:prstDash val="solid"/>
                  </a:ln>
                  <a:solidFill>
                    <a:srgbClr val="FF9999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SVN-Hole Hearted" panose="020B0A06020104020203" pitchFamily="34" charset="0"/>
                </a:rPr>
                <a:t>L</a:t>
              </a:r>
              <a:r>
                <a:rPr lang="en-US" sz="6600" b="1" spc="-150" dirty="0">
                  <a:ln w="28575">
                    <a:solidFill>
                      <a:srgbClr val="002060"/>
                    </a:solidFill>
                    <a:prstDash val="solid"/>
                  </a:ln>
                  <a:solidFill>
                    <a:srgbClr val="99FF99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SVN-Hole Hearted" panose="020B0A06020104020203" pitchFamily="34" charset="0"/>
                </a:rPr>
                <a:t>Ạ</a:t>
              </a:r>
              <a:r>
                <a:rPr lang="en-US" sz="6600" b="1" spc="-150" dirty="0">
                  <a:ln w="28575">
                    <a:solidFill>
                      <a:srgbClr val="002060"/>
                    </a:solidFill>
                    <a:prstDash val="solid"/>
                  </a:ln>
                  <a:solidFill>
                    <a:srgbClr val="CC99FF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SVN-Hole Hearted" panose="020B0A06020104020203" pitchFamily="34" charset="0"/>
                </a:rPr>
                <a:t>I</a:t>
              </a:r>
              <a:endParaRPr lang="en-US" sz="6600" b="1" spc="-150" dirty="0">
                <a:ln w="28575">
                  <a:solidFill>
                    <a:srgbClr val="002060"/>
                  </a:solidFill>
                  <a:prstDash val="solid"/>
                </a:ln>
                <a:solidFill>
                  <a:srgbClr val="FFCC66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SVN-Hole Hearted" panose="020B0A06020104020203" pitchFamily="34" charset="0"/>
              </a:endParaRPr>
            </a:p>
          </p:txBody>
        </p:sp>
      </p:grpSp>
      <p:pic>
        <p:nvPicPr>
          <p:cNvPr id="16" name="Hình ảnh 15" descr="Ảnh có chứa đồ chơi, búp bê, đồ họa véc-tơ&#10;&#10;Mô tả được tạo tự động">
            <a:extLst>
              <a:ext uri="{FF2B5EF4-FFF2-40B4-BE49-F238E27FC236}">
                <a16:creationId xmlns="" xmlns:a16="http://schemas.microsoft.com/office/drawing/2014/main" id="{CC6FE05B-5D1A-5682-E61E-EF5200FBEB17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75200" y="2931216"/>
            <a:ext cx="4232121" cy="4232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22686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Hình ảnh 2">
            <a:extLst>
              <a:ext uri="{FF2B5EF4-FFF2-40B4-BE49-F238E27FC236}">
                <a16:creationId xmlns="" xmlns:a16="http://schemas.microsoft.com/office/drawing/2014/main" id="{50364C07-BD70-B438-3C7E-3B854F1FD04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578" t="13703" r="45864" b="20000"/>
          <a:stretch/>
        </p:blipFill>
        <p:spPr>
          <a:xfrm>
            <a:off x="2934249" y="0"/>
            <a:ext cx="5740194" cy="65989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0010676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Hộp Văn bản 5">
            <a:extLst>
              <a:ext uri="{FF2B5EF4-FFF2-40B4-BE49-F238E27FC236}">
                <a16:creationId xmlns="" xmlns:a16="http://schemas.microsoft.com/office/drawing/2014/main" id="{1B2E3256-66C5-B573-957F-6AFD58AE8B59}"/>
              </a:ext>
            </a:extLst>
          </p:cNvPr>
          <p:cNvSpPr txBox="1"/>
          <p:nvPr/>
        </p:nvSpPr>
        <p:spPr>
          <a:xfrm>
            <a:off x="3641714" y="0"/>
            <a:ext cx="41021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err="1">
                <a:solidFill>
                  <a:srgbClr val="FF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Mùa</a:t>
            </a:r>
            <a:r>
              <a:rPr lang="en-US" sz="3600" b="1" dirty="0">
                <a:solidFill>
                  <a:srgbClr val="FF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thu</a:t>
            </a:r>
            <a:r>
              <a:rPr lang="en-US" sz="3600" b="1" dirty="0">
                <a:solidFill>
                  <a:srgbClr val="FF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của</a:t>
            </a:r>
            <a:r>
              <a:rPr lang="en-US" sz="3600" b="1" dirty="0">
                <a:solidFill>
                  <a:srgbClr val="FF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em</a:t>
            </a:r>
            <a:endParaRPr lang="en-US" sz="3600" b="1" dirty="0">
              <a:solidFill>
                <a:srgbClr val="FF0000"/>
              </a:solidFill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  <p:sp>
        <p:nvSpPr>
          <p:cNvPr id="7" name="Hộp Văn bản 6">
            <a:extLst>
              <a:ext uri="{FF2B5EF4-FFF2-40B4-BE49-F238E27FC236}">
                <a16:creationId xmlns="" xmlns:a16="http://schemas.microsoft.com/office/drawing/2014/main" id="{4E53B555-3F2B-30D1-70F3-7348BB5D5C27}"/>
              </a:ext>
            </a:extLst>
          </p:cNvPr>
          <p:cNvSpPr txBox="1"/>
          <p:nvPr/>
        </p:nvSpPr>
        <p:spPr>
          <a:xfrm>
            <a:off x="632749" y="707886"/>
            <a:ext cx="41021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err="1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Mùa</a:t>
            </a:r>
            <a:r>
              <a:rPr lang="en-US" sz="3600" dirty="0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 </a:t>
            </a:r>
            <a:r>
              <a:rPr lang="en-US" sz="3600" dirty="0" err="1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thu</a:t>
            </a:r>
            <a:r>
              <a:rPr lang="en-US" sz="3600" dirty="0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 </a:t>
            </a:r>
            <a:r>
              <a:rPr lang="en-US" sz="3600" dirty="0" err="1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của</a:t>
            </a:r>
            <a:r>
              <a:rPr lang="en-US" sz="3600" dirty="0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 </a:t>
            </a:r>
            <a:r>
              <a:rPr lang="en-US" sz="3600" dirty="0" err="1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em</a:t>
            </a:r>
            <a:endParaRPr lang="en-US" sz="3600" dirty="0">
              <a:latin typeface="Calibri" panose="020F0502020204030204" pitchFamily="34" charset="0"/>
              <a:ea typeface="Arial-Rounded" panose="020B0500000000000000" pitchFamily="34" charset="0"/>
              <a:cs typeface="Calibri" panose="020F0502020204030204" pitchFamily="34" charset="0"/>
            </a:endParaRPr>
          </a:p>
          <a:p>
            <a:r>
              <a:rPr lang="en-US" sz="3600" dirty="0" err="1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Là</a:t>
            </a:r>
            <a:r>
              <a:rPr lang="en-US" sz="3600" dirty="0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 </a:t>
            </a:r>
            <a:r>
              <a:rPr lang="en-US" sz="3600" dirty="0" err="1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vàng</a:t>
            </a:r>
            <a:r>
              <a:rPr lang="en-US" sz="3600" dirty="0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 </a:t>
            </a:r>
            <a:r>
              <a:rPr lang="en-US" sz="3600" dirty="0" err="1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hoa</a:t>
            </a:r>
            <a:r>
              <a:rPr lang="en-US" sz="3600" dirty="0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 </a:t>
            </a:r>
            <a:r>
              <a:rPr lang="en-US" sz="3600" dirty="0" err="1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cúc</a:t>
            </a:r>
            <a:endParaRPr lang="en-US" sz="3600" dirty="0">
              <a:latin typeface="Calibri" panose="020F0502020204030204" pitchFamily="34" charset="0"/>
              <a:ea typeface="Arial-Rounded" panose="020B0500000000000000" pitchFamily="34" charset="0"/>
              <a:cs typeface="Calibri" panose="020F0502020204030204" pitchFamily="34" charset="0"/>
            </a:endParaRPr>
          </a:p>
          <a:p>
            <a:r>
              <a:rPr lang="en-US" sz="3600" dirty="0" err="1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Như</a:t>
            </a:r>
            <a:r>
              <a:rPr lang="en-US" sz="3600" dirty="0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 </a:t>
            </a:r>
            <a:r>
              <a:rPr lang="en-US" sz="3600" dirty="0" err="1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nghìn</a:t>
            </a:r>
            <a:r>
              <a:rPr lang="en-US" sz="3600" dirty="0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 con </a:t>
            </a:r>
            <a:r>
              <a:rPr lang="en-US" sz="3600" dirty="0" err="1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mắt</a:t>
            </a:r>
            <a:endParaRPr lang="en-US" sz="3600" dirty="0">
              <a:latin typeface="Calibri" panose="020F0502020204030204" pitchFamily="34" charset="0"/>
              <a:ea typeface="Arial-Rounded" panose="020B0500000000000000" pitchFamily="34" charset="0"/>
              <a:cs typeface="Calibri" panose="020F0502020204030204" pitchFamily="34" charset="0"/>
            </a:endParaRPr>
          </a:p>
          <a:p>
            <a:r>
              <a:rPr lang="en-US" sz="3600" dirty="0" err="1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Mở</a:t>
            </a:r>
            <a:r>
              <a:rPr lang="en-US" sz="3600" dirty="0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 </a:t>
            </a:r>
            <a:r>
              <a:rPr lang="en-US" sz="3600" dirty="0" err="1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nhìn</a:t>
            </a:r>
            <a:r>
              <a:rPr lang="en-US" sz="3600" dirty="0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 </a:t>
            </a:r>
            <a:r>
              <a:rPr lang="en-US" sz="3600" dirty="0" err="1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trời</a:t>
            </a:r>
            <a:r>
              <a:rPr lang="en-US" sz="3600" dirty="0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 </a:t>
            </a:r>
            <a:r>
              <a:rPr lang="en-US" sz="3600" dirty="0" err="1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êm</a:t>
            </a:r>
            <a:r>
              <a:rPr lang="en-US" sz="3600" dirty="0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.</a:t>
            </a:r>
          </a:p>
        </p:txBody>
      </p:sp>
      <p:sp>
        <p:nvSpPr>
          <p:cNvPr id="8" name="Hộp Văn bản 7">
            <a:extLst>
              <a:ext uri="{FF2B5EF4-FFF2-40B4-BE49-F238E27FC236}">
                <a16:creationId xmlns="" xmlns:a16="http://schemas.microsoft.com/office/drawing/2014/main" id="{249D5D94-818D-EEAE-2B96-83D76FED9800}"/>
              </a:ext>
            </a:extLst>
          </p:cNvPr>
          <p:cNvSpPr txBox="1"/>
          <p:nvPr/>
        </p:nvSpPr>
        <p:spPr>
          <a:xfrm>
            <a:off x="1827216" y="3406914"/>
            <a:ext cx="41021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Mùa thu của em</a:t>
            </a:r>
          </a:p>
          <a:p>
            <a:r>
              <a:rPr lang="en-US" sz="3600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Là xanh cốm mới</a:t>
            </a:r>
          </a:p>
          <a:p>
            <a:r>
              <a:rPr lang="en-US" sz="3600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Mùi hương như gợi</a:t>
            </a:r>
          </a:p>
          <a:p>
            <a:r>
              <a:rPr lang="en-US" sz="3600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Từ màu lá sen.</a:t>
            </a:r>
          </a:p>
        </p:txBody>
      </p:sp>
      <p:sp>
        <p:nvSpPr>
          <p:cNvPr id="9" name="Hộp Văn bản 8">
            <a:extLst>
              <a:ext uri="{FF2B5EF4-FFF2-40B4-BE49-F238E27FC236}">
                <a16:creationId xmlns="" xmlns:a16="http://schemas.microsoft.com/office/drawing/2014/main" id="{90723347-4C90-CDA8-EAE4-1D3484A9B6A3}"/>
              </a:ext>
            </a:extLst>
          </p:cNvPr>
          <p:cNvSpPr txBox="1"/>
          <p:nvPr/>
        </p:nvSpPr>
        <p:spPr>
          <a:xfrm>
            <a:off x="5672646" y="707886"/>
            <a:ext cx="5106067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err="1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Mùa</a:t>
            </a:r>
            <a:r>
              <a:rPr lang="en-US" sz="3600" dirty="0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 </a:t>
            </a:r>
            <a:r>
              <a:rPr lang="en-US" sz="3600" dirty="0" err="1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thu</a:t>
            </a:r>
            <a:r>
              <a:rPr lang="en-US" sz="3600" dirty="0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 </a:t>
            </a:r>
            <a:r>
              <a:rPr lang="en-US" sz="3600" dirty="0" err="1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của</a:t>
            </a:r>
            <a:r>
              <a:rPr lang="en-US" sz="3600" dirty="0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 </a:t>
            </a:r>
            <a:r>
              <a:rPr lang="en-US" sz="3600" dirty="0" err="1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em</a:t>
            </a:r>
            <a:endParaRPr lang="en-US" sz="3600" dirty="0">
              <a:latin typeface="Calibri" panose="020F0502020204030204" pitchFamily="34" charset="0"/>
              <a:ea typeface="Arial-Rounded" panose="020B0500000000000000" pitchFamily="34" charset="0"/>
              <a:cs typeface="Calibri" panose="020F0502020204030204" pitchFamily="34" charset="0"/>
            </a:endParaRPr>
          </a:p>
          <a:p>
            <a:r>
              <a:rPr lang="en-US" sz="3600" dirty="0" err="1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Rước</a:t>
            </a:r>
            <a:r>
              <a:rPr lang="en-US" sz="3600" dirty="0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 </a:t>
            </a:r>
            <a:r>
              <a:rPr lang="en-US" sz="3600" dirty="0" err="1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đèn</a:t>
            </a:r>
            <a:r>
              <a:rPr lang="en-US" sz="3600" dirty="0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 </a:t>
            </a:r>
            <a:r>
              <a:rPr lang="en-US" sz="3600" dirty="0" err="1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họp</a:t>
            </a:r>
            <a:r>
              <a:rPr lang="en-US" sz="3600" dirty="0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 </a:t>
            </a:r>
            <a:r>
              <a:rPr lang="en-US" sz="3600" dirty="0" err="1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bạn</a:t>
            </a:r>
            <a:endParaRPr lang="en-US" sz="3600" dirty="0">
              <a:latin typeface="Calibri" panose="020F0502020204030204" pitchFamily="34" charset="0"/>
              <a:ea typeface="Arial-Rounded" panose="020B0500000000000000" pitchFamily="34" charset="0"/>
              <a:cs typeface="Calibri" panose="020F0502020204030204" pitchFamily="34" charset="0"/>
            </a:endParaRPr>
          </a:p>
          <a:p>
            <a:r>
              <a:rPr lang="en-US" sz="3600" dirty="0" err="1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Hội</a:t>
            </a:r>
            <a:r>
              <a:rPr lang="en-US" sz="3600" dirty="0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 </a:t>
            </a:r>
            <a:r>
              <a:rPr lang="en-US" sz="3600" dirty="0" err="1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rằm</a:t>
            </a:r>
            <a:r>
              <a:rPr lang="en-US" sz="3600" dirty="0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 </a:t>
            </a:r>
            <a:r>
              <a:rPr lang="en-US" sz="3600" dirty="0" err="1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tháng</a:t>
            </a:r>
            <a:r>
              <a:rPr lang="en-US" sz="3600" dirty="0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 </a:t>
            </a:r>
            <a:r>
              <a:rPr lang="en-US" sz="3600" dirty="0" err="1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Tám</a:t>
            </a:r>
            <a:endParaRPr lang="en-US" sz="3600" dirty="0">
              <a:latin typeface="Calibri" panose="020F0502020204030204" pitchFamily="34" charset="0"/>
              <a:ea typeface="Arial-Rounded" panose="020B0500000000000000" pitchFamily="34" charset="0"/>
              <a:cs typeface="Calibri" panose="020F0502020204030204" pitchFamily="34" charset="0"/>
            </a:endParaRPr>
          </a:p>
          <a:p>
            <a:r>
              <a:rPr lang="en-US" sz="3600" dirty="0" err="1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Chị</a:t>
            </a:r>
            <a:r>
              <a:rPr lang="en-US" sz="3600" dirty="0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 </a:t>
            </a:r>
            <a:r>
              <a:rPr lang="en-US" sz="3600" dirty="0" err="1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Hằng</a:t>
            </a:r>
            <a:r>
              <a:rPr lang="en-US" sz="3600" dirty="0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 </a:t>
            </a:r>
            <a:r>
              <a:rPr lang="en-US" sz="3600" dirty="0" err="1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xuống</a:t>
            </a:r>
            <a:r>
              <a:rPr lang="en-US" sz="3600" dirty="0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 </a:t>
            </a:r>
            <a:r>
              <a:rPr lang="en-US" sz="3600" dirty="0" err="1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xem</a:t>
            </a:r>
            <a:r>
              <a:rPr lang="en-US" sz="3600" dirty="0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.</a:t>
            </a:r>
          </a:p>
        </p:txBody>
      </p:sp>
      <p:sp>
        <p:nvSpPr>
          <p:cNvPr id="10" name="Hộp Văn bản 9">
            <a:extLst>
              <a:ext uri="{FF2B5EF4-FFF2-40B4-BE49-F238E27FC236}">
                <a16:creationId xmlns="" xmlns:a16="http://schemas.microsoft.com/office/drawing/2014/main" id="{31ED6315-D2AF-DEF7-6B6A-B2C268F55023}"/>
              </a:ext>
            </a:extLst>
          </p:cNvPr>
          <p:cNvSpPr txBox="1"/>
          <p:nvPr/>
        </p:nvSpPr>
        <p:spPr>
          <a:xfrm>
            <a:off x="6867114" y="3406914"/>
            <a:ext cx="474411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Ngôi trường thân quen</a:t>
            </a:r>
          </a:p>
          <a:p>
            <a:r>
              <a:rPr lang="en-US" sz="3600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Bạn thầy mong đợi</a:t>
            </a:r>
          </a:p>
          <a:p>
            <a:r>
              <a:rPr lang="en-US" sz="3600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Lật trang vở mới</a:t>
            </a:r>
          </a:p>
          <a:p>
            <a:r>
              <a:rPr lang="en-US" sz="3600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Em vào mùa thu.</a:t>
            </a:r>
          </a:p>
        </p:txBody>
      </p:sp>
      <p:sp>
        <p:nvSpPr>
          <p:cNvPr id="11" name="Hộp Văn bản 10">
            <a:extLst>
              <a:ext uri="{FF2B5EF4-FFF2-40B4-BE49-F238E27FC236}">
                <a16:creationId xmlns="" xmlns:a16="http://schemas.microsoft.com/office/drawing/2014/main" id="{1AC66E14-54AE-1819-E11C-F2D634D4ACE7}"/>
              </a:ext>
            </a:extLst>
          </p:cNvPr>
          <p:cNvSpPr txBox="1"/>
          <p:nvPr/>
        </p:nvSpPr>
        <p:spPr>
          <a:xfrm>
            <a:off x="7778673" y="5705832"/>
            <a:ext cx="184567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i="1" dirty="0">
                <a:solidFill>
                  <a:srgbClr val="002060"/>
                </a:solidFill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QUANG HUY</a:t>
            </a:r>
          </a:p>
        </p:txBody>
      </p:sp>
      <p:pic>
        <p:nvPicPr>
          <p:cNvPr id="2" name="Đồ họa 16" descr="Badge 1 outline">
            <a:extLst>
              <a:ext uri="{FF2B5EF4-FFF2-40B4-BE49-F238E27FC236}">
                <a16:creationId xmlns="" xmlns:a16="http://schemas.microsoft.com/office/drawing/2014/main" id="{74A0B229-D536-8737-E681-6FE1607DD75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1981" y="707886"/>
            <a:ext cx="614131" cy="614131"/>
          </a:xfrm>
          <a:prstGeom prst="rect">
            <a:avLst/>
          </a:prstGeom>
        </p:spPr>
      </p:pic>
      <p:pic>
        <p:nvPicPr>
          <p:cNvPr id="3" name="Đồ họa 18" descr="Badge outline">
            <a:extLst>
              <a:ext uri="{FF2B5EF4-FFF2-40B4-BE49-F238E27FC236}">
                <a16:creationId xmlns="" xmlns:a16="http://schemas.microsoft.com/office/drawing/2014/main" id="{91694E89-BDC2-9860-7791-C388375BE5F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266910" y="3510011"/>
            <a:ext cx="614131" cy="614131"/>
          </a:xfrm>
          <a:prstGeom prst="rect">
            <a:avLst/>
          </a:prstGeom>
        </p:spPr>
      </p:pic>
      <p:pic>
        <p:nvPicPr>
          <p:cNvPr id="4" name="Đồ họa 20" descr="Badge 3 outline">
            <a:extLst>
              <a:ext uri="{FF2B5EF4-FFF2-40B4-BE49-F238E27FC236}">
                <a16:creationId xmlns="" xmlns:a16="http://schemas.microsoft.com/office/drawing/2014/main" id="{E3942541-F059-7C29-B270-96ABA8856E54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5078633" y="788394"/>
            <a:ext cx="614131" cy="614131"/>
          </a:xfrm>
          <a:prstGeom prst="rect">
            <a:avLst/>
          </a:prstGeom>
        </p:spPr>
      </p:pic>
      <p:pic>
        <p:nvPicPr>
          <p:cNvPr id="5" name="Đồ họa 22" descr="Badge 4 outline">
            <a:extLst>
              <a:ext uri="{FF2B5EF4-FFF2-40B4-BE49-F238E27FC236}">
                <a16:creationId xmlns="" xmlns:a16="http://schemas.microsoft.com/office/drawing/2014/main" id="{4A9AB545-D075-D632-D308-AE4C3102F79B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262686" y="3425985"/>
            <a:ext cx="614131" cy="6141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98338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ộp Văn bản 6">
            <a:extLst>
              <a:ext uri="{FF2B5EF4-FFF2-40B4-BE49-F238E27FC236}">
                <a16:creationId xmlns="" xmlns:a16="http://schemas.microsoft.com/office/drawing/2014/main" id="{46917AAD-B94D-00EA-CECE-A6F71A7C368A}"/>
              </a:ext>
            </a:extLst>
          </p:cNvPr>
          <p:cNvSpPr txBox="1"/>
          <p:nvPr/>
        </p:nvSpPr>
        <p:spPr>
          <a:xfrm>
            <a:off x="3956716" y="1053875"/>
            <a:ext cx="4927792" cy="36902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4000" dirty="0" err="1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Mùa</a:t>
            </a:r>
            <a:r>
              <a:rPr lang="en-US" sz="4000" dirty="0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 </a:t>
            </a:r>
            <a:r>
              <a:rPr lang="en-US" sz="4000" dirty="0" err="1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thu</a:t>
            </a:r>
            <a:r>
              <a:rPr lang="en-US" sz="4000" dirty="0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 </a:t>
            </a:r>
            <a:r>
              <a:rPr lang="en-US" sz="4000" dirty="0" err="1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của</a:t>
            </a:r>
            <a:r>
              <a:rPr lang="en-US" sz="4000" dirty="0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 </a:t>
            </a:r>
            <a:r>
              <a:rPr lang="en-US" sz="4000" dirty="0" err="1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em</a:t>
            </a:r>
            <a:endParaRPr lang="en-US" sz="4000" dirty="0">
              <a:latin typeface="Calibri" panose="020F0502020204030204" pitchFamily="34" charset="0"/>
              <a:ea typeface="Arial-Rounded" panose="020B0500000000000000" pitchFamily="34" charset="0"/>
              <a:cs typeface="Calibri" panose="020F0502020204030204" pitchFamily="34" charset="0"/>
            </a:endParaRPr>
          </a:p>
          <a:p>
            <a:pPr>
              <a:lnSpc>
                <a:spcPct val="150000"/>
              </a:lnSpc>
            </a:pPr>
            <a:r>
              <a:rPr lang="en-US" sz="4000" dirty="0" err="1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Là</a:t>
            </a:r>
            <a:r>
              <a:rPr lang="en-US" sz="4000" dirty="0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 </a:t>
            </a:r>
            <a:r>
              <a:rPr lang="en-US" sz="4000" dirty="0" err="1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vàng</a:t>
            </a:r>
            <a:r>
              <a:rPr lang="en-US" sz="4000" dirty="0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 </a:t>
            </a:r>
            <a:r>
              <a:rPr lang="en-US" sz="4000" dirty="0" err="1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hoa</a:t>
            </a:r>
            <a:r>
              <a:rPr lang="en-US" sz="4000" dirty="0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 </a:t>
            </a:r>
            <a:r>
              <a:rPr lang="en-US" sz="4000" dirty="0" err="1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cúc</a:t>
            </a:r>
            <a:endParaRPr lang="en-US" sz="4000" dirty="0">
              <a:latin typeface="Calibri" panose="020F0502020204030204" pitchFamily="34" charset="0"/>
              <a:ea typeface="Arial-Rounded" panose="020B0500000000000000" pitchFamily="34" charset="0"/>
              <a:cs typeface="Calibri" panose="020F0502020204030204" pitchFamily="34" charset="0"/>
            </a:endParaRPr>
          </a:p>
          <a:p>
            <a:pPr>
              <a:lnSpc>
                <a:spcPct val="150000"/>
              </a:lnSpc>
            </a:pPr>
            <a:r>
              <a:rPr lang="en-US" sz="4000" dirty="0" err="1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Như</a:t>
            </a:r>
            <a:r>
              <a:rPr lang="en-US" sz="4000" dirty="0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 </a:t>
            </a:r>
            <a:r>
              <a:rPr lang="en-US" sz="4000" dirty="0" err="1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nghìn</a:t>
            </a:r>
            <a:r>
              <a:rPr lang="en-US" sz="4000" dirty="0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 con </a:t>
            </a:r>
            <a:r>
              <a:rPr lang="en-US" sz="4000" dirty="0" err="1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mắt</a:t>
            </a:r>
            <a:endParaRPr lang="en-US" sz="4000" dirty="0">
              <a:latin typeface="Calibri" panose="020F0502020204030204" pitchFamily="34" charset="0"/>
              <a:ea typeface="Arial-Rounded" panose="020B0500000000000000" pitchFamily="34" charset="0"/>
              <a:cs typeface="Calibri" panose="020F0502020204030204" pitchFamily="34" charset="0"/>
            </a:endParaRPr>
          </a:p>
          <a:p>
            <a:pPr>
              <a:lnSpc>
                <a:spcPct val="150000"/>
              </a:lnSpc>
            </a:pPr>
            <a:r>
              <a:rPr lang="en-US" sz="4000" dirty="0" err="1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Mở</a:t>
            </a:r>
            <a:r>
              <a:rPr lang="en-US" sz="4000" dirty="0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 </a:t>
            </a:r>
            <a:r>
              <a:rPr lang="en-US" sz="4000" dirty="0" err="1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nhìn</a:t>
            </a:r>
            <a:r>
              <a:rPr lang="en-US" sz="4000" dirty="0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 </a:t>
            </a:r>
            <a:r>
              <a:rPr lang="en-US" sz="4000" dirty="0" err="1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trời</a:t>
            </a:r>
            <a:r>
              <a:rPr lang="en-US" sz="4000" dirty="0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 </a:t>
            </a:r>
            <a:r>
              <a:rPr lang="en-US" sz="4000" dirty="0" err="1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êm</a:t>
            </a:r>
            <a:r>
              <a:rPr lang="en-US" sz="4000" dirty="0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.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="" xmlns:a16="http://schemas.microsoft.com/office/drawing/2014/main" id="{AC72624D-29B5-2C85-44B6-940ADE91E261}"/>
              </a:ext>
            </a:extLst>
          </p:cNvPr>
          <p:cNvCxnSpPr>
            <a:cxnSpLocks/>
          </p:cNvCxnSpPr>
          <p:nvPr/>
        </p:nvCxnSpPr>
        <p:spPr>
          <a:xfrm flipH="1">
            <a:off x="7500551" y="1322173"/>
            <a:ext cx="148281" cy="469557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="" xmlns:a16="http://schemas.microsoft.com/office/drawing/2014/main" id="{2069D1A6-84C3-06CD-92DC-4E251946254E}"/>
              </a:ext>
            </a:extLst>
          </p:cNvPr>
          <p:cNvCxnSpPr>
            <a:cxnSpLocks/>
          </p:cNvCxnSpPr>
          <p:nvPr/>
        </p:nvCxnSpPr>
        <p:spPr>
          <a:xfrm flipH="1">
            <a:off x="7352270" y="2290119"/>
            <a:ext cx="148281" cy="469557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>
            <a:extLst>
              <a:ext uri="{FF2B5EF4-FFF2-40B4-BE49-F238E27FC236}">
                <a16:creationId xmlns="" xmlns:a16="http://schemas.microsoft.com/office/drawing/2014/main" id="{EC20A198-44F4-2373-E20B-D1996838CE05}"/>
              </a:ext>
            </a:extLst>
          </p:cNvPr>
          <p:cNvCxnSpPr>
            <a:cxnSpLocks/>
          </p:cNvCxnSpPr>
          <p:nvPr/>
        </p:nvCxnSpPr>
        <p:spPr>
          <a:xfrm flipH="1">
            <a:off x="8060724" y="3194221"/>
            <a:ext cx="148281" cy="469557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" name="Group 9">
            <a:extLst>
              <a:ext uri="{FF2B5EF4-FFF2-40B4-BE49-F238E27FC236}">
                <a16:creationId xmlns="" xmlns:a16="http://schemas.microsoft.com/office/drawing/2014/main" id="{6706B5C0-45E6-227B-15C9-0C9DB9DA1F19}"/>
              </a:ext>
            </a:extLst>
          </p:cNvPr>
          <p:cNvGrpSpPr/>
          <p:nvPr/>
        </p:nvGrpSpPr>
        <p:grpSpPr>
          <a:xfrm>
            <a:off x="7648832" y="4069492"/>
            <a:ext cx="210062" cy="469557"/>
            <a:chOff x="7648832" y="4069492"/>
            <a:chExt cx="210062" cy="469557"/>
          </a:xfrm>
        </p:grpSpPr>
        <p:cxnSp>
          <p:nvCxnSpPr>
            <p:cNvPr id="8" name="Straight Connector 7">
              <a:extLst>
                <a:ext uri="{FF2B5EF4-FFF2-40B4-BE49-F238E27FC236}">
                  <a16:creationId xmlns="" xmlns:a16="http://schemas.microsoft.com/office/drawing/2014/main" id="{32A23A96-8EC3-E9BF-883D-6048C74EBCDF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648832" y="4069492"/>
              <a:ext cx="148281" cy="469557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>
              <a:extLst>
                <a:ext uri="{FF2B5EF4-FFF2-40B4-BE49-F238E27FC236}">
                  <a16:creationId xmlns="" xmlns:a16="http://schemas.microsoft.com/office/drawing/2014/main" id="{2CC707D5-9CC0-5ADC-0EC6-3098E834E24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710613" y="4069492"/>
              <a:ext cx="148281" cy="469557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1" name="Đồ họa 16" descr="Badge 1 outline">
            <a:extLst>
              <a:ext uri="{FF2B5EF4-FFF2-40B4-BE49-F238E27FC236}">
                <a16:creationId xmlns="" xmlns:a16="http://schemas.microsoft.com/office/drawing/2014/main" id="{BFF7CCA0-ED12-BADA-E2F9-D521E0932F1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202954" y="1177599"/>
            <a:ext cx="614131" cy="6141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02174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: Rounded Corners 11">
            <a:extLst>
              <a:ext uri="{FF2B5EF4-FFF2-40B4-BE49-F238E27FC236}">
                <a16:creationId xmlns="" xmlns:a16="http://schemas.microsoft.com/office/drawing/2014/main" id="{EFB6CD40-CFAE-3102-5BF6-CCCFB8076556}"/>
              </a:ext>
            </a:extLst>
          </p:cNvPr>
          <p:cNvSpPr/>
          <p:nvPr/>
        </p:nvSpPr>
        <p:spPr>
          <a:xfrm>
            <a:off x="3373395" y="4003045"/>
            <a:ext cx="889687" cy="51952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Hộp Văn bản 5">
            <a:extLst>
              <a:ext uri="{FF2B5EF4-FFF2-40B4-BE49-F238E27FC236}">
                <a16:creationId xmlns="" xmlns:a16="http://schemas.microsoft.com/office/drawing/2014/main" id="{1B2E3256-66C5-B573-957F-6AFD58AE8B59}"/>
              </a:ext>
            </a:extLst>
          </p:cNvPr>
          <p:cNvSpPr txBox="1"/>
          <p:nvPr/>
        </p:nvSpPr>
        <p:spPr>
          <a:xfrm>
            <a:off x="3641714" y="0"/>
            <a:ext cx="41021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err="1">
                <a:solidFill>
                  <a:srgbClr val="FF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Mùa</a:t>
            </a:r>
            <a:r>
              <a:rPr lang="en-US" sz="3600" b="1" dirty="0">
                <a:solidFill>
                  <a:srgbClr val="FF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thu</a:t>
            </a:r>
            <a:r>
              <a:rPr lang="en-US" sz="3600" b="1" dirty="0">
                <a:solidFill>
                  <a:srgbClr val="FF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của</a:t>
            </a:r>
            <a:r>
              <a:rPr lang="en-US" sz="3600" b="1" dirty="0">
                <a:solidFill>
                  <a:srgbClr val="FF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em</a:t>
            </a:r>
            <a:endParaRPr lang="en-US" sz="3600" b="1" dirty="0">
              <a:solidFill>
                <a:srgbClr val="FF0000"/>
              </a:solidFill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  <p:sp>
        <p:nvSpPr>
          <p:cNvPr id="7" name="Hộp Văn bản 6">
            <a:extLst>
              <a:ext uri="{FF2B5EF4-FFF2-40B4-BE49-F238E27FC236}">
                <a16:creationId xmlns="" xmlns:a16="http://schemas.microsoft.com/office/drawing/2014/main" id="{4E53B555-3F2B-30D1-70F3-7348BB5D5C27}"/>
              </a:ext>
            </a:extLst>
          </p:cNvPr>
          <p:cNvSpPr txBox="1"/>
          <p:nvPr/>
        </p:nvSpPr>
        <p:spPr>
          <a:xfrm>
            <a:off x="632749" y="707886"/>
            <a:ext cx="41021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err="1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Mùa</a:t>
            </a:r>
            <a:r>
              <a:rPr lang="en-US" sz="3600" dirty="0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 </a:t>
            </a:r>
            <a:r>
              <a:rPr lang="en-US" sz="3600" dirty="0" err="1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thu</a:t>
            </a:r>
            <a:r>
              <a:rPr lang="en-US" sz="3600" dirty="0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 </a:t>
            </a:r>
            <a:r>
              <a:rPr lang="en-US" sz="3600" dirty="0" err="1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của</a:t>
            </a:r>
            <a:r>
              <a:rPr lang="en-US" sz="3600" dirty="0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 </a:t>
            </a:r>
            <a:r>
              <a:rPr lang="en-US" sz="3600" dirty="0" err="1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em</a:t>
            </a:r>
            <a:endParaRPr lang="en-US" sz="3600" dirty="0">
              <a:latin typeface="Calibri" panose="020F0502020204030204" pitchFamily="34" charset="0"/>
              <a:ea typeface="Arial-Rounded" panose="020B0500000000000000" pitchFamily="34" charset="0"/>
              <a:cs typeface="Calibri" panose="020F0502020204030204" pitchFamily="34" charset="0"/>
            </a:endParaRPr>
          </a:p>
          <a:p>
            <a:r>
              <a:rPr lang="en-US" sz="3600" dirty="0" err="1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Là</a:t>
            </a:r>
            <a:r>
              <a:rPr lang="en-US" sz="3600" dirty="0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 </a:t>
            </a:r>
            <a:r>
              <a:rPr lang="en-US" sz="3600" dirty="0" err="1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vàng</a:t>
            </a:r>
            <a:r>
              <a:rPr lang="en-US" sz="3600" dirty="0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 </a:t>
            </a:r>
            <a:r>
              <a:rPr lang="en-US" sz="3600" dirty="0" err="1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hoa</a:t>
            </a:r>
            <a:r>
              <a:rPr lang="en-US" sz="3600" dirty="0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 </a:t>
            </a:r>
            <a:r>
              <a:rPr lang="en-US" sz="3600" dirty="0" err="1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cúc</a:t>
            </a:r>
            <a:endParaRPr lang="en-US" sz="3600" dirty="0">
              <a:latin typeface="Calibri" panose="020F0502020204030204" pitchFamily="34" charset="0"/>
              <a:ea typeface="Arial-Rounded" panose="020B0500000000000000" pitchFamily="34" charset="0"/>
              <a:cs typeface="Calibri" panose="020F0502020204030204" pitchFamily="34" charset="0"/>
            </a:endParaRPr>
          </a:p>
          <a:p>
            <a:r>
              <a:rPr lang="en-US" sz="3600" dirty="0" err="1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Như</a:t>
            </a:r>
            <a:r>
              <a:rPr lang="en-US" sz="3600" dirty="0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 </a:t>
            </a:r>
            <a:r>
              <a:rPr lang="en-US" sz="3600" dirty="0" err="1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nghìn</a:t>
            </a:r>
            <a:r>
              <a:rPr lang="en-US" sz="3600" dirty="0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 con </a:t>
            </a:r>
            <a:r>
              <a:rPr lang="en-US" sz="3600" dirty="0" err="1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mắt</a:t>
            </a:r>
            <a:endParaRPr lang="en-US" sz="3600" dirty="0">
              <a:latin typeface="Calibri" panose="020F0502020204030204" pitchFamily="34" charset="0"/>
              <a:ea typeface="Arial-Rounded" panose="020B0500000000000000" pitchFamily="34" charset="0"/>
              <a:cs typeface="Calibri" panose="020F0502020204030204" pitchFamily="34" charset="0"/>
            </a:endParaRPr>
          </a:p>
          <a:p>
            <a:r>
              <a:rPr lang="en-US" sz="3600" dirty="0" err="1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Mở</a:t>
            </a:r>
            <a:r>
              <a:rPr lang="en-US" sz="3600" dirty="0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 </a:t>
            </a:r>
            <a:r>
              <a:rPr lang="en-US" sz="3600" dirty="0" err="1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nhìn</a:t>
            </a:r>
            <a:r>
              <a:rPr lang="en-US" sz="3600" dirty="0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 </a:t>
            </a:r>
            <a:r>
              <a:rPr lang="en-US" sz="3600" dirty="0" err="1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trời</a:t>
            </a:r>
            <a:r>
              <a:rPr lang="en-US" sz="3600" dirty="0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 </a:t>
            </a:r>
            <a:r>
              <a:rPr lang="en-US" sz="3600" dirty="0" err="1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êm</a:t>
            </a:r>
            <a:r>
              <a:rPr lang="en-US" sz="3600" dirty="0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.</a:t>
            </a:r>
          </a:p>
        </p:txBody>
      </p:sp>
      <p:sp>
        <p:nvSpPr>
          <p:cNvPr id="8" name="Hộp Văn bản 7">
            <a:extLst>
              <a:ext uri="{FF2B5EF4-FFF2-40B4-BE49-F238E27FC236}">
                <a16:creationId xmlns="" xmlns:a16="http://schemas.microsoft.com/office/drawing/2014/main" id="{249D5D94-818D-EEAE-2B96-83D76FED9800}"/>
              </a:ext>
            </a:extLst>
          </p:cNvPr>
          <p:cNvSpPr txBox="1"/>
          <p:nvPr/>
        </p:nvSpPr>
        <p:spPr>
          <a:xfrm>
            <a:off x="1827216" y="3406914"/>
            <a:ext cx="41021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Mùa thu của em</a:t>
            </a:r>
          </a:p>
          <a:p>
            <a:r>
              <a:rPr lang="en-US" sz="3600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Là xanh cốm mới</a:t>
            </a:r>
          </a:p>
          <a:p>
            <a:r>
              <a:rPr lang="en-US" sz="3600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Mùi hương như gợi</a:t>
            </a:r>
          </a:p>
          <a:p>
            <a:r>
              <a:rPr lang="en-US" sz="3600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Từ màu lá sen.</a:t>
            </a:r>
          </a:p>
        </p:txBody>
      </p:sp>
      <p:sp>
        <p:nvSpPr>
          <p:cNvPr id="9" name="Hộp Văn bản 8">
            <a:extLst>
              <a:ext uri="{FF2B5EF4-FFF2-40B4-BE49-F238E27FC236}">
                <a16:creationId xmlns="" xmlns:a16="http://schemas.microsoft.com/office/drawing/2014/main" id="{90723347-4C90-CDA8-EAE4-1D3484A9B6A3}"/>
              </a:ext>
            </a:extLst>
          </p:cNvPr>
          <p:cNvSpPr txBox="1"/>
          <p:nvPr/>
        </p:nvSpPr>
        <p:spPr>
          <a:xfrm>
            <a:off x="5672646" y="707886"/>
            <a:ext cx="5106067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err="1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Mùa</a:t>
            </a:r>
            <a:r>
              <a:rPr lang="en-US" sz="3600" dirty="0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 </a:t>
            </a:r>
            <a:r>
              <a:rPr lang="en-US" sz="3600" dirty="0" err="1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thu</a:t>
            </a:r>
            <a:r>
              <a:rPr lang="en-US" sz="3600" dirty="0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 </a:t>
            </a:r>
            <a:r>
              <a:rPr lang="en-US" sz="3600" dirty="0" err="1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của</a:t>
            </a:r>
            <a:r>
              <a:rPr lang="en-US" sz="3600" dirty="0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 </a:t>
            </a:r>
            <a:r>
              <a:rPr lang="en-US" sz="3600" dirty="0" err="1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em</a:t>
            </a:r>
            <a:endParaRPr lang="en-US" sz="3600" dirty="0">
              <a:latin typeface="Calibri" panose="020F0502020204030204" pitchFamily="34" charset="0"/>
              <a:ea typeface="Arial-Rounded" panose="020B0500000000000000" pitchFamily="34" charset="0"/>
              <a:cs typeface="Calibri" panose="020F0502020204030204" pitchFamily="34" charset="0"/>
            </a:endParaRPr>
          </a:p>
          <a:p>
            <a:r>
              <a:rPr lang="en-US" sz="3600" dirty="0" err="1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Rước</a:t>
            </a:r>
            <a:r>
              <a:rPr lang="en-US" sz="3600" dirty="0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 </a:t>
            </a:r>
            <a:r>
              <a:rPr lang="en-US" sz="3600" dirty="0" err="1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đèn</a:t>
            </a:r>
            <a:r>
              <a:rPr lang="en-US" sz="3600" dirty="0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 </a:t>
            </a:r>
            <a:r>
              <a:rPr lang="en-US" sz="3600" dirty="0" err="1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họp</a:t>
            </a:r>
            <a:r>
              <a:rPr lang="en-US" sz="3600" dirty="0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 </a:t>
            </a:r>
            <a:r>
              <a:rPr lang="en-US" sz="3600" dirty="0" err="1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bạn</a:t>
            </a:r>
            <a:endParaRPr lang="en-US" sz="3600" dirty="0">
              <a:latin typeface="Calibri" panose="020F0502020204030204" pitchFamily="34" charset="0"/>
              <a:ea typeface="Arial-Rounded" panose="020B0500000000000000" pitchFamily="34" charset="0"/>
              <a:cs typeface="Calibri" panose="020F0502020204030204" pitchFamily="34" charset="0"/>
            </a:endParaRPr>
          </a:p>
          <a:p>
            <a:r>
              <a:rPr lang="en-US" sz="3600" dirty="0" err="1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Hội</a:t>
            </a:r>
            <a:r>
              <a:rPr lang="en-US" sz="3600" dirty="0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 </a:t>
            </a:r>
            <a:r>
              <a:rPr lang="en-US" sz="3600" dirty="0" err="1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rằm</a:t>
            </a:r>
            <a:r>
              <a:rPr lang="en-US" sz="3600" dirty="0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 </a:t>
            </a:r>
            <a:r>
              <a:rPr lang="en-US" sz="3600" dirty="0" err="1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tháng</a:t>
            </a:r>
            <a:r>
              <a:rPr lang="en-US" sz="3600" dirty="0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 </a:t>
            </a:r>
            <a:r>
              <a:rPr lang="en-US" sz="3600" dirty="0" err="1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Tám</a:t>
            </a:r>
            <a:endParaRPr lang="en-US" sz="3600" dirty="0">
              <a:latin typeface="Calibri" panose="020F0502020204030204" pitchFamily="34" charset="0"/>
              <a:ea typeface="Arial-Rounded" panose="020B0500000000000000" pitchFamily="34" charset="0"/>
              <a:cs typeface="Calibri" panose="020F0502020204030204" pitchFamily="34" charset="0"/>
            </a:endParaRPr>
          </a:p>
          <a:p>
            <a:r>
              <a:rPr lang="en-US" sz="3600" dirty="0" err="1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Chị</a:t>
            </a:r>
            <a:r>
              <a:rPr lang="en-US" sz="3600" dirty="0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 </a:t>
            </a:r>
            <a:r>
              <a:rPr lang="en-US" sz="3600" dirty="0" err="1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Hằng</a:t>
            </a:r>
            <a:r>
              <a:rPr lang="en-US" sz="3600" dirty="0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 </a:t>
            </a:r>
            <a:r>
              <a:rPr lang="en-US" sz="3600" dirty="0" err="1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xuống</a:t>
            </a:r>
            <a:r>
              <a:rPr lang="en-US" sz="3600" dirty="0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 </a:t>
            </a:r>
            <a:r>
              <a:rPr lang="en-US" sz="3600" dirty="0" err="1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xem</a:t>
            </a:r>
            <a:r>
              <a:rPr lang="en-US" sz="3600" dirty="0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.</a:t>
            </a:r>
          </a:p>
        </p:txBody>
      </p:sp>
      <p:sp>
        <p:nvSpPr>
          <p:cNvPr id="10" name="Hộp Văn bản 9">
            <a:extLst>
              <a:ext uri="{FF2B5EF4-FFF2-40B4-BE49-F238E27FC236}">
                <a16:creationId xmlns="" xmlns:a16="http://schemas.microsoft.com/office/drawing/2014/main" id="{31ED6315-D2AF-DEF7-6B6A-B2C268F55023}"/>
              </a:ext>
            </a:extLst>
          </p:cNvPr>
          <p:cNvSpPr txBox="1"/>
          <p:nvPr/>
        </p:nvSpPr>
        <p:spPr>
          <a:xfrm>
            <a:off x="6867114" y="3406914"/>
            <a:ext cx="474411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Ngôi trường thân quen</a:t>
            </a:r>
          </a:p>
          <a:p>
            <a:r>
              <a:rPr lang="en-US" sz="3600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Bạn thầy mong đợi</a:t>
            </a:r>
          </a:p>
          <a:p>
            <a:r>
              <a:rPr lang="en-US" sz="3600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Lật trang vở mới</a:t>
            </a:r>
          </a:p>
          <a:p>
            <a:r>
              <a:rPr lang="en-US" sz="3600"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Em vào mùa thu.</a:t>
            </a:r>
          </a:p>
        </p:txBody>
      </p:sp>
      <p:sp>
        <p:nvSpPr>
          <p:cNvPr id="11" name="Hộp Văn bản 10">
            <a:extLst>
              <a:ext uri="{FF2B5EF4-FFF2-40B4-BE49-F238E27FC236}">
                <a16:creationId xmlns="" xmlns:a16="http://schemas.microsoft.com/office/drawing/2014/main" id="{1AC66E14-54AE-1819-E11C-F2D634D4ACE7}"/>
              </a:ext>
            </a:extLst>
          </p:cNvPr>
          <p:cNvSpPr txBox="1"/>
          <p:nvPr/>
        </p:nvSpPr>
        <p:spPr>
          <a:xfrm>
            <a:off x="7778673" y="5705832"/>
            <a:ext cx="184567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i="1" dirty="0">
                <a:solidFill>
                  <a:srgbClr val="002060"/>
                </a:solidFill>
                <a:latin typeface="Calibri" panose="020F0502020204030204" pitchFamily="34" charset="0"/>
                <a:ea typeface="Arial-Rounded" panose="020B0500000000000000" pitchFamily="34" charset="0"/>
                <a:cs typeface="Calibri" panose="020F0502020204030204" pitchFamily="34" charset="0"/>
              </a:rPr>
              <a:t>QUANG HUY</a:t>
            </a:r>
          </a:p>
        </p:txBody>
      </p:sp>
      <p:pic>
        <p:nvPicPr>
          <p:cNvPr id="2" name="Đồ họa 16" descr="Badge 1 outline">
            <a:extLst>
              <a:ext uri="{FF2B5EF4-FFF2-40B4-BE49-F238E27FC236}">
                <a16:creationId xmlns="" xmlns:a16="http://schemas.microsoft.com/office/drawing/2014/main" id="{74A0B229-D536-8737-E681-6FE1607DD75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1981" y="707886"/>
            <a:ext cx="614131" cy="614131"/>
          </a:xfrm>
          <a:prstGeom prst="rect">
            <a:avLst/>
          </a:prstGeom>
        </p:spPr>
      </p:pic>
      <p:pic>
        <p:nvPicPr>
          <p:cNvPr id="3" name="Đồ họa 18" descr="Badge outline">
            <a:extLst>
              <a:ext uri="{FF2B5EF4-FFF2-40B4-BE49-F238E27FC236}">
                <a16:creationId xmlns="" xmlns:a16="http://schemas.microsoft.com/office/drawing/2014/main" id="{91694E89-BDC2-9860-7791-C388375BE5F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266910" y="3510011"/>
            <a:ext cx="614131" cy="614131"/>
          </a:xfrm>
          <a:prstGeom prst="rect">
            <a:avLst/>
          </a:prstGeom>
        </p:spPr>
      </p:pic>
      <p:pic>
        <p:nvPicPr>
          <p:cNvPr id="4" name="Đồ họa 20" descr="Badge 3 outline">
            <a:extLst>
              <a:ext uri="{FF2B5EF4-FFF2-40B4-BE49-F238E27FC236}">
                <a16:creationId xmlns="" xmlns:a16="http://schemas.microsoft.com/office/drawing/2014/main" id="{E3942541-F059-7C29-B270-96ABA8856E54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5078633" y="788394"/>
            <a:ext cx="614131" cy="614131"/>
          </a:xfrm>
          <a:prstGeom prst="rect">
            <a:avLst/>
          </a:prstGeom>
        </p:spPr>
      </p:pic>
      <p:pic>
        <p:nvPicPr>
          <p:cNvPr id="5" name="Đồ họa 22" descr="Badge 4 outline">
            <a:extLst>
              <a:ext uri="{FF2B5EF4-FFF2-40B4-BE49-F238E27FC236}">
                <a16:creationId xmlns="" xmlns:a16="http://schemas.microsoft.com/office/drawing/2014/main" id="{4A9AB545-D075-D632-D308-AE4C3102F79B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262686" y="3425985"/>
            <a:ext cx="614131" cy="614131"/>
          </a:xfrm>
          <a:prstGeom prst="rect">
            <a:avLst/>
          </a:prstGeom>
        </p:spPr>
      </p:pic>
      <p:cxnSp>
        <p:nvCxnSpPr>
          <p:cNvPr id="13" name="Straight Connector 12">
            <a:extLst>
              <a:ext uri="{FF2B5EF4-FFF2-40B4-BE49-F238E27FC236}">
                <a16:creationId xmlns="" xmlns:a16="http://schemas.microsoft.com/office/drawing/2014/main" id="{6BFEDAEB-0B5D-201C-1322-2FA705E9B367}"/>
              </a:ext>
            </a:extLst>
          </p:cNvPr>
          <p:cNvCxnSpPr>
            <a:cxnSpLocks/>
          </p:cNvCxnSpPr>
          <p:nvPr/>
        </p:nvCxnSpPr>
        <p:spPr>
          <a:xfrm flipH="1">
            <a:off x="3847367" y="707886"/>
            <a:ext cx="148281" cy="469557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="" xmlns:a16="http://schemas.microsoft.com/office/drawing/2014/main" id="{3CEBFDAC-A504-5E50-C470-01AECB0BB409}"/>
              </a:ext>
            </a:extLst>
          </p:cNvPr>
          <p:cNvCxnSpPr>
            <a:cxnSpLocks/>
          </p:cNvCxnSpPr>
          <p:nvPr/>
        </p:nvCxnSpPr>
        <p:spPr>
          <a:xfrm flipH="1">
            <a:off x="3729985" y="1333368"/>
            <a:ext cx="148281" cy="469557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="" xmlns:a16="http://schemas.microsoft.com/office/drawing/2014/main" id="{B298529A-DF33-52E2-0E10-3307572936AC}"/>
              </a:ext>
            </a:extLst>
          </p:cNvPr>
          <p:cNvCxnSpPr>
            <a:cxnSpLocks/>
          </p:cNvCxnSpPr>
          <p:nvPr/>
        </p:nvCxnSpPr>
        <p:spPr>
          <a:xfrm flipH="1">
            <a:off x="4271955" y="1929446"/>
            <a:ext cx="148281" cy="469557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6" name="Group 15">
            <a:extLst>
              <a:ext uri="{FF2B5EF4-FFF2-40B4-BE49-F238E27FC236}">
                <a16:creationId xmlns="" xmlns:a16="http://schemas.microsoft.com/office/drawing/2014/main" id="{A61CCA8B-9A0B-0040-F525-475EDD8FCFEA}"/>
              </a:ext>
            </a:extLst>
          </p:cNvPr>
          <p:cNvGrpSpPr/>
          <p:nvPr/>
        </p:nvGrpSpPr>
        <p:grpSpPr>
          <a:xfrm>
            <a:off x="3878266" y="2428407"/>
            <a:ext cx="210062" cy="469557"/>
            <a:chOff x="7648832" y="4069492"/>
            <a:chExt cx="210062" cy="469557"/>
          </a:xfrm>
        </p:grpSpPr>
        <p:cxnSp>
          <p:nvCxnSpPr>
            <p:cNvPr id="17" name="Straight Connector 16">
              <a:extLst>
                <a:ext uri="{FF2B5EF4-FFF2-40B4-BE49-F238E27FC236}">
                  <a16:creationId xmlns="" xmlns:a16="http://schemas.microsoft.com/office/drawing/2014/main" id="{3DC6DB7C-5CD3-C25C-F8D2-B2B2BE379A6B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648832" y="4069492"/>
              <a:ext cx="148281" cy="469557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>
              <a:extLst>
                <a:ext uri="{FF2B5EF4-FFF2-40B4-BE49-F238E27FC236}">
                  <a16:creationId xmlns="" xmlns:a16="http://schemas.microsoft.com/office/drawing/2014/main" id="{76BA8627-5B77-0393-1C94-A88E7A9DA995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710613" y="4069492"/>
              <a:ext cx="148281" cy="469557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9923708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="" xmlns:a16="http://schemas.microsoft.com/office/drawing/2014/main" id="{8C4E0354-A20F-7B27-341F-B3949CF4BC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6124" y="494577"/>
            <a:ext cx="8719751" cy="457786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3B8CD48A-7613-9255-644D-38169C2E2B3B}"/>
              </a:ext>
            </a:extLst>
          </p:cNvPr>
          <p:cNvSpPr txBox="1"/>
          <p:nvPr/>
        </p:nvSpPr>
        <p:spPr>
          <a:xfrm>
            <a:off x="5008604" y="5202195"/>
            <a:ext cx="217478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err="1">
                <a:latin typeface="Calibri" panose="020F0502020204030204" pitchFamily="34" charset="0"/>
                <a:cs typeface="Calibri" panose="020F0502020204030204" pitchFamily="34" charset="0"/>
              </a:rPr>
              <a:t>Cốm</a:t>
            </a:r>
            <a:endParaRPr lang="en-US" sz="40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958899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="" xmlns:a16="http://schemas.microsoft.com/office/drawing/2014/main" id="{A5019046-3C56-ACD5-95DC-03F1AEB6D19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6913" y="231689"/>
            <a:ext cx="7418173" cy="53906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48796CF5-A3BA-EBBC-9B3C-93983156ECAE}"/>
              </a:ext>
            </a:extLst>
          </p:cNvPr>
          <p:cNvSpPr txBox="1"/>
          <p:nvPr/>
        </p:nvSpPr>
        <p:spPr>
          <a:xfrm>
            <a:off x="4884529" y="5542147"/>
            <a:ext cx="28873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err="1">
                <a:latin typeface="Calibri" panose="020F0502020204030204" pitchFamily="34" charset="0"/>
                <a:cs typeface="Calibri" panose="020F0502020204030204" pitchFamily="34" charset="0"/>
              </a:rPr>
              <a:t>Làng</a:t>
            </a:r>
            <a:r>
              <a:rPr lang="en-US" sz="360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600" b="1" dirty="0" err="1">
                <a:latin typeface="Calibri" panose="020F0502020204030204" pitchFamily="34" charset="0"/>
                <a:cs typeface="Calibri" panose="020F0502020204030204" pitchFamily="34" charset="0"/>
              </a:rPr>
              <a:t>Vòng</a:t>
            </a:r>
            <a:endParaRPr lang="en-US" sz="36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141482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可爱卡通儿童教育PPT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2"/>
  <p:tag name="MH_CATEGORY" val="#TuWHP#"/>
  <p:tag name="MH_LAYOUT" val="SubTitleText"/>
  <p:tag name="MH" val="20170503141725"/>
  <p:tag name="MH_LIBRARY" val="GRAPHIC"/>
</p:tagLst>
</file>

<file path=ppt/theme/theme1.xml><?xml version="1.0" encoding="utf-8"?>
<a:theme xmlns:a="http://schemas.openxmlformats.org/drawingml/2006/main" name="Office 主题">
  <a:themeElements>
    <a:clrScheme name="Office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175593"/>
      </a:accent1>
      <a:accent2>
        <a:srgbClr val="3BB692"/>
      </a:accent2>
      <a:accent3>
        <a:srgbClr val="A1C450"/>
      </a:accent3>
      <a:accent4>
        <a:srgbClr val="EBBA31"/>
      </a:accent4>
      <a:accent5>
        <a:srgbClr val="ED7747"/>
      </a:accent5>
      <a:accent6>
        <a:srgbClr val="EC2B51"/>
      </a:accent6>
      <a:hlink>
        <a:srgbClr val="175593"/>
      </a:hlink>
      <a:folHlink>
        <a:srgbClr val="BFBFBF"/>
      </a:folHlink>
    </a:clrScheme>
    <a:fontScheme name="自定义 6">
      <a:majorFont>
        <a:latin typeface="Arial"/>
        <a:ea typeface="微软雅黑"/>
        <a:cs typeface=""/>
      </a:majorFont>
      <a:minorFont>
        <a:latin typeface="Arial Unicode MS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175593"/>
    </a:accent1>
    <a:accent2>
      <a:srgbClr val="3BB692"/>
    </a:accent2>
    <a:accent3>
      <a:srgbClr val="A1C450"/>
    </a:accent3>
    <a:accent4>
      <a:srgbClr val="EBBA31"/>
    </a:accent4>
    <a:accent5>
      <a:srgbClr val="ED7747"/>
    </a:accent5>
    <a:accent6>
      <a:srgbClr val="EC2B51"/>
    </a:accent6>
    <a:hlink>
      <a:srgbClr val="175593"/>
    </a:hlink>
    <a:folHlink>
      <a:srgbClr val="BFBFBF"/>
    </a:folHlink>
  </a:clrScheme>
</a:themeOverride>
</file>

<file path=ppt/theme/themeOverride2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175593"/>
    </a:accent1>
    <a:accent2>
      <a:srgbClr val="3BB692"/>
    </a:accent2>
    <a:accent3>
      <a:srgbClr val="A1C450"/>
    </a:accent3>
    <a:accent4>
      <a:srgbClr val="EBBA31"/>
    </a:accent4>
    <a:accent5>
      <a:srgbClr val="ED7747"/>
    </a:accent5>
    <a:accent6>
      <a:srgbClr val="EC2B51"/>
    </a:accent6>
    <a:hlink>
      <a:srgbClr val="175593"/>
    </a:hlink>
    <a:folHlink>
      <a:srgbClr val="BFBFBF"/>
    </a:folHlink>
  </a:clrScheme>
</a:themeOverride>
</file>

<file path=ppt/theme/themeOverride3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175593"/>
    </a:accent1>
    <a:accent2>
      <a:srgbClr val="3BB692"/>
    </a:accent2>
    <a:accent3>
      <a:srgbClr val="A1C450"/>
    </a:accent3>
    <a:accent4>
      <a:srgbClr val="EBBA31"/>
    </a:accent4>
    <a:accent5>
      <a:srgbClr val="ED7747"/>
    </a:accent5>
    <a:accent6>
      <a:srgbClr val="EC2B51"/>
    </a:accent6>
    <a:hlink>
      <a:srgbClr val="175593"/>
    </a:hlink>
    <a:folHlink>
      <a:srgbClr val="BFBFBF"/>
    </a:folHlink>
  </a:clrScheme>
</a:themeOverride>
</file>

<file path=ppt/theme/themeOverride4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175593"/>
    </a:accent1>
    <a:accent2>
      <a:srgbClr val="3BB692"/>
    </a:accent2>
    <a:accent3>
      <a:srgbClr val="A1C450"/>
    </a:accent3>
    <a:accent4>
      <a:srgbClr val="EBBA31"/>
    </a:accent4>
    <a:accent5>
      <a:srgbClr val="ED7747"/>
    </a:accent5>
    <a:accent6>
      <a:srgbClr val="EC2B51"/>
    </a:accent6>
    <a:hlink>
      <a:srgbClr val="175593"/>
    </a:hlink>
    <a:folHlink>
      <a:srgbClr val="BFBFBF"/>
    </a:folHlink>
  </a:clrScheme>
</a:themeOverride>
</file>

<file path=ppt/theme/themeOverride5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175593"/>
    </a:accent1>
    <a:accent2>
      <a:srgbClr val="3BB692"/>
    </a:accent2>
    <a:accent3>
      <a:srgbClr val="A1C450"/>
    </a:accent3>
    <a:accent4>
      <a:srgbClr val="EBBA31"/>
    </a:accent4>
    <a:accent5>
      <a:srgbClr val="ED7747"/>
    </a:accent5>
    <a:accent6>
      <a:srgbClr val="EC2B51"/>
    </a:accent6>
    <a:hlink>
      <a:srgbClr val="175593"/>
    </a:hlink>
    <a:folHlink>
      <a:srgbClr val="BFBFBF"/>
    </a:folHlink>
  </a:clrScheme>
</a:themeOverride>
</file>

<file path=ppt/theme/themeOverride6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175593"/>
    </a:accent1>
    <a:accent2>
      <a:srgbClr val="3BB692"/>
    </a:accent2>
    <a:accent3>
      <a:srgbClr val="A1C450"/>
    </a:accent3>
    <a:accent4>
      <a:srgbClr val="EBBA31"/>
    </a:accent4>
    <a:accent5>
      <a:srgbClr val="ED7747"/>
    </a:accent5>
    <a:accent6>
      <a:srgbClr val="EC2B51"/>
    </a:accent6>
    <a:hlink>
      <a:srgbClr val="175593"/>
    </a:hlink>
    <a:folHlink>
      <a:srgbClr val="BFBFBF"/>
    </a:folHlink>
  </a:clrScheme>
</a:themeOverride>
</file>

<file path=ppt/theme/themeOverride7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175593"/>
    </a:accent1>
    <a:accent2>
      <a:srgbClr val="3BB692"/>
    </a:accent2>
    <a:accent3>
      <a:srgbClr val="A1C450"/>
    </a:accent3>
    <a:accent4>
      <a:srgbClr val="EBBA31"/>
    </a:accent4>
    <a:accent5>
      <a:srgbClr val="ED7747"/>
    </a:accent5>
    <a:accent6>
      <a:srgbClr val="EC2B51"/>
    </a:accent6>
    <a:hlink>
      <a:srgbClr val="175593"/>
    </a:hlink>
    <a:folHlink>
      <a:srgbClr val="BFBFB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211</TotalTime>
  <Words>929</Words>
  <Application>Microsoft Office PowerPoint</Application>
  <PresentationFormat>Custom</PresentationFormat>
  <Paragraphs>221</Paragraphs>
  <Slides>31</Slides>
  <Notes>8</Notes>
  <HiddenSlides>0</HiddenSlides>
  <MMClips>1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31</vt:i4>
      </vt:variant>
    </vt:vector>
  </HeadingPairs>
  <TitlesOfParts>
    <vt:vector size="32" baseType="lpstr">
      <vt:lpstr>Office 主题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http://www.ypppt.com/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可爱卡通儿童教育PPT</dc:title>
  <dc:creator>优品PPT</dc:creator>
  <cp:keywords>http:/www.ypppt.com</cp:keywords>
  <dc:description>http://www.ypppt.com/</dc:description>
  <cp:lastModifiedBy>Windows User</cp:lastModifiedBy>
  <cp:revision>483</cp:revision>
  <dcterms:created xsi:type="dcterms:W3CDTF">2016-02-25T11:28:00Z</dcterms:created>
  <dcterms:modified xsi:type="dcterms:W3CDTF">2022-09-22T04:57:33Z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1033-11.2.0.9232</vt:lpwstr>
  </property>
</Properties>
</file>