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4"/>
  </p:notesMasterIdLst>
  <p:sldIdLst>
    <p:sldId id="257" r:id="rId2"/>
    <p:sldId id="272" r:id="rId3"/>
    <p:sldId id="262" r:id="rId4"/>
    <p:sldId id="256" r:id="rId5"/>
    <p:sldId id="276" r:id="rId6"/>
    <p:sldId id="277" r:id="rId7"/>
    <p:sldId id="259" r:id="rId8"/>
    <p:sldId id="260" r:id="rId9"/>
    <p:sldId id="261" r:id="rId10"/>
    <p:sldId id="275" r:id="rId11"/>
    <p:sldId id="273" r:id="rId12"/>
    <p:sldId id="274" r:id="rId13"/>
    <p:sldId id="258" r:id="rId14"/>
    <p:sldId id="270" r:id="rId15"/>
    <p:sldId id="271" r:id="rId16"/>
    <p:sldId id="278" r:id="rId17"/>
    <p:sldId id="279" r:id="rId18"/>
    <p:sldId id="265" r:id="rId19"/>
    <p:sldId id="280" r:id="rId20"/>
    <p:sldId id="281" r:id="rId21"/>
    <p:sldId id="282" r:id="rId22"/>
    <p:sldId id="283" r:id="rId2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CF5FD"/>
    <a:srgbClr val="F6882E"/>
    <a:srgbClr val="FCFCE6"/>
    <a:srgbClr val="FF3399"/>
    <a:srgbClr val="CC009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2" y="4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8FE1FB2D-E0E1-8E5C-97BF-9542BF25CC39}"/>
              </a:ext>
            </a:extLst>
          </p:cNvPr>
          <p:cNvGrpSpPr/>
          <p:nvPr userDrawn="1"/>
        </p:nvGrpSpPr>
        <p:grpSpPr>
          <a:xfrm>
            <a:off x="-198120" y="-1143000"/>
            <a:ext cx="16474758" cy="3657600"/>
            <a:chOff x="-198120" y="-1143000"/>
            <a:chExt cx="12694920" cy="3657600"/>
          </a:xfrm>
        </p:grpSpPr>
        <p:sp>
          <p:nvSpPr>
            <p:cNvPr id="2" name="Rectangle 12">
              <a:extLst>
                <a:ext uri="{FF2B5EF4-FFF2-40B4-BE49-F238E27FC236}">
                  <a16:creationId xmlns:a16="http://schemas.microsoft.com/office/drawing/2014/main" id="{83B0DD04-8005-8A06-FDE9-24AACA3EAF59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D95E337C-D04E-FC14-1A6E-FDD02E640D16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4F2457BE-9FD9-08F2-8319-72F9483C2ACE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:a16="http://schemas.microsoft.com/office/drawing/2014/main" id="{46C6EABE-FF40-7E66-903A-7CC08AF1F3E6}"/>
              </a:ext>
            </a:extLst>
          </p:cNvPr>
          <p:cNvGrpSpPr/>
          <p:nvPr userDrawn="1"/>
        </p:nvGrpSpPr>
        <p:grpSpPr>
          <a:xfrm>
            <a:off x="-1630680" y="-2156460"/>
            <a:ext cx="5318760" cy="5318760"/>
            <a:chOff x="-594360" y="-1325880"/>
            <a:chExt cx="4175760" cy="4175760"/>
          </a:xfrm>
        </p:grpSpPr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5C55766C-0A8D-F495-5557-9A79E48CABF8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D78708F9-5B40-AEE2-6F85-44EE71962AAF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43FA5396-2508-76FA-CC4D-0CA7893F7604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5BD6352B-7D83-E8CD-C4C7-8209A0F6D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69" y="5050715"/>
            <a:ext cx="10578776" cy="360725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09D3FF9-8051-A307-D845-F2D74CEBD6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0" y="3604535"/>
            <a:ext cx="4309360" cy="544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38A4B7BA-DBCF-3C00-6D21-6A8B1DE8823A}"/>
              </a:ext>
            </a:extLst>
          </p:cNvPr>
          <p:cNvGrpSpPr/>
          <p:nvPr userDrawn="1"/>
        </p:nvGrpSpPr>
        <p:grpSpPr>
          <a:xfrm>
            <a:off x="5077994" y="2873345"/>
            <a:ext cx="8615232" cy="1508760"/>
            <a:chOff x="5395119" y="3904156"/>
            <a:chExt cx="7750289" cy="1508760"/>
          </a:xfrm>
        </p:grpSpPr>
        <p:sp>
          <p:nvSpPr>
            <p:cNvPr id="19" name="Rectangle: Rounded Corners 8">
              <a:extLst>
                <a:ext uri="{FF2B5EF4-FFF2-40B4-BE49-F238E27FC236}">
                  <a16:creationId xmlns:a16="http://schemas.microsoft.com/office/drawing/2014/main" id="{70C05044-6618-2342-5828-7A4C774E8415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8">
              <a:extLst>
                <a:ext uri="{FF2B5EF4-FFF2-40B4-BE49-F238E27FC236}">
                  <a16:creationId xmlns:a16="http://schemas.microsoft.com/office/drawing/2014/main" id="{95D37A6C-839F-FD15-1BA8-936ACB02E283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C79792C-5465-D17B-5822-1E1FF6457E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74080" y="-529571"/>
            <a:ext cx="7864522" cy="3694496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DE0B2FF5-414B-1CB3-B3AD-7561336E8D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226" y="-339397"/>
            <a:ext cx="1728787" cy="218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7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320620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4E035A15-483B-2D0B-BE77-EF074ACF67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6"/>
            <a:ext cx="16202602" cy="81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9815B01-D65E-DC5E-D729-A5322E05C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86" y="0"/>
            <a:ext cx="1458163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38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71BE23-6526-7C05-CDCC-1A1A5BE89C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3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215AD0-DA9B-0A81-E9C7-179619BEF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6" y="0"/>
            <a:ext cx="16295263" cy="91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51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6C2AF-2ABE-46C2-B292-A80D82A4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FCD979-F566-4EFA-BA97-66E9F413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E3E9F-6E8E-4CA9-8207-F913A5A8B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DB12-4FE7-4F44-83BA-4F768AE2201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69000-8626-4249-9FF4-0DF4888E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137D1-1649-45E5-8F3E-8D64AF4D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8FD-92B0-47EB-A30C-18B375B25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9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0F594-93C2-4AA1-A8DA-23E4EF37C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3B2A3-D905-443A-8BB6-C1C62D5BA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B3662-E63E-4AEE-9B76-DEC11B2E8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DB12-4FE7-4F44-83BA-4F768AE2201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9BBAA-0D79-4BAD-AC1A-D6B5EC08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43593-1122-4FC4-BD0F-C4BC890E7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8FD-92B0-47EB-A30C-18B375B25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02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2BD28D11-5ED4-3A67-FD78-EF4ACF713ED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506" y="-85059"/>
            <a:ext cx="2915755" cy="28956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989F6C8-3923-1157-EA6D-A960144CD38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421" y="0"/>
            <a:ext cx="987313" cy="12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6" r:id="rId3"/>
    <p:sldLayoutId id="2147483653" r:id="rId4"/>
    <p:sldLayoutId id="2147483655" r:id="rId5"/>
    <p:sldLayoutId id="2147483657" r:id="rId6"/>
    <p:sldLayoutId id="2147483658" r:id="rId7"/>
    <p:sldLayoutId id="2147483659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9.xml"/><Relationship Id="rId18" Type="http://schemas.openxmlformats.org/officeDocument/2006/relationships/image" Target="../media/image14.gif"/><Relationship Id="rId3" Type="http://schemas.openxmlformats.org/officeDocument/2006/relationships/audio" Target="../media/audio2.wav"/><Relationship Id="rId21" Type="http://schemas.openxmlformats.org/officeDocument/2006/relationships/image" Target="../media/image23.gif"/><Relationship Id="rId7" Type="http://schemas.openxmlformats.org/officeDocument/2006/relationships/slide" Target="slide6.xml"/><Relationship Id="rId12" Type="http://schemas.openxmlformats.org/officeDocument/2006/relationships/image" Target="../media/image19.png"/><Relationship Id="rId17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slide" Target="slide8.xml"/><Relationship Id="rId5" Type="http://schemas.openxmlformats.org/officeDocument/2006/relationships/image" Target="../media/image12.png"/><Relationship Id="rId15" Type="http://schemas.openxmlformats.org/officeDocument/2006/relationships/slide" Target="slide5.xml"/><Relationship Id="rId10" Type="http://schemas.openxmlformats.org/officeDocument/2006/relationships/image" Target="../media/image18.png"/><Relationship Id="rId19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1F770196-27FF-8A75-42B0-5B86D98830CA}"/>
              </a:ext>
            </a:extLst>
          </p:cNvPr>
          <p:cNvSpPr txBox="1"/>
          <p:nvPr/>
        </p:nvSpPr>
        <p:spPr>
          <a:xfrm>
            <a:off x="-15081" y="228600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2">
                    <a:lumMod val="20000"/>
                    <a:lumOff val="80000"/>
                  </a:schemeClr>
                </a:solidFill>
                <a:latin typeface="HP-087" panose="020B0803050302020204" pitchFamily="34" charset="0"/>
              </a:rPr>
              <a:t>Tuần</a:t>
            </a:r>
          </a:p>
          <a:p>
            <a:pPr algn="ctr"/>
            <a:r>
              <a:rPr lang="en-US" sz="7200">
                <a:solidFill>
                  <a:schemeClr val="accent2">
                    <a:lumMod val="20000"/>
                    <a:lumOff val="80000"/>
                  </a:schemeClr>
                </a:solidFill>
                <a:latin typeface="HP-087" panose="020B0803050302020204" pitchFamily="34" charset="0"/>
              </a:rPr>
              <a:t>4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5318919" y="30480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 nhân 7 (tiết 1)</a:t>
            </a:r>
          </a:p>
        </p:txBody>
      </p:sp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FAF8B51-0C96-D8FE-2AB5-0CEA98655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5" t="31329" r="28049" b="37044"/>
          <a:stretch>
            <a:fillRect/>
          </a:stretch>
        </p:blipFill>
        <p:spPr bwMode="auto">
          <a:xfrm>
            <a:off x="2651919" y="762000"/>
            <a:ext cx="11407691" cy="52577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40974FE5-1E72-E5FC-E169-1637B3A12838}"/>
              </a:ext>
            </a:extLst>
          </p:cNvPr>
          <p:cNvSpPr/>
          <p:nvPr/>
        </p:nvSpPr>
        <p:spPr>
          <a:xfrm>
            <a:off x="2804319" y="914400"/>
            <a:ext cx="4648200" cy="2743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C7D2444-5B79-8D73-C22B-DB02B73EB095}"/>
              </a:ext>
            </a:extLst>
          </p:cNvPr>
          <p:cNvSpPr/>
          <p:nvPr/>
        </p:nvSpPr>
        <p:spPr>
          <a:xfrm>
            <a:off x="7631167" y="914400"/>
            <a:ext cx="5002952" cy="2743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73E69ABC-A6FE-A811-A40E-B13EBF1B08D9}"/>
              </a:ext>
            </a:extLst>
          </p:cNvPr>
          <p:cNvSpPr/>
          <p:nvPr/>
        </p:nvSpPr>
        <p:spPr>
          <a:xfrm>
            <a:off x="5130108" y="3449668"/>
            <a:ext cx="5002952" cy="25933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9188F7E-F4C2-B2FC-48BC-5EC6A25571EE}"/>
              </a:ext>
            </a:extLst>
          </p:cNvPr>
          <p:cNvSpPr txBox="1"/>
          <p:nvPr/>
        </p:nvSpPr>
        <p:spPr>
          <a:xfrm>
            <a:off x="5318919" y="6458832"/>
            <a:ext cx="190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/>
              <a:t>7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C2E638B-8517-57C3-D9D7-443EDA54351B}"/>
              </a:ext>
            </a:extLst>
          </p:cNvPr>
          <p:cNvSpPr txBox="1"/>
          <p:nvPr/>
        </p:nvSpPr>
        <p:spPr>
          <a:xfrm>
            <a:off x="7223919" y="6458832"/>
            <a:ext cx="190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/>
              <a:t>3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73E0F7E-5C2C-D238-3800-C74C39B0F329}"/>
              </a:ext>
            </a:extLst>
          </p:cNvPr>
          <p:cNvSpPr txBox="1"/>
          <p:nvPr/>
        </p:nvSpPr>
        <p:spPr>
          <a:xfrm>
            <a:off x="6231310" y="6458832"/>
            <a:ext cx="190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/>
              <a:t>x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F8843F5-2B65-72DA-5049-F72C052C9D61}"/>
              </a:ext>
            </a:extLst>
          </p:cNvPr>
          <p:cNvSpPr txBox="1"/>
          <p:nvPr/>
        </p:nvSpPr>
        <p:spPr>
          <a:xfrm>
            <a:off x="8481219" y="6478250"/>
            <a:ext cx="190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25861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38DB4B0-3BD4-D86A-9B6F-D85540486C6C}"/>
              </a:ext>
            </a:extLst>
          </p:cNvPr>
          <p:cNvSpPr txBox="1"/>
          <p:nvPr/>
        </p:nvSpPr>
        <p:spPr>
          <a:xfrm>
            <a:off x="3413919" y="458629"/>
            <a:ext cx="1196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7030A0"/>
                </a:solidFill>
                <a:latin typeface="HP001 4 hàng" panose="020B0603050302020204" pitchFamily="34" charset="0"/>
              </a:rPr>
              <a:t>Thứ … ngày … tháng … năm 20 …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B109BEA-832D-28F9-CFB1-27D2D901F219}"/>
              </a:ext>
            </a:extLst>
          </p:cNvPr>
          <p:cNvSpPr txBox="1"/>
          <p:nvPr/>
        </p:nvSpPr>
        <p:spPr>
          <a:xfrm>
            <a:off x="7071519" y="1360817"/>
            <a:ext cx="1196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3E5647E-9F05-B597-D486-81A1C3D4424A}"/>
              </a:ext>
            </a:extLst>
          </p:cNvPr>
          <p:cNvSpPr txBox="1"/>
          <p:nvPr/>
        </p:nvSpPr>
        <p:spPr>
          <a:xfrm>
            <a:off x="5166519" y="2285492"/>
            <a:ext cx="1196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Bảng nhân 7 (tiết 1)</a:t>
            </a:r>
          </a:p>
        </p:txBody>
      </p:sp>
    </p:spTree>
    <p:extLst>
      <p:ext uri="{BB962C8B-B14F-4D97-AF65-F5344CB8AC3E}">
        <p14:creationId xmlns:p14="http://schemas.microsoft.com/office/powerpoint/2010/main" val="369765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0006E3A-7540-1B92-8AF0-6461A8002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19" y="1905000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43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7A29B2C-F8C0-3FDB-80DC-80BD9453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119" y="609600"/>
            <a:ext cx="5066215" cy="951058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14188B1-B66B-14FC-129C-EAD8AA3E6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07" y="2209800"/>
            <a:ext cx="5066215" cy="951058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FA8A6844-6FD5-D42F-2775-1926F4463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07" y="3276600"/>
            <a:ext cx="5066215" cy="95105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A2042EF2-6E07-11A7-80D7-0C1D0C1E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699" y="4876800"/>
            <a:ext cx="5066215" cy="951058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1350A362-2FD3-C2FD-AD48-51D46C0F9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91" y="5925271"/>
            <a:ext cx="5066215" cy="951058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75A7A02-CCC7-BD76-26A7-B529E24A9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283" y="6973742"/>
            <a:ext cx="5066215" cy="951058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2B85ECF-57AF-4027-0067-D2DB50A4B86D}"/>
              </a:ext>
            </a:extLst>
          </p:cNvPr>
          <p:cNvSpPr txBox="1"/>
          <p:nvPr/>
        </p:nvSpPr>
        <p:spPr>
          <a:xfrm>
            <a:off x="7757319" y="533400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được lấy 1 lần</a:t>
            </a:r>
          </a:p>
          <a:p>
            <a:r>
              <a:rPr lang="en-US" sz="4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1 = 7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73D45FE-0E5E-3766-2474-DFA682E09EAD}"/>
              </a:ext>
            </a:extLst>
          </p:cNvPr>
          <p:cNvSpPr txBox="1"/>
          <p:nvPr/>
        </p:nvSpPr>
        <p:spPr>
          <a:xfrm>
            <a:off x="7757319" y="2590800"/>
            <a:ext cx="662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được lấy 2 lần</a:t>
            </a:r>
          </a:p>
          <a:p>
            <a:r>
              <a:rPr lang="en-US" sz="4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 có </a:t>
            </a:r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+ 7 = 14</a:t>
            </a:r>
          </a:p>
          <a:p>
            <a:r>
              <a:rPr lang="en-US" sz="4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2 = 14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D999EAB-EFB0-B8A7-F8A9-6C71713E8FC4}"/>
              </a:ext>
            </a:extLst>
          </p:cNvPr>
          <p:cNvSpPr txBox="1"/>
          <p:nvPr/>
        </p:nvSpPr>
        <p:spPr>
          <a:xfrm>
            <a:off x="7757319" y="5562600"/>
            <a:ext cx="662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được lấy 3 lần</a:t>
            </a:r>
          </a:p>
          <a:p>
            <a:r>
              <a:rPr lang="en-US" sz="4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 có </a:t>
            </a:r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+ 7 + 7 = 21</a:t>
            </a:r>
          </a:p>
          <a:p>
            <a:r>
              <a:rPr lang="en-US" sz="4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3 = 21</a:t>
            </a:r>
          </a:p>
        </p:txBody>
      </p:sp>
      <p:sp>
        <p:nvSpPr>
          <p:cNvPr id="33" name="Ngoặc móc Phải 32">
            <a:extLst>
              <a:ext uri="{FF2B5EF4-FFF2-40B4-BE49-F238E27FC236}">
                <a16:creationId xmlns:a16="http://schemas.microsoft.com/office/drawing/2014/main" id="{CE300481-715F-64E3-303A-187F4663306C}"/>
              </a:ext>
            </a:extLst>
          </p:cNvPr>
          <p:cNvSpPr/>
          <p:nvPr/>
        </p:nvSpPr>
        <p:spPr>
          <a:xfrm>
            <a:off x="7145770" y="609600"/>
            <a:ext cx="156297" cy="951058"/>
          </a:xfrm>
          <a:prstGeom prst="rightBrace">
            <a:avLst>
              <a:gd name="adj1" fmla="val 73337"/>
              <a:gd name="adj2" fmla="val 50000"/>
            </a:avLst>
          </a:prstGeom>
          <a:noFill/>
          <a:ln w="381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705000160">
                  <a:custGeom>
                    <a:avLst/>
                    <a:gdLst>
                      <a:gd name="connsiteX0" fmla="*/ 0 w 156297"/>
                      <a:gd name="connsiteY0" fmla="*/ 0 h 951058"/>
                      <a:gd name="connsiteX1" fmla="*/ 78149 w 156297"/>
                      <a:gd name="connsiteY1" fmla="*/ 13024 h 951058"/>
                      <a:gd name="connsiteX2" fmla="*/ 78149 w 156297"/>
                      <a:gd name="connsiteY2" fmla="*/ 462505 h 951058"/>
                      <a:gd name="connsiteX3" fmla="*/ 156298 w 156297"/>
                      <a:gd name="connsiteY3" fmla="*/ 475529 h 951058"/>
                      <a:gd name="connsiteX4" fmla="*/ 78149 w 156297"/>
                      <a:gd name="connsiteY4" fmla="*/ 488553 h 951058"/>
                      <a:gd name="connsiteX5" fmla="*/ 78149 w 156297"/>
                      <a:gd name="connsiteY5" fmla="*/ 938034 h 951058"/>
                      <a:gd name="connsiteX6" fmla="*/ 0 w 156297"/>
                      <a:gd name="connsiteY6" fmla="*/ 951058 h 951058"/>
                      <a:gd name="connsiteX7" fmla="*/ 0 w 156297"/>
                      <a:gd name="connsiteY7" fmla="*/ 0 h 951058"/>
                      <a:gd name="connsiteX0" fmla="*/ 0 w 156297"/>
                      <a:gd name="connsiteY0" fmla="*/ 0 h 951058"/>
                      <a:gd name="connsiteX1" fmla="*/ 78149 w 156297"/>
                      <a:gd name="connsiteY1" fmla="*/ 13024 h 951058"/>
                      <a:gd name="connsiteX2" fmla="*/ 78149 w 156297"/>
                      <a:gd name="connsiteY2" fmla="*/ 462505 h 951058"/>
                      <a:gd name="connsiteX3" fmla="*/ 156298 w 156297"/>
                      <a:gd name="connsiteY3" fmla="*/ 475529 h 951058"/>
                      <a:gd name="connsiteX4" fmla="*/ 78149 w 156297"/>
                      <a:gd name="connsiteY4" fmla="*/ 488553 h 951058"/>
                      <a:gd name="connsiteX5" fmla="*/ 78149 w 156297"/>
                      <a:gd name="connsiteY5" fmla="*/ 938034 h 951058"/>
                      <a:gd name="connsiteX6" fmla="*/ 0 w 156297"/>
                      <a:gd name="connsiteY6" fmla="*/ 951058 h 951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6297" h="951058" stroke="0" extrusionOk="0">
                        <a:moveTo>
                          <a:pt x="0" y="0"/>
                        </a:moveTo>
                        <a:cubicBezTo>
                          <a:pt x="42704" y="58"/>
                          <a:pt x="78056" y="5874"/>
                          <a:pt x="78149" y="13024"/>
                        </a:cubicBezTo>
                        <a:cubicBezTo>
                          <a:pt x="91064" y="95624"/>
                          <a:pt x="53159" y="240042"/>
                          <a:pt x="78149" y="462505"/>
                        </a:cubicBezTo>
                        <a:cubicBezTo>
                          <a:pt x="71566" y="469399"/>
                          <a:pt x="118417" y="473760"/>
                          <a:pt x="156298" y="475529"/>
                        </a:cubicBezTo>
                        <a:cubicBezTo>
                          <a:pt x="112971" y="474985"/>
                          <a:pt x="78882" y="482043"/>
                          <a:pt x="78149" y="488553"/>
                        </a:cubicBezTo>
                        <a:cubicBezTo>
                          <a:pt x="66960" y="567847"/>
                          <a:pt x="50219" y="726354"/>
                          <a:pt x="78149" y="938034"/>
                        </a:cubicBezTo>
                        <a:cubicBezTo>
                          <a:pt x="77892" y="942485"/>
                          <a:pt x="42834" y="953516"/>
                          <a:pt x="0" y="951058"/>
                        </a:cubicBezTo>
                        <a:cubicBezTo>
                          <a:pt x="19122" y="703054"/>
                          <a:pt x="-56018" y="450428"/>
                          <a:pt x="0" y="0"/>
                        </a:cubicBezTo>
                        <a:close/>
                      </a:path>
                      <a:path w="156297" h="951058" fill="none" extrusionOk="0">
                        <a:moveTo>
                          <a:pt x="0" y="0"/>
                        </a:moveTo>
                        <a:cubicBezTo>
                          <a:pt x="42823" y="-485"/>
                          <a:pt x="78019" y="5844"/>
                          <a:pt x="78149" y="13024"/>
                        </a:cubicBezTo>
                        <a:cubicBezTo>
                          <a:pt x="57128" y="109925"/>
                          <a:pt x="112738" y="333439"/>
                          <a:pt x="78149" y="462505"/>
                        </a:cubicBezTo>
                        <a:cubicBezTo>
                          <a:pt x="75188" y="464743"/>
                          <a:pt x="115855" y="474827"/>
                          <a:pt x="156298" y="475529"/>
                        </a:cubicBezTo>
                        <a:cubicBezTo>
                          <a:pt x="113584" y="475603"/>
                          <a:pt x="78018" y="482295"/>
                          <a:pt x="78149" y="488553"/>
                        </a:cubicBezTo>
                        <a:cubicBezTo>
                          <a:pt x="40818" y="633743"/>
                          <a:pt x="64604" y="761497"/>
                          <a:pt x="78149" y="938034"/>
                        </a:cubicBezTo>
                        <a:cubicBezTo>
                          <a:pt x="78040" y="943839"/>
                          <a:pt x="41939" y="957535"/>
                          <a:pt x="0" y="95105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Ngoặc móc Phải 33">
            <a:extLst>
              <a:ext uri="{FF2B5EF4-FFF2-40B4-BE49-F238E27FC236}">
                <a16:creationId xmlns:a16="http://schemas.microsoft.com/office/drawing/2014/main" id="{EE0772BB-D75A-942D-5DC7-6B50FE19757B}"/>
              </a:ext>
            </a:extLst>
          </p:cNvPr>
          <p:cNvSpPr/>
          <p:nvPr/>
        </p:nvSpPr>
        <p:spPr>
          <a:xfrm>
            <a:off x="7186059" y="2209800"/>
            <a:ext cx="156297" cy="2017858"/>
          </a:xfrm>
          <a:prstGeom prst="rightBrace">
            <a:avLst>
              <a:gd name="adj1" fmla="val 73337"/>
              <a:gd name="adj2" fmla="val 50000"/>
            </a:avLst>
          </a:prstGeom>
          <a:noFill/>
          <a:ln w="381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705000160">
                  <a:custGeom>
                    <a:avLst/>
                    <a:gdLst>
                      <a:gd name="connsiteX0" fmla="*/ 0 w 156297"/>
                      <a:gd name="connsiteY0" fmla="*/ 0 h 951058"/>
                      <a:gd name="connsiteX1" fmla="*/ 78149 w 156297"/>
                      <a:gd name="connsiteY1" fmla="*/ 13024 h 951058"/>
                      <a:gd name="connsiteX2" fmla="*/ 78149 w 156297"/>
                      <a:gd name="connsiteY2" fmla="*/ 462505 h 951058"/>
                      <a:gd name="connsiteX3" fmla="*/ 156298 w 156297"/>
                      <a:gd name="connsiteY3" fmla="*/ 475529 h 951058"/>
                      <a:gd name="connsiteX4" fmla="*/ 78149 w 156297"/>
                      <a:gd name="connsiteY4" fmla="*/ 488553 h 951058"/>
                      <a:gd name="connsiteX5" fmla="*/ 78149 w 156297"/>
                      <a:gd name="connsiteY5" fmla="*/ 938034 h 951058"/>
                      <a:gd name="connsiteX6" fmla="*/ 0 w 156297"/>
                      <a:gd name="connsiteY6" fmla="*/ 951058 h 951058"/>
                      <a:gd name="connsiteX7" fmla="*/ 0 w 156297"/>
                      <a:gd name="connsiteY7" fmla="*/ 0 h 951058"/>
                      <a:gd name="connsiteX0" fmla="*/ 0 w 156297"/>
                      <a:gd name="connsiteY0" fmla="*/ 0 h 951058"/>
                      <a:gd name="connsiteX1" fmla="*/ 78149 w 156297"/>
                      <a:gd name="connsiteY1" fmla="*/ 13024 h 951058"/>
                      <a:gd name="connsiteX2" fmla="*/ 78149 w 156297"/>
                      <a:gd name="connsiteY2" fmla="*/ 462505 h 951058"/>
                      <a:gd name="connsiteX3" fmla="*/ 156298 w 156297"/>
                      <a:gd name="connsiteY3" fmla="*/ 475529 h 951058"/>
                      <a:gd name="connsiteX4" fmla="*/ 78149 w 156297"/>
                      <a:gd name="connsiteY4" fmla="*/ 488553 h 951058"/>
                      <a:gd name="connsiteX5" fmla="*/ 78149 w 156297"/>
                      <a:gd name="connsiteY5" fmla="*/ 938034 h 951058"/>
                      <a:gd name="connsiteX6" fmla="*/ 0 w 156297"/>
                      <a:gd name="connsiteY6" fmla="*/ 951058 h 951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6297" h="951058" stroke="0" extrusionOk="0">
                        <a:moveTo>
                          <a:pt x="0" y="0"/>
                        </a:moveTo>
                        <a:cubicBezTo>
                          <a:pt x="42704" y="58"/>
                          <a:pt x="78056" y="5874"/>
                          <a:pt x="78149" y="13024"/>
                        </a:cubicBezTo>
                        <a:cubicBezTo>
                          <a:pt x="91064" y="95624"/>
                          <a:pt x="53159" y="240042"/>
                          <a:pt x="78149" y="462505"/>
                        </a:cubicBezTo>
                        <a:cubicBezTo>
                          <a:pt x="71566" y="469399"/>
                          <a:pt x="118417" y="473760"/>
                          <a:pt x="156298" y="475529"/>
                        </a:cubicBezTo>
                        <a:cubicBezTo>
                          <a:pt x="112971" y="474985"/>
                          <a:pt x="78882" y="482043"/>
                          <a:pt x="78149" y="488553"/>
                        </a:cubicBezTo>
                        <a:cubicBezTo>
                          <a:pt x="66960" y="567847"/>
                          <a:pt x="50219" y="726354"/>
                          <a:pt x="78149" y="938034"/>
                        </a:cubicBezTo>
                        <a:cubicBezTo>
                          <a:pt x="77892" y="942485"/>
                          <a:pt x="42834" y="953516"/>
                          <a:pt x="0" y="951058"/>
                        </a:cubicBezTo>
                        <a:cubicBezTo>
                          <a:pt x="19122" y="703054"/>
                          <a:pt x="-56018" y="450428"/>
                          <a:pt x="0" y="0"/>
                        </a:cubicBezTo>
                        <a:close/>
                      </a:path>
                      <a:path w="156297" h="951058" fill="none" extrusionOk="0">
                        <a:moveTo>
                          <a:pt x="0" y="0"/>
                        </a:moveTo>
                        <a:cubicBezTo>
                          <a:pt x="42823" y="-485"/>
                          <a:pt x="78019" y="5844"/>
                          <a:pt x="78149" y="13024"/>
                        </a:cubicBezTo>
                        <a:cubicBezTo>
                          <a:pt x="57128" y="109925"/>
                          <a:pt x="112738" y="333439"/>
                          <a:pt x="78149" y="462505"/>
                        </a:cubicBezTo>
                        <a:cubicBezTo>
                          <a:pt x="75188" y="464743"/>
                          <a:pt x="115855" y="474827"/>
                          <a:pt x="156298" y="475529"/>
                        </a:cubicBezTo>
                        <a:cubicBezTo>
                          <a:pt x="113584" y="475603"/>
                          <a:pt x="78018" y="482295"/>
                          <a:pt x="78149" y="488553"/>
                        </a:cubicBezTo>
                        <a:cubicBezTo>
                          <a:pt x="40818" y="633743"/>
                          <a:pt x="64604" y="761497"/>
                          <a:pt x="78149" y="938034"/>
                        </a:cubicBezTo>
                        <a:cubicBezTo>
                          <a:pt x="78040" y="943839"/>
                          <a:pt x="41939" y="957535"/>
                          <a:pt x="0" y="95105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Ngoặc móc Phải 34">
            <a:extLst>
              <a:ext uri="{FF2B5EF4-FFF2-40B4-BE49-F238E27FC236}">
                <a16:creationId xmlns:a16="http://schemas.microsoft.com/office/drawing/2014/main" id="{E75B3969-8842-A4D2-CF6D-944BAACB893E}"/>
              </a:ext>
            </a:extLst>
          </p:cNvPr>
          <p:cNvSpPr/>
          <p:nvPr/>
        </p:nvSpPr>
        <p:spPr>
          <a:xfrm>
            <a:off x="7186060" y="4916342"/>
            <a:ext cx="116008" cy="3008458"/>
          </a:xfrm>
          <a:prstGeom prst="rightBrace">
            <a:avLst>
              <a:gd name="adj1" fmla="val 73337"/>
              <a:gd name="adj2" fmla="val 50000"/>
            </a:avLst>
          </a:prstGeom>
          <a:noFill/>
          <a:ln w="381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705000160">
                  <a:custGeom>
                    <a:avLst/>
                    <a:gdLst>
                      <a:gd name="connsiteX0" fmla="*/ 0 w 156297"/>
                      <a:gd name="connsiteY0" fmla="*/ 0 h 951058"/>
                      <a:gd name="connsiteX1" fmla="*/ 78149 w 156297"/>
                      <a:gd name="connsiteY1" fmla="*/ 13024 h 951058"/>
                      <a:gd name="connsiteX2" fmla="*/ 78149 w 156297"/>
                      <a:gd name="connsiteY2" fmla="*/ 462505 h 951058"/>
                      <a:gd name="connsiteX3" fmla="*/ 156298 w 156297"/>
                      <a:gd name="connsiteY3" fmla="*/ 475529 h 951058"/>
                      <a:gd name="connsiteX4" fmla="*/ 78149 w 156297"/>
                      <a:gd name="connsiteY4" fmla="*/ 488553 h 951058"/>
                      <a:gd name="connsiteX5" fmla="*/ 78149 w 156297"/>
                      <a:gd name="connsiteY5" fmla="*/ 938034 h 951058"/>
                      <a:gd name="connsiteX6" fmla="*/ 0 w 156297"/>
                      <a:gd name="connsiteY6" fmla="*/ 951058 h 951058"/>
                      <a:gd name="connsiteX7" fmla="*/ 0 w 156297"/>
                      <a:gd name="connsiteY7" fmla="*/ 0 h 951058"/>
                      <a:gd name="connsiteX0" fmla="*/ 0 w 156297"/>
                      <a:gd name="connsiteY0" fmla="*/ 0 h 951058"/>
                      <a:gd name="connsiteX1" fmla="*/ 78149 w 156297"/>
                      <a:gd name="connsiteY1" fmla="*/ 13024 h 951058"/>
                      <a:gd name="connsiteX2" fmla="*/ 78149 w 156297"/>
                      <a:gd name="connsiteY2" fmla="*/ 462505 h 951058"/>
                      <a:gd name="connsiteX3" fmla="*/ 156298 w 156297"/>
                      <a:gd name="connsiteY3" fmla="*/ 475529 h 951058"/>
                      <a:gd name="connsiteX4" fmla="*/ 78149 w 156297"/>
                      <a:gd name="connsiteY4" fmla="*/ 488553 h 951058"/>
                      <a:gd name="connsiteX5" fmla="*/ 78149 w 156297"/>
                      <a:gd name="connsiteY5" fmla="*/ 938034 h 951058"/>
                      <a:gd name="connsiteX6" fmla="*/ 0 w 156297"/>
                      <a:gd name="connsiteY6" fmla="*/ 951058 h 951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6297" h="951058" stroke="0" extrusionOk="0">
                        <a:moveTo>
                          <a:pt x="0" y="0"/>
                        </a:moveTo>
                        <a:cubicBezTo>
                          <a:pt x="42704" y="58"/>
                          <a:pt x="78056" y="5874"/>
                          <a:pt x="78149" y="13024"/>
                        </a:cubicBezTo>
                        <a:cubicBezTo>
                          <a:pt x="91064" y="95624"/>
                          <a:pt x="53159" y="240042"/>
                          <a:pt x="78149" y="462505"/>
                        </a:cubicBezTo>
                        <a:cubicBezTo>
                          <a:pt x="71566" y="469399"/>
                          <a:pt x="118417" y="473760"/>
                          <a:pt x="156298" y="475529"/>
                        </a:cubicBezTo>
                        <a:cubicBezTo>
                          <a:pt x="112971" y="474985"/>
                          <a:pt x="78882" y="482043"/>
                          <a:pt x="78149" y="488553"/>
                        </a:cubicBezTo>
                        <a:cubicBezTo>
                          <a:pt x="66960" y="567847"/>
                          <a:pt x="50219" y="726354"/>
                          <a:pt x="78149" y="938034"/>
                        </a:cubicBezTo>
                        <a:cubicBezTo>
                          <a:pt x="77892" y="942485"/>
                          <a:pt x="42834" y="953516"/>
                          <a:pt x="0" y="951058"/>
                        </a:cubicBezTo>
                        <a:cubicBezTo>
                          <a:pt x="19122" y="703054"/>
                          <a:pt x="-56018" y="450428"/>
                          <a:pt x="0" y="0"/>
                        </a:cubicBezTo>
                        <a:close/>
                      </a:path>
                      <a:path w="156297" h="951058" fill="none" extrusionOk="0">
                        <a:moveTo>
                          <a:pt x="0" y="0"/>
                        </a:moveTo>
                        <a:cubicBezTo>
                          <a:pt x="42823" y="-485"/>
                          <a:pt x="78019" y="5844"/>
                          <a:pt x="78149" y="13024"/>
                        </a:cubicBezTo>
                        <a:cubicBezTo>
                          <a:pt x="57128" y="109925"/>
                          <a:pt x="112738" y="333439"/>
                          <a:pt x="78149" y="462505"/>
                        </a:cubicBezTo>
                        <a:cubicBezTo>
                          <a:pt x="75188" y="464743"/>
                          <a:pt x="115855" y="474827"/>
                          <a:pt x="156298" y="475529"/>
                        </a:cubicBezTo>
                        <a:cubicBezTo>
                          <a:pt x="113584" y="475603"/>
                          <a:pt x="78018" y="482295"/>
                          <a:pt x="78149" y="488553"/>
                        </a:cubicBezTo>
                        <a:cubicBezTo>
                          <a:pt x="40818" y="633743"/>
                          <a:pt x="64604" y="761497"/>
                          <a:pt x="78149" y="938034"/>
                        </a:cubicBezTo>
                        <a:cubicBezTo>
                          <a:pt x="78040" y="943839"/>
                          <a:pt x="41939" y="957535"/>
                          <a:pt x="0" y="95105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3A53A4-6DE9-C119-A401-C8B8C59B37C2}"/>
              </a:ext>
            </a:extLst>
          </p:cNvPr>
          <p:cNvSpPr/>
          <p:nvPr/>
        </p:nvSpPr>
        <p:spPr>
          <a:xfrm>
            <a:off x="9749626" y="1461998"/>
            <a:ext cx="5034885" cy="671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4 = 28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7135A1-6EC0-4FD8-5E42-058796B7A108}"/>
              </a:ext>
            </a:extLst>
          </p:cNvPr>
          <p:cNvSpPr/>
          <p:nvPr/>
        </p:nvSpPr>
        <p:spPr>
          <a:xfrm>
            <a:off x="9749626" y="2158132"/>
            <a:ext cx="5705924" cy="671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5 = </a:t>
            </a:r>
            <a:r>
              <a:rPr lang="en-US" sz="4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7F558E-BEC9-C91F-D4A3-2EDB6343DE30}"/>
              </a:ext>
            </a:extLst>
          </p:cNvPr>
          <p:cNvSpPr/>
          <p:nvPr/>
        </p:nvSpPr>
        <p:spPr>
          <a:xfrm>
            <a:off x="9749626" y="2854266"/>
            <a:ext cx="6121981" cy="671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6 = </a:t>
            </a:r>
            <a:r>
              <a:rPr lang="en-US" sz="4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38FE873-A9EA-61F9-F183-204F394BE0A4}"/>
              </a:ext>
            </a:extLst>
          </p:cNvPr>
          <p:cNvSpPr/>
          <p:nvPr/>
        </p:nvSpPr>
        <p:spPr>
          <a:xfrm>
            <a:off x="9749626" y="3550400"/>
            <a:ext cx="6895666" cy="671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7 = </a:t>
            </a:r>
            <a:r>
              <a:rPr lang="en-US" sz="4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49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5FAE23B-5D07-EDF0-37AA-39644977C582}"/>
              </a:ext>
            </a:extLst>
          </p:cNvPr>
          <p:cNvSpPr/>
          <p:nvPr/>
        </p:nvSpPr>
        <p:spPr>
          <a:xfrm>
            <a:off x="9749626" y="4246534"/>
            <a:ext cx="7572640" cy="671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8 = </a:t>
            </a:r>
            <a:r>
              <a:rPr lang="en-US" sz="4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DF5667-A8D7-089E-6A7A-CB746421F759}"/>
              </a:ext>
            </a:extLst>
          </p:cNvPr>
          <p:cNvSpPr/>
          <p:nvPr/>
        </p:nvSpPr>
        <p:spPr>
          <a:xfrm>
            <a:off x="9749626" y="4942668"/>
            <a:ext cx="8054237" cy="671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9 = </a:t>
            </a:r>
            <a:r>
              <a:rPr lang="en-US" sz="4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C64E5B-A384-A730-BD89-FEA1E29F2F92}"/>
              </a:ext>
            </a:extLst>
          </p:cNvPr>
          <p:cNvSpPr/>
          <p:nvPr/>
        </p:nvSpPr>
        <p:spPr>
          <a:xfrm>
            <a:off x="9749626" y="5638800"/>
            <a:ext cx="8429810" cy="671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10 = </a:t>
            </a:r>
            <a:r>
              <a:rPr lang="en-US" sz="4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70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4FC9EE9-CE34-7447-A653-BFBFDE8EA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213713" y="3473880"/>
            <a:ext cx="3659298" cy="686944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0F16C13-9A18-63C6-EDEA-944452EFB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16912" y="3473880"/>
            <a:ext cx="3659298" cy="68694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0D67D99-15B8-83DA-B533-7206D6C08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820111" y="3473880"/>
            <a:ext cx="3659298" cy="68694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9D9F400-B374-638C-0E9A-0B39E13F8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23310" y="3473880"/>
            <a:ext cx="3659298" cy="68694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191EBE79-9F7B-1DCA-C379-AF7E71114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26509" y="3473881"/>
            <a:ext cx="3659298" cy="686944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C227120-9628-E8EA-3B78-7C60EA7CB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9708" y="3473881"/>
            <a:ext cx="3659298" cy="68694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B2A0AA6-31C2-C51D-8187-4770D834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32907" y="3473881"/>
            <a:ext cx="3659298" cy="68694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102C2B8C-9EB2-A3F1-7C7D-4F738D0F5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36106" y="3473880"/>
            <a:ext cx="3659298" cy="68694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9E443711-EABC-9B2F-0C91-A447E5A79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39305" y="3473880"/>
            <a:ext cx="3659298" cy="686944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2DE58433-B49E-D1BB-49D7-DFAAA94DB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7496" y="3473880"/>
            <a:ext cx="3659298" cy="686944"/>
          </a:xfrm>
          <a:prstGeom prst="rect">
            <a:avLst/>
          </a:prstGeom>
        </p:spPr>
      </p:pic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4DFCB409-88E3-719D-FEA8-DE0F44856BAB}"/>
              </a:ext>
            </a:extLst>
          </p:cNvPr>
          <p:cNvSpPr/>
          <p:nvPr/>
        </p:nvSpPr>
        <p:spPr>
          <a:xfrm>
            <a:off x="11491119" y="2158132"/>
            <a:ext cx="762000" cy="671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id="{01F8FA13-1D4A-F26A-5074-9D764F0FC042}"/>
              </a:ext>
            </a:extLst>
          </p:cNvPr>
          <p:cNvSpPr/>
          <p:nvPr/>
        </p:nvSpPr>
        <p:spPr>
          <a:xfrm>
            <a:off x="11468216" y="2866531"/>
            <a:ext cx="762000" cy="671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66F2C63B-05FE-F5E2-2268-E3BCB35F4D98}"/>
              </a:ext>
            </a:extLst>
          </p:cNvPr>
          <p:cNvSpPr/>
          <p:nvPr/>
        </p:nvSpPr>
        <p:spPr>
          <a:xfrm>
            <a:off x="11445313" y="3574930"/>
            <a:ext cx="762000" cy="671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id="{69976C40-AB33-0AB0-D76B-F27EA8B99C9A}"/>
              </a:ext>
            </a:extLst>
          </p:cNvPr>
          <p:cNvSpPr/>
          <p:nvPr/>
        </p:nvSpPr>
        <p:spPr>
          <a:xfrm>
            <a:off x="11422410" y="4283329"/>
            <a:ext cx="762000" cy="671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772D5999-4BB1-63F5-9A83-3D47E7E24B11}"/>
              </a:ext>
            </a:extLst>
          </p:cNvPr>
          <p:cNvSpPr/>
          <p:nvPr/>
        </p:nvSpPr>
        <p:spPr>
          <a:xfrm>
            <a:off x="11399507" y="4975399"/>
            <a:ext cx="762000" cy="671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417741F7-7CB4-0AFC-5120-8E884F2DF2E6}"/>
              </a:ext>
            </a:extLst>
          </p:cNvPr>
          <p:cNvSpPr/>
          <p:nvPr/>
        </p:nvSpPr>
        <p:spPr>
          <a:xfrm>
            <a:off x="11840588" y="5602005"/>
            <a:ext cx="762000" cy="671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778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31" grpId="0"/>
      <p:bldP spid="32" grpId="0"/>
      <p:bldP spid="35" grpId="0"/>
      <p:bldP spid="36" grpId="0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8164FB9A-411D-C1B0-7BDC-EC7855B9322F}"/>
              </a:ext>
            </a:extLst>
          </p:cNvPr>
          <p:cNvSpPr/>
          <p:nvPr/>
        </p:nvSpPr>
        <p:spPr>
          <a:xfrm>
            <a:off x="899319" y="1066800"/>
            <a:ext cx="9982200" cy="5867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BẢNG NHÂN 7</a:t>
            </a:r>
          </a:p>
          <a:p>
            <a:r>
              <a:rPr lang="en-US" sz="5400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1 = 7			7 x 6 = 72 </a:t>
            </a:r>
          </a:p>
          <a:p>
            <a:r>
              <a:rPr lang="en-US" sz="5400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2 = 14		7 x 7 = 49</a:t>
            </a:r>
          </a:p>
          <a:p>
            <a:r>
              <a:rPr lang="en-US" sz="5400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3 = 21		7 x 8 = 56</a:t>
            </a:r>
          </a:p>
          <a:p>
            <a:r>
              <a:rPr lang="en-US" sz="5400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4 = 28		7 x 9 = 63</a:t>
            </a:r>
          </a:p>
          <a:p>
            <a:r>
              <a:rPr lang="en-US" sz="5400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5 = 35		7 x 10 = 70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CDF8984E-92D2-C778-7E89-C4021553B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66" b="95707" l="6744" r="91781">
                        <a14:foregroundMark x1="6849" y1="18341" x2="8957" y2="21951"/>
                        <a14:foregroundMark x1="48261" y1="33366" x2="46259" y2="36390"/>
                        <a14:foregroundMark x1="40358" y1="44683" x2="40148" y2="46146"/>
                        <a14:foregroundMark x1="91781" y1="44098" x2="91781" y2="44098"/>
                        <a14:foregroundMark x1="49842" y1="9366" x2="49842" y2="9366"/>
                        <a14:foregroundMark x1="32455" y1="92098" x2="34247" y2="91220"/>
                        <a14:foregroundMark x1="24763" y1="93073" x2="32666" y2="94732"/>
                        <a14:foregroundMark x1="36459" y1="94927" x2="50053" y2="93268"/>
                        <a14:foregroundMark x1="50685" y1="95707" x2="58799" y2="94146"/>
                        <a14:foregroundMark x1="62803" y1="93073" x2="57745" y2="93854"/>
                        <a14:foregroundMark x1="63857" y1="92878" x2="62592" y2="92098"/>
                        <a14:foregroundMark x1="64489" y1="92488" x2="61855" y2="91415"/>
                        <a14:foregroundMark x1="26133" y1="92098" x2="24131" y2="92293"/>
                        <a14:backgroundMark x1="42150" y1="87024" x2="42150" y2="87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4319" y="3352529"/>
            <a:ext cx="4374353" cy="4724671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79C137C5-8ED2-2FBB-150D-AF22DE742E4F}"/>
              </a:ext>
            </a:extLst>
          </p:cNvPr>
          <p:cNvGrpSpPr/>
          <p:nvPr/>
        </p:nvGrpSpPr>
        <p:grpSpPr>
          <a:xfrm>
            <a:off x="10881519" y="1541832"/>
            <a:ext cx="4648200" cy="1963365"/>
            <a:chOff x="10410647" y="1268941"/>
            <a:chExt cx="5410200" cy="2198970"/>
          </a:xfrm>
        </p:grpSpPr>
        <p:sp>
          <p:nvSpPr>
            <p:cNvPr id="12" name="Bong bóng Lời nói: Hình bầu dục 11">
              <a:extLst>
                <a:ext uri="{FF2B5EF4-FFF2-40B4-BE49-F238E27FC236}">
                  <a16:creationId xmlns:a16="http://schemas.microsoft.com/office/drawing/2014/main" id="{C1449694-81F0-A2E2-8510-5A37B72FACB2}"/>
                </a:ext>
              </a:extLst>
            </p:cNvPr>
            <p:cNvSpPr/>
            <p:nvPr/>
          </p:nvSpPr>
          <p:spPr>
            <a:xfrm>
              <a:off x="10410647" y="1334311"/>
              <a:ext cx="5410200" cy="2133600"/>
            </a:xfrm>
            <a:prstGeom prst="wedgeEllipseCallou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6EFA6058-F0F9-8F03-3BFC-182E183A08F4}"/>
                </a:ext>
              </a:extLst>
            </p:cNvPr>
            <p:cNvSpPr txBox="1"/>
            <p:nvPr/>
          </p:nvSpPr>
          <p:spPr>
            <a:xfrm>
              <a:off x="10469828" y="1268941"/>
              <a:ext cx="5173635" cy="1835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Đây là 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bảng nhân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30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BF611E0-6540-D236-4D51-574150F72B1B}"/>
              </a:ext>
            </a:extLst>
          </p:cNvPr>
          <p:cNvSpPr/>
          <p:nvPr/>
        </p:nvSpPr>
        <p:spPr>
          <a:xfrm>
            <a:off x="1966119" y="228600"/>
            <a:ext cx="12801600" cy="7543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BẢNG NHÂN 7</a:t>
            </a:r>
          </a:p>
          <a:p>
            <a:pPr>
              <a:lnSpc>
                <a:spcPct val="150000"/>
              </a:lnSpc>
            </a:pPr>
            <a:r>
              <a:rPr lang="en-US" sz="5400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7 x 1 = 7			7 x 6 = 72 </a:t>
            </a:r>
          </a:p>
          <a:p>
            <a:pPr>
              <a:lnSpc>
                <a:spcPct val="150000"/>
              </a:lnSpc>
            </a:pPr>
            <a:r>
              <a:rPr lang="en-US" sz="5400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7 x 2 = 14		7 x 7 = 49</a:t>
            </a:r>
          </a:p>
          <a:p>
            <a:pPr>
              <a:lnSpc>
                <a:spcPct val="150000"/>
              </a:lnSpc>
            </a:pPr>
            <a:r>
              <a:rPr lang="en-US" sz="5400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7 x 3 = 21		7 x 8 = 56</a:t>
            </a:r>
          </a:p>
          <a:p>
            <a:pPr>
              <a:lnSpc>
                <a:spcPct val="150000"/>
              </a:lnSpc>
            </a:pPr>
            <a:r>
              <a:rPr lang="en-US" sz="5400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7 x 4 = 28		7 x 9 = 63</a:t>
            </a:r>
          </a:p>
          <a:p>
            <a:pPr>
              <a:lnSpc>
                <a:spcPct val="150000"/>
              </a:lnSpc>
            </a:pPr>
            <a:r>
              <a:rPr lang="en-US" sz="5400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7 x 5 = 35		7 x 10 = 70</a:t>
            </a:r>
          </a:p>
        </p:txBody>
      </p:sp>
      <p:sp>
        <p:nvSpPr>
          <p:cNvPr id="3" name="Nổ: 14 Điểm 2">
            <a:extLst>
              <a:ext uri="{FF2B5EF4-FFF2-40B4-BE49-F238E27FC236}">
                <a16:creationId xmlns:a16="http://schemas.microsoft.com/office/drawing/2014/main" id="{C16F6203-4909-036C-BEC4-26CF064E0658}"/>
              </a:ext>
            </a:extLst>
          </p:cNvPr>
          <p:cNvSpPr/>
          <p:nvPr/>
        </p:nvSpPr>
        <p:spPr>
          <a:xfrm rot="17766432">
            <a:off x="5832959" y="1692951"/>
            <a:ext cx="1143000" cy="1073443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ổ: 14 Điểm 3">
            <a:extLst>
              <a:ext uri="{FF2B5EF4-FFF2-40B4-BE49-F238E27FC236}">
                <a16:creationId xmlns:a16="http://schemas.microsoft.com/office/drawing/2014/main" id="{41711E28-2186-90F8-D7D6-A16F36BE9FDE}"/>
              </a:ext>
            </a:extLst>
          </p:cNvPr>
          <p:cNvSpPr/>
          <p:nvPr/>
        </p:nvSpPr>
        <p:spPr>
          <a:xfrm rot="17766432">
            <a:off x="4642670" y="2949510"/>
            <a:ext cx="1143000" cy="1073443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ổ: 14 Điểm 4">
            <a:extLst>
              <a:ext uri="{FF2B5EF4-FFF2-40B4-BE49-F238E27FC236}">
                <a16:creationId xmlns:a16="http://schemas.microsoft.com/office/drawing/2014/main" id="{4AC5F043-0793-BD82-AB82-BED16E271887}"/>
              </a:ext>
            </a:extLst>
          </p:cNvPr>
          <p:cNvSpPr/>
          <p:nvPr/>
        </p:nvSpPr>
        <p:spPr>
          <a:xfrm rot="17766432">
            <a:off x="4642670" y="4346124"/>
            <a:ext cx="1143000" cy="1073443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ổ: 14 Điểm 5">
            <a:extLst>
              <a:ext uri="{FF2B5EF4-FFF2-40B4-BE49-F238E27FC236}">
                <a16:creationId xmlns:a16="http://schemas.microsoft.com/office/drawing/2014/main" id="{CEFBA79D-3B3C-F9DE-7334-C8FADDF3A2FC}"/>
              </a:ext>
            </a:extLst>
          </p:cNvPr>
          <p:cNvSpPr/>
          <p:nvPr/>
        </p:nvSpPr>
        <p:spPr>
          <a:xfrm rot="3374397">
            <a:off x="5938136" y="5391537"/>
            <a:ext cx="1368141" cy="1373752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ổ: 14 Điểm 6">
            <a:extLst>
              <a:ext uri="{FF2B5EF4-FFF2-40B4-BE49-F238E27FC236}">
                <a16:creationId xmlns:a16="http://schemas.microsoft.com/office/drawing/2014/main" id="{41C7A35B-90A6-4804-270D-586B786A1FA8}"/>
              </a:ext>
            </a:extLst>
          </p:cNvPr>
          <p:cNvSpPr/>
          <p:nvPr/>
        </p:nvSpPr>
        <p:spPr>
          <a:xfrm rot="3374397">
            <a:off x="5938137" y="6506879"/>
            <a:ext cx="1368141" cy="1373752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ổ: 14 Điểm 8">
            <a:extLst>
              <a:ext uri="{FF2B5EF4-FFF2-40B4-BE49-F238E27FC236}">
                <a16:creationId xmlns:a16="http://schemas.microsoft.com/office/drawing/2014/main" id="{8C54F560-EF90-3B00-1501-D82E15397812}"/>
              </a:ext>
            </a:extLst>
          </p:cNvPr>
          <p:cNvSpPr/>
          <p:nvPr/>
        </p:nvSpPr>
        <p:spPr>
          <a:xfrm rot="17766432">
            <a:off x="10438119" y="1895450"/>
            <a:ext cx="1143000" cy="1073443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ổ: 14 Điểm 9">
            <a:extLst>
              <a:ext uri="{FF2B5EF4-FFF2-40B4-BE49-F238E27FC236}">
                <a16:creationId xmlns:a16="http://schemas.microsoft.com/office/drawing/2014/main" id="{E315DA53-A6BB-B17C-CF32-4379E10ECBBF}"/>
              </a:ext>
            </a:extLst>
          </p:cNvPr>
          <p:cNvSpPr/>
          <p:nvPr/>
        </p:nvSpPr>
        <p:spPr>
          <a:xfrm rot="17766432">
            <a:off x="9247830" y="2897112"/>
            <a:ext cx="1143000" cy="1073443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ổ: 14 Điểm 10">
            <a:extLst>
              <a:ext uri="{FF2B5EF4-FFF2-40B4-BE49-F238E27FC236}">
                <a16:creationId xmlns:a16="http://schemas.microsoft.com/office/drawing/2014/main" id="{2B8FCCA0-3C86-71F1-5431-8C42BED7383F}"/>
              </a:ext>
            </a:extLst>
          </p:cNvPr>
          <p:cNvSpPr/>
          <p:nvPr/>
        </p:nvSpPr>
        <p:spPr>
          <a:xfrm rot="17766432">
            <a:off x="11669751" y="4042148"/>
            <a:ext cx="1372516" cy="1352498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ổ: 14 Điểm 11">
            <a:extLst>
              <a:ext uri="{FF2B5EF4-FFF2-40B4-BE49-F238E27FC236}">
                <a16:creationId xmlns:a16="http://schemas.microsoft.com/office/drawing/2014/main" id="{7D8A9513-70B5-AC2B-E484-764543D36CC8}"/>
              </a:ext>
            </a:extLst>
          </p:cNvPr>
          <p:cNvSpPr/>
          <p:nvPr/>
        </p:nvSpPr>
        <p:spPr>
          <a:xfrm rot="3374397">
            <a:off x="12181251" y="6533170"/>
            <a:ext cx="1368141" cy="1373752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Nổ: 14 Điểm 12">
            <a:extLst>
              <a:ext uri="{FF2B5EF4-FFF2-40B4-BE49-F238E27FC236}">
                <a16:creationId xmlns:a16="http://schemas.microsoft.com/office/drawing/2014/main" id="{C67F67FD-EC40-ACB5-3DE9-621F025ADEC3}"/>
              </a:ext>
            </a:extLst>
          </p:cNvPr>
          <p:cNvSpPr/>
          <p:nvPr/>
        </p:nvSpPr>
        <p:spPr>
          <a:xfrm rot="3374397">
            <a:off x="8951548" y="5370564"/>
            <a:ext cx="1368141" cy="1373752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3F9986B-E678-7A10-5BDC-4C519E8F9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19" y="2133600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1752600"/>
            <a:ext cx="3393965" cy="681454"/>
            <a:chOff x="1470819" y="1943100"/>
            <a:chExt cx="339396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274626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Tính nhẩm.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8DFCFEE-BFB9-782E-99C6-F88E0E9E2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122" y="2971800"/>
            <a:ext cx="10382388" cy="36944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5C8422-3E05-5D81-A15E-47ED50E4F661}"/>
              </a:ext>
            </a:extLst>
          </p:cNvPr>
          <p:cNvSpPr txBox="1"/>
          <p:nvPr/>
        </p:nvSpPr>
        <p:spPr>
          <a:xfrm>
            <a:off x="8651418" y="312101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178530A-3831-1860-D095-10E340D4DC89}"/>
              </a:ext>
            </a:extLst>
          </p:cNvPr>
          <p:cNvSpPr txBox="1"/>
          <p:nvPr/>
        </p:nvSpPr>
        <p:spPr>
          <a:xfrm>
            <a:off x="8671719" y="3898456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49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CDD755A-1C25-941A-3289-6AA6D519401F}"/>
              </a:ext>
            </a:extLst>
          </p:cNvPr>
          <p:cNvSpPr txBox="1"/>
          <p:nvPr/>
        </p:nvSpPr>
        <p:spPr>
          <a:xfrm>
            <a:off x="8641201" y="4763869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A84A4A3-77E3-BDFC-7F9B-19A0DDCFAB7B}"/>
              </a:ext>
            </a:extLst>
          </p:cNvPr>
          <p:cNvSpPr txBox="1"/>
          <p:nvPr/>
        </p:nvSpPr>
        <p:spPr>
          <a:xfrm>
            <a:off x="8651418" y="5598879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30EBF10-D813-2F93-A3DA-AA2A6E229E73}"/>
              </a:ext>
            </a:extLst>
          </p:cNvPr>
          <p:cNvSpPr txBox="1"/>
          <p:nvPr/>
        </p:nvSpPr>
        <p:spPr>
          <a:xfrm>
            <a:off x="12305410" y="3176325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B398833-9FEB-C343-269B-31A0DEDDF29D}"/>
              </a:ext>
            </a:extLst>
          </p:cNvPr>
          <p:cNvSpPr txBox="1"/>
          <p:nvPr/>
        </p:nvSpPr>
        <p:spPr>
          <a:xfrm>
            <a:off x="12305410" y="3925669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4C8ECA7-C063-4B05-AEB7-3B026C21D965}"/>
              </a:ext>
            </a:extLst>
          </p:cNvPr>
          <p:cNvSpPr txBox="1"/>
          <p:nvPr/>
        </p:nvSpPr>
        <p:spPr>
          <a:xfrm>
            <a:off x="12295193" y="4780519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B158688-8199-64ED-E383-7395A2B045E7}"/>
              </a:ext>
            </a:extLst>
          </p:cNvPr>
          <p:cNvSpPr txBox="1"/>
          <p:nvPr/>
        </p:nvSpPr>
        <p:spPr>
          <a:xfrm>
            <a:off x="12305410" y="5605207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28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011EC43-4A44-B70B-86A6-5D0BB0062518}"/>
              </a:ext>
            </a:extLst>
          </p:cNvPr>
          <p:cNvSpPr txBox="1"/>
          <p:nvPr/>
        </p:nvSpPr>
        <p:spPr>
          <a:xfrm>
            <a:off x="5030264" y="312101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D6DE052-A285-C54D-3B01-B6609C8A578D}"/>
              </a:ext>
            </a:extLst>
          </p:cNvPr>
          <p:cNvSpPr txBox="1"/>
          <p:nvPr/>
        </p:nvSpPr>
        <p:spPr>
          <a:xfrm>
            <a:off x="5030264" y="3849469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E2B2E4A-DEBF-2D48-F006-52AEA47BB995}"/>
              </a:ext>
            </a:extLst>
          </p:cNvPr>
          <p:cNvSpPr txBox="1"/>
          <p:nvPr/>
        </p:nvSpPr>
        <p:spPr>
          <a:xfrm>
            <a:off x="5020047" y="4916269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43A8E9A-5B5C-67F8-97AC-207CF46B8476}"/>
              </a:ext>
            </a:extLst>
          </p:cNvPr>
          <p:cNvSpPr txBox="1"/>
          <p:nvPr/>
        </p:nvSpPr>
        <p:spPr>
          <a:xfrm>
            <a:off x="5030264" y="5672665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86C5D2C-84FB-6B53-38D7-189310F10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9" y="2895600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2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D63ADCF-CF32-0C3D-1488-73C6F4EAC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1981200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19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08CFB4E-A7F5-C868-091F-A9874339B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19" y="-1425399"/>
            <a:ext cx="10406213" cy="14573630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19" y="1371600"/>
            <a:ext cx="12056310" cy="39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55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416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60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B0C8D3-2DE6-4A70-8243-5FEF4DAAA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93" t="5325" r="3456" b="9927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10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3B0ECE0D-0999-4006-9459-0F9CEFE66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37"/>
          <a:stretch/>
        </p:blipFill>
        <p:spPr bwMode="auto">
          <a:xfrm>
            <a:off x="3492804" y="6373708"/>
            <a:ext cx="1502689" cy="16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8198442F-3334-4309-B9B1-6CFE103D8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r="62503"/>
          <a:stretch/>
        </p:blipFill>
        <p:spPr bwMode="auto">
          <a:xfrm>
            <a:off x="4898239" y="6361869"/>
            <a:ext cx="1502689" cy="16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7534FE0A-4796-4F74-8EC2-FA1BC428E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1" t="5710" r="44176" b="-5710"/>
          <a:stretch/>
        </p:blipFill>
        <p:spPr bwMode="auto">
          <a:xfrm>
            <a:off x="6303673" y="6467824"/>
            <a:ext cx="1502689" cy="16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27221332-5D0A-47D4-9126-1C381C3C4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4" t="-19704" r="1061" b="19704"/>
          <a:stretch/>
        </p:blipFill>
        <p:spPr bwMode="auto">
          <a:xfrm>
            <a:off x="8983204" y="6092197"/>
            <a:ext cx="2059099" cy="16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E876B844-0F01-4749-925A-7030FBB36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3" t="-4563" r="23164" b="4563"/>
          <a:stretch/>
        </p:blipFill>
        <p:spPr bwMode="auto">
          <a:xfrm>
            <a:off x="7806363" y="6314518"/>
            <a:ext cx="1502689" cy="16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85F8AE-BD51-49F2-885F-5D2ADF30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539" y="5104194"/>
            <a:ext cx="2582024" cy="242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AB9EF5-5956-405C-A77C-CEBF28B28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300" y="3738879"/>
            <a:ext cx="3924600" cy="3182108"/>
          </a:xfrm>
          <a:prstGeom prst="rect">
            <a:avLst/>
          </a:prstGeom>
        </p:spPr>
      </p:pic>
      <p:pic>
        <p:nvPicPr>
          <p:cNvPr id="1032" name="Picture 8" descr="Banana Tree Cartoon Png | Full Size PNG Download | SeekPNG">
            <a:extLst>
              <a:ext uri="{FF2B5EF4-FFF2-40B4-BE49-F238E27FC236}">
                <a16:creationId xmlns:a16="http://schemas.microsoft.com/office/drawing/2014/main" id="{1767B53A-858A-4C75-8337-B69951D9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06" y="1417334"/>
            <a:ext cx="4261104" cy="49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8BFB77-EE87-4AC7-9C10-25A2174ACD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38" y="-1203954"/>
            <a:ext cx="10829245" cy="72194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C81A5E-8187-4B1A-9894-34F678D38423}"/>
              </a:ext>
            </a:extLst>
          </p:cNvPr>
          <p:cNvSpPr txBox="1"/>
          <p:nvPr/>
        </p:nvSpPr>
        <p:spPr>
          <a:xfrm>
            <a:off x="3535968" y="2469083"/>
            <a:ext cx="8084835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33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KHỈ CON QUA CẦU</a:t>
            </a:r>
          </a:p>
        </p:txBody>
      </p:sp>
    </p:spTree>
    <p:extLst>
      <p:ext uri="{BB962C8B-B14F-4D97-AF65-F5344CB8AC3E}">
        <p14:creationId xmlns:p14="http://schemas.microsoft.com/office/powerpoint/2010/main" val="3992347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B0C8D3-2DE6-4A70-8243-5FEF4DAAAE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3" t="5325" r="3456" b="9927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10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3B0ECE0D-0999-4006-9459-0F9CEFE66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37"/>
          <a:stretch/>
        </p:blipFill>
        <p:spPr bwMode="auto">
          <a:xfrm>
            <a:off x="3492804" y="6373708"/>
            <a:ext cx="1502689" cy="16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8198442F-3334-4309-B9B1-6CFE103D8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r="62503"/>
          <a:stretch/>
        </p:blipFill>
        <p:spPr bwMode="auto">
          <a:xfrm>
            <a:off x="4898239" y="6361869"/>
            <a:ext cx="1502689" cy="16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7534FE0A-4796-4F74-8EC2-FA1BC428E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1" t="5710" r="44176" b="-5710"/>
          <a:stretch/>
        </p:blipFill>
        <p:spPr bwMode="auto">
          <a:xfrm>
            <a:off x="6303673" y="6467824"/>
            <a:ext cx="1502689" cy="16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27221332-5D0A-47D4-9126-1C381C3C4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4" t="-19704" r="1061" b="19704"/>
          <a:stretch/>
        </p:blipFill>
        <p:spPr bwMode="auto">
          <a:xfrm>
            <a:off x="8983204" y="6092197"/>
            <a:ext cx="2059099" cy="16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E876B844-0F01-4749-925A-7030FBB36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3" t="-4563" r="23164" b="4563"/>
          <a:stretch/>
        </p:blipFill>
        <p:spPr bwMode="auto">
          <a:xfrm>
            <a:off x="7806363" y="6314518"/>
            <a:ext cx="1502689" cy="16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85F8AE-BD51-49F2-885F-5D2ADF30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539" y="5104194"/>
            <a:ext cx="2582024" cy="242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 Ghé thăm Fb.com/nkpowerskills">
            <a:hlinkClick r:id="rId7" action="ppaction://hlinksldjump"/>
            <a:extLst>
              <a:ext uri="{FF2B5EF4-FFF2-40B4-BE49-F238E27FC236}">
                <a16:creationId xmlns:a16="http://schemas.microsoft.com/office/drawing/2014/main" id="{73C321A1-69F8-4A26-B261-0D7F1DEBEB7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09423" y="337841"/>
            <a:ext cx="883928" cy="952401"/>
          </a:xfrm>
          <a:prstGeom prst="rect">
            <a:avLst/>
          </a:prstGeom>
        </p:spPr>
      </p:pic>
      <p:pic>
        <p:nvPicPr>
          <p:cNvPr id="17" name="3 Ghé thăm Fb.com/nkpowerskills">
            <a:hlinkClick r:id="rId9" action="ppaction://hlinksldjump"/>
            <a:extLst>
              <a:ext uri="{FF2B5EF4-FFF2-40B4-BE49-F238E27FC236}">
                <a16:creationId xmlns:a16="http://schemas.microsoft.com/office/drawing/2014/main" id="{1FA0E73A-2A54-4F08-8F3E-ACE12CD19E0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0551" y="339853"/>
            <a:ext cx="905715" cy="939952"/>
          </a:xfrm>
          <a:prstGeom prst="rect">
            <a:avLst/>
          </a:prstGeom>
        </p:spPr>
      </p:pic>
      <p:pic>
        <p:nvPicPr>
          <p:cNvPr id="18" name="4 Ghé thăm Fb.com/nkpowerskills">
            <a:hlinkClick r:id="rId11" action="ppaction://hlinksldjump"/>
            <a:extLst>
              <a:ext uri="{FF2B5EF4-FFF2-40B4-BE49-F238E27FC236}">
                <a16:creationId xmlns:a16="http://schemas.microsoft.com/office/drawing/2014/main" id="{092622DF-B544-4E72-B495-D3766B694F6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945" y="344882"/>
            <a:ext cx="874591" cy="908828"/>
          </a:xfrm>
          <a:prstGeom prst="rect">
            <a:avLst/>
          </a:prstGeom>
        </p:spPr>
      </p:pic>
      <p:pic>
        <p:nvPicPr>
          <p:cNvPr id="19" name="5 Ghé thăm Fb.com/nkpowerskills">
            <a:hlinkClick r:id="rId13" action="ppaction://hlinksldjump"/>
            <a:extLst>
              <a:ext uri="{FF2B5EF4-FFF2-40B4-BE49-F238E27FC236}">
                <a16:creationId xmlns:a16="http://schemas.microsoft.com/office/drawing/2014/main" id="{93CA0CE1-5CBA-4E84-9BB9-58DADAB4569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53247" y="345386"/>
            <a:ext cx="902601" cy="905713"/>
          </a:xfrm>
          <a:prstGeom prst="rect">
            <a:avLst/>
          </a:prstGeom>
        </p:spPr>
      </p:pic>
      <p:pic>
        <p:nvPicPr>
          <p:cNvPr id="20" name="1 Ghé thăm Fb.com/nkpowerskills">
            <a:hlinkClick r:id="rId15" action="ppaction://hlinksldjump"/>
            <a:extLst>
              <a:ext uri="{FF2B5EF4-FFF2-40B4-BE49-F238E27FC236}">
                <a16:creationId xmlns:a16="http://schemas.microsoft.com/office/drawing/2014/main" id="{C1B84831-0A61-4518-8620-8F2554806DF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6122" y="344882"/>
            <a:ext cx="874591" cy="908828"/>
          </a:xfrm>
          <a:prstGeom prst="rect">
            <a:avLst/>
          </a:prstGeom>
        </p:spPr>
      </p:pic>
      <p:pic>
        <p:nvPicPr>
          <p:cNvPr id="21" name="06 NK PowerSkills">
            <a:extLst>
              <a:ext uri="{FF2B5EF4-FFF2-40B4-BE49-F238E27FC236}">
                <a16:creationId xmlns:a16="http://schemas.microsoft.com/office/drawing/2014/main" id="{06E48FE6-75B3-4DFE-BBFB-5F49E0239B7B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2861" y="4584538"/>
            <a:ext cx="3832839" cy="27457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AB9EF5-5956-405C-A77C-CEBF28B28E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300" y="3738879"/>
            <a:ext cx="3924600" cy="3182108"/>
          </a:xfrm>
          <a:prstGeom prst="rect">
            <a:avLst/>
          </a:prstGeom>
        </p:spPr>
      </p:pic>
      <p:pic>
        <p:nvPicPr>
          <p:cNvPr id="1032" name="Picture 8" descr="Banana Tree Cartoon Png | Full Size PNG Download | SeekPNG">
            <a:extLst>
              <a:ext uri="{FF2B5EF4-FFF2-40B4-BE49-F238E27FC236}">
                <a16:creationId xmlns:a16="http://schemas.microsoft.com/office/drawing/2014/main" id="{1767B53A-858A-4C75-8337-B69951D9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06" y="1417334"/>
            <a:ext cx="4261104" cy="49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Káº¿t quáº£ hÃ¬nh áº£nh cho win text gif">
            <a:hlinkClick r:id="rId20" action="ppaction://hlinksldjump"/>
            <a:extLst>
              <a:ext uri="{FF2B5EF4-FFF2-40B4-BE49-F238E27FC236}">
                <a16:creationId xmlns:a16="http://schemas.microsoft.com/office/drawing/2014/main" id="{86832CE2-5C0D-4629-BCAB-D9C58663B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38" y="1"/>
            <a:ext cx="4717791" cy="47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2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7 0.0338 L 0.01497 0.03403 C 0.12721 0.05185 0.10885 0.05185 0.24935 0.05555 C 0.26146 0.05602 0.27344 0.05301 0.28542 0.05231 L 0.43737 0.04375 L 0.56732 0.0169 C 0.58125 0.01389 0.59518 0.00926 0.60911 0.00671 C 0.63086 0.00255 0.65273 1.11111E-6 0.67461 -0.00347 L 0.67943 -0.00671 " pathEditMode="relative" rAng="0" ptsTypes="AAAAAAA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26F41-B18E-4E15-9E9F-B21387463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3" t="5325" r="3456" b="9927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EB4861-6D8A-41DB-92E0-50D219D8DEC6}"/>
              </a:ext>
            </a:extLst>
          </p:cNvPr>
          <p:cNvSpPr/>
          <p:nvPr/>
        </p:nvSpPr>
        <p:spPr>
          <a:xfrm>
            <a:off x="1476200" y="114300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67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988093B8-1828-401A-9A0E-C8E3771A8207}"/>
              </a:ext>
            </a:extLst>
          </p:cNvPr>
          <p:cNvSpPr txBox="1"/>
          <p:nvPr/>
        </p:nvSpPr>
        <p:spPr>
          <a:xfrm>
            <a:off x="1486936" y="1390771"/>
            <a:ext cx="13568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9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x 3 = 18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5C0478A7-E285-492B-AA3A-D2C60EB14E1D}"/>
              </a:ext>
            </a:extLst>
          </p:cNvPr>
          <p:cNvSpPr/>
          <p:nvPr/>
        </p:nvSpPr>
        <p:spPr>
          <a:xfrm>
            <a:off x="1476199" y="513242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267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267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24038068-3A8F-4D04-B5B6-BCA0FC87A006}"/>
              </a:ext>
            </a:extLst>
          </p:cNvPr>
          <p:cNvSpPr/>
          <p:nvPr/>
        </p:nvSpPr>
        <p:spPr>
          <a:xfrm>
            <a:off x="8616863" y="5148271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267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C06FEFF-4122-4936-ADE5-9815E8C90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FEDDAE8-9D61-4B37-8490-ED3C5743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13" y="5720485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13C3B74A-0913-4A01-B656-DB9EA28F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085" y="570158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376BEAD-E9AC-4400-8BB5-B7BFE483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65819" y="2171869"/>
            <a:ext cx="5300369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81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26F41-B18E-4E15-9E9F-B21387463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3" t="5325" r="3456" b="9927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EB4861-6D8A-41DB-92E0-50D219D8DEC6}"/>
              </a:ext>
            </a:extLst>
          </p:cNvPr>
          <p:cNvSpPr/>
          <p:nvPr/>
        </p:nvSpPr>
        <p:spPr>
          <a:xfrm>
            <a:off x="1476200" y="160020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67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988093B8-1828-401A-9A0E-C8E3771A8207}"/>
              </a:ext>
            </a:extLst>
          </p:cNvPr>
          <p:cNvSpPr txBox="1"/>
          <p:nvPr/>
        </p:nvSpPr>
        <p:spPr>
          <a:xfrm>
            <a:off x="1692509" y="2061564"/>
            <a:ext cx="1356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7 = 24</a:t>
            </a:r>
            <a:endParaRPr lang="en-US" sz="8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5C0478A7-E285-492B-AA3A-D2C60EB14E1D}"/>
              </a:ext>
            </a:extLst>
          </p:cNvPr>
          <p:cNvSpPr/>
          <p:nvPr/>
        </p:nvSpPr>
        <p:spPr>
          <a:xfrm>
            <a:off x="1647191" y="6200852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267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267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24038068-3A8F-4D04-B5B6-BCA0FC87A006}"/>
              </a:ext>
            </a:extLst>
          </p:cNvPr>
          <p:cNvSpPr/>
          <p:nvPr/>
        </p:nvSpPr>
        <p:spPr>
          <a:xfrm>
            <a:off x="8787855" y="6216696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267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C06FEFF-4122-4936-ADE5-9815E8C90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FEDDAE8-9D61-4B37-8490-ED3C5743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549" y="6723066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13C3B74A-0913-4A01-B656-DB9EA28F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509" y="6673899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376BEAD-E9AC-4400-8BB5-B7BFE483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361" y="2767132"/>
            <a:ext cx="5300369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8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26F41-B18E-4E15-9E9F-B21387463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3" t="5325" r="3456" b="9927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EB4861-6D8A-41DB-92E0-50D219D8DEC6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67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988093B8-1828-401A-9A0E-C8E3771A8207}"/>
              </a:ext>
            </a:extLst>
          </p:cNvPr>
          <p:cNvSpPr txBox="1"/>
          <p:nvPr/>
        </p:nvSpPr>
        <p:spPr>
          <a:xfrm>
            <a:off x="1486936" y="409901"/>
            <a:ext cx="13568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9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x 7 = 35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5C0478A7-E285-492B-AA3A-D2C60EB14E1D}"/>
              </a:ext>
            </a:extLst>
          </p:cNvPr>
          <p:cNvSpPr/>
          <p:nvPr/>
        </p:nvSpPr>
        <p:spPr>
          <a:xfrm>
            <a:off x="8868132" y="4257884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267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267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24038068-3A8F-4D04-B5B6-BCA0FC87A006}"/>
              </a:ext>
            </a:extLst>
          </p:cNvPr>
          <p:cNvSpPr/>
          <p:nvPr/>
        </p:nvSpPr>
        <p:spPr>
          <a:xfrm>
            <a:off x="1703076" y="4253044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267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C06FEFF-4122-4936-ADE5-9815E8C90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FEDDAE8-9D61-4B37-8490-ED3C5743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9846" y="484594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13C3B74A-0913-4A01-B656-DB9EA28F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98" y="4806355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376BEAD-E9AC-4400-8BB5-B7BFE483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707" y="833531"/>
            <a:ext cx="5300369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12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26F41-B18E-4E15-9E9F-B21387463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3" t="5325" r="3456" b="9927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EB4861-6D8A-41DB-92E0-50D219D8DEC6}"/>
              </a:ext>
            </a:extLst>
          </p:cNvPr>
          <p:cNvSpPr/>
          <p:nvPr/>
        </p:nvSpPr>
        <p:spPr>
          <a:xfrm>
            <a:off x="1356519" y="1088362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67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988093B8-1828-401A-9A0E-C8E3771A8207}"/>
              </a:ext>
            </a:extLst>
          </p:cNvPr>
          <p:cNvSpPr txBox="1"/>
          <p:nvPr/>
        </p:nvSpPr>
        <p:spPr>
          <a:xfrm>
            <a:off x="1234380" y="2075186"/>
            <a:ext cx="13568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9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x 7 = 9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5C0478A7-E285-492B-AA3A-D2C60EB14E1D}"/>
              </a:ext>
            </a:extLst>
          </p:cNvPr>
          <p:cNvSpPr/>
          <p:nvPr/>
        </p:nvSpPr>
        <p:spPr>
          <a:xfrm>
            <a:off x="8616863" y="5991261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267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267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1BB4345F-1A38-4772-8E94-D5345F52617B}"/>
              </a:ext>
            </a:extLst>
          </p:cNvPr>
          <p:cNvSpPr/>
          <p:nvPr/>
        </p:nvSpPr>
        <p:spPr>
          <a:xfrm>
            <a:off x="1464003" y="601986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267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C06FEFF-4122-4936-ADE5-9815E8C90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FEDDAE8-9D61-4B37-8490-ED3C5743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271" y="6332520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C6FF8856-8708-4104-AF38-B92E7BED3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496" y="6359095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376BEAD-E9AC-4400-8BB5-B7BFE483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9633" y="2860016"/>
            <a:ext cx="5300369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3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26F41-B18E-4E15-9E9F-B21387463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3" t="5325" r="3456" b="9927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EB4861-6D8A-41DB-92E0-50D219D8DEC6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67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988093B8-1828-401A-9A0E-C8E3771A8207}"/>
              </a:ext>
            </a:extLst>
          </p:cNvPr>
          <p:cNvSpPr txBox="1"/>
          <p:nvPr/>
        </p:nvSpPr>
        <p:spPr>
          <a:xfrm>
            <a:off x="1486936" y="409901"/>
            <a:ext cx="13568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9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x 7 = 30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5C0478A7-E285-492B-AA3A-D2C60EB14E1D}"/>
              </a:ext>
            </a:extLst>
          </p:cNvPr>
          <p:cNvSpPr/>
          <p:nvPr/>
        </p:nvSpPr>
        <p:spPr>
          <a:xfrm>
            <a:off x="1476199" y="415155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267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267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24038068-3A8F-4D04-B5B6-BCA0FC87A006}"/>
              </a:ext>
            </a:extLst>
          </p:cNvPr>
          <p:cNvSpPr/>
          <p:nvPr/>
        </p:nvSpPr>
        <p:spPr>
          <a:xfrm>
            <a:off x="8616863" y="4167401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267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C06FEFF-4122-4936-ADE5-9815E8C90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FEDDAE8-9D61-4B37-8490-ED3C5743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767" y="439600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13C3B74A-0913-4A01-B656-DB9EA28F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375" y="4503453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376BEAD-E9AC-4400-8BB5-B7BFE483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22761" y="984193"/>
            <a:ext cx="5300369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67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1371</TotalTime>
  <Words>314</Words>
  <Application>Microsoft Office PowerPoint</Application>
  <PresentationFormat>Tùy chỉnh</PresentationFormat>
  <Paragraphs>75</Paragraphs>
  <Slides>22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2" baseType="lpstr">
      <vt:lpstr>Arial</vt:lpstr>
      <vt:lpstr>Arial-Rounded</vt:lpstr>
      <vt:lpstr>AvantGarde</vt:lpstr>
      <vt:lpstr>Calibri</vt:lpstr>
      <vt:lpstr>Calibri Light</vt:lpstr>
      <vt:lpstr>HP001 4 hàng</vt:lpstr>
      <vt:lpstr>HP-087</vt:lpstr>
      <vt:lpstr>Times New Roman</vt:lpstr>
      <vt:lpstr>UTM Showcard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Tuyết Nga</cp:lastModifiedBy>
  <cp:revision>163</cp:revision>
  <dcterms:created xsi:type="dcterms:W3CDTF">2022-07-10T01:37:20Z</dcterms:created>
  <dcterms:modified xsi:type="dcterms:W3CDTF">2022-09-03T05:13:53Z</dcterms:modified>
</cp:coreProperties>
</file>