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72" r:id="rId2"/>
    <p:sldMasterId id="2147483685" r:id="rId3"/>
  </p:sldMasterIdLst>
  <p:notesMasterIdLst>
    <p:notesMasterId r:id="rId29"/>
  </p:notesMasterIdLst>
  <p:sldIdLst>
    <p:sldId id="347" r:id="rId4"/>
    <p:sldId id="348" r:id="rId5"/>
    <p:sldId id="351" r:id="rId6"/>
    <p:sldId id="350" r:id="rId7"/>
    <p:sldId id="256" r:id="rId8"/>
    <p:sldId id="335" r:id="rId9"/>
    <p:sldId id="257" r:id="rId10"/>
    <p:sldId id="352" r:id="rId11"/>
    <p:sldId id="333" r:id="rId12"/>
    <p:sldId id="353" r:id="rId13"/>
    <p:sldId id="368" r:id="rId14"/>
    <p:sldId id="354" r:id="rId15"/>
    <p:sldId id="367" r:id="rId16"/>
    <p:sldId id="366" r:id="rId17"/>
    <p:sldId id="359" r:id="rId18"/>
    <p:sldId id="362" r:id="rId19"/>
    <p:sldId id="323" r:id="rId20"/>
    <p:sldId id="360" r:id="rId21"/>
    <p:sldId id="361" r:id="rId22"/>
    <p:sldId id="357" r:id="rId23"/>
    <p:sldId id="341" r:id="rId24"/>
    <p:sldId id="342" r:id="rId25"/>
    <p:sldId id="343" r:id="rId26"/>
    <p:sldId id="344" r:id="rId27"/>
    <p:sldId id="345" r:id="rId28"/>
  </p:sldIdLst>
  <p:sldSz cx="9144000" cy="5715000" type="screen16x10"/>
  <p:notesSz cx="6858000" cy="9144000"/>
  <p:embeddedFontLst>
    <p:embeddedFont>
      <p:font typeface="宋体" panose="02010600030101010101" pitchFamily="2" charset="-122"/>
      <p:regular r:id="rId30"/>
    </p:embeddedFont>
    <p:embeddedFont>
      <p:font typeface="#9Slide03 Quicksand Medium" panose="00000600000000000000" pitchFamily="2" charset="0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Tahoma" panose="020B0604030504040204" pitchFamily="34" charset="0"/>
      <p:regular r:id="rId36"/>
      <p:bold r:id="rId37"/>
    </p:embeddedFont>
    <p:embeddedFont>
      <p:font typeface=".VnAvant" panose="020B7200000000000000" pitchFamily="34" charset="0"/>
      <p:regular r:id="rId38"/>
      <p:bold r:id="rId39"/>
      <p:italic r:id="rId40"/>
      <p:boldItalic r:id="rId41"/>
    </p:embeddedFont>
  </p:embeddedFontLst>
  <p:defaultTextStyle>
    <a:defPPr>
      <a:defRPr lang="zh-CN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6600"/>
    <a:srgbClr val="FFFF99"/>
    <a:srgbClr val="FF66FF"/>
    <a:srgbClr val="0066CC"/>
    <a:srgbClr val="FFCCFF"/>
    <a:srgbClr val="99FFCC"/>
    <a:srgbClr val="00CCFF"/>
    <a:srgbClr val="33CCCC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1" autoAdjust="0"/>
    <p:restoredTop sz="88467" autoAdjust="0"/>
  </p:normalViewPr>
  <p:slideViewPr>
    <p:cSldViewPr snapToGrid="0">
      <p:cViewPr varScale="1">
        <p:scale>
          <a:sx n="83" d="100"/>
          <a:sy n="83" d="100"/>
        </p:scale>
        <p:origin x="1194" y="8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10.fntdata"/><Relationship Id="rId21" Type="http://schemas.openxmlformats.org/officeDocument/2006/relationships/slide" Target="slides/slide18.xml"/><Relationship Id="rId34" Type="http://schemas.openxmlformats.org/officeDocument/2006/relationships/font" Target="fonts/font5.fntdata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font" Target="fonts/font7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2.fntdata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20" Type="http://schemas.openxmlformats.org/officeDocument/2006/relationships/slide" Target="slides/slide17.xml"/><Relationship Id="rId41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801A-F56B-45FC-B0DC-1EE2DA503A42}" type="datetimeFigureOut">
              <a:rPr lang="en-US" smtClean="0"/>
              <a:pPr/>
              <a:t>9/25/2022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7AB53-3DFA-466F-8832-707AB88F9F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57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ứng</a:t>
            </a:r>
            <a:r>
              <a:rPr lang="en-US" baseline="0" dirty="0"/>
              <a:t> </a:t>
            </a:r>
            <a:r>
              <a:rPr lang="en-US" baseline="0" dirty="0" err="1"/>
              <a:t>chú</a:t>
            </a:r>
            <a:r>
              <a:rPr lang="en-US" baseline="0" dirty="0"/>
              <a:t> </a:t>
            </a:r>
            <a:r>
              <a:rPr lang="en-US" baseline="0" dirty="0" err="1"/>
              <a:t>thích</a:t>
            </a:r>
            <a:r>
              <a:rPr lang="en-US" baseline="0" dirty="0"/>
              <a:t> </a:t>
            </a:r>
            <a:r>
              <a:rPr lang="en-US" baseline="0" dirty="0" err="1"/>
              <a:t>tranh</a:t>
            </a:r>
            <a:r>
              <a:rPr lang="en-US" baseline="0" dirty="0"/>
              <a:t>, </a:t>
            </a:r>
            <a:r>
              <a:rPr lang="en-US" baseline="0" dirty="0" err="1"/>
              <a:t>giáo</a:t>
            </a:r>
            <a:r>
              <a:rPr lang="en-US" baseline="0" dirty="0"/>
              <a:t> </a:t>
            </a:r>
            <a:r>
              <a:rPr lang="en-US" baseline="0" dirty="0" err="1"/>
              <a:t>viên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từng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học</a:t>
            </a:r>
            <a:r>
              <a:rPr lang="en-US" baseline="0" dirty="0"/>
              <a:t> </a:t>
            </a:r>
            <a:r>
              <a:rPr lang="en-US" baseline="0" dirty="0" err="1"/>
              <a:t>sinh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to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i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</a:t>
            </a:r>
            <a:r>
              <a:rPr lang="en-US" baseline="0" dirty="0" err="1"/>
              <a:t>ia.</a:t>
            </a:r>
            <a:r>
              <a:rPr lang="en-US" baseline="0" dirty="0"/>
              <a:t> </a:t>
            </a:r>
            <a:r>
              <a:rPr lang="en-US" baseline="0" dirty="0" err="1"/>
              <a:t>Muốn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</a:t>
            </a:r>
            <a:r>
              <a:rPr lang="en-US" baseline="0" dirty="0" err="1"/>
              <a:t>lại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nào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353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88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C7AB53-3DFA-466F-8832-707AB88F9F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7132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6262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6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7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95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9/25/2022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825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9/25/2022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1397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9/25/2022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6292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9/25/2022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3691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9/25/2022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2804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9/25/2022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343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9/25/2022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0796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9/25/2022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83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435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9/25/2022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0960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9/25/2022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2516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9/25/2022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2644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432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6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20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41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62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83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604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925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2466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567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41909"/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4190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41909"/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509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41909"/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4190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41909"/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8337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9"/>
            <a:ext cx="7772400" cy="1135063"/>
          </a:xfrm>
        </p:spPr>
        <p:txBody>
          <a:bodyPr anchor="t"/>
          <a:lstStyle>
            <a:lvl1pPr algn="l">
              <a:defRPr sz="279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1pPr>
            <a:lvl2pPr marL="320954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641909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3pPr>
            <a:lvl4pPr marL="962864" indent="0">
              <a:buNone/>
              <a:defRPr sz="990">
                <a:solidFill>
                  <a:schemeClr val="tx1">
                    <a:tint val="75000"/>
                  </a:schemeClr>
                </a:solidFill>
              </a:defRPr>
            </a:lvl4pPr>
            <a:lvl5pPr marL="1283818" indent="0">
              <a:buNone/>
              <a:defRPr sz="990">
                <a:solidFill>
                  <a:schemeClr val="tx1">
                    <a:tint val="75000"/>
                  </a:schemeClr>
                </a:solidFill>
              </a:defRPr>
            </a:lvl5pPr>
            <a:lvl6pPr marL="1604772" indent="0">
              <a:buNone/>
              <a:defRPr sz="990">
                <a:solidFill>
                  <a:schemeClr val="tx1">
                    <a:tint val="75000"/>
                  </a:schemeClr>
                </a:solidFill>
              </a:defRPr>
            </a:lvl6pPr>
            <a:lvl7pPr marL="1925726" indent="0">
              <a:buNone/>
              <a:defRPr sz="990">
                <a:solidFill>
                  <a:schemeClr val="tx1">
                    <a:tint val="75000"/>
                  </a:schemeClr>
                </a:solidFill>
              </a:defRPr>
            </a:lvl7pPr>
            <a:lvl8pPr marL="2246681" indent="0">
              <a:buNone/>
              <a:defRPr sz="990">
                <a:solidFill>
                  <a:schemeClr val="tx1">
                    <a:tint val="75000"/>
                  </a:schemeClr>
                </a:solidFill>
              </a:defRPr>
            </a:lvl8pPr>
            <a:lvl9pPr marL="2567636" indent="0">
              <a:buNone/>
              <a:defRPr sz="9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41909"/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4190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41909"/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3061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1980"/>
            </a:lvl1pPr>
            <a:lvl2pPr>
              <a:defRPr sz="1710"/>
            </a:lvl2pPr>
            <a:lvl3pPr>
              <a:defRPr sz="1440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1980"/>
            </a:lvl1pPr>
            <a:lvl2pPr>
              <a:defRPr sz="1710"/>
            </a:lvl2pPr>
            <a:lvl3pPr>
              <a:defRPr sz="1440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41909"/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4190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41909"/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1270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</p:spPr>
        <p:txBody>
          <a:bodyPr anchor="b"/>
          <a:lstStyle>
            <a:lvl1pPr marL="0" indent="0">
              <a:buNone/>
              <a:defRPr sz="1710" b="1"/>
            </a:lvl1pPr>
            <a:lvl2pPr marL="320954" indent="0">
              <a:buNone/>
              <a:defRPr sz="1440" b="1"/>
            </a:lvl2pPr>
            <a:lvl3pPr marL="641909" indent="0">
              <a:buNone/>
              <a:defRPr sz="1260" b="1"/>
            </a:lvl3pPr>
            <a:lvl4pPr marL="962864" indent="0">
              <a:buNone/>
              <a:defRPr sz="1080" b="1"/>
            </a:lvl4pPr>
            <a:lvl5pPr marL="1283818" indent="0">
              <a:buNone/>
              <a:defRPr sz="1080" b="1"/>
            </a:lvl5pPr>
            <a:lvl6pPr marL="1604772" indent="0">
              <a:buNone/>
              <a:defRPr sz="1080" b="1"/>
            </a:lvl6pPr>
            <a:lvl7pPr marL="1925726" indent="0">
              <a:buNone/>
              <a:defRPr sz="1080" b="1"/>
            </a:lvl7pPr>
            <a:lvl8pPr marL="2246681" indent="0">
              <a:buNone/>
              <a:defRPr sz="1080" b="1"/>
            </a:lvl8pPr>
            <a:lvl9pPr marL="2567636" indent="0">
              <a:buNone/>
              <a:defRPr sz="10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710"/>
            </a:lvl1pPr>
            <a:lvl2pPr>
              <a:defRPr sz="1440"/>
            </a:lvl2pPr>
            <a:lvl3pPr>
              <a:defRPr sz="1260"/>
            </a:lvl3pPr>
            <a:lvl4pPr>
              <a:defRPr sz="1080"/>
            </a:lvl4pPr>
            <a:lvl5pPr>
              <a:defRPr sz="1080"/>
            </a:lvl5pPr>
            <a:lvl6pPr>
              <a:defRPr sz="1080"/>
            </a:lvl6pPr>
            <a:lvl7pPr>
              <a:defRPr sz="1080"/>
            </a:lvl7pPr>
            <a:lvl8pPr>
              <a:defRPr sz="1080"/>
            </a:lvl8pPr>
            <a:lvl9pPr>
              <a:defRPr sz="108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279262"/>
            <a:ext cx="4041775" cy="533135"/>
          </a:xfrm>
        </p:spPr>
        <p:txBody>
          <a:bodyPr anchor="b"/>
          <a:lstStyle>
            <a:lvl1pPr marL="0" indent="0">
              <a:buNone/>
              <a:defRPr sz="1710" b="1"/>
            </a:lvl1pPr>
            <a:lvl2pPr marL="320954" indent="0">
              <a:buNone/>
              <a:defRPr sz="1440" b="1"/>
            </a:lvl2pPr>
            <a:lvl3pPr marL="641909" indent="0">
              <a:buNone/>
              <a:defRPr sz="1260" b="1"/>
            </a:lvl3pPr>
            <a:lvl4pPr marL="962864" indent="0">
              <a:buNone/>
              <a:defRPr sz="1080" b="1"/>
            </a:lvl4pPr>
            <a:lvl5pPr marL="1283818" indent="0">
              <a:buNone/>
              <a:defRPr sz="1080" b="1"/>
            </a:lvl5pPr>
            <a:lvl6pPr marL="1604772" indent="0">
              <a:buNone/>
              <a:defRPr sz="1080" b="1"/>
            </a:lvl6pPr>
            <a:lvl7pPr marL="1925726" indent="0">
              <a:buNone/>
              <a:defRPr sz="1080" b="1"/>
            </a:lvl7pPr>
            <a:lvl8pPr marL="2246681" indent="0">
              <a:buNone/>
              <a:defRPr sz="1080" b="1"/>
            </a:lvl8pPr>
            <a:lvl9pPr marL="2567636" indent="0">
              <a:buNone/>
              <a:defRPr sz="10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812396"/>
            <a:ext cx="4041775" cy="3292740"/>
          </a:xfrm>
        </p:spPr>
        <p:txBody>
          <a:bodyPr/>
          <a:lstStyle>
            <a:lvl1pPr>
              <a:defRPr sz="1710"/>
            </a:lvl1pPr>
            <a:lvl2pPr>
              <a:defRPr sz="1440"/>
            </a:lvl2pPr>
            <a:lvl3pPr>
              <a:defRPr sz="1260"/>
            </a:lvl3pPr>
            <a:lvl4pPr>
              <a:defRPr sz="1080"/>
            </a:lvl4pPr>
            <a:lvl5pPr>
              <a:defRPr sz="1080"/>
            </a:lvl5pPr>
            <a:lvl6pPr>
              <a:defRPr sz="1080"/>
            </a:lvl6pPr>
            <a:lvl7pPr>
              <a:defRPr sz="1080"/>
            </a:lvl7pPr>
            <a:lvl8pPr>
              <a:defRPr sz="1080"/>
            </a:lvl8pPr>
            <a:lvl9pPr>
              <a:defRPr sz="108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41909"/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4190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41909"/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7879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41909"/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4190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41909"/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974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6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32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6984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2646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8308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3969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9631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5292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315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41909"/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4190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41909"/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8829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27543"/>
            <a:ext cx="3008313" cy="968375"/>
          </a:xfrm>
        </p:spPr>
        <p:txBody>
          <a:bodyPr anchor="b"/>
          <a:lstStyle>
            <a:lvl1pPr algn="l">
              <a:defRPr sz="144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4"/>
            <a:ext cx="5111750" cy="4877594"/>
          </a:xfrm>
        </p:spPr>
        <p:txBody>
          <a:bodyPr/>
          <a:lstStyle>
            <a:lvl1pPr>
              <a:defRPr sz="2250"/>
            </a:lvl1pPr>
            <a:lvl2pPr>
              <a:defRPr sz="1980"/>
            </a:lvl2pPr>
            <a:lvl3pPr>
              <a:defRPr sz="1710"/>
            </a:lvl3pPr>
            <a:lvl4pPr>
              <a:defRPr sz="1440"/>
            </a:lvl4pPr>
            <a:lvl5pPr>
              <a:defRPr sz="1440"/>
            </a:lvl5pPr>
            <a:lvl6pPr>
              <a:defRPr sz="1440"/>
            </a:lvl6pPr>
            <a:lvl7pPr>
              <a:defRPr sz="1440"/>
            </a:lvl7pPr>
            <a:lvl8pPr>
              <a:defRPr sz="1440"/>
            </a:lvl8pPr>
            <a:lvl9pPr>
              <a:defRPr sz="14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195919"/>
            <a:ext cx="3008313" cy="3909219"/>
          </a:xfrm>
        </p:spPr>
        <p:txBody>
          <a:bodyPr/>
          <a:lstStyle>
            <a:lvl1pPr marL="0" indent="0">
              <a:buNone/>
              <a:defRPr sz="990"/>
            </a:lvl1pPr>
            <a:lvl2pPr marL="320954" indent="0">
              <a:buNone/>
              <a:defRPr sz="810"/>
            </a:lvl2pPr>
            <a:lvl3pPr marL="641909" indent="0">
              <a:buNone/>
              <a:defRPr sz="720"/>
            </a:lvl3pPr>
            <a:lvl4pPr marL="962864" indent="0">
              <a:buNone/>
              <a:defRPr sz="630"/>
            </a:lvl4pPr>
            <a:lvl5pPr marL="1283818" indent="0">
              <a:buNone/>
              <a:defRPr sz="630"/>
            </a:lvl5pPr>
            <a:lvl6pPr marL="1604772" indent="0">
              <a:buNone/>
              <a:defRPr sz="630"/>
            </a:lvl6pPr>
            <a:lvl7pPr marL="1925726" indent="0">
              <a:buNone/>
              <a:defRPr sz="630"/>
            </a:lvl7pPr>
            <a:lvl8pPr marL="2246681" indent="0">
              <a:buNone/>
              <a:defRPr sz="630"/>
            </a:lvl8pPr>
            <a:lvl9pPr marL="2567636" indent="0">
              <a:buNone/>
              <a:defRPr sz="63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41909"/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4190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41909"/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8189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44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250"/>
            </a:lvl1pPr>
            <a:lvl2pPr marL="320954" indent="0">
              <a:buNone/>
              <a:defRPr sz="1980"/>
            </a:lvl2pPr>
            <a:lvl3pPr marL="641909" indent="0">
              <a:buNone/>
              <a:defRPr sz="1710"/>
            </a:lvl3pPr>
            <a:lvl4pPr marL="962864" indent="0">
              <a:buNone/>
              <a:defRPr sz="1440"/>
            </a:lvl4pPr>
            <a:lvl5pPr marL="1283818" indent="0">
              <a:buNone/>
              <a:defRPr sz="1440"/>
            </a:lvl5pPr>
            <a:lvl6pPr marL="1604772" indent="0">
              <a:buNone/>
              <a:defRPr sz="1440"/>
            </a:lvl6pPr>
            <a:lvl7pPr marL="1925726" indent="0">
              <a:buNone/>
              <a:defRPr sz="1440"/>
            </a:lvl7pPr>
            <a:lvl8pPr marL="2246681" indent="0">
              <a:buNone/>
              <a:defRPr sz="1440"/>
            </a:lvl8pPr>
            <a:lvl9pPr marL="2567636" indent="0">
              <a:buNone/>
              <a:defRPr sz="144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990"/>
            </a:lvl1pPr>
            <a:lvl2pPr marL="320954" indent="0">
              <a:buNone/>
              <a:defRPr sz="810"/>
            </a:lvl2pPr>
            <a:lvl3pPr marL="641909" indent="0">
              <a:buNone/>
              <a:defRPr sz="720"/>
            </a:lvl3pPr>
            <a:lvl4pPr marL="962864" indent="0">
              <a:buNone/>
              <a:defRPr sz="630"/>
            </a:lvl4pPr>
            <a:lvl5pPr marL="1283818" indent="0">
              <a:buNone/>
              <a:defRPr sz="630"/>
            </a:lvl5pPr>
            <a:lvl6pPr marL="1604772" indent="0">
              <a:buNone/>
              <a:defRPr sz="630"/>
            </a:lvl6pPr>
            <a:lvl7pPr marL="1925726" indent="0">
              <a:buNone/>
              <a:defRPr sz="630"/>
            </a:lvl7pPr>
            <a:lvl8pPr marL="2246681" indent="0">
              <a:buNone/>
              <a:defRPr sz="630"/>
            </a:lvl8pPr>
            <a:lvl9pPr marL="2567636" indent="0">
              <a:buNone/>
              <a:defRPr sz="63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41909"/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4190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41909"/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8733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41909"/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4190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41909"/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9094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7"/>
            <a:ext cx="20574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7"/>
            <a:ext cx="60198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41909"/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4190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41909"/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091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2022/9/25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8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2022/9/25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4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2022/9/25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1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500"/>
            </a:lvl1pPr>
            <a:lvl2pPr marL="356616" indent="0">
              <a:buNone/>
              <a:defRPr sz="2200"/>
            </a:lvl2pPr>
            <a:lvl3pPr marL="713232" indent="0">
              <a:buNone/>
              <a:defRPr sz="1900"/>
            </a:lvl3pPr>
            <a:lvl4pPr marL="1069848" indent="0">
              <a:buNone/>
              <a:defRPr sz="1600"/>
            </a:lvl4pPr>
            <a:lvl5pPr marL="1426464" indent="0">
              <a:buNone/>
              <a:defRPr sz="1600"/>
            </a:lvl5pPr>
            <a:lvl6pPr marL="1783080" indent="0">
              <a:buNone/>
              <a:defRPr sz="1600"/>
            </a:lvl6pPr>
            <a:lvl7pPr marL="2139696" indent="0">
              <a:buNone/>
              <a:defRPr sz="1600"/>
            </a:lvl7pPr>
            <a:lvl8pPr marL="2496312" indent="0">
              <a:buNone/>
              <a:defRPr sz="1600"/>
            </a:lvl8pPr>
            <a:lvl9pPr marL="285292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64D2-274B-45A3-8200-54197C530B48}" type="datetimeFigureOut">
              <a:rPr lang="zh-CN" altLang="en-US" smtClean="0"/>
              <a:pPr/>
              <a:t>2022/9/25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37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xStyles>
    <p:titleStyle>
      <a:lvl1pPr algn="ctr" defTabSz="713232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462" indent="-267462" algn="l" defTabSz="713232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9501" indent="-222885" algn="l" defTabSz="71323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732"/>
            <a:fld id="{97E24530-B66F-4473-ADD6-7D32B9BE02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32"/>
              <a:t>9/25/2022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732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732"/>
            <a:fld id="{68CFC076-3453-4B97-B12D-D1475B2960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32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99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1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8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41909"/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2022/9/25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1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8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4190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1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8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41909"/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4190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041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 spd="slow">
    <p:fade/>
  </p:transition>
  <p:txStyles>
    <p:titleStyle>
      <a:lvl1pPr algn="ctr" defTabSz="641909" rtl="0" eaLnBrk="1" latinLnBrk="0" hangingPunct="1">
        <a:spcBef>
          <a:spcPct val="0"/>
        </a:spcBef>
        <a:buNone/>
        <a:defRPr sz="30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716" indent="-240716" algn="l" defTabSz="641909" rtl="0" eaLnBrk="1" latinLnBrk="0" hangingPunct="1">
        <a:spcBef>
          <a:spcPct val="20000"/>
        </a:spcBef>
        <a:buFont typeface="Arial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1pPr>
      <a:lvl2pPr marL="521551" indent="-200597" algn="l" defTabSz="641909" rtl="0" eaLnBrk="1" latinLnBrk="0" hangingPunct="1">
        <a:spcBef>
          <a:spcPct val="20000"/>
        </a:spcBef>
        <a:buFont typeface="Arial" pitchFamily="34" charset="0"/>
        <a:buChar char="–"/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802386" indent="-160478" algn="l" defTabSz="641909" rtl="0" eaLnBrk="1" latinLnBrk="0" hangingPunct="1">
        <a:spcBef>
          <a:spcPct val="20000"/>
        </a:spcBef>
        <a:buFont typeface="Arial" pitchFamily="34" charset="0"/>
        <a:buChar char="•"/>
        <a:defRPr sz="1710" kern="1200">
          <a:solidFill>
            <a:schemeClr val="tx1"/>
          </a:solidFill>
          <a:latin typeface="+mn-lt"/>
          <a:ea typeface="+mn-ea"/>
          <a:cs typeface="+mn-cs"/>
        </a:defRPr>
      </a:lvl3pPr>
      <a:lvl4pPr marL="1123340" indent="-160478" algn="l" defTabSz="641909" rtl="0" eaLnBrk="1" latinLnBrk="0" hangingPunct="1">
        <a:spcBef>
          <a:spcPct val="20000"/>
        </a:spcBef>
        <a:buFont typeface="Arial" pitchFamily="34" charset="0"/>
        <a:buChar char="–"/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444295" indent="-160478" algn="l" defTabSz="641909" rtl="0" eaLnBrk="1" latinLnBrk="0" hangingPunct="1">
        <a:spcBef>
          <a:spcPct val="20000"/>
        </a:spcBef>
        <a:buFont typeface="Arial" pitchFamily="34" charset="0"/>
        <a:buChar char="»"/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1765250" indent="-160478" algn="l" defTabSz="641909" rtl="0" eaLnBrk="1" latinLnBrk="0" hangingPunct="1">
        <a:spcBef>
          <a:spcPct val="20000"/>
        </a:spcBef>
        <a:buFont typeface="Arial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086204" indent="-160478" algn="l" defTabSz="641909" rtl="0" eaLnBrk="1" latinLnBrk="0" hangingPunct="1">
        <a:spcBef>
          <a:spcPct val="20000"/>
        </a:spcBef>
        <a:buFont typeface="Arial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407158" indent="-160478" algn="l" defTabSz="641909" rtl="0" eaLnBrk="1" latinLnBrk="0" hangingPunct="1">
        <a:spcBef>
          <a:spcPct val="20000"/>
        </a:spcBef>
        <a:buFont typeface="Arial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2728112" indent="-160478" algn="l" defTabSz="641909" rtl="0" eaLnBrk="1" latinLnBrk="0" hangingPunct="1">
        <a:spcBef>
          <a:spcPct val="20000"/>
        </a:spcBef>
        <a:buFont typeface="Arial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1909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1pPr>
      <a:lvl2pPr marL="320954" algn="l" defTabSz="641909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2pPr>
      <a:lvl3pPr marL="641909" algn="l" defTabSz="641909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962864" algn="l" defTabSz="641909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4pPr>
      <a:lvl5pPr marL="1283818" algn="l" defTabSz="641909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5pPr>
      <a:lvl6pPr marL="1604772" algn="l" defTabSz="641909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6pPr>
      <a:lvl7pPr marL="1925726" algn="l" defTabSz="641909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7pPr>
      <a:lvl8pPr marL="2246681" algn="l" defTabSz="641909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8pPr>
      <a:lvl9pPr marL="2567636" algn="l" defTabSz="641909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eg"/><Relationship Id="rId7" Type="http://schemas.openxmlformats.org/officeDocument/2006/relationships/image" Target="../media/image29.gif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28.gif"/><Relationship Id="rId11" Type="http://schemas.openxmlformats.org/officeDocument/2006/relationships/image" Target="../media/image33.png"/><Relationship Id="rId5" Type="http://schemas.openxmlformats.org/officeDocument/2006/relationships/image" Target="../media/image27.gif"/><Relationship Id="rId10" Type="http://schemas.openxmlformats.org/officeDocument/2006/relationships/image" Target="../media/image32.jpeg"/><Relationship Id="rId4" Type="http://schemas.openxmlformats.org/officeDocument/2006/relationships/image" Target="../media/image26.gif"/><Relationship Id="rId9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13" Type="http://schemas.openxmlformats.org/officeDocument/2006/relationships/image" Target="../media/image41.png"/><Relationship Id="rId3" Type="http://schemas.openxmlformats.org/officeDocument/2006/relationships/audio" Target="../media/audio2.wav"/><Relationship Id="rId7" Type="http://schemas.openxmlformats.org/officeDocument/2006/relationships/image" Target="../media/image37.gif"/><Relationship Id="rId12" Type="http://schemas.openxmlformats.org/officeDocument/2006/relationships/image" Target="../media/image40.gif"/><Relationship Id="rId2" Type="http://schemas.openxmlformats.org/officeDocument/2006/relationships/audio" Target="../media/audio1.wav"/><Relationship Id="rId16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11" Type="http://schemas.openxmlformats.org/officeDocument/2006/relationships/image" Target="../media/image39.gif"/><Relationship Id="rId5" Type="http://schemas.openxmlformats.org/officeDocument/2006/relationships/audio" Target="../media/audio4.wav"/><Relationship Id="rId15" Type="http://schemas.openxmlformats.org/officeDocument/2006/relationships/image" Target="../media/image42.gif"/><Relationship Id="rId10" Type="http://schemas.openxmlformats.org/officeDocument/2006/relationships/image" Target="../media/image38.gif"/><Relationship Id="rId4" Type="http://schemas.openxmlformats.org/officeDocument/2006/relationships/audio" Target="../media/audio3.wav"/><Relationship Id="rId9" Type="http://schemas.openxmlformats.org/officeDocument/2006/relationships/image" Target="../media/image26.gif"/><Relationship Id="rId1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13" Type="http://schemas.openxmlformats.org/officeDocument/2006/relationships/image" Target="../media/image41.png"/><Relationship Id="rId3" Type="http://schemas.openxmlformats.org/officeDocument/2006/relationships/audio" Target="../media/audio4.wav"/><Relationship Id="rId7" Type="http://schemas.openxmlformats.org/officeDocument/2006/relationships/image" Target="../media/image37.gif"/><Relationship Id="rId12" Type="http://schemas.openxmlformats.org/officeDocument/2006/relationships/image" Target="../media/image4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11" Type="http://schemas.openxmlformats.org/officeDocument/2006/relationships/image" Target="../media/image39.gif"/><Relationship Id="rId5" Type="http://schemas.openxmlformats.org/officeDocument/2006/relationships/audio" Target="../media/audio3.wav"/><Relationship Id="rId15" Type="http://schemas.openxmlformats.org/officeDocument/2006/relationships/image" Target="../media/image44.gif"/><Relationship Id="rId10" Type="http://schemas.openxmlformats.org/officeDocument/2006/relationships/image" Target="../media/image38.gif"/><Relationship Id="rId4" Type="http://schemas.openxmlformats.org/officeDocument/2006/relationships/audio" Target="../media/audio2.wav"/><Relationship Id="rId9" Type="http://schemas.openxmlformats.org/officeDocument/2006/relationships/image" Target="../media/image26.gif"/><Relationship Id="rId1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2" y="285750"/>
            <a:ext cx="8229599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535053"/>
            <a:ext cx="834233" cy="83423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051360" y="455322"/>
            <a:ext cx="429517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6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9710" y="1882771"/>
            <a:ext cx="9004290" cy="1412694"/>
          </a:xfrm>
          <a:prstGeom prst="rect">
            <a:avLst/>
          </a:prstGeom>
          <a:noFill/>
        </p:spPr>
        <p:txBody>
          <a:bodyPr wrap="square" lIns="82296" tIns="41148" rIns="82296" bIns="41148">
            <a:spAutoFit/>
          </a:bodyPr>
          <a:lstStyle/>
          <a:p>
            <a:pPr algn="ctr"/>
            <a:r>
              <a:rPr lang="en-US" sz="2880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QUÝ THẦY CÔ</a:t>
            </a:r>
          </a:p>
          <a:p>
            <a:pPr algn="ctr"/>
            <a:r>
              <a:rPr lang="en-US" sz="2880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CÙNG CÁC EM HỌC SINH</a:t>
            </a:r>
          </a:p>
          <a:p>
            <a:pPr algn="ctr"/>
            <a:r>
              <a:rPr lang="en-US" sz="2880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ĐẾN VỚI TIẾT HỌC VẦN</a:t>
            </a:r>
          </a:p>
        </p:txBody>
      </p:sp>
    </p:spTree>
    <p:extLst>
      <p:ext uri="{BB962C8B-B14F-4D97-AF65-F5344CB8AC3E}">
        <p14:creationId xmlns:p14="http://schemas.microsoft.com/office/powerpoint/2010/main" val="12262550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63" y="112733"/>
            <a:ext cx="8368103" cy="54251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78490" y="2104373"/>
            <a:ext cx="48976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solidFill>
                  <a:srgbClr val="0000CC"/>
                </a:solidFill>
                <a:latin typeface="#9Slide03 Quicksand Medium" panose="00000600000000000000" pitchFamily="2" charset="0"/>
              </a:rPr>
              <a:t>Tìm</a:t>
            </a:r>
            <a:r>
              <a:rPr lang="en-US" sz="4800" dirty="0">
                <a:solidFill>
                  <a:srgbClr val="0000CC"/>
                </a:solidFill>
                <a:latin typeface="#9Slide03 Quicksand Medium" panose="00000600000000000000" pitchFamily="2" charset="0"/>
              </a:rPr>
              <a:t> </a:t>
            </a:r>
            <a:r>
              <a:rPr lang="en-US" sz="4800" dirty="0" err="1">
                <a:solidFill>
                  <a:srgbClr val="0000CC"/>
                </a:solidFill>
                <a:latin typeface="#9Slide03 Quicksand Medium" panose="00000600000000000000" pitchFamily="2" charset="0"/>
              </a:rPr>
              <a:t>thêm</a:t>
            </a:r>
            <a:r>
              <a:rPr lang="en-US" sz="4800" dirty="0">
                <a:solidFill>
                  <a:srgbClr val="0000CC"/>
                </a:solidFill>
                <a:latin typeface="#9Slide03 Quicksand Medium" panose="00000600000000000000" pitchFamily="2" charset="0"/>
              </a:rPr>
              <a:t> </a:t>
            </a:r>
            <a:r>
              <a:rPr lang="en-US" sz="4800" dirty="0" err="1">
                <a:solidFill>
                  <a:srgbClr val="0000CC"/>
                </a:solidFill>
                <a:latin typeface="#9Slide03 Quicksand Medium" panose="00000600000000000000" pitchFamily="2" charset="0"/>
              </a:rPr>
              <a:t>tiếng</a:t>
            </a:r>
            <a:r>
              <a:rPr lang="en-US" sz="4800" dirty="0">
                <a:solidFill>
                  <a:srgbClr val="0000CC"/>
                </a:solidFill>
                <a:latin typeface="#9Slide03 Quicksand Medium" panose="00000600000000000000" pitchFamily="2" charset="0"/>
              </a:rPr>
              <a:t> </a:t>
            </a:r>
            <a:r>
              <a:rPr lang="en-US" sz="4800" dirty="0" err="1">
                <a:solidFill>
                  <a:srgbClr val="0000CC"/>
                </a:solidFill>
                <a:latin typeface="#9Slide03 Quicksand Medium" panose="00000600000000000000" pitchFamily="2" charset="0"/>
              </a:rPr>
              <a:t>ngoài</a:t>
            </a:r>
            <a:r>
              <a:rPr lang="en-US" sz="4800" dirty="0">
                <a:solidFill>
                  <a:srgbClr val="0000CC"/>
                </a:solidFill>
                <a:latin typeface="#9Slide03 Quicksand Medium" panose="00000600000000000000" pitchFamily="2" charset="0"/>
              </a:rPr>
              <a:t> </a:t>
            </a:r>
            <a:r>
              <a:rPr lang="en-US" sz="4800" dirty="0" err="1">
                <a:solidFill>
                  <a:srgbClr val="0000CC"/>
                </a:solidFill>
                <a:latin typeface="#9Slide03 Quicksand Medium" panose="00000600000000000000" pitchFamily="2" charset="0"/>
              </a:rPr>
              <a:t>bài</a:t>
            </a:r>
            <a:r>
              <a:rPr lang="en-US" sz="4800" dirty="0">
                <a:solidFill>
                  <a:srgbClr val="0000CC"/>
                </a:solidFill>
                <a:latin typeface="#9Slide03 Quicksand Medium" panose="00000600000000000000" pitchFamily="2" charset="0"/>
              </a:rPr>
              <a:t> </a:t>
            </a:r>
            <a:r>
              <a:rPr lang="en-US" sz="4800" dirty="0" err="1">
                <a:solidFill>
                  <a:srgbClr val="0000CC"/>
                </a:solidFill>
                <a:latin typeface="#9Slide03 Quicksand Medium" panose="00000600000000000000" pitchFamily="2" charset="0"/>
              </a:rPr>
              <a:t>có</a:t>
            </a:r>
            <a:r>
              <a:rPr lang="en-US" sz="4800" dirty="0">
                <a:solidFill>
                  <a:srgbClr val="0000CC"/>
                </a:solidFill>
                <a:latin typeface="#9Slide03 Quicksand Medium" panose="00000600000000000000" pitchFamily="2" charset="0"/>
              </a:rPr>
              <a:t> </a:t>
            </a:r>
            <a:r>
              <a:rPr lang="en-US" sz="4800" dirty="0" err="1">
                <a:solidFill>
                  <a:srgbClr val="0000CC"/>
                </a:solidFill>
                <a:latin typeface="#9Slide03 Quicksand Medium" panose="00000600000000000000" pitchFamily="2" charset="0"/>
              </a:rPr>
              <a:t>âm</a:t>
            </a:r>
            <a:r>
              <a:rPr lang="en-US" sz="4800" dirty="0">
                <a:solidFill>
                  <a:srgbClr val="0000CC"/>
                </a:solidFill>
                <a:latin typeface="#9Slide03 Quicksand Medium" panose="00000600000000000000" pitchFamily="2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#9Slide03 Quicksand Medium" panose="00000600000000000000" pitchFamily="2" charset="0"/>
              </a:rPr>
              <a:t>i</a:t>
            </a:r>
            <a:r>
              <a:rPr lang="en-US" sz="4800" dirty="0">
                <a:solidFill>
                  <a:srgbClr val="0000CC"/>
                </a:solidFill>
                <a:latin typeface="#9Slide03 Quicksand Medium" panose="00000600000000000000" pitchFamily="2" charset="0"/>
              </a:rPr>
              <a:t> – </a:t>
            </a:r>
            <a:r>
              <a:rPr lang="en-US" sz="4800" dirty="0" err="1">
                <a:solidFill>
                  <a:srgbClr val="0000CC"/>
                </a:solidFill>
                <a:latin typeface="#9Slide03 Quicksand Medium" panose="00000600000000000000" pitchFamily="2" charset="0"/>
              </a:rPr>
              <a:t>âm</a:t>
            </a:r>
            <a:r>
              <a:rPr lang="en-US" sz="4800" dirty="0">
                <a:solidFill>
                  <a:srgbClr val="0000CC"/>
                </a:solidFill>
                <a:latin typeface="#9Slide03 Quicksand Medium" panose="00000600000000000000" pitchFamily="2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#9Slide03 Quicksand Medium" panose="00000600000000000000" pitchFamily="2" charset="0"/>
              </a:rPr>
              <a:t>ia</a:t>
            </a:r>
            <a:endParaRPr lang="en-US" sz="4800" dirty="0">
              <a:solidFill>
                <a:srgbClr val="FF0000"/>
              </a:solidFill>
              <a:latin typeface="#9Slide03 Quicksand Medium" panose="00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53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8638" y="1990846"/>
            <a:ext cx="49423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NGHỈ GIỮA GIỜ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367642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476" y="-18873"/>
            <a:ext cx="5625175" cy="57338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2567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78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1" y="522563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" y="-9187"/>
            <a:ext cx="2757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CC"/>
                </a:solidFill>
                <a:latin typeface=".VnAvant" pitchFamily="34" charset="0"/>
              </a:rPr>
              <a:t>3. </a:t>
            </a:r>
            <a:r>
              <a:rPr lang="en-US" sz="2800" b="1" dirty="0" err="1">
                <a:solidFill>
                  <a:srgbClr val="0000CC"/>
                </a:solidFill>
                <a:latin typeface=".VnAvant" pitchFamily="34" charset="0"/>
              </a:rPr>
              <a:t>TËp</a:t>
            </a:r>
            <a:r>
              <a:rPr lang="en-US" sz="2800" b="1" dirty="0">
                <a:solidFill>
                  <a:srgbClr val="0000CC"/>
                </a:solidFill>
                <a:latin typeface=".VnAvant" pitchFamily="34" charset="0"/>
              </a:rPr>
              <a:t> ®</a:t>
            </a:r>
            <a:r>
              <a:rPr lang="en-US" sz="2800" b="1" dirty="0" err="1">
                <a:solidFill>
                  <a:srgbClr val="0000CC"/>
                </a:solidFill>
                <a:latin typeface=".VnAvant" pitchFamily="34" charset="0"/>
              </a:rPr>
              <a:t>äc</a:t>
            </a:r>
            <a:r>
              <a:rPr lang="en-US" sz="2800" b="1" dirty="0">
                <a:solidFill>
                  <a:srgbClr val="0000CC"/>
                </a:solidFill>
                <a:latin typeface=".VnAvant" pitchFamily="34" charset="0"/>
              </a:rPr>
              <a:t>:</a:t>
            </a:r>
            <a:endParaRPr lang="en-US" sz="2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0" y="587551"/>
            <a:ext cx="2967835" cy="1974111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009" y="625838"/>
            <a:ext cx="2404365" cy="1688053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8" name="TextBox 7"/>
          <p:cNvSpPr txBox="1"/>
          <p:nvPr/>
        </p:nvSpPr>
        <p:spPr>
          <a:xfrm>
            <a:off x="3381833" y="-9187"/>
            <a:ext cx="2757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BÐ Bi,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bÐ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Li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22245" y="1197996"/>
            <a:ext cx="31245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CC"/>
                </a:solidFill>
                <a:latin typeface=".VnAvant" pitchFamily="34" charset="0"/>
              </a:rPr>
              <a:t>BÐ Li bi b«:</a:t>
            </a:r>
          </a:p>
          <a:p>
            <a:r>
              <a:rPr lang="en-US" sz="2800" b="1" dirty="0">
                <a:solidFill>
                  <a:srgbClr val="0000CC"/>
                </a:solidFill>
                <a:latin typeface=".VnAvant" pitchFamily="34" charset="0"/>
              </a:rPr>
              <a:t>- Bi, </a:t>
            </a:r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Bi.</a:t>
            </a:r>
            <a:endParaRPr lang="en-US" sz="2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83802" y="1208254"/>
            <a:ext cx="263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rgbClr val="0000CC"/>
                </a:solidFill>
                <a:latin typeface=".VnAvant" pitchFamily="34" charset="0"/>
              </a:rPr>
              <a:t>- BÐ </a:t>
            </a:r>
            <a:r>
              <a:rPr lang="en-US" sz="2800" b="1" dirty="0">
                <a:solidFill>
                  <a:srgbClr val="0000CC"/>
                </a:solidFill>
                <a:latin typeface=".VnAvant" pitchFamily="34" charset="0"/>
              </a:rPr>
              <a:t>¹ </a:t>
            </a:r>
            <a:r>
              <a:rPr lang="en-US" sz="2800" b="1">
                <a:solidFill>
                  <a:srgbClr val="0000CC"/>
                </a:solidFill>
                <a:latin typeface=".VnAvant" pitchFamily="34" charset="0"/>
              </a:rPr>
              <a:t>®i.</a:t>
            </a:r>
            <a:endParaRPr lang="en-US" sz="2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0" y="2724261"/>
            <a:ext cx="2994804" cy="2060207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130" y="2685993"/>
            <a:ext cx="3005688" cy="2049024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14" name="TextBox 13"/>
          <p:cNvSpPr txBox="1"/>
          <p:nvPr/>
        </p:nvSpPr>
        <p:spPr>
          <a:xfrm>
            <a:off x="1" y="4945331"/>
            <a:ext cx="3797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CC"/>
                </a:solidFill>
                <a:latin typeface=".VnAvant" pitchFamily="34" charset="0"/>
              </a:rPr>
              <a:t>BÐ ¹ </a:t>
            </a:r>
            <a:r>
              <a:rPr lang="en-US" sz="2800" b="1" err="1">
                <a:solidFill>
                  <a:srgbClr val="0000CC"/>
                </a:solidFill>
                <a:latin typeface=".VnAvant" pitchFamily="34" charset="0"/>
              </a:rPr>
              <a:t>lia</a:t>
            </a:r>
            <a:r>
              <a:rPr lang="en-US" sz="2800" b="1">
                <a:solidFill>
                  <a:srgbClr val="0000CC"/>
                </a:solidFill>
                <a:latin typeface=".VnAvant" pitchFamily="34" charset="0"/>
              </a:rPr>
              <a:t> lÞa</a:t>
            </a:r>
            <a:r>
              <a:rPr lang="en-US" sz="2800" b="1" dirty="0">
                <a:solidFill>
                  <a:srgbClr val="0000CC"/>
                </a:solidFill>
                <a:latin typeface=".VnAvant" pitchFamily="34" charset="0"/>
              </a:rPr>
              <a:t>, </a:t>
            </a:r>
            <a:r>
              <a:rPr lang="en-US" sz="2800" b="1" dirty="0" err="1">
                <a:solidFill>
                  <a:srgbClr val="0000CC"/>
                </a:solidFill>
                <a:latin typeface=".VnAvant" pitchFamily="34" charset="0"/>
              </a:rPr>
              <a:t>bÐ</a:t>
            </a:r>
            <a:r>
              <a:rPr lang="en-US" sz="280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2800" b="1" err="1">
                <a:solidFill>
                  <a:srgbClr val="0000CC"/>
                </a:solidFill>
                <a:latin typeface=".VnAvant" pitchFamily="34" charset="0"/>
              </a:rPr>
              <a:t>bÞ</a:t>
            </a:r>
            <a:r>
              <a:rPr lang="en-US" sz="2800" b="1">
                <a:solidFill>
                  <a:srgbClr val="0000CC"/>
                </a:solidFill>
                <a:latin typeface=".VnAvant" pitchFamily="34" charset="0"/>
              </a:rPr>
              <a:t> ho.</a:t>
            </a:r>
            <a:endParaRPr lang="en-US" sz="28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23221" y="4945331"/>
            <a:ext cx="2234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CC"/>
                </a:solidFill>
                <a:latin typeface=".VnAvant" pitchFamily="34" charset="0"/>
              </a:rPr>
              <a:t>Bi </a:t>
            </a:r>
            <a:r>
              <a:rPr lang="en-US" sz="2800" b="1" err="1">
                <a:solidFill>
                  <a:srgbClr val="0000CC"/>
                </a:solidFill>
                <a:latin typeface=".VnAvant" pitchFamily="34" charset="0"/>
              </a:rPr>
              <a:t>dç</a:t>
            </a:r>
            <a:r>
              <a:rPr lang="en-US" sz="2800" b="1">
                <a:solidFill>
                  <a:srgbClr val="0000CC"/>
                </a:solidFill>
                <a:latin typeface=".VnAvant" pitchFamily="34" charset="0"/>
              </a:rPr>
              <a:t> bÐ.</a:t>
            </a:r>
            <a:endParaRPr lang="en-US" sz="28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004840" y="1645721"/>
            <a:ext cx="8912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997351" y="5461021"/>
            <a:ext cx="8912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603589" y="5484171"/>
            <a:ext cx="93826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460602" y="5430342"/>
            <a:ext cx="8912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662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222" y="136267"/>
            <a:ext cx="8229600" cy="952500"/>
          </a:xfrm>
        </p:spPr>
        <p:txBody>
          <a:bodyPr/>
          <a:lstStyle/>
          <a:p>
            <a:r>
              <a:rPr lang="en-US" dirty="0" err="1" smtClean="0"/>
              <a:t>Luyện</a:t>
            </a:r>
            <a:r>
              <a:rPr lang="en-US" dirty="0" smtClean="0"/>
              <a:t> </a:t>
            </a:r>
            <a:r>
              <a:rPr lang="en-US" dirty="0" err="1" smtClean="0"/>
              <a:t>đọc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ngữ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98921" y="1648494"/>
            <a:ext cx="1892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#9Slide03 Quicksand Medium" panose="00000600000000000000" pitchFamily="2" charset="0"/>
              </a:rPr>
              <a:t>b</a:t>
            </a:r>
            <a:r>
              <a:rPr lang="en-US" sz="4800" b="1" dirty="0" smtClean="0">
                <a:solidFill>
                  <a:srgbClr val="FF0000"/>
                </a:solidFill>
                <a:latin typeface="#9Slide03 Quicksand Medium" panose="00000600000000000000" pitchFamily="2" charset="0"/>
              </a:rPr>
              <a:t>i </a:t>
            </a:r>
            <a:r>
              <a:rPr lang="en-US" sz="4800" b="1" dirty="0" err="1" smtClean="0">
                <a:solidFill>
                  <a:srgbClr val="FF0000"/>
                </a:solidFill>
                <a:latin typeface="#9Slide03 Quicksand Medium" panose="00000600000000000000" pitchFamily="2" charset="0"/>
              </a:rPr>
              <a:t>bô</a:t>
            </a:r>
            <a:endParaRPr lang="en-US" sz="4800" b="1" dirty="0">
              <a:solidFill>
                <a:srgbClr val="FF0000"/>
              </a:solidFill>
              <a:latin typeface="#9Slide03 Quicksand Medium" panose="000006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48756" y="1648494"/>
            <a:ext cx="1892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#9Slide03 Quicksand Medium" panose="00000600000000000000" pitchFamily="2" charset="0"/>
              </a:rPr>
              <a:t>l</a:t>
            </a:r>
            <a:r>
              <a:rPr lang="en-US" sz="4800" b="1" dirty="0" err="1" smtClean="0">
                <a:solidFill>
                  <a:srgbClr val="FF0000"/>
                </a:solidFill>
                <a:latin typeface="#9Slide03 Quicksand Medium" panose="00000600000000000000" pitchFamily="2" charset="0"/>
              </a:rPr>
              <a:t>ia</a:t>
            </a:r>
            <a:r>
              <a:rPr lang="en-US" sz="4800" b="1" dirty="0" smtClean="0">
                <a:solidFill>
                  <a:srgbClr val="FF0000"/>
                </a:solidFill>
                <a:latin typeface="#9Slide03 Quicksand Medium" panose="00000600000000000000" pitchFamily="2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#9Slide03 Quicksand Medium" panose="00000600000000000000" pitchFamily="2" charset="0"/>
              </a:rPr>
              <a:t>lịa</a:t>
            </a:r>
            <a:endParaRPr lang="en-US" sz="4800" b="1" dirty="0">
              <a:solidFill>
                <a:srgbClr val="FF0000"/>
              </a:solidFill>
              <a:latin typeface="#9Slide03 Quicksand Medium" panose="0000060000000000000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98921" y="2898280"/>
            <a:ext cx="1892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#9Slide03 Quicksand Medium" panose="00000600000000000000" pitchFamily="2" charset="0"/>
              </a:rPr>
              <a:t>b</a:t>
            </a:r>
            <a:r>
              <a:rPr lang="en-US" sz="4800" b="1" dirty="0" err="1" smtClean="0">
                <a:solidFill>
                  <a:srgbClr val="FF0000"/>
                </a:solidFill>
                <a:latin typeface="#9Slide03 Quicksand Medium" panose="00000600000000000000" pitchFamily="2" charset="0"/>
              </a:rPr>
              <a:t>ị</a:t>
            </a:r>
            <a:r>
              <a:rPr lang="en-US" sz="4800" b="1" dirty="0" smtClean="0">
                <a:solidFill>
                  <a:srgbClr val="FF0000"/>
                </a:solidFill>
                <a:latin typeface="#9Slide03 Quicksand Medium" panose="00000600000000000000" pitchFamily="2" charset="0"/>
              </a:rPr>
              <a:t> ho</a:t>
            </a:r>
            <a:endParaRPr lang="en-US" sz="4800" b="1" dirty="0">
              <a:solidFill>
                <a:srgbClr val="FF0000"/>
              </a:solidFill>
              <a:latin typeface="#9Slide03 Quicksand Medium" panose="000006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63561" y="2991425"/>
            <a:ext cx="1892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#9Slide03 Quicksand Medium" panose="00000600000000000000" pitchFamily="2" charset="0"/>
              </a:rPr>
              <a:t>d</a:t>
            </a:r>
            <a:r>
              <a:rPr lang="en-US" sz="4800" b="1" dirty="0" err="1" smtClean="0">
                <a:solidFill>
                  <a:srgbClr val="FF0000"/>
                </a:solidFill>
                <a:latin typeface="#9Slide03 Quicksand Medium" panose="00000600000000000000" pitchFamily="2" charset="0"/>
              </a:rPr>
              <a:t>ỗ</a:t>
            </a:r>
            <a:r>
              <a:rPr lang="en-US" sz="4800" b="1" dirty="0" smtClean="0">
                <a:solidFill>
                  <a:srgbClr val="FF0000"/>
                </a:solidFill>
                <a:latin typeface="#9Slide03 Quicksand Medium" panose="00000600000000000000" pitchFamily="2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#9Slide03 Quicksand Medium" panose="00000600000000000000" pitchFamily="2" charset="0"/>
              </a:rPr>
              <a:t>bé</a:t>
            </a:r>
            <a:endParaRPr lang="en-US" sz="4800" b="1" dirty="0">
              <a:solidFill>
                <a:srgbClr val="FF0000"/>
              </a:solidFill>
              <a:latin typeface="#9Slide03 Quicksand Medium" panose="00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33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1" y="522563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" y="-9187"/>
            <a:ext cx="2757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CC"/>
                </a:solidFill>
                <a:latin typeface=".VnAvant" pitchFamily="34" charset="0"/>
              </a:rPr>
              <a:t>3. </a:t>
            </a:r>
            <a:r>
              <a:rPr lang="en-US" sz="2800" b="1" dirty="0" err="1">
                <a:solidFill>
                  <a:srgbClr val="0000CC"/>
                </a:solidFill>
                <a:latin typeface=".VnAvant" pitchFamily="34" charset="0"/>
              </a:rPr>
              <a:t>TËp</a:t>
            </a:r>
            <a:r>
              <a:rPr lang="en-US" sz="2800" b="1" dirty="0">
                <a:solidFill>
                  <a:srgbClr val="0000CC"/>
                </a:solidFill>
                <a:latin typeface=".VnAvant" pitchFamily="34" charset="0"/>
              </a:rPr>
              <a:t> ®</a:t>
            </a:r>
            <a:r>
              <a:rPr lang="en-US" sz="2800" b="1" dirty="0" err="1">
                <a:solidFill>
                  <a:srgbClr val="0000CC"/>
                </a:solidFill>
                <a:latin typeface=".VnAvant" pitchFamily="34" charset="0"/>
              </a:rPr>
              <a:t>äc</a:t>
            </a:r>
            <a:r>
              <a:rPr lang="en-US" sz="2800" b="1" dirty="0">
                <a:solidFill>
                  <a:srgbClr val="0000CC"/>
                </a:solidFill>
                <a:latin typeface=".VnAvant" pitchFamily="34" charset="0"/>
              </a:rPr>
              <a:t>:</a:t>
            </a:r>
            <a:endParaRPr lang="en-US" sz="2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0" y="587551"/>
            <a:ext cx="2967835" cy="1974111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009" y="625838"/>
            <a:ext cx="2404365" cy="1688053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8" name="TextBox 7"/>
          <p:cNvSpPr txBox="1"/>
          <p:nvPr/>
        </p:nvSpPr>
        <p:spPr>
          <a:xfrm>
            <a:off x="3381833" y="-9187"/>
            <a:ext cx="2757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BÐ Bi,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bÐ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Li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22245" y="1197996"/>
            <a:ext cx="31245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CC"/>
                </a:solidFill>
                <a:latin typeface=".VnAvant" pitchFamily="34" charset="0"/>
              </a:rPr>
              <a:t>BÐ Li bi b«:</a:t>
            </a:r>
          </a:p>
          <a:p>
            <a:r>
              <a:rPr lang="en-US" sz="2800" b="1" dirty="0">
                <a:solidFill>
                  <a:srgbClr val="0000CC"/>
                </a:solidFill>
                <a:latin typeface=".VnAvant" pitchFamily="34" charset="0"/>
              </a:rPr>
              <a:t>- Bi, </a:t>
            </a:r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Bi.</a:t>
            </a:r>
            <a:endParaRPr lang="en-US" sz="2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83802" y="1208254"/>
            <a:ext cx="263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rgbClr val="0000CC"/>
                </a:solidFill>
                <a:latin typeface=".VnAvant" pitchFamily="34" charset="0"/>
              </a:rPr>
              <a:t>- BÐ </a:t>
            </a:r>
            <a:r>
              <a:rPr lang="en-US" sz="2800" b="1" dirty="0">
                <a:solidFill>
                  <a:srgbClr val="0000CC"/>
                </a:solidFill>
                <a:latin typeface=".VnAvant" pitchFamily="34" charset="0"/>
              </a:rPr>
              <a:t>¹ </a:t>
            </a:r>
            <a:r>
              <a:rPr lang="en-US" sz="2800" b="1">
                <a:solidFill>
                  <a:srgbClr val="0000CC"/>
                </a:solidFill>
                <a:latin typeface=".VnAvant" pitchFamily="34" charset="0"/>
              </a:rPr>
              <a:t>®i.</a:t>
            </a:r>
            <a:endParaRPr lang="en-US" sz="2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0" y="2724261"/>
            <a:ext cx="2994804" cy="2060207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130" y="2685993"/>
            <a:ext cx="3005688" cy="2049024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14" name="TextBox 13"/>
          <p:cNvSpPr txBox="1"/>
          <p:nvPr/>
        </p:nvSpPr>
        <p:spPr>
          <a:xfrm>
            <a:off x="1" y="4945331"/>
            <a:ext cx="3797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CC"/>
                </a:solidFill>
                <a:latin typeface=".VnAvant" pitchFamily="34" charset="0"/>
              </a:rPr>
              <a:t>BÐ ¹ </a:t>
            </a:r>
            <a:r>
              <a:rPr lang="en-US" sz="2800" b="1" err="1">
                <a:solidFill>
                  <a:srgbClr val="0000CC"/>
                </a:solidFill>
                <a:latin typeface=".VnAvant" pitchFamily="34" charset="0"/>
              </a:rPr>
              <a:t>lia</a:t>
            </a:r>
            <a:r>
              <a:rPr lang="en-US" sz="2800" b="1">
                <a:solidFill>
                  <a:srgbClr val="0000CC"/>
                </a:solidFill>
                <a:latin typeface=".VnAvant" pitchFamily="34" charset="0"/>
              </a:rPr>
              <a:t> lÞa</a:t>
            </a:r>
            <a:r>
              <a:rPr lang="en-US" sz="2800" b="1" dirty="0">
                <a:solidFill>
                  <a:srgbClr val="0000CC"/>
                </a:solidFill>
                <a:latin typeface=".VnAvant" pitchFamily="34" charset="0"/>
              </a:rPr>
              <a:t>, </a:t>
            </a:r>
            <a:r>
              <a:rPr lang="en-US" sz="2800" b="1" dirty="0" err="1">
                <a:solidFill>
                  <a:srgbClr val="0000CC"/>
                </a:solidFill>
                <a:latin typeface=".VnAvant" pitchFamily="34" charset="0"/>
              </a:rPr>
              <a:t>bÐ</a:t>
            </a:r>
            <a:r>
              <a:rPr lang="en-US" sz="280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2800" b="1" err="1">
                <a:solidFill>
                  <a:srgbClr val="0000CC"/>
                </a:solidFill>
                <a:latin typeface=".VnAvant" pitchFamily="34" charset="0"/>
              </a:rPr>
              <a:t>bÞ</a:t>
            </a:r>
            <a:r>
              <a:rPr lang="en-US" sz="2800" b="1">
                <a:solidFill>
                  <a:srgbClr val="0000CC"/>
                </a:solidFill>
                <a:latin typeface=".VnAvant" pitchFamily="34" charset="0"/>
              </a:rPr>
              <a:t> ho.</a:t>
            </a:r>
            <a:endParaRPr lang="en-US" sz="28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88497" y="4945331"/>
            <a:ext cx="2234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CC"/>
                </a:solidFill>
                <a:latin typeface=".VnAvant" pitchFamily="34" charset="0"/>
              </a:rPr>
              <a:t>Bi </a:t>
            </a:r>
            <a:r>
              <a:rPr lang="en-US" sz="2800" b="1" err="1">
                <a:solidFill>
                  <a:srgbClr val="0000CC"/>
                </a:solidFill>
                <a:latin typeface=".VnAvant" pitchFamily="34" charset="0"/>
              </a:rPr>
              <a:t>dç</a:t>
            </a:r>
            <a:r>
              <a:rPr lang="en-US" sz="2800" b="1">
                <a:solidFill>
                  <a:srgbClr val="0000CC"/>
                </a:solidFill>
                <a:latin typeface=".VnAvant" pitchFamily="34" charset="0"/>
              </a:rPr>
              <a:t> bÐ.</a:t>
            </a:r>
            <a:endParaRPr lang="en-US" sz="2800" b="1" dirty="0">
              <a:solidFill>
                <a:srgbClr val="0000CC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33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CD90A-725D-A845-977D-AAAB54BA2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86C5001-F222-ED4D-A5F5-90B2F7F87C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9"/>
            <a:ext cx="9144000" cy="5714211"/>
          </a:xfrm>
        </p:spPr>
      </p:pic>
    </p:spTree>
    <p:extLst>
      <p:ext uri="{BB962C8B-B14F-4D97-AF65-F5344CB8AC3E}">
        <p14:creationId xmlns:p14="http://schemas.microsoft.com/office/powerpoint/2010/main" val="154448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62230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128599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CC"/>
                </a:solidFill>
                <a:latin typeface=".VnAvant" pitchFamily="34" charset="0"/>
              </a:rPr>
              <a:t>4. </a:t>
            </a:r>
            <a:r>
              <a:rPr lang="en-US" sz="2800" b="1" dirty="0" err="1">
                <a:solidFill>
                  <a:srgbClr val="0000CC"/>
                </a:solidFill>
                <a:latin typeface=".VnAvant" pitchFamily="34" charset="0"/>
              </a:rPr>
              <a:t>TËp</a:t>
            </a:r>
            <a:r>
              <a:rPr lang="en-US" sz="280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.VnAvant" pitchFamily="34" charset="0"/>
              </a:rPr>
              <a:t>viÕt</a:t>
            </a:r>
            <a:endParaRPr lang="en-US" sz="2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5828" y="666333"/>
            <a:ext cx="6952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006600"/>
                </a:solidFill>
                <a:latin typeface=".VnAvant" pitchFamily="34" charset="0"/>
              </a:rPr>
              <a:t>Gi¸o</a:t>
            </a:r>
            <a:r>
              <a:rPr lang="en-US" sz="24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.VnAvant" pitchFamily="34" charset="0"/>
              </a:rPr>
              <a:t>viªn</a:t>
            </a:r>
            <a:r>
              <a:rPr lang="en-US" sz="2400" b="1" dirty="0">
                <a:solidFill>
                  <a:srgbClr val="006600"/>
                </a:solidFill>
                <a:latin typeface=".VnAvant" pitchFamily="34" charset="0"/>
              </a:rPr>
              <a:t> ®</a:t>
            </a:r>
            <a:r>
              <a:rPr lang="en-US" sz="2400" b="1" dirty="0" err="1">
                <a:solidFill>
                  <a:srgbClr val="006600"/>
                </a:solidFill>
                <a:latin typeface=".VnAvant" pitchFamily="34" charset="0"/>
              </a:rPr>
              <a:t>äc</a:t>
            </a:r>
            <a:r>
              <a:rPr lang="en-US" sz="24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.VnAvant" pitchFamily="34" charset="0"/>
              </a:rPr>
              <a:t>cho</a:t>
            </a:r>
            <a:r>
              <a:rPr lang="en-US" sz="24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.VnAvant" pitchFamily="34" charset="0"/>
              </a:rPr>
              <a:t>häc</a:t>
            </a:r>
            <a:r>
              <a:rPr lang="en-US" sz="24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.VnAvant" pitchFamily="34" charset="0"/>
              </a:rPr>
              <a:t>sinh</a:t>
            </a:r>
            <a:r>
              <a:rPr lang="en-US" sz="24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.VnAvant" pitchFamily="34" charset="0"/>
              </a:rPr>
              <a:t>viÕt</a:t>
            </a:r>
            <a:r>
              <a:rPr lang="en-US" sz="24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.VnAvant" pitchFamily="34" charset="0"/>
              </a:rPr>
              <a:t>b¶ng</a:t>
            </a:r>
            <a:r>
              <a:rPr lang="en-US" sz="2400" b="1" dirty="0">
                <a:solidFill>
                  <a:srgbClr val="006600"/>
                </a:solidFill>
                <a:latin typeface=".VnAvant" pitchFamily="34" charset="0"/>
              </a:rPr>
              <a:t> con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39" y="1538868"/>
            <a:ext cx="8117082" cy="150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93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3263" t="2760" r="10532" b="2092"/>
          <a:stretch/>
        </p:blipFill>
        <p:spPr>
          <a:xfrm rot="16200000">
            <a:off x="1876858" y="-1396511"/>
            <a:ext cx="5463252" cy="8534061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145893" y="23146"/>
            <a:ext cx="2145177" cy="486740"/>
            <a:chOff x="1145893" y="23146"/>
            <a:chExt cx="2145177" cy="486740"/>
          </a:xfrm>
        </p:grpSpPr>
        <p:sp>
          <p:nvSpPr>
            <p:cNvPr id="6" name="TextBox 5"/>
            <p:cNvSpPr txBox="1"/>
            <p:nvPr/>
          </p:nvSpPr>
          <p:spPr>
            <a:xfrm>
              <a:off x="1145893" y="23146"/>
              <a:ext cx="520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FFFF00"/>
                  </a:solidFill>
                </a:rPr>
                <a:t>1</a:t>
              </a:r>
              <a:endParaRPr lang="en-US" sz="2400" b="1" dirty="0">
                <a:solidFill>
                  <a:srgbClr val="FFFF00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701479" y="40818"/>
              <a:ext cx="520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</a:rPr>
                <a:t>2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235844" y="48221"/>
              <a:ext cx="520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</a:rPr>
                <a:t>3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770209" y="35680"/>
              <a:ext cx="520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</a:rPr>
                <a:t>4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67155" y="1100659"/>
            <a:ext cx="534370" cy="3020531"/>
            <a:chOff x="567155" y="1100659"/>
            <a:chExt cx="534370" cy="3020531"/>
          </a:xfrm>
        </p:grpSpPr>
        <p:sp>
          <p:nvSpPr>
            <p:cNvPr id="11" name="TextBox 10"/>
            <p:cNvSpPr txBox="1"/>
            <p:nvPr/>
          </p:nvSpPr>
          <p:spPr>
            <a:xfrm>
              <a:off x="567157" y="3659525"/>
              <a:ext cx="520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FFFF00"/>
                  </a:solidFill>
                </a:rPr>
                <a:t>1</a:t>
              </a:r>
              <a:endParaRPr lang="en-US" sz="2400" b="1" dirty="0">
                <a:solidFill>
                  <a:srgbClr val="FFFF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80664" y="3127087"/>
              <a:ext cx="520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</a:rPr>
                <a:t>2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67158" y="2639686"/>
              <a:ext cx="520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</a:rPr>
                <a:t>3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80663" y="2107248"/>
              <a:ext cx="520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</a:rPr>
                <a:t>4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67156" y="1597668"/>
              <a:ext cx="520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</a:rPr>
                <a:t>5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67155" y="1100659"/>
              <a:ext cx="520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</a:rPr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844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5195" t="3797" r="10951" b="4189"/>
          <a:stretch/>
        </p:blipFill>
        <p:spPr>
          <a:xfrm rot="16200000">
            <a:off x="1767497" y="-1327658"/>
            <a:ext cx="5714999" cy="8370316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659755" y="1100659"/>
            <a:ext cx="534370" cy="3020531"/>
            <a:chOff x="567155" y="1100659"/>
            <a:chExt cx="534370" cy="3020531"/>
          </a:xfrm>
        </p:grpSpPr>
        <p:sp>
          <p:nvSpPr>
            <p:cNvPr id="6" name="TextBox 5"/>
            <p:cNvSpPr txBox="1"/>
            <p:nvPr/>
          </p:nvSpPr>
          <p:spPr>
            <a:xfrm>
              <a:off x="567157" y="3659525"/>
              <a:ext cx="520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FFFF00"/>
                  </a:solidFill>
                </a:rPr>
                <a:t>1</a:t>
              </a:r>
              <a:endParaRPr lang="en-US" sz="2400" b="1" dirty="0">
                <a:solidFill>
                  <a:srgbClr val="FFFF00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80664" y="3127087"/>
              <a:ext cx="520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</a:rPr>
                <a:t>2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67158" y="2639686"/>
              <a:ext cx="520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</a:rPr>
                <a:t>3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80663" y="2107248"/>
              <a:ext cx="520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</a:rPr>
                <a:t>4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67156" y="1597668"/>
              <a:ext cx="520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</a:rPr>
                <a:t>5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67155" y="1100659"/>
              <a:ext cx="520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</a:rPr>
                <a:t>6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240418" y="-67524"/>
            <a:ext cx="2145177" cy="486740"/>
            <a:chOff x="1145893" y="23146"/>
            <a:chExt cx="2145177" cy="486740"/>
          </a:xfrm>
        </p:grpSpPr>
        <p:sp>
          <p:nvSpPr>
            <p:cNvPr id="13" name="TextBox 12"/>
            <p:cNvSpPr txBox="1"/>
            <p:nvPr/>
          </p:nvSpPr>
          <p:spPr>
            <a:xfrm>
              <a:off x="1145893" y="23146"/>
              <a:ext cx="520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FFFF00"/>
                  </a:solidFill>
                </a:rPr>
                <a:t>1</a:t>
              </a:r>
              <a:endParaRPr lang="en-US" sz="2400" b="1" dirty="0">
                <a:solidFill>
                  <a:srgbClr val="FFFF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01479" y="40818"/>
              <a:ext cx="520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</a:rPr>
                <a:t>2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235844" y="48221"/>
              <a:ext cx="520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</a:rPr>
                <a:t>3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770209" y="35680"/>
              <a:ext cx="520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907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31" y="1134429"/>
            <a:ext cx="4215528" cy="4215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325" flipH="1">
            <a:off x="3386316" y="759916"/>
            <a:ext cx="4304467" cy="3870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Shape 233"/>
          <p:cNvSpPr>
            <a:spLocks noChangeArrowheads="1"/>
          </p:cNvSpPr>
          <p:nvPr/>
        </p:nvSpPr>
        <p:spPr bwMode="auto">
          <a:xfrm>
            <a:off x="4075867" y="1804257"/>
            <a:ext cx="3771900" cy="141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7145" tIns="17145" rIns="17145" bIns="17145" anchor="ctr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>
              <a:lnSpc>
                <a:spcPct val="150000"/>
              </a:lnSpc>
            </a:pPr>
            <a:r>
              <a:rPr lang="en-US" altLang="en-US" sz="6000">
                <a:solidFill>
                  <a:srgbClr val="FF0000"/>
                </a:solidFill>
                <a:latin typeface="Times New Roman" panose="02020603050405020304" pitchFamily="18" charset="0"/>
                <a:ea typeface="仓耳玄三M W05"/>
                <a:cs typeface="Times New Roman" panose="02020603050405020304" pitchFamily="18" charset="0"/>
                <a:sym typeface="Lato Regular"/>
              </a:rPr>
              <a:t>Khởi động</a:t>
            </a:r>
          </a:p>
        </p:txBody>
      </p:sp>
      <p:grpSp>
        <p:nvGrpSpPr>
          <p:cNvPr id="6" name="Group 1261"/>
          <p:cNvGrpSpPr>
            <a:grpSpLocks/>
          </p:cNvGrpSpPr>
          <p:nvPr/>
        </p:nvGrpSpPr>
        <p:grpSpPr bwMode="auto">
          <a:xfrm>
            <a:off x="4470202" y="1585557"/>
            <a:ext cx="315040" cy="285035"/>
            <a:chOff x="0" y="0"/>
            <a:chExt cx="935237" cy="845748"/>
          </a:xfrm>
        </p:grpSpPr>
        <p:sp>
          <p:nvSpPr>
            <p:cNvPr id="7" name="Shape 1259">
              <a:extLst/>
            </p:cNvPr>
            <p:cNvSpPr/>
            <p:nvPr/>
          </p:nvSpPr>
          <p:spPr>
            <a:xfrm>
              <a:off x="0" y="0"/>
              <a:ext cx="935237" cy="845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5431" tIns="15431" rIns="15431" bIns="15431" anchor="ctr"/>
            <a:lstStyle/>
            <a:p>
              <a:pPr defTabSz="154305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608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Shape 1260">
              <a:extLst/>
            </p:cNvPr>
            <p:cNvSpPr/>
            <p:nvPr/>
          </p:nvSpPr>
          <p:spPr>
            <a:xfrm>
              <a:off x="114519" y="120821"/>
              <a:ext cx="617129" cy="534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5431" tIns="15431" rIns="15431" bIns="15431" anchor="ctr"/>
            <a:lstStyle/>
            <a:p>
              <a:pPr defTabSz="154305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608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" name="Group 1261"/>
          <p:cNvGrpSpPr>
            <a:grpSpLocks/>
          </p:cNvGrpSpPr>
          <p:nvPr/>
        </p:nvGrpSpPr>
        <p:grpSpPr bwMode="auto">
          <a:xfrm>
            <a:off x="5920027" y="3457576"/>
            <a:ext cx="316112" cy="285035"/>
            <a:chOff x="0" y="0"/>
            <a:chExt cx="935237" cy="845748"/>
          </a:xfrm>
        </p:grpSpPr>
        <p:sp>
          <p:nvSpPr>
            <p:cNvPr id="10" name="Shape 1259">
              <a:extLst/>
            </p:cNvPr>
            <p:cNvSpPr/>
            <p:nvPr/>
          </p:nvSpPr>
          <p:spPr>
            <a:xfrm>
              <a:off x="0" y="0"/>
              <a:ext cx="935237" cy="845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5431" tIns="15431" rIns="15431" bIns="15431" anchor="ctr"/>
            <a:lstStyle/>
            <a:p>
              <a:pPr defTabSz="154305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608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Shape 1260">
              <a:extLst/>
            </p:cNvPr>
            <p:cNvSpPr/>
            <p:nvPr/>
          </p:nvSpPr>
          <p:spPr>
            <a:xfrm>
              <a:off x="114130" y="120821"/>
              <a:ext cx="618208" cy="534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5431" tIns="15431" rIns="15431" bIns="15431" anchor="ctr"/>
            <a:lstStyle/>
            <a:p>
              <a:pPr defTabSz="154305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608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097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50690" y="1873790"/>
            <a:ext cx="553852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41909">
              <a:defRPr/>
            </a:pPr>
            <a:r>
              <a:rPr lang="en-US" sz="4050" b="1" dirty="0" err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405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50" b="1" dirty="0" err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405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50" b="1" dirty="0" err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405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50" b="1" dirty="0" err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5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50" b="1" dirty="0" err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hẹn</a:t>
            </a:r>
            <a:r>
              <a:rPr lang="en-US" sz="405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50" b="1" dirty="0" err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405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50" b="1" dirty="0" err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05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50" b="1" dirty="0" err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5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</a:p>
        </p:txBody>
      </p:sp>
    </p:spTree>
    <p:extLst>
      <p:ext uri="{BB962C8B-B14F-4D97-AF65-F5344CB8AC3E}">
        <p14:creationId xmlns:p14="http://schemas.microsoft.com/office/powerpoint/2010/main" val="353671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5"/>
    </mc:Choice>
    <mc:Fallback xmlns="">
      <p:transition spd="slow" advTm="9215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5"/>
          <a:stretch/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812" y="1971675"/>
            <a:ext cx="6353175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094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Káº¿t quáº£ hÃ¬nh áº£nh cho ná»n Äáº¹p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astelsSmooth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-1"/>
            <a:ext cx="9144000" cy="572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6938" y="92937"/>
            <a:ext cx="2708752" cy="439783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8" y="2368198"/>
            <a:ext cx="1196895" cy="77273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1672167"/>
            <a:ext cx="2039956" cy="185432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697" y="2776370"/>
            <a:ext cx="1485873" cy="172987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5" y="4514868"/>
            <a:ext cx="850901" cy="106100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6" y="4514868"/>
            <a:ext cx="850901" cy="10610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6" y="4514868"/>
            <a:ext cx="850901" cy="106100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4" y="4514868"/>
            <a:ext cx="850901" cy="1061001"/>
          </a:xfrm>
          <a:prstGeom prst="rect">
            <a:avLst/>
          </a:prstGeom>
        </p:spPr>
      </p:pic>
      <p:pic>
        <p:nvPicPr>
          <p:cNvPr id="20" name="nhacnen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612666" y="2114198"/>
            <a:ext cx="609600" cy="50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0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56"/>
          <a:stretch/>
        </p:blipFill>
        <p:spPr>
          <a:xfrm>
            <a:off x="-13290" y="5045369"/>
            <a:ext cx="9157290" cy="68299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200" y="317500"/>
            <a:ext cx="7480300" cy="1476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695145" y="5042065"/>
            <a:ext cx="7941154" cy="6863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  </a:t>
            </a:r>
            <a:r>
              <a:rPr lang="en-US" sz="3200" b="1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A                B                  </a:t>
            </a:r>
            <a:r>
              <a:rPr lang="en-US" sz="3200" b="1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C                 D</a:t>
            </a:r>
          </a:p>
        </p:txBody>
      </p:sp>
    </p:spTree>
    <p:extLst>
      <p:ext uri="{BB962C8B-B14F-4D97-AF65-F5344CB8AC3E}">
        <p14:creationId xmlns:p14="http://schemas.microsoft.com/office/powerpoint/2010/main" val="344270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5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04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51889" cy="5715000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682672" y="1164167"/>
            <a:ext cx="7810499" cy="4127500"/>
          </a:xfrm>
          <a:prstGeom prst="snip2DiagRect">
            <a:avLst>
              <a:gd name="adj1" fmla="val 0"/>
              <a:gd name="adj2" fmla="val 8997"/>
            </a:avLst>
          </a:prstGeom>
          <a:solidFill>
            <a:schemeClr val="bg1">
              <a:alpha val="7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800" b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sinh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đáp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án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nào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bạn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hãy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bấm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củ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cà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rốt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theo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đáp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án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đó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en-US" sz="2800" b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Chú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thỏ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sẽ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đi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đến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nhổ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cà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rốt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sẽ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biết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đáp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án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đúng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sai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en-US" sz="2800" b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Cuối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cùng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bấm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bác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nông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dân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sẽ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ra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đáp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án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đúng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en-US" sz="2800" b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Bấm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màn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hình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qua slide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chứa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câu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hỏi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tiếp</a:t>
            </a:r>
            <a:r>
              <a:rPr lang="en-US" sz="28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theo.</a:t>
            </a:r>
            <a:endParaRPr lang="en-US" sz="2800" b="1" dirty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807" y="317500"/>
            <a:ext cx="5102225" cy="1781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2059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76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92"/>
            <a:ext cx="9144000" cy="570441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25" y="3796235"/>
            <a:ext cx="1249999" cy="11135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416" y="3741291"/>
            <a:ext cx="1249999" cy="111350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16" y="3773041"/>
            <a:ext cx="1249999" cy="111350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611" y="2819404"/>
            <a:ext cx="1196895" cy="772739"/>
          </a:xfrm>
          <a:prstGeom prst="rect">
            <a:avLst/>
          </a:prstGeom>
        </p:spPr>
      </p:pic>
      <p:sp>
        <p:nvSpPr>
          <p:cNvPr id="77" name="Sun 76"/>
          <p:cNvSpPr/>
          <p:nvPr/>
        </p:nvSpPr>
        <p:spPr>
          <a:xfrm>
            <a:off x="2355398" y="3300456"/>
            <a:ext cx="2162493" cy="173593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602" y="275339"/>
            <a:ext cx="1661009" cy="26967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5519" y="1841138"/>
            <a:ext cx="1958679" cy="155968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4341"/>
            <a:ext cx="1060934" cy="105602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4" y="3741291"/>
            <a:ext cx="1249999" cy="11135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746" y="3796236"/>
            <a:ext cx="1442555" cy="109172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8293371" y="4515403"/>
            <a:ext cx="685859" cy="6125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5" y="4514868"/>
            <a:ext cx="850901" cy="10610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37" y="3741292"/>
            <a:ext cx="1442555" cy="109172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6071762" y="4460459"/>
            <a:ext cx="685859" cy="61253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6" y="4514868"/>
            <a:ext cx="850901" cy="106100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719" y="3622558"/>
            <a:ext cx="1061850" cy="109172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6" y="4514868"/>
            <a:ext cx="850901" cy="106100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40" y="3654248"/>
            <a:ext cx="1581495" cy="119688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4" y="4514868"/>
            <a:ext cx="850901" cy="106100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1763242" y="4515402"/>
            <a:ext cx="685859" cy="61253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Texturizer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8738"/>
          <a:stretch/>
        </p:blipFill>
        <p:spPr>
          <a:xfrm>
            <a:off x="0" y="5143500"/>
            <a:ext cx="9144000" cy="56620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55" name="Rectangle 54"/>
          <p:cNvSpPr/>
          <p:nvPr/>
        </p:nvSpPr>
        <p:spPr>
          <a:xfrm>
            <a:off x="703688" y="5228167"/>
            <a:ext cx="7920710" cy="436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A                    B                     C                    D</a:t>
            </a:r>
            <a:endParaRPr lang="en-US" sz="2800" b="1" dirty="0">
              <a:solidFill>
                <a:srgbClr val="FFFF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143001" y="108029"/>
            <a:ext cx="7915407" cy="886804"/>
          </a:xfrm>
          <a:prstGeom prst="rect">
            <a:avLst/>
          </a:prstGeom>
          <a:solidFill>
            <a:srgbClr val="FF0000">
              <a:alpha val="6117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1219200" y="148167"/>
            <a:ext cx="7735614" cy="762000"/>
          </a:xfrm>
          <a:prstGeom prst="rect">
            <a:avLst/>
          </a:prstGeom>
          <a:solidFill>
            <a:srgbClr val="FF0000">
              <a:alpha val="61176"/>
            </a:srgbClr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FF00"/>
                </a:solidFill>
              </a:rPr>
              <a:t>Tiếng nào chứa âm ia?</a:t>
            </a:r>
            <a:endParaRPr lang="en-US" sz="2800" b="1" dirty="0">
              <a:solidFill>
                <a:srgbClr val="FFFF00"/>
              </a:solidFill>
            </a:endParaRPr>
          </a:p>
        </p:txBody>
      </p:sp>
      <p:sp>
        <p:nvSpPr>
          <p:cNvPr id="39" name="Bevel 38"/>
          <p:cNvSpPr/>
          <p:nvPr/>
        </p:nvSpPr>
        <p:spPr>
          <a:xfrm>
            <a:off x="2179422" y="1219911"/>
            <a:ext cx="2102292" cy="621227"/>
          </a:xfrm>
          <a:prstGeom prst="bevel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A. </a:t>
            </a:r>
            <a:r>
              <a:rPr lang="en-US" sz="2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mí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Bevel 39"/>
          <p:cNvSpPr/>
          <p:nvPr/>
        </p:nvSpPr>
        <p:spPr>
          <a:xfrm>
            <a:off x="6036332" y="1219910"/>
            <a:ext cx="1878692" cy="621227"/>
          </a:xfrm>
          <a:prstGeom prst="bevel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B. </a:t>
            </a:r>
            <a:r>
              <a:rPr lang="vi-VN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mía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Bevel 40"/>
          <p:cNvSpPr/>
          <p:nvPr/>
        </p:nvSpPr>
        <p:spPr>
          <a:xfrm>
            <a:off x="2162247" y="1999755"/>
            <a:ext cx="2119467" cy="621227"/>
          </a:xfrm>
          <a:prstGeom prst="bevel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C. </a:t>
            </a:r>
            <a:r>
              <a:rPr lang="en-US" sz="2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chai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Bevel 41"/>
          <p:cNvSpPr/>
          <p:nvPr/>
        </p:nvSpPr>
        <p:spPr>
          <a:xfrm>
            <a:off x="6046993" y="2062635"/>
            <a:ext cx="1868030" cy="621227"/>
          </a:xfrm>
          <a:prstGeom prst="bevel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D. </a:t>
            </a:r>
            <a:r>
              <a:rPr lang="en-US" sz="2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ghi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986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75677 0.30996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5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50"/>
                            </p:stCondLst>
                            <p:childTnLst>
                              <p:par>
                                <p:cTn id="7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54809 0.30024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250"/>
                            </p:stCondLst>
                            <p:childTnLst>
                              <p:par>
                                <p:cTn id="8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"/>
                            </p:stCondLst>
                            <p:childTnLst>
                              <p:par>
                                <p:cTn id="12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33316 0.30024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250"/>
                            </p:stCondLst>
                            <p:childTnLst>
                              <p:par>
                                <p:cTn id="1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500"/>
                            </p:stCondLst>
                            <p:childTnLst>
                              <p:par>
                                <p:cTn id="13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500"/>
                            </p:stCondLst>
                            <p:childTnLst>
                              <p:par>
                                <p:cTn id="1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ngioil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000"/>
                            </p:stCondLst>
                            <p:childTnLst>
                              <p:par>
                                <p:cTn id="17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250"/>
                            </p:stCondLst>
                            <p:childTnLst>
                              <p:par>
                                <p:cTn id="183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2894 L 0.07917 0.32917 " pathEditMode="relative" rAng="0" ptsTypes="AA">
                                      <p:cBhvr>
                                        <p:cTn id="18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3250"/>
                            </p:stCondLst>
                            <p:childTnLst>
                              <p:par>
                                <p:cTn id="18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3500"/>
                            </p:stCondLst>
                            <p:childTnLst>
                              <p:par>
                                <p:cTn id="19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5500"/>
                            </p:stCondLst>
                            <p:childTnLst>
                              <p:par>
                                <p:cTn id="20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2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8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ngioil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4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0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39" grpId="0" animBg="1"/>
      <p:bldP spid="40" grpId="0" animBg="1"/>
      <p:bldP spid="41" grpId="0" animBg="1"/>
      <p:bldP spid="4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Texturizer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92"/>
            <a:ext cx="9144000" cy="570441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25" y="3796235"/>
            <a:ext cx="1249999" cy="11135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416" y="3741291"/>
            <a:ext cx="1249999" cy="111350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721" y="2846685"/>
            <a:ext cx="1196895" cy="772739"/>
          </a:xfrm>
          <a:prstGeom prst="rect">
            <a:avLst/>
          </a:prstGeom>
        </p:spPr>
      </p:pic>
      <p:sp>
        <p:nvSpPr>
          <p:cNvPr id="77" name="Sun 76"/>
          <p:cNvSpPr/>
          <p:nvPr/>
        </p:nvSpPr>
        <p:spPr>
          <a:xfrm>
            <a:off x="190751" y="3318229"/>
            <a:ext cx="2162493" cy="173593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48167"/>
            <a:ext cx="1929501" cy="31326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5519" y="1841138"/>
            <a:ext cx="1958679" cy="155968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4341"/>
            <a:ext cx="1060934" cy="105602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4" y="3741291"/>
            <a:ext cx="1249999" cy="11135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746" y="3796236"/>
            <a:ext cx="1442555" cy="109172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8293371" y="4515403"/>
            <a:ext cx="685859" cy="6125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5" y="4514868"/>
            <a:ext cx="850901" cy="10610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37" y="3741292"/>
            <a:ext cx="1442555" cy="109172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6071762" y="4460459"/>
            <a:ext cx="685859" cy="61253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6" y="4514868"/>
            <a:ext cx="850901" cy="106100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935" y="3773042"/>
            <a:ext cx="1442555" cy="109172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16" y="3773041"/>
            <a:ext cx="1249999" cy="111350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3836562" y="4492209"/>
            <a:ext cx="685859" cy="61253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6" y="4514868"/>
            <a:ext cx="850901" cy="106100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38" y="3619423"/>
            <a:ext cx="1102519" cy="113354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4" y="4514868"/>
            <a:ext cx="850901" cy="106100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Texturizer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8738"/>
          <a:stretch/>
        </p:blipFill>
        <p:spPr>
          <a:xfrm>
            <a:off x="0" y="5143500"/>
            <a:ext cx="9144000" cy="56620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32" name="Rectangle 31"/>
          <p:cNvSpPr/>
          <p:nvPr/>
        </p:nvSpPr>
        <p:spPr>
          <a:xfrm>
            <a:off x="766090" y="5228167"/>
            <a:ext cx="7920710" cy="436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A                    B                    C                    D</a:t>
            </a:r>
            <a:endParaRPr lang="en-US" sz="2800" b="1" dirty="0">
              <a:solidFill>
                <a:srgbClr val="FFFF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143001" y="108029"/>
            <a:ext cx="7915407" cy="886804"/>
          </a:xfrm>
          <a:prstGeom prst="rect">
            <a:avLst/>
          </a:prstGeom>
          <a:solidFill>
            <a:srgbClr val="FF0000">
              <a:alpha val="6117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1219200" y="148167"/>
            <a:ext cx="7735614" cy="762000"/>
          </a:xfrm>
          <a:prstGeom prst="rect">
            <a:avLst/>
          </a:prstGeom>
          <a:solidFill>
            <a:srgbClr val="FF0000">
              <a:alpha val="61176"/>
            </a:srgbClr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srgbClr val="FFFF00"/>
                </a:solidFill>
              </a:rPr>
              <a:t>Tiếng nào chứa âm i?</a:t>
            </a:r>
            <a:endParaRPr lang="en-US" sz="2800" b="1" dirty="0">
              <a:solidFill>
                <a:srgbClr val="FFFF00"/>
              </a:solidFill>
            </a:endParaRPr>
          </a:p>
        </p:txBody>
      </p:sp>
      <p:sp>
        <p:nvSpPr>
          <p:cNvPr id="35" name="Bevel 34"/>
          <p:cNvSpPr/>
          <p:nvPr/>
        </p:nvSpPr>
        <p:spPr>
          <a:xfrm>
            <a:off x="2219705" y="1219911"/>
            <a:ext cx="2374517" cy="621227"/>
          </a:xfrm>
          <a:prstGeom prst="bevel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A. </a:t>
            </a:r>
            <a:r>
              <a:rPr lang="en-US" sz="2800" b="1" dirty="0" err="1">
                <a:solidFill>
                  <a:schemeClr val="bg1"/>
                </a:solidFill>
              </a:rPr>
              <a:t>kí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36" name="Bevel 35"/>
          <p:cNvSpPr/>
          <p:nvPr/>
        </p:nvSpPr>
        <p:spPr>
          <a:xfrm>
            <a:off x="5612048" y="1194190"/>
            <a:ext cx="2491756" cy="621227"/>
          </a:xfrm>
          <a:prstGeom prst="bevel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B. </a:t>
            </a:r>
            <a:r>
              <a:rPr lang="en-US" sz="2800" b="1" dirty="0" err="1">
                <a:solidFill>
                  <a:schemeClr val="bg1"/>
                </a:solidFill>
              </a:rPr>
              <a:t>chìa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37" name="Bevel 36"/>
          <p:cNvSpPr/>
          <p:nvPr/>
        </p:nvSpPr>
        <p:spPr>
          <a:xfrm>
            <a:off x="2206837" y="1947021"/>
            <a:ext cx="2374517" cy="621227"/>
          </a:xfrm>
          <a:prstGeom prst="bevel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C. </a:t>
            </a:r>
            <a:r>
              <a:rPr lang="en-US" sz="2800" b="1" dirty="0" err="1">
                <a:solidFill>
                  <a:schemeClr val="bg1"/>
                </a:solidFill>
              </a:rPr>
              <a:t>mai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38" name="Bevel 37"/>
          <p:cNvSpPr/>
          <p:nvPr/>
        </p:nvSpPr>
        <p:spPr>
          <a:xfrm>
            <a:off x="5612048" y="1943805"/>
            <a:ext cx="2491756" cy="621227"/>
          </a:xfrm>
          <a:prstGeom prst="bevel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D. </a:t>
            </a:r>
            <a:r>
              <a:rPr lang="en-US" sz="2800" b="1" dirty="0" err="1">
                <a:solidFill>
                  <a:schemeClr val="bg1"/>
                </a:solidFill>
              </a:rPr>
              <a:t>nia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91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10"/>
                            </p:stCondLst>
                            <p:childTnLst>
                              <p:par>
                                <p:cTn id="2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75677 0.30996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1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20"/>
                            </p:stCondLst>
                            <p:childTnLst>
                              <p:par>
                                <p:cTn id="3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2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50"/>
                            </p:stCondLst>
                            <p:childTnLst>
                              <p:par>
                                <p:cTn id="7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54809 0.30024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250"/>
                            </p:stCondLst>
                            <p:childTnLst>
                              <p:par>
                                <p:cTn id="8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"/>
                            </p:stCondLst>
                            <p:childTnLst>
                              <p:par>
                                <p:cTn id="12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33316 0.30024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250"/>
                            </p:stCondLst>
                            <p:childTnLst>
                              <p:par>
                                <p:cTn id="1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500"/>
                            </p:stCondLst>
                            <p:childTnLst>
                              <p:par>
                                <p:cTn id="13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500"/>
                            </p:stCondLst>
                            <p:childTnLst>
                              <p:par>
                                <p:cTn id="1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000"/>
                            </p:stCondLst>
                            <p:childTnLst>
                              <p:par>
                                <p:cTn id="1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250"/>
                            </p:stCondLst>
                            <p:childTnLst>
                              <p:par>
                                <p:cTn id="181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2894 L 0.07917 0.32917 " pathEditMode="relative" rAng="0" ptsTypes="AA">
                                      <p:cBhvr>
                                        <p:cTn id="18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3250"/>
                            </p:stCondLst>
                            <p:childTnLst>
                              <p:par>
                                <p:cTn id="18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3500"/>
                            </p:stCondLst>
                            <p:childTnLst>
                              <p:par>
                                <p:cTn id="19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500"/>
                            </p:stCondLst>
                            <p:childTnLst>
                              <p:par>
                                <p:cTn id="20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ngioil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7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2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ngioil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8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4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0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35" grpId="0" animBg="1"/>
      <p:bldP spid="36" grpId="0" animBg="1"/>
      <p:bldP spid="37" grpId="0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13065" y="1425243"/>
            <a:ext cx="2903772" cy="1244423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87920" tIns="43960" rIns="87920" bIns="43960" rtlCol="0" anchor="ctr"/>
          <a:lstStyle/>
          <a:p>
            <a:pPr algn="ctr"/>
            <a:r>
              <a:rPr lang="en-US" sz="5775" b="1">
                <a:solidFill>
                  <a:srgbClr val="0000CC"/>
                </a:solidFill>
                <a:latin typeface=".VnAvant" panose="020B7200000000000000" pitchFamily="34" charset="0"/>
                <a:cs typeface="Times New Roman" pitchFamily="18" charset="0"/>
              </a:rPr>
              <a:t>gµ g«</a:t>
            </a:r>
            <a:endParaRPr lang="en-US" sz="5775" b="1" dirty="0">
              <a:solidFill>
                <a:srgbClr val="0000CC"/>
              </a:solidFill>
              <a:latin typeface=".VnAvant" panose="020B7200000000000000" pitchFamily="34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129250" y="1425243"/>
            <a:ext cx="2903772" cy="1244423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87920" tIns="43960" rIns="87920" bIns="43960" rtlCol="0" anchor="ctr"/>
          <a:lstStyle/>
          <a:p>
            <a:pPr algn="ctr"/>
            <a:r>
              <a:rPr lang="en-US" sz="5775" b="1">
                <a:solidFill>
                  <a:srgbClr val="0000CC"/>
                </a:solidFill>
                <a:latin typeface=".VnAvant" panose="020B7200000000000000" pitchFamily="34" charset="0"/>
                <a:cs typeface="Times New Roman" pitchFamily="18" charset="0"/>
              </a:rPr>
              <a:t>l¸ hÑ</a:t>
            </a:r>
            <a:endParaRPr lang="en-US" sz="5775" b="1" dirty="0">
              <a:solidFill>
                <a:srgbClr val="0000CC"/>
              </a:solidFill>
              <a:latin typeface=".VnAvant" panose="020B7200000000000000" pitchFamily="34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12818" y="3214909"/>
            <a:ext cx="2903772" cy="1244423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87920" tIns="43960" rIns="87920" bIns="43960" rtlCol="0" anchor="ctr"/>
          <a:lstStyle/>
          <a:p>
            <a:pPr algn="ctr"/>
            <a:r>
              <a:rPr lang="en-US" sz="5775" b="1">
                <a:solidFill>
                  <a:srgbClr val="0000CC"/>
                </a:solidFill>
                <a:latin typeface=".VnAvant" panose="020B7200000000000000" pitchFamily="34" charset="0"/>
                <a:cs typeface="Times New Roman" pitchFamily="18" charset="0"/>
              </a:rPr>
              <a:t>hå c¸</a:t>
            </a:r>
            <a:endParaRPr lang="en-US" sz="5775" b="1" dirty="0">
              <a:solidFill>
                <a:srgbClr val="0000CC"/>
              </a:solidFill>
              <a:latin typeface=".VnAvant" panose="020B7200000000000000" pitchFamily="34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129250" y="3214909"/>
            <a:ext cx="2903772" cy="1244423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87920" tIns="43960" rIns="87920" bIns="43960" rtlCol="0" anchor="ctr"/>
          <a:lstStyle/>
          <a:p>
            <a:pPr algn="ctr"/>
            <a:r>
              <a:rPr lang="en-US" sz="5775" b="1">
                <a:solidFill>
                  <a:srgbClr val="0000CC"/>
                </a:solidFill>
                <a:latin typeface=".VnAvant" panose="020B7200000000000000" pitchFamily="34" charset="0"/>
                <a:cs typeface="Times New Roman" pitchFamily="18" charset="0"/>
              </a:rPr>
              <a:t>bê hå</a:t>
            </a:r>
            <a:endParaRPr lang="en-US" sz="5775" b="1" dirty="0">
              <a:solidFill>
                <a:srgbClr val="0000CC"/>
              </a:solidFill>
              <a:latin typeface=".VnAvant" panose="020B7200000000000000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85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116681" y="1774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en-US"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AutoShape 4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230981" y="2917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en-US"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AutoShape 6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345281" y="4060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en-US" sz="135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7182" y="510778"/>
            <a:ext cx="9758363" cy="469344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3974" y="473920"/>
            <a:ext cx="19259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 đọc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083" y="177403"/>
            <a:ext cx="5841735" cy="547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05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714999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291773" y="653144"/>
            <a:ext cx="7082971" cy="1407886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2800" b="1" dirty="0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13</a:t>
            </a:r>
          </a:p>
          <a:p>
            <a:pPr algn="ctr"/>
            <a:r>
              <a:rPr lang="en-US" sz="6600" b="1" dirty="0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i – </a:t>
            </a:r>
            <a:r>
              <a:rPr lang="en-US" sz="6600" b="1" dirty="0" err="1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ia</a:t>
            </a:r>
            <a:endParaRPr lang="en-US" sz="6600" b="1" dirty="0">
              <a:solidFill>
                <a:srgbClr val="0000CC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38" y="2170566"/>
            <a:ext cx="3167063" cy="2816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3513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25500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30629" y="937627"/>
            <a:ext cx="8868228" cy="455930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9" y="128599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3200" b="1" dirty="0" err="1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320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.VnAvant" pitchFamily="34" charset="0"/>
              </a:rPr>
              <a:t>quen</a:t>
            </a:r>
            <a:endParaRPr lang="en-US" sz="32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4841" y="2935070"/>
            <a:ext cx="10339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latin typeface=".VnAvant" pitchFamily="34" charset="0"/>
              </a:rPr>
              <a:t>b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65114" y="2935069"/>
            <a:ext cx="10039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rgbClr val="FF0000"/>
                </a:solidFill>
                <a:latin typeface=".VnAvant" pitchFamily="34" charset="0"/>
              </a:rPr>
              <a:t>i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19" y="965117"/>
            <a:ext cx="2363389" cy="2102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936139" y="1692626"/>
            <a:ext cx="2287282" cy="877344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solidFill>
                  <a:srgbClr val="0000CC"/>
                </a:solidFill>
                <a:latin typeface=".VnAvant" pitchFamily="34" charset="0"/>
              </a:rPr>
              <a:t>bi</a:t>
            </a:r>
          </a:p>
        </p:txBody>
      </p:sp>
      <p:sp>
        <p:nvSpPr>
          <p:cNvPr id="16" name="AutoShape 10">
            <a:hlinkClick r:id="rId3" action="ppaction://hlinksldjump"/>
          </p:cNvPr>
          <p:cNvSpPr>
            <a:spLocks noChangeArrowheads="1"/>
          </p:cNvSpPr>
          <p:nvPr/>
        </p:nvSpPr>
        <p:spPr bwMode="auto">
          <a:xfrm rot="5400000">
            <a:off x="5202467" y="2303760"/>
            <a:ext cx="730086" cy="1262743"/>
          </a:xfrm>
          <a:prstGeom prst="flowChartManualInput">
            <a:avLst/>
          </a:prstGeom>
          <a:solidFill>
            <a:srgbClr val="99FFCC"/>
          </a:solidFill>
          <a:ln w="38100" cmpd="dbl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rot="10800000"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sz="5400" b="1" dirty="0">
                <a:solidFill>
                  <a:srgbClr val="0066CC"/>
                </a:solidFill>
                <a:latin typeface=".VnAvant" pitchFamily="34" charset="0"/>
              </a:rPr>
              <a:t>b</a:t>
            </a:r>
          </a:p>
        </p:txBody>
      </p:sp>
      <p:sp>
        <p:nvSpPr>
          <p:cNvPr id="17" name="AutoShape 11">
            <a:hlinkClick r:id="" action="ppaction://noaction"/>
          </p:cNvPr>
          <p:cNvSpPr>
            <a:spLocks noChangeArrowheads="1"/>
          </p:cNvSpPr>
          <p:nvPr/>
        </p:nvSpPr>
        <p:spPr bwMode="auto">
          <a:xfrm rot="16200000">
            <a:off x="6179135" y="2255887"/>
            <a:ext cx="730205" cy="1358368"/>
          </a:xfrm>
          <a:prstGeom prst="flowChartManualInput">
            <a:avLst/>
          </a:prstGeom>
          <a:solidFill>
            <a:srgbClr val="FFCCFF"/>
          </a:solidFill>
          <a:ln w="38100" cmpd="dbl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sz="5400" b="1" dirty="0" err="1">
                <a:solidFill>
                  <a:srgbClr val="FF0000"/>
                </a:solidFill>
                <a:latin typeface=".VnAvant" pitchFamily="34" charset="0"/>
              </a:rPr>
              <a:t>i</a:t>
            </a:r>
            <a:endParaRPr lang="en-US" sz="54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65114" y="4025688"/>
            <a:ext cx="10339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rgbClr val="FF0000"/>
                </a:solidFill>
                <a:latin typeface=".VnAvant" pitchFamily="34" charset="0"/>
              </a:rPr>
              <a:t>i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316073" y="4025688"/>
            <a:ext cx="10339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rgbClr val="FF0000"/>
                </a:solidFill>
                <a:latin typeface=".VnAvant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420673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5" grpId="0" animBg="1"/>
      <p:bldP spid="16" grpId="0" animBg="1"/>
      <p:bldP spid="17" grpId="0" animBg="1"/>
      <p:bldP spid="14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25500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30629" y="1014184"/>
            <a:ext cx="8868228" cy="455930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9" y="128599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3200" b="1" dirty="0" err="1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320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.VnAvant" pitchFamily="34" charset="0"/>
              </a:rPr>
              <a:t>quen</a:t>
            </a:r>
            <a:endParaRPr lang="en-US" sz="32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5336" y="3233331"/>
            <a:ext cx="10339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latin typeface=".VnAvant" pitchFamily="34" charset="0"/>
              </a:rPr>
              <a:t>b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84519" y="3233331"/>
            <a:ext cx="13779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</a:rPr>
              <a:t>ia</a:t>
            </a:r>
            <a:endParaRPr lang="en-US" sz="72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61" y="1101904"/>
            <a:ext cx="1913801" cy="2191931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936139" y="1692626"/>
            <a:ext cx="2287282" cy="877344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err="1">
                <a:solidFill>
                  <a:srgbClr val="0000CC"/>
                </a:solidFill>
                <a:latin typeface=".VnAvant" pitchFamily="34" charset="0"/>
              </a:rPr>
              <a:t>bia</a:t>
            </a:r>
            <a:endParaRPr lang="en-US" sz="60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16" name="AutoShape 10">
            <a:hlinkClick r:id="rId3" action="ppaction://hlinksldjump"/>
          </p:cNvPr>
          <p:cNvSpPr>
            <a:spLocks noChangeArrowheads="1"/>
          </p:cNvSpPr>
          <p:nvPr/>
        </p:nvSpPr>
        <p:spPr bwMode="auto">
          <a:xfrm rot="5400000">
            <a:off x="5202467" y="2303760"/>
            <a:ext cx="730086" cy="1262743"/>
          </a:xfrm>
          <a:prstGeom prst="flowChartManualInput">
            <a:avLst/>
          </a:prstGeom>
          <a:solidFill>
            <a:srgbClr val="99FFCC"/>
          </a:solidFill>
          <a:ln w="38100" cmpd="dbl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rot="10800000"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sz="5400" b="1" dirty="0">
                <a:solidFill>
                  <a:srgbClr val="0066CC"/>
                </a:solidFill>
                <a:latin typeface=".VnAvant" pitchFamily="34" charset="0"/>
              </a:rPr>
              <a:t>b</a:t>
            </a:r>
          </a:p>
        </p:txBody>
      </p:sp>
      <p:sp>
        <p:nvSpPr>
          <p:cNvPr id="17" name="AutoShape 11">
            <a:hlinkClick r:id="" action="ppaction://noaction"/>
          </p:cNvPr>
          <p:cNvSpPr>
            <a:spLocks noChangeArrowheads="1"/>
          </p:cNvSpPr>
          <p:nvPr/>
        </p:nvSpPr>
        <p:spPr bwMode="auto">
          <a:xfrm rot="16200000">
            <a:off x="6179135" y="2255887"/>
            <a:ext cx="730205" cy="1358368"/>
          </a:xfrm>
          <a:prstGeom prst="flowChartManualInput">
            <a:avLst/>
          </a:prstGeom>
          <a:solidFill>
            <a:srgbClr val="FFCCFF"/>
          </a:solidFill>
          <a:ln w="38100" cmpd="dbl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sz="5400" b="1" dirty="0" err="1">
                <a:solidFill>
                  <a:srgbClr val="FF0000"/>
                </a:solidFill>
                <a:latin typeface=".VnAvant" pitchFamily="34" charset="0"/>
              </a:rPr>
              <a:t>ia</a:t>
            </a:r>
            <a:endParaRPr lang="en-US" sz="54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84519" y="4312653"/>
            <a:ext cx="13779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</a:rPr>
              <a:t>ia</a:t>
            </a:r>
            <a:endParaRPr lang="en-US" sz="7200" b="1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73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5" grpId="0" animBg="1"/>
      <p:bldP spid="16" grpId="0" animBg="1"/>
      <p:bldP spid="17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36998" y="2941074"/>
            <a:ext cx="10039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rgbClr val="FF0000"/>
                </a:solidFill>
                <a:latin typeface=".VnAvant" pitchFamily="34" charset="0"/>
              </a:rPr>
              <a:t>i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87" y="195672"/>
            <a:ext cx="3086799" cy="274540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5269" y="4059503"/>
            <a:ext cx="10339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latin typeface=".VnAvant" pitchFamily="34" charset="0"/>
              </a:rPr>
              <a:t>b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62258" y="4059504"/>
            <a:ext cx="10039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rgbClr val="FF0000"/>
                </a:solidFill>
                <a:latin typeface=".VnAvant" pitchFamily="34" charset="0"/>
              </a:rPr>
              <a:t>i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53435" y="4140303"/>
            <a:ext cx="10339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latin typeface=".VnAvant" pitchFamily="34" charset="0"/>
              </a:rPr>
              <a:t>b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41069" y="4162077"/>
            <a:ext cx="13779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</a:rPr>
              <a:t>ia</a:t>
            </a:r>
            <a:endParaRPr lang="en-US" sz="72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441" y="195672"/>
            <a:ext cx="2562470" cy="293487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441068" y="3152317"/>
            <a:ext cx="13779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</a:rPr>
              <a:t>ia</a:t>
            </a:r>
            <a:endParaRPr lang="en-US" sz="7200" b="1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08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70" y="1342006"/>
            <a:ext cx="5085860" cy="3723255"/>
          </a:xfrm>
          <a:prstGeom prst="rect">
            <a:avLst/>
          </a:prstGeom>
        </p:spPr>
      </p:pic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459678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7257913" y="1727536"/>
            <a:ext cx="1506849" cy="6694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chØ</a:t>
            </a:r>
            <a:endParaRPr lang="en-US" sz="32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02808" y="3830962"/>
            <a:ext cx="1814286" cy="65858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mÝa</a:t>
            </a:r>
            <a:endParaRPr lang="en-US" sz="32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354161" y="721233"/>
            <a:ext cx="1248229" cy="57694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vÝ</a:t>
            </a:r>
            <a:endParaRPr lang="en-US" sz="32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128145" y="5032828"/>
            <a:ext cx="1514114" cy="64951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®</a:t>
            </a:r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Üa</a:t>
            </a:r>
            <a:endParaRPr lang="en-US" sz="32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7114930" y="4338732"/>
            <a:ext cx="1444840" cy="58964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khØ</a:t>
            </a:r>
            <a:endParaRPr lang="en-US" sz="32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684147" y="964315"/>
            <a:ext cx="1326100" cy="6241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bÝ</a:t>
            </a:r>
            <a:endParaRPr lang="en-US" sz="32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789" y="88617"/>
            <a:ext cx="9184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6600"/>
                </a:solidFill>
                <a:latin typeface=".VnAvant" pitchFamily="34" charset="0"/>
              </a:rPr>
              <a:t>2</a:t>
            </a:r>
            <a:r>
              <a:rPr lang="en-US" sz="2000" b="1">
                <a:solidFill>
                  <a:srgbClr val="006600"/>
                </a:solidFill>
                <a:latin typeface=".VnAvant" pitchFamily="34" charset="0"/>
              </a:rPr>
              <a:t>. Nèi </a:t>
            </a:r>
            <a:r>
              <a:rPr lang="en-US" sz="2000" b="1">
                <a:solidFill>
                  <a:srgbClr val="FF0000"/>
                </a:solidFill>
                <a:latin typeface=".VnAvant" pitchFamily="34" charset="0"/>
              </a:rPr>
              <a:t>i</a:t>
            </a:r>
            <a:r>
              <a:rPr lang="en-US" sz="2000" b="1">
                <a:solidFill>
                  <a:srgbClr val="006600"/>
                </a:solidFill>
                <a:latin typeface=".VnAvant" pitchFamily="34" charset="0"/>
              </a:rPr>
              <a:t> víi h×nh chøa tiÕng </a:t>
            </a:r>
            <a:r>
              <a:rPr lang="en-US" sz="2000" b="1" dirty="0" err="1">
                <a:solidFill>
                  <a:srgbClr val="006600"/>
                </a:solidFill>
                <a:latin typeface=".VnAvant" pitchFamily="34" charset="0"/>
              </a:rPr>
              <a:t>cã</a:t>
            </a:r>
            <a:r>
              <a:rPr lang="en-US" sz="2000" b="1" dirty="0">
                <a:solidFill>
                  <a:srgbClr val="006600"/>
                </a:solidFill>
                <a:latin typeface=".VnAvant" pitchFamily="34" charset="0"/>
              </a:rPr>
              <a:t> ©m </a:t>
            </a:r>
            <a:r>
              <a:rPr lang="en-US" sz="2000" b="1" dirty="0">
                <a:solidFill>
                  <a:srgbClr val="FF0000"/>
                </a:solidFill>
                <a:latin typeface=".VnAvant" pitchFamily="34" charset="0"/>
              </a:rPr>
              <a:t>i</a:t>
            </a:r>
            <a:r>
              <a:rPr lang="en-US" sz="2000" b="1">
                <a:solidFill>
                  <a:srgbClr val="006600"/>
                </a:solidFill>
                <a:latin typeface=".VnAvant" pitchFamily="34" charset="0"/>
              </a:rPr>
              <a:t>? Nèi </a:t>
            </a:r>
            <a:r>
              <a:rPr lang="en-US" sz="2000" b="1">
                <a:solidFill>
                  <a:srgbClr val="FF0000"/>
                </a:solidFill>
                <a:latin typeface=".VnAvant" pitchFamily="34" charset="0"/>
              </a:rPr>
              <a:t>ia</a:t>
            </a:r>
            <a:r>
              <a:rPr lang="en-US" sz="2000" b="1">
                <a:solidFill>
                  <a:srgbClr val="006600"/>
                </a:solidFill>
                <a:latin typeface=".VnAvant" pitchFamily="34" charset="0"/>
              </a:rPr>
              <a:t> víi h×nh chøa tiÕng cã ©m </a:t>
            </a:r>
            <a:r>
              <a:rPr lang="en-US" sz="2000" b="1">
                <a:solidFill>
                  <a:srgbClr val="FF0000"/>
                </a:solidFill>
                <a:latin typeface=".VnAvant" pitchFamily="34" charset="0"/>
              </a:rPr>
              <a:t>ia</a:t>
            </a:r>
            <a:r>
              <a:rPr lang="en-US" sz="2000" b="1" dirty="0" err="1">
                <a:solidFill>
                  <a:srgbClr val="006600"/>
                </a:solidFill>
                <a:latin typeface=".VnAvant" pitchFamily="34" charset="0"/>
              </a:rPr>
              <a:t>.</a:t>
            </a:r>
            <a:r>
              <a:rPr lang="en-US" sz="2000" b="1" dirty="0">
                <a:solidFill>
                  <a:srgbClr val="006600"/>
                </a:solidFill>
                <a:latin typeface=".VnAvant" pitchFamily="34" charset="0"/>
              </a:rPr>
              <a:t> </a:t>
            </a:r>
          </a:p>
        </p:txBody>
      </p:sp>
      <p:sp>
        <p:nvSpPr>
          <p:cNvPr id="12" name="Oval 11"/>
          <p:cNvSpPr/>
          <p:nvPr/>
        </p:nvSpPr>
        <p:spPr>
          <a:xfrm>
            <a:off x="702970" y="964315"/>
            <a:ext cx="1326100" cy="6241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b</a:t>
            </a:r>
            <a:r>
              <a:rPr lang="en-US" sz="3200" b="1" dirty="0" err="1">
                <a:solidFill>
                  <a:srgbClr val="FF0000"/>
                </a:solidFill>
                <a:latin typeface=".VnAvant" pitchFamily="34" charset="0"/>
              </a:rPr>
              <a:t>Ý</a:t>
            </a:r>
            <a:endParaRPr lang="en-US" sz="32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354161" y="721232"/>
            <a:ext cx="1248229" cy="57694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v</a:t>
            </a:r>
            <a:r>
              <a:rPr lang="en-US" sz="3200" b="1" dirty="0" err="1">
                <a:solidFill>
                  <a:srgbClr val="FF0000"/>
                </a:solidFill>
                <a:latin typeface=".VnAvant" pitchFamily="34" charset="0"/>
              </a:rPr>
              <a:t>Ý</a:t>
            </a:r>
            <a:endParaRPr lang="en-US" sz="32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7257913" y="1713709"/>
            <a:ext cx="1506849" cy="6694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ch</a:t>
            </a:r>
            <a:r>
              <a:rPr lang="en-US" sz="3200" b="1" dirty="0" err="1">
                <a:solidFill>
                  <a:srgbClr val="FF0000"/>
                </a:solidFill>
                <a:latin typeface=".VnAvant" pitchFamily="34" charset="0"/>
              </a:rPr>
              <a:t>Ø</a:t>
            </a:r>
            <a:endParaRPr lang="en-US" sz="32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209599" y="3811039"/>
            <a:ext cx="1814286" cy="69842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m</a:t>
            </a:r>
            <a:r>
              <a:rPr lang="en-US" sz="3200" b="1" dirty="0" err="1">
                <a:solidFill>
                  <a:srgbClr val="FF0000"/>
                </a:solidFill>
                <a:latin typeface=".VnAvant" pitchFamily="34" charset="0"/>
              </a:rPr>
              <a:t>Ýa</a:t>
            </a:r>
            <a:endParaRPr lang="en-US" sz="32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3126631" y="5026379"/>
            <a:ext cx="1514114" cy="64951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6600"/>
                </a:solidFill>
                <a:latin typeface=".VnAvant" pitchFamily="34" charset="0"/>
              </a:rPr>
              <a:t>®</a:t>
            </a:r>
            <a:r>
              <a:rPr lang="en-US" sz="3200" b="1" dirty="0" err="1">
                <a:solidFill>
                  <a:srgbClr val="FF0000"/>
                </a:solidFill>
                <a:latin typeface=".VnAvant" pitchFamily="34" charset="0"/>
              </a:rPr>
              <a:t>Üa</a:t>
            </a:r>
            <a:endParaRPr lang="en-US" sz="32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7121721" y="4333231"/>
            <a:ext cx="1444840" cy="58964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kh</a:t>
            </a:r>
            <a:r>
              <a:rPr lang="en-US" sz="3200" b="1" dirty="0" err="1">
                <a:solidFill>
                  <a:srgbClr val="FF0000"/>
                </a:solidFill>
                <a:latin typeface=".VnAvant" pitchFamily="34" charset="0"/>
              </a:rPr>
              <a:t>Ø</a:t>
            </a:r>
            <a:endParaRPr lang="en-US" sz="32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3638636" y="2477931"/>
            <a:ext cx="282539" cy="44004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4158642" y="2219887"/>
            <a:ext cx="195519" cy="65038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4372984" y="2350808"/>
            <a:ext cx="1526775" cy="58401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 flipV="1">
            <a:off x="4158642" y="3434939"/>
            <a:ext cx="1585315" cy="94349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cxnSpLocks/>
          </p:cNvCxnSpPr>
          <p:nvPr/>
        </p:nvCxnSpPr>
        <p:spPr>
          <a:xfrm flipV="1">
            <a:off x="3467746" y="3461728"/>
            <a:ext cx="1258518" cy="609023"/>
          </a:xfrm>
          <a:prstGeom prst="line">
            <a:avLst/>
          </a:prstGeom>
          <a:ln w="38100">
            <a:solidFill>
              <a:srgbClr val="0000CC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cxnSpLocks/>
          </p:cNvCxnSpPr>
          <p:nvPr/>
        </p:nvCxnSpPr>
        <p:spPr>
          <a:xfrm flipV="1">
            <a:off x="4839629" y="3573579"/>
            <a:ext cx="111670" cy="586674"/>
          </a:xfrm>
          <a:prstGeom prst="line">
            <a:avLst/>
          </a:prstGeom>
          <a:ln w="38100">
            <a:solidFill>
              <a:srgbClr val="0000CC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598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11" grpId="0"/>
      <p:bldP spid="12" grpId="0" animBg="1"/>
      <p:bldP spid="13" grpId="0" animBg="1"/>
      <p:bldP spid="14" grpId="0" animBg="1"/>
      <p:bldP spid="20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1554</TotalTime>
  <Words>419</Words>
  <Application>Microsoft Office PowerPoint</Application>
  <PresentationFormat>On-screen Show (16:10)</PresentationFormat>
  <Paragraphs>114</Paragraphs>
  <Slides>25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7" baseType="lpstr">
      <vt:lpstr>宋体</vt:lpstr>
      <vt:lpstr>Lato Regular</vt:lpstr>
      <vt:lpstr>#9Slide03 Quicksand Medium</vt:lpstr>
      <vt:lpstr>Calibri</vt:lpstr>
      <vt:lpstr>仓耳玄三M W05</vt:lpstr>
      <vt:lpstr>Tahoma</vt:lpstr>
      <vt:lpstr>.VnAvant</vt:lpstr>
      <vt:lpstr>Times New Roman</vt:lpstr>
      <vt:lpstr>Arial</vt:lpstr>
      <vt:lpstr>Office Theme</vt:lpstr>
      <vt:lpstr>2_Office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Luyện đọc từ ngữ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晓芳</dc:creator>
  <cp:lastModifiedBy>Windows User</cp:lastModifiedBy>
  <cp:revision>198</cp:revision>
  <dcterms:created xsi:type="dcterms:W3CDTF">2020-02-10T09:35:50Z</dcterms:created>
  <dcterms:modified xsi:type="dcterms:W3CDTF">2022-09-25T02:15:37Z</dcterms:modified>
</cp:coreProperties>
</file>