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19" r:id="rId5"/>
    <p:sldId id="330" r:id="rId6"/>
    <p:sldId id="331" r:id="rId7"/>
    <p:sldId id="332" r:id="rId8"/>
    <p:sldId id="320" r:id="rId9"/>
    <p:sldId id="333" r:id="rId10"/>
    <p:sldId id="323" r:id="rId11"/>
    <p:sldId id="308" r:id="rId12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.VnTifani Heavy" panose="020B7200000000000000" pitchFamily="34" charset="0"/>
      <p:regular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VNI-Thufap2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.VnArial" panose="020B7200000000000000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1422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53417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7" y="1554616"/>
            <a:ext cx="7747585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cä</a:t>
            </a:r>
            <a:endParaRPr lang="en-US" sz="199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3" y="2551581"/>
            <a:ext cx="25908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84" y="2423627"/>
            <a:ext cx="2146605" cy="20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94874"/>
            <a:ext cx="9141569" cy="50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5431" y="65430"/>
            <a:ext cx="344141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cä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83558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292" y="2573359"/>
            <a:ext cx="148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6605" y="2544173"/>
            <a:ext cx="154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4" y="1023830"/>
            <a:ext cx="2125094" cy="151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9" y="951260"/>
            <a:ext cx="1966309" cy="18714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2955" y="343988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cá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1784767" y="391491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1438" y="386703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37" y="4983999"/>
            <a:ext cx="3826136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cá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4319" y="346195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cä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6056131" y="393698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2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7032802" y="388910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6568" y="4977041"/>
            <a:ext cx="4225284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nÆng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cä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5" y="1213598"/>
            <a:ext cx="4147454" cy="3305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03369" y="1000580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2. §è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3827" y="2315026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4171" y="4519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vâng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328023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6032" y="108857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40" y="4376027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33" y="1365718"/>
            <a:ext cx="5437670" cy="3562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5492" y="820064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chuét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98861" y="1040499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vÑt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0673" y="4011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chuèi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2550" y="494192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400" y="2879350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05160" y="2587215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qu¹t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11514" y="1533319"/>
            <a:ext cx="6168571" cy="208143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759898"/>
            <a:ext cx="8991600" cy="17851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mỗi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911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5829" y="97054"/>
            <a:ext cx="404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5" y="852715"/>
            <a:ext cx="2873828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0322"/>
          <a:stretch/>
        </p:blipFill>
        <p:spPr bwMode="auto">
          <a:xfrm>
            <a:off x="4390571" y="852714"/>
            <a:ext cx="4339771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397" y="4746172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lä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314" y="4746172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mÑ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5177" y="99084"/>
            <a:ext cx="60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®¸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d­ưíi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304</Words>
  <Application>Microsoft Office PowerPoint</Application>
  <PresentationFormat>On-screen Show (16:10)</PresentationFormat>
  <Paragraphs>92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Calibri</vt:lpstr>
      <vt:lpstr>.VnTifani Heavy</vt:lpstr>
      <vt:lpstr>.VnAvant</vt:lpstr>
      <vt:lpstr>VNI-Thufap2</vt:lpstr>
      <vt:lpstr>Tahoma</vt:lpstr>
      <vt:lpstr>Arial</vt:lpstr>
      <vt:lpstr>.VnArial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183</cp:revision>
  <dcterms:created xsi:type="dcterms:W3CDTF">2020-02-10T09:35:50Z</dcterms:created>
  <dcterms:modified xsi:type="dcterms:W3CDTF">2022-09-14T04:55:48Z</dcterms:modified>
</cp:coreProperties>
</file>