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7"/>
  </p:notesMasterIdLst>
  <p:sldIdLst>
    <p:sldId id="316" r:id="rId6"/>
    <p:sldId id="336" r:id="rId8"/>
    <p:sldId id="337" r:id="rId9"/>
    <p:sldId id="345" r:id="rId10"/>
    <p:sldId id="341" r:id="rId11"/>
    <p:sldId id="346" r:id="rId12"/>
    <p:sldId id="342" r:id="rId13"/>
    <p:sldId id="343" r:id="rId14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6600"/>
    <a:srgbClr val="00FF00"/>
    <a:srgbClr val="FFFF9B"/>
    <a:srgbClr val="FFFFCC"/>
    <a:srgbClr val="FFCC00"/>
    <a:srgbClr val="FF9933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0" autoAdjust="0"/>
  </p:normalViewPr>
  <p:slideViewPr>
    <p:cSldViewPr>
      <p:cViewPr varScale="1">
        <p:scale>
          <a:sx n="87" d="100"/>
          <a:sy n="87" d="100"/>
        </p:scale>
        <p:origin x="84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B0211D89-17DF-4C0B-A6E1-1C08BA5892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44E6E682-B704-475D-ADAE-00A0B8CADBB9}" type="slidenum">
              <a:rPr lang="en-US"/>
            </a:fld>
            <a:endParaRPr lang="en-US"/>
          </a:p>
        </p:txBody>
      </p:sp>
      <p:sp>
        <p:nvSpPr>
          <p:cNvPr id="15974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fld id="{3AD2CC46-AB55-460D-86BF-9F29DE8DC8B2}" type="slidenum">
              <a:rPr lang="en-US" sz="1200">
                <a:cs typeface="Arial" panose="020B0604020202020204" pitchFamily="34" charset="0"/>
              </a:rPr>
            </a:fld>
            <a:endParaRPr lang="en-US" sz="1200">
              <a:cs typeface="Arial" panose="020B0604020202020204" pitchFamily="34" charset="0"/>
            </a:endParaRPr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F3DF5-A26C-4A36-80EB-BC219BD39A0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996F6-0A03-4E1D-B287-813F1ADC6A0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D997A-E570-4EF8-BC2E-FE87A79181F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D20-BC70-4C5F-B0A9-404B07E147B5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0FA4-D3C8-4506-80B2-59390644DD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D20-BC70-4C5F-B0A9-404B07E147B5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0FA4-D3C8-4506-80B2-59390644DD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D20-BC70-4C5F-B0A9-404B07E147B5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0FA4-D3C8-4506-80B2-59390644DD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D20-BC70-4C5F-B0A9-404B07E147B5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0FA4-D3C8-4506-80B2-59390644DD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D20-BC70-4C5F-B0A9-404B07E147B5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0FA4-D3C8-4506-80B2-59390644DD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D20-BC70-4C5F-B0A9-404B07E147B5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0FA4-D3C8-4506-80B2-59390644DD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D20-BC70-4C5F-B0A9-404B07E147B5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0FA4-D3C8-4506-80B2-59390644DD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D20-BC70-4C5F-B0A9-404B07E147B5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0FA4-D3C8-4506-80B2-59390644DD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01C7F-E7AD-4F2C-A64F-130021A4C4D0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D20-BC70-4C5F-B0A9-404B07E147B5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0FA4-D3C8-4506-80B2-59390644DD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D20-BC70-4C5F-B0A9-404B07E147B5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0FA4-D3C8-4506-80B2-59390644DD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09D20-BC70-4C5F-B0A9-404B07E147B5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40FA4-D3C8-4506-80B2-59390644DD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898EC-15C6-41B6-8F56-7312A2737B5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8714-F9E0-4EB6-9023-B46BFA33266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898EC-15C6-41B6-8F56-7312A2737B5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8714-F9E0-4EB6-9023-B46BFA33266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898EC-15C6-41B6-8F56-7312A2737B5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8714-F9E0-4EB6-9023-B46BFA33266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898EC-15C6-41B6-8F56-7312A2737B5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8714-F9E0-4EB6-9023-B46BFA33266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898EC-15C6-41B6-8F56-7312A2737B5F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8714-F9E0-4EB6-9023-B46BFA33266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898EC-15C6-41B6-8F56-7312A2737B5F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8714-F9E0-4EB6-9023-B46BFA33266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898EC-15C6-41B6-8F56-7312A2737B5F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8714-F9E0-4EB6-9023-B46BFA33266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E6EA8-84A6-4BE1-9B0C-477BC6D695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898EC-15C6-41B6-8F56-7312A2737B5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8714-F9E0-4EB6-9023-B46BFA33266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898EC-15C6-41B6-8F56-7312A2737B5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8714-F9E0-4EB6-9023-B46BFA33266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898EC-15C6-41B6-8F56-7312A2737B5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8714-F9E0-4EB6-9023-B46BFA33266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898EC-15C6-41B6-8F56-7312A2737B5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0F8714-F9E0-4EB6-9023-B46BFA33266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5EB5E-DB80-47F6-98BE-00132CE812A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7859C-9D8E-4B3F-8DB0-0ACD5357F73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5EB5E-DB80-47F6-98BE-00132CE812A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7859C-9D8E-4B3F-8DB0-0ACD5357F73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5EB5E-DB80-47F6-98BE-00132CE812A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7859C-9D8E-4B3F-8DB0-0ACD5357F73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5EB5E-DB80-47F6-98BE-00132CE812A1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7859C-9D8E-4B3F-8DB0-0ACD5357F73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5EB5E-DB80-47F6-98BE-00132CE812A1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7859C-9D8E-4B3F-8DB0-0ACD5357F73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5EB5E-DB80-47F6-98BE-00132CE812A1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7859C-9D8E-4B3F-8DB0-0ACD5357F73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68B96E-64D8-476A-AD5C-BE1CE0EDE8EA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5EB5E-DB80-47F6-98BE-00132CE812A1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7859C-9D8E-4B3F-8DB0-0ACD5357F73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5EB5E-DB80-47F6-98BE-00132CE812A1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7859C-9D8E-4B3F-8DB0-0ACD5357F73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5EB5E-DB80-47F6-98BE-00132CE812A1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7859C-9D8E-4B3F-8DB0-0ACD5357F73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5EB5E-DB80-47F6-98BE-00132CE812A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7859C-9D8E-4B3F-8DB0-0ACD5357F73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5EB5E-DB80-47F6-98BE-00132CE812A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7859C-9D8E-4B3F-8DB0-0ACD5357F73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09B941-7DBC-437C-81A8-EA928E4F06A8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DF4BC-E65A-4398-98A8-68167B7C8DB2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E0112-BAC9-42EE-B69D-F9B5F096B91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EF793C-078A-4D9B-9A72-1CE96587D36A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D1474-C471-4DF3-A07D-D9357251E567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DBD5D-E566-4772-988C-33266CFFDC1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09D20-BC70-4C5F-B0A9-404B07E147B5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40FA4-D3C8-4506-80B2-59390644DD54}" type="slidenum">
              <a:rPr lang="en-US" smtClean="0"/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898EC-15C6-41B6-8F56-7312A2737B5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0F8714-F9E0-4EB6-9023-B46BFA332668}" type="slidenum">
              <a:rPr lang="en-US" smtClean="0"/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5EB5E-DB80-47F6-98BE-00132CE812A1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7859C-9D8E-4B3F-8DB0-0ACD5357F734}" type="slidenum">
              <a:rPr lang="en-US" smtClean="0"/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63" y="0"/>
            <a:ext cx="9157063" cy="684823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8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11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9B"/>
          </a:solidFill>
          <a:ln w="1905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8730" name="WordArt 10"/>
          <p:cNvSpPr>
            <a:spLocks noChangeArrowheads="1" noChangeShapeType="1" noTextEdit="1"/>
          </p:cNvSpPr>
          <p:nvPr/>
        </p:nvSpPr>
        <p:spPr bwMode="auto">
          <a:xfrm>
            <a:off x="2884805" y="491490"/>
            <a:ext cx="3533775" cy="72771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000" kern="10" smtClean="0">
                <a:ln w="12700">
                  <a:solidFill>
                    <a:srgbClr val="800000"/>
                  </a:solidFill>
                  <a:round/>
                </a:ln>
                <a:gradFill rotWithShape="1">
                  <a:gsLst>
                    <a:gs pos="0">
                      <a:srgbClr val="000099">
                        <a:gamma/>
                        <a:shade val="46275"/>
                        <a:invGamma/>
                      </a:srgbClr>
                    </a:gs>
                    <a:gs pos="100000">
                      <a:srgbClr val="000099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TOÁN </a:t>
            </a:r>
            <a:endParaRPr lang="en-US" sz="4000" kern="10">
              <a:ln w="12700">
                <a:solidFill>
                  <a:srgbClr val="800000"/>
                </a:solidFill>
                <a:round/>
              </a:ln>
              <a:gradFill rotWithShape="1">
                <a:gsLst>
                  <a:gs pos="0">
                    <a:srgbClr val="000099">
                      <a:gamma/>
                      <a:shade val="46275"/>
                      <a:invGamma/>
                    </a:srgbClr>
                  </a:gs>
                  <a:gs pos="100000">
                    <a:srgbClr val="000099"/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8737" name="Picture 17" descr="0064467015_large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8" t="27567"/>
          <a:stretch>
            <a:fillRect/>
          </a:stretch>
        </p:blipFill>
        <p:spPr bwMode="auto">
          <a:xfrm>
            <a:off x="1828800" y="2578572"/>
            <a:ext cx="5645536" cy="3365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1219200"/>
            <a:ext cx="8458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smtClean="0">
                <a:solidFill>
                  <a:srgbClr val="0070C0"/>
                </a:solidFill>
              </a:rPr>
              <a:t>Ôn tập: So sánh phân số</a:t>
            </a:r>
            <a:endParaRPr lang="en-US" sz="60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81635" y="1143000"/>
            <a:ext cx="8229600" cy="2819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en-US"/>
          </a:p>
        </p:txBody>
      </p:sp>
      <p:sp>
        <p:nvSpPr>
          <p:cNvPr id="190511" name="WordArt 47"/>
          <p:cNvSpPr>
            <a:spLocks noChangeArrowheads="1" noChangeShapeType="1" noTextEdit="1"/>
          </p:cNvSpPr>
          <p:nvPr/>
        </p:nvSpPr>
        <p:spPr bwMode="auto">
          <a:xfrm>
            <a:off x="410527" y="381000"/>
            <a:ext cx="6219825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cs typeface="Times New Roman" panose="02020603050405020304" pitchFamily="18" charset="0"/>
              </a:rPr>
              <a:t>a) Trong h</a:t>
            </a:r>
            <a:r>
              <a:rPr lang="en-US" sz="3600" kern="10" smtClean="0">
                <a:cs typeface="Times New Roman" panose="02020603050405020304" pitchFamily="18" charset="0"/>
              </a:rPr>
              <a:t>ai </a:t>
            </a:r>
            <a:r>
              <a:rPr lang="en-US" sz="3600" kern="10">
                <a:cs typeface="Times New Roman" panose="02020603050405020304" pitchFamily="18" charset="0"/>
              </a:rPr>
              <a:t>phân số cùng </a:t>
            </a:r>
            <a:r>
              <a:rPr lang="en-US" sz="3600" i="1" kern="10">
                <a:cs typeface="Times New Roman" panose="02020603050405020304" pitchFamily="18" charset="0"/>
              </a:rPr>
              <a:t>mẫu số</a:t>
            </a:r>
            <a:r>
              <a:rPr lang="en-US" sz="3600" kern="10">
                <a:solidFill>
                  <a:srgbClr val="336699"/>
                </a:solidFill>
                <a:cs typeface="Times New Roman" panose="02020603050405020304" pitchFamily="18" charset="0"/>
              </a:rPr>
              <a:t>:</a:t>
            </a:r>
            <a:endParaRPr lang="en-US" sz="3600" kern="10">
              <a:solidFill>
                <a:srgbClr val="336699"/>
              </a:solidFill>
              <a:cs typeface="Times New Roman" panose="02020603050405020304" pitchFamily="18" charset="0"/>
            </a:endParaRPr>
          </a:p>
        </p:txBody>
      </p:sp>
      <p:sp>
        <p:nvSpPr>
          <p:cNvPr id="190512" name="WordArt 48"/>
          <p:cNvSpPr>
            <a:spLocks noChangeArrowheads="1" noChangeShapeType="1" noTextEdit="1"/>
          </p:cNvSpPr>
          <p:nvPr/>
        </p:nvSpPr>
        <p:spPr bwMode="auto">
          <a:xfrm>
            <a:off x="685800" y="1219200"/>
            <a:ext cx="7429500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vi-VN" sz="3600" kern="10">
                <a:solidFill>
                  <a:srgbClr val="C00000"/>
                </a:solidFill>
                <a:cs typeface="Times New Roman" panose="02020603050405020304" pitchFamily="18" charset="0"/>
              </a:rPr>
              <a:t>*Phân số nào có tử số bé hơn thì bé hơn.</a:t>
            </a:r>
            <a:endParaRPr lang="en-US" sz="3600" kern="1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90513" name="WordArt 49"/>
          <p:cNvSpPr>
            <a:spLocks noChangeArrowheads="1" noChangeShapeType="1" noTextEdit="1"/>
          </p:cNvSpPr>
          <p:nvPr/>
        </p:nvSpPr>
        <p:spPr bwMode="auto">
          <a:xfrm>
            <a:off x="685800" y="1905000"/>
            <a:ext cx="7720330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vi-VN" sz="3600" kern="10">
                <a:solidFill>
                  <a:srgbClr val="C00000"/>
                </a:solidFill>
                <a:cs typeface="Times New Roman" panose="02020603050405020304" pitchFamily="18" charset="0"/>
              </a:rPr>
              <a:t>*Phân số nào có tử số lớn hơn thì lớn hơn.</a:t>
            </a:r>
            <a:endParaRPr lang="en-US" sz="3600" kern="1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90514" name="WordArt 50"/>
          <p:cNvSpPr>
            <a:spLocks noChangeArrowheads="1" noChangeShapeType="1" noTextEdit="1"/>
          </p:cNvSpPr>
          <p:nvPr/>
        </p:nvSpPr>
        <p:spPr bwMode="auto">
          <a:xfrm>
            <a:off x="685800" y="2667000"/>
            <a:ext cx="7620000" cy="1219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solidFill>
                  <a:srgbClr val="C00000"/>
                </a:solidFill>
                <a:cs typeface="Times New Roman" panose="02020603050405020304" pitchFamily="18" charset="0"/>
              </a:rPr>
              <a:t>*Nếu tử số bằng nhau thì hai phân số đó</a:t>
            </a:r>
            <a:endParaRPr lang="en-US" sz="3600" kern="1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algn="l"/>
            <a:r>
              <a:rPr lang="en-US" sz="3600" kern="10">
                <a:solidFill>
                  <a:srgbClr val="C00000"/>
                </a:solidFill>
                <a:cs typeface="Times New Roman" panose="02020603050405020304" pitchFamily="18" charset="0"/>
              </a:rPr>
              <a:t> bằng nhau.</a:t>
            </a:r>
            <a:endParaRPr lang="en-US" sz="3600" kern="1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90515" name="WordArt 51"/>
          <p:cNvSpPr>
            <a:spLocks noChangeArrowheads="1" noChangeShapeType="1" noTextEdit="1"/>
          </p:cNvSpPr>
          <p:nvPr/>
        </p:nvSpPr>
        <p:spPr bwMode="auto">
          <a:xfrm>
            <a:off x="1094105" y="4700270"/>
            <a:ext cx="1238250" cy="48450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2800" kern="10">
                <a:ln w="9525">
                  <a:noFill/>
                  <a:round/>
                </a:ln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Ví dụ:</a:t>
            </a:r>
            <a:endParaRPr lang="en-US" sz="2800" kern="10">
              <a:ln w="9525">
                <a:noFill/>
                <a:round/>
              </a:ln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en-US" kern="10">
                <a:ln w="9525">
                  <a:noFill/>
                  <a:round/>
                </a:ln>
                <a:solidFill>
                  <a:schemeClr val="hlink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</a:t>
            </a:r>
            <a:endParaRPr lang="en-US" kern="10">
              <a:ln w="9525">
                <a:noFill/>
                <a:round/>
              </a:ln>
              <a:solidFill>
                <a:schemeClr val="hlink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190516" name="Group 52"/>
          <p:cNvGrpSpPr/>
          <p:nvPr/>
        </p:nvGrpSpPr>
        <p:grpSpPr bwMode="auto">
          <a:xfrm>
            <a:off x="2895600" y="4419600"/>
            <a:ext cx="3886200" cy="990600"/>
            <a:chOff x="960" y="3216"/>
            <a:chExt cx="3840" cy="864"/>
          </a:xfrm>
        </p:grpSpPr>
        <p:sp>
          <p:nvSpPr>
            <p:cNvPr id="190517" name="WordArt 53"/>
            <p:cNvSpPr>
              <a:spLocks noChangeArrowheads="1" noChangeShapeType="1" noTextEdit="1"/>
            </p:cNvSpPr>
            <p:nvPr/>
          </p:nvSpPr>
          <p:spPr bwMode="auto">
            <a:xfrm>
              <a:off x="1056" y="3264"/>
              <a:ext cx="192" cy="816"/>
            </a:xfrm>
            <a:prstGeom prst="rect">
              <a:avLst/>
            </a:prstGeom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3600" kern="10">
                <a:ln w="9525">
                  <a:noFill/>
                  <a:round/>
                </a:ln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3600" kern="10">
                  <a:ln w="9525">
                    <a:noFill/>
                    <a:round/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lang="en-US" sz="3600" kern="10">
                <a:ln w="9525">
                  <a:noFill/>
                  <a:round/>
                </a:ln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518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4608" y="3216"/>
              <a:ext cx="192" cy="816"/>
            </a:xfrm>
            <a:prstGeom prst="rect">
              <a:avLst/>
            </a:prstGeom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3600" kern="10">
                <a:ln w="9525">
                  <a:noFill/>
                  <a:round/>
                </a:ln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3600" kern="10">
                  <a:ln w="9525">
                    <a:noFill/>
                    <a:round/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lang="en-US" sz="3600" kern="10">
                <a:ln w="9525">
                  <a:noFill/>
                  <a:round/>
                </a:ln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519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1776" y="3264"/>
              <a:ext cx="192" cy="816"/>
            </a:xfrm>
            <a:prstGeom prst="rect">
              <a:avLst/>
            </a:prstGeom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sz="3600" kern="10">
                <a:ln w="9525">
                  <a:noFill/>
                  <a:round/>
                </a:ln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3600" kern="10">
                  <a:ln w="9525">
                    <a:noFill/>
                    <a:round/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lang="en-US" sz="3600" kern="10">
                <a:ln w="9525">
                  <a:noFill/>
                  <a:round/>
                </a:ln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520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3936" y="3216"/>
              <a:ext cx="192" cy="816"/>
            </a:xfrm>
            <a:prstGeom prst="rect">
              <a:avLst/>
            </a:prstGeom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sz="3600" kern="10">
                <a:ln w="9525">
                  <a:noFill/>
                  <a:round/>
                </a:ln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3600" kern="10">
                  <a:ln w="9525">
                    <a:noFill/>
                    <a:round/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endParaRPr lang="en-US" sz="3600" kern="10">
                <a:ln w="9525">
                  <a:noFill/>
                  <a:round/>
                </a:ln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521" name="WordArt 57"/>
            <p:cNvSpPr>
              <a:spLocks noChangeArrowheads="1" noChangeShapeType="1" noTextEdit="1"/>
            </p:cNvSpPr>
            <p:nvPr/>
          </p:nvSpPr>
          <p:spPr bwMode="auto">
            <a:xfrm rot="10800000">
              <a:off x="4224" y="3552"/>
              <a:ext cx="192" cy="216"/>
            </a:xfrm>
            <a:prstGeom prst="rect">
              <a:avLst/>
            </a:prstGeom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&lt;</a:t>
              </a:r>
              <a:endParaRPr lang="en-US" sz="3600" kern="10">
                <a:ln w="9525">
                  <a:noFill/>
                  <a:round/>
                </a:ln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522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1392" y="3600"/>
              <a:ext cx="192" cy="216"/>
            </a:xfrm>
            <a:prstGeom prst="rect">
              <a:avLst/>
            </a:prstGeom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&lt;</a:t>
              </a:r>
              <a:endParaRPr lang="en-US" sz="3600" kern="10">
                <a:ln w="9525">
                  <a:noFill/>
                  <a:round/>
                </a:ln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523" name="WordArt 59"/>
            <p:cNvSpPr>
              <a:spLocks noChangeArrowheads="1" noChangeShapeType="1" noTextEdit="1"/>
            </p:cNvSpPr>
            <p:nvPr/>
          </p:nvSpPr>
          <p:spPr bwMode="auto">
            <a:xfrm flipH="1" flipV="1">
              <a:off x="960" y="3648"/>
              <a:ext cx="288" cy="47"/>
            </a:xfrm>
            <a:prstGeom prst="rect">
              <a:avLst/>
            </a:prstGeom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3600" kern="10">
                <a:ln w="9525">
                  <a:noFill/>
                  <a:round/>
                </a:ln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524" name="WordArt 60"/>
            <p:cNvSpPr>
              <a:spLocks noChangeArrowheads="1" noChangeShapeType="1" noTextEdit="1"/>
            </p:cNvSpPr>
            <p:nvPr/>
          </p:nvSpPr>
          <p:spPr bwMode="auto">
            <a:xfrm flipH="1" flipV="1">
              <a:off x="4512" y="3600"/>
              <a:ext cx="288" cy="47"/>
            </a:xfrm>
            <a:prstGeom prst="rect">
              <a:avLst/>
            </a:prstGeom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3600" kern="10">
                <a:ln w="9525">
                  <a:noFill/>
                  <a:round/>
                </a:ln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525" name="WordArt 61"/>
            <p:cNvSpPr>
              <a:spLocks noChangeArrowheads="1" noChangeShapeType="1" noTextEdit="1"/>
            </p:cNvSpPr>
            <p:nvPr/>
          </p:nvSpPr>
          <p:spPr bwMode="auto">
            <a:xfrm flipH="1" flipV="1">
              <a:off x="3840" y="3600"/>
              <a:ext cx="288" cy="47"/>
            </a:xfrm>
            <a:prstGeom prst="rect">
              <a:avLst/>
            </a:prstGeom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3600" kern="10">
                <a:ln w="9525">
                  <a:noFill/>
                  <a:round/>
                </a:ln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526" name="WordArt 62"/>
            <p:cNvSpPr>
              <a:spLocks noChangeArrowheads="1" noChangeShapeType="1" noTextEdit="1"/>
            </p:cNvSpPr>
            <p:nvPr/>
          </p:nvSpPr>
          <p:spPr bwMode="auto">
            <a:xfrm flipH="1" flipV="1">
              <a:off x="1728" y="3648"/>
              <a:ext cx="288" cy="47"/>
            </a:xfrm>
            <a:prstGeom prst="rect">
              <a:avLst/>
            </a:prstGeom>
            <a:ln>
              <a:noFill/>
            </a:ln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noFill/>
                    <a:round/>
                  </a:ln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3600" kern="10">
                <a:ln w="9525">
                  <a:noFill/>
                  <a:round/>
                </a:ln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457200"/>
            <a:ext cx="842554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3600" kern="10">
                <a:solidFill>
                  <a:srgbClr val="C00000"/>
                </a:solidFill>
                <a:latin typeface="Calibri" panose="020F0502020204030204"/>
                <a:cs typeface="Times New Roman" panose="02020603050405020304" pitchFamily="18" charset="0"/>
              </a:rPr>
              <a:t>b) Muốn so sánh hai phân số khác mẫu số,</a:t>
            </a:r>
            <a:endParaRPr lang="en-US" sz="3600" kern="10">
              <a:solidFill>
                <a:srgbClr val="C00000"/>
              </a:solidFill>
              <a:latin typeface="Calibri" panose="020F0502020204030204"/>
              <a:cs typeface="Times New Roman" panose="02020603050405020304" pitchFamily="18" charset="0"/>
            </a:endParaRPr>
          </a:p>
          <a:p>
            <a:pPr lvl="0" algn="just"/>
            <a:r>
              <a:rPr lang="en-US" sz="3600" kern="10">
                <a:solidFill>
                  <a:srgbClr val="C00000"/>
                </a:solidFill>
                <a:latin typeface="Calibri" panose="020F0502020204030204"/>
                <a:cs typeface="Times New Roman" panose="02020603050405020304" pitchFamily="18" charset="0"/>
              </a:rPr>
              <a:t> ta có thể quy đồng mẫu số hai phân số đó</a:t>
            </a:r>
            <a:endParaRPr lang="en-US" sz="3600" kern="10">
              <a:solidFill>
                <a:srgbClr val="C00000"/>
              </a:solidFill>
              <a:latin typeface="Calibri" panose="020F0502020204030204"/>
              <a:cs typeface="Times New Roman" panose="02020603050405020304" pitchFamily="18" charset="0"/>
            </a:endParaRPr>
          </a:p>
          <a:p>
            <a:pPr lvl="0" algn="just"/>
            <a:r>
              <a:rPr lang="en-US" sz="3600" kern="10">
                <a:solidFill>
                  <a:srgbClr val="C00000"/>
                </a:solidFill>
                <a:latin typeface="Calibri" panose="020F0502020204030204"/>
                <a:cs typeface="Times New Roman" panose="02020603050405020304" pitchFamily="18" charset="0"/>
              </a:rPr>
              <a:t> rồi so sánh các tử số của chúng.</a:t>
            </a:r>
            <a:endParaRPr lang="en-US" sz="3600" kern="10">
              <a:solidFill>
                <a:srgbClr val="C00000"/>
              </a:solidFill>
              <a:latin typeface="Calibri" panose="020F0502020204030204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29235" y="3505200"/>
            <a:ext cx="8458200" cy="2667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089025" y="2211705"/>
            <a:ext cx="6223000" cy="1259205"/>
            <a:chOff x="1085532" y="2101352"/>
            <a:chExt cx="5781355" cy="1259160"/>
          </a:xfrm>
        </p:grpSpPr>
        <p:graphicFrame>
          <p:nvGraphicFramePr>
            <p:cNvPr id="11" name="Object 10"/>
            <p:cNvGraphicFramePr>
              <a:graphicFrameLocks noChangeAspect="1"/>
            </p:cNvGraphicFramePr>
            <p:nvPr/>
          </p:nvGraphicFramePr>
          <p:xfrm>
            <a:off x="5365068" y="2101352"/>
            <a:ext cx="580297" cy="12591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9" name="Equation" r:id="rId1" imgW="3048000" imgH="8229600" progId="Equation.DSMT4">
                    <p:embed/>
                  </p:oleObj>
                </mc:Choice>
                <mc:Fallback>
                  <p:oleObj name="Equation" r:id="rId1" imgW="3048000" imgH="8229600" progId="Equation.DSMT4">
                    <p:embed/>
                    <p:pic>
                      <p:nvPicPr>
                        <p:cNvPr id="0" name="Picture 104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365068" y="2101352"/>
                          <a:ext cx="580297" cy="125916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" name="Group 3"/>
            <p:cNvGrpSpPr/>
            <p:nvPr/>
          </p:nvGrpSpPr>
          <p:grpSpPr>
            <a:xfrm>
              <a:off x="1085532" y="2108156"/>
              <a:ext cx="5781355" cy="1252356"/>
              <a:chOff x="1085532" y="2108156"/>
              <a:chExt cx="5781355" cy="1252356"/>
            </a:xfrm>
          </p:grpSpPr>
          <p:sp>
            <p:nvSpPr>
              <p:cNvPr id="191536" name="WordArt 48"/>
              <p:cNvSpPr>
                <a:spLocks noChangeArrowheads="1" noChangeShapeType="1" noTextEdit="1"/>
              </p:cNvSpPr>
              <p:nvPr/>
            </p:nvSpPr>
            <p:spPr bwMode="auto">
              <a:xfrm>
                <a:off x="1085532" y="2539956"/>
                <a:ext cx="858520" cy="436880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200" kern="10">
                    <a:ln w="9525">
                      <a:noFill/>
                      <a:round/>
                    </a:ln>
                    <a:latin typeface="Arial" panose="020B0604020202020204" pitchFamily="34" charset="0"/>
                    <a:ea typeface="Arial Unicode MS" panose="020B0604020202020204" pitchFamily="34" charset="-128"/>
                    <a:cs typeface="Arial" panose="020B0604020202020204" pitchFamily="34" charset="0"/>
                  </a:rPr>
                  <a:t>Ví </a:t>
                </a:r>
                <a:r>
                  <a:rPr lang="en-US" sz="3200" kern="10" smtClean="0">
                    <a:ln w="9525">
                      <a:noFill/>
                      <a:round/>
                    </a:ln>
                    <a:latin typeface="Arial" panose="020B0604020202020204" pitchFamily="34" charset="0"/>
                    <a:ea typeface="Arial Unicode MS" panose="020B0604020202020204" pitchFamily="34" charset="-128"/>
                    <a:cs typeface="Arial" panose="020B0604020202020204" pitchFamily="34" charset="0"/>
                  </a:rPr>
                  <a:t>dụ:</a:t>
                </a:r>
                <a:endParaRPr lang="en-US" sz="3200" kern="10">
                  <a:ln w="9525">
                    <a:noFill/>
                    <a:round/>
                  </a:ln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endParaRPr>
              </a:p>
              <a:p>
                <a:r>
                  <a:rPr lang="en-US" sz="3200" kern="10">
                    <a:ln w="9525">
                      <a:noFill/>
                      <a:round/>
                    </a:ln>
                    <a:latin typeface="Arial" panose="020B0604020202020204" pitchFamily="34" charset="0"/>
                    <a:ea typeface="Arial Unicode MS" panose="020B0604020202020204" pitchFamily="34" charset="-128"/>
                    <a:cs typeface="Arial" panose="020B0604020202020204" pitchFamily="34" charset="0"/>
                  </a:rPr>
                  <a:t>  </a:t>
                </a:r>
                <a:endParaRPr lang="en-US" sz="3200" kern="10">
                  <a:ln w="9525">
                    <a:noFill/>
                    <a:round/>
                  </a:ln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1538" name="WordArt 50"/>
              <p:cNvSpPr>
                <a:spLocks noChangeArrowheads="1" noChangeShapeType="1" noTextEdit="1"/>
              </p:cNvSpPr>
              <p:nvPr/>
            </p:nvSpPr>
            <p:spPr bwMode="auto">
              <a:xfrm>
                <a:off x="2362200" y="2480550"/>
                <a:ext cx="3862388" cy="555625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kern="10">
                    <a:ln w="9525">
                      <a:noFill/>
                      <a:round/>
                    </a:ln>
                    <a:latin typeface="Arial" panose="020B0604020202020204" pitchFamily="34" charset="0"/>
                    <a:ea typeface="Arial Unicode MS" panose="020B0604020202020204" pitchFamily="34" charset="-128"/>
                    <a:cs typeface="Arial" panose="020B0604020202020204" pitchFamily="34" charset="0"/>
                  </a:rPr>
                  <a:t>So sánh hai phân số       và</a:t>
                </a:r>
                <a:endParaRPr lang="en-US" kern="10">
                  <a:ln w="9525">
                    <a:noFill/>
                    <a:round/>
                  </a:ln>
                  <a:latin typeface="Arial" panose="020B0604020202020204" pitchFamily="34" charset="0"/>
                  <a:ea typeface="Arial Unicode MS" panose="020B0604020202020204" pitchFamily="34" charset="-128"/>
                  <a:cs typeface="Arial" panose="020B0604020202020204" pitchFamily="34" charset="0"/>
                </a:endParaRPr>
              </a:p>
            </p:txBody>
          </p:sp>
          <p:graphicFrame>
            <p:nvGraphicFramePr>
              <p:cNvPr id="12" name="Object 11"/>
              <p:cNvGraphicFramePr>
                <a:graphicFrameLocks noChangeAspect="1"/>
              </p:cNvGraphicFramePr>
              <p:nvPr/>
            </p:nvGraphicFramePr>
            <p:xfrm>
              <a:off x="6309633" y="2108156"/>
              <a:ext cx="557254" cy="125235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50" name="Equation" r:id="rId3" imgW="3048000" imgH="8534400" progId="Equation.DSMT4">
                      <p:embed/>
                    </p:oleObj>
                  </mc:Choice>
                  <mc:Fallback>
                    <p:oleObj name="Equation" r:id="rId3" imgW="3048000" imgH="8534400" progId="Equation.DSMT4">
                      <p:embed/>
                      <p:pic>
                        <p:nvPicPr>
                          <p:cNvPr id="0" name="Picture 1049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6309633" y="2108156"/>
                            <a:ext cx="557254" cy="1252356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15" name="Object 14"/>
          <p:cNvGraphicFramePr>
            <a:graphicFrameLocks noChangeAspect="1"/>
          </p:cNvGraphicFramePr>
          <p:nvPr/>
        </p:nvGraphicFramePr>
        <p:xfrm>
          <a:off x="500712" y="3654016"/>
          <a:ext cx="8643288" cy="122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Equation" r:id="rId5" imgW="48463200" imgH="8534400" progId="Equation.DSMT4">
                  <p:embed/>
                </p:oleObj>
              </mc:Choice>
              <mc:Fallback>
                <p:oleObj name="Equation" r:id="rId5" imgW="48463200" imgH="8534400" progId="Equation.DSMT4">
                  <p:embed/>
                  <p:pic>
                    <p:nvPicPr>
                      <p:cNvPr id="0" name="Picture 1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0712" y="3654016"/>
                        <a:ext cx="8643288" cy="1224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500580" y="4767263"/>
            <a:ext cx="7863958" cy="1270196"/>
            <a:chOff x="424380" y="4614863"/>
            <a:chExt cx="7863958" cy="1270196"/>
          </a:xfrm>
        </p:grpSpPr>
        <p:graphicFrame>
          <p:nvGraphicFramePr>
            <p:cNvPr id="13" name="Object 12"/>
            <p:cNvGraphicFramePr>
              <a:graphicFrameLocks noChangeAspect="1"/>
            </p:cNvGraphicFramePr>
            <p:nvPr/>
          </p:nvGraphicFramePr>
          <p:xfrm>
            <a:off x="2895600" y="4661097"/>
            <a:ext cx="2609850" cy="1223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2" name="Equation" r:id="rId7" imgW="14630400" imgH="8534400" progId="Equation.DSMT4">
                    <p:embed/>
                  </p:oleObj>
                </mc:Choice>
                <mc:Fallback>
                  <p:oleObj name="Equation" r:id="rId7" imgW="14630400" imgH="8534400" progId="Equation.DSMT4">
                    <p:embed/>
                    <p:pic>
                      <p:nvPicPr>
                        <p:cNvPr id="0" name="Picture 105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895600" y="4661097"/>
                          <a:ext cx="2609850" cy="12239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" name="TextBox 2"/>
            <p:cNvSpPr txBox="1"/>
            <p:nvPr/>
          </p:nvSpPr>
          <p:spPr>
            <a:xfrm>
              <a:off x="424380" y="4965161"/>
              <a:ext cx="2362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smtClean="0"/>
                <a:t>Vì 21 &gt; 20 nên </a:t>
              </a:r>
              <a:endParaRPr lang="en-US" sz="280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19825" y="4965161"/>
              <a:ext cx="11712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smtClean="0"/>
                <a:t>Vậy</a:t>
              </a:r>
              <a:endParaRPr lang="en-US" sz="2800"/>
            </a:p>
          </p:txBody>
        </p:sp>
        <p:graphicFrame>
          <p:nvGraphicFramePr>
            <p:cNvPr id="18" name="Object 17"/>
            <p:cNvGraphicFramePr>
              <a:graphicFrameLocks noChangeAspect="1"/>
            </p:cNvGraphicFramePr>
            <p:nvPr/>
          </p:nvGraphicFramePr>
          <p:xfrm>
            <a:off x="6167438" y="4614863"/>
            <a:ext cx="2120900" cy="1223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" name="Equation" r:id="rId9" imgW="11887200" imgH="8534400" progId="Equation.DSMT4">
                    <p:embed/>
                  </p:oleObj>
                </mc:Choice>
                <mc:Fallback>
                  <p:oleObj name="Equation" r:id="rId9" imgW="11887200" imgH="8534400" progId="Equation.DSMT4">
                    <p:embed/>
                    <p:pic>
                      <p:nvPicPr>
                        <p:cNvPr id="0" name="Picture 1052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167438" y="4614863"/>
                          <a:ext cx="2120900" cy="12239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1" name="WordArt 50"/>
          <p:cNvSpPr>
            <a:spLocks noChangeArrowheads="1" noChangeShapeType="1" noTextEdit="1"/>
          </p:cNvSpPr>
          <p:nvPr/>
        </p:nvSpPr>
        <p:spPr bwMode="auto">
          <a:xfrm>
            <a:off x="3167380" y="1032510"/>
            <a:ext cx="2809240" cy="3949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p>
            <a:r>
              <a:rPr lang="en-US" sz="3600" b="1" kern="10" smtClean="0">
                <a:cs typeface="Times New Roman" panose="02020603050405020304" pitchFamily="18" charset="0"/>
              </a:rPr>
              <a:t>Bài 1</a:t>
            </a:r>
            <a:r>
              <a:rPr lang="en-US" sz="3600" kern="10" smtClean="0">
                <a:cs typeface="Times New Roman" panose="02020603050405020304" pitchFamily="18" charset="0"/>
              </a:rPr>
              <a:t>. &gt;, &lt;, = ?</a:t>
            </a:r>
            <a:endParaRPr lang="en-US" sz="3600" kern="10">
              <a:cs typeface="Times New Roman" panose="02020603050405020304" pitchFamily="18" charset="0"/>
            </a:endParaRPr>
          </a:p>
        </p:txBody>
      </p:sp>
      <p:graphicFrame>
        <p:nvGraphicFramePr>
          <p:cNvPr id="2" name="Object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89100" y="2122170"/>
          <a:ext cx="1478280" cy="295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520700" imgH="1041400" progId="Equation.KSEE3">
                  <p:embed/>
                </p:oleObj>
              </mc:Choice>
              <mc:Fallback>
                <p:oleObj name="" r:id="rId2" imgW="520700" imgH="1041400" progId="Equation.KSEE3">
                  <p:embed/>
                  <p:pic>
                    <p:nvPicPr>
                      <p:cNvPr id="0" name="Picture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89100" y="2122170"/>
                        <a:ext cx="1478280" cy="2956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78805" y="2122170"/>
          <a:ext cx="1370330" cy="295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4" imgW="482600" imgH="1041400" progId="Equation.KSEE3">
                  <p:embed/>
                </p:oleObj>
              </mc:Choice>
              <mc:Fallback>
                <p:oleObj name="" r:id="rId4" imgW="482600" imgH="1041400" progId="Equation.KSEE3">
                  <p:embed/>
                  <p:pic>
                    <p:nvPicPr>
                      <p:cNvPr id="0" name="Picture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678805" y="2122170"/>
                        <a:ext cx="1370330" cy="2956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3"/>
          <p:cNvSpPr txBox="1"/>
          <p:nvPr/>
        </p:nvSpPr>
        <p:spPr>
          <a:xfrm>
            <a:off x="2228850" y="2371725"/>
            <a:ext cx="438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>
                <a:solidFill>
                  <a:srgbClr val="FF0000"/>
                </a:solidFill>
              </a:rPr>
              <a:t>&lt;</a:t>
            </a:r>
            <a:endParaRPr lang="en-US" sz="3600" b="1">
              <a:solidFill>
                <a:srgbClr val="FF0000"/>
              </a:solidFill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2209165" y="4170680"/>
            <a:ext cx="438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>
                <a:solidFill>
                  <a:srgbClr val="FF0000"/>
                </a:solidFill>
              </a:rPr>
              <a:t>&gt;</a:t>
            </a:r>
            <a:endParaRPr lang="en-US" sz="3600" b="1">
              <a:solidFill>
                <a:srgbClr val="FF0000"/>
              </a:solidFill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6144895" y="2371725"/>
            <a:ext cx="438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>
                <a:solidFill>
                  <a:srgbClr val="FF0000"/>
                </a:solidFill>
              </a:rPr>
              <a:t>=</a:t>
            </a:r>
            <a:endParaRPr lang="en-US" sz="3600" b="1">
              <a:solidFill>
                <a:srgbClr val="FF0000"/>
              </a:solidFill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5992495" y="4159885"/>
            <a:ext cx="438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3600" b="1">
                <a:solidFill>
                  <a:srgbClr val="FF0000"/>
                </a:solidFill>
              </a:rPr>
              <a:t>&lt;</a:t>
            </a:r>
            <a:endParaRPr 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634" name="WordArt 50"/>
          <p:cNvSpPr>
            <a:spLocks noChangeArrowheads="1" noChangeShapeType="1" noTextEdit="1"/>
          </p:cNvSpPr>
          <p:nvPr/>
        </p:nvSpPr>
        <p:spPr bwMode="auto">
          <a:xfrm>
            <a:off x="752475" y="3259500"/>
            <a:ext cx="7639050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 smtClean="0">
                <a:solidFill>
                  <a:srgbClr val="FF0000"/>
                </a:solidFill>
                <a:cs typeface="Times New Roman" panose="02020603050405020304" pitchFamily="18" charset="0"/>
              </a:rPr>
              <a:t>Xếp </a:t>
            </a:r>
            <a:r>
              <a:rPr lang="en-US" sz="3600" kern="10">
                <a:solidFill>
                  <a:srgbClr val="FF0000"/>
                </a:solidFill>
                <a:cs typeface="Times New Roman" panose="02020603050405020304" pitchFamily="18" charset="0"/>
              </a:rPr>
              <a:t>các phân số theo thứ tự từ bé đến lớn:</a:t>
            </a:r>
            <a:endParaRPr lang="en-US" sz="3600" kern="1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95635" name="Group 51"/>
          <p:cNvGrpSpPr/>
          <p:nvPr/>
        </p:nvGrpSpPr>
        <p:grpSpPr bwMode="auto">
          <a:xfrm>
            <a:off x="381000" y="1371600"/>
            <a:ext cx="8153400" cy="1295400"/>
            <a:chOff x="144" y="1488"/>
            <a:chExt cx="5136" cy="816"/>
          </a:xfrm>
        </p:grpSpPr>
        <p:sp>
          <p:nvSpPr>
            <p:cNvPr id="195636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768" y="1488"/>
              <a:ext cx="192" cy="81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637" name="WordArt 53"/>
            <p:cNvSpPr>
              <a:spLocks noChangeArrowheads="1" noChangeShapeType="1" noTextEdit="1"/>
            </p:cNvSpPr>
            <p:nvPr/>
          </p:nvSpPr>
          <p:spPr bwMode="auto">
            <a:xfrm>
              <a:off x="1440" y="1488"/>
              <a:ext cx="192" cy="81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638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1968" y="1488"/>
              <a:ext cx="384" cy="81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639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3792" y="1488"/>
              <a:ext cx="192" cy="81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640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4320" y="1488"/>
              <a:ext cx="192" cy="81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641" name="WordArt 57"/>
            <p:cNvSpPr>
              <a:spLocks noChangeArrowheads="1" noChangeShapeType="1" noTextEdit="1"/>
            </p:cNvSpPr>
            <p:nvPr/>
          </p:nvSpPr>
          <p:spPr bwMode="auto">
            <a:xfrm>
              <a:off x="4992" y="1488"/>
              <a:ext cx="192" cy="81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642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144" y="1680"/>
              <a:ext cx="306" cy="408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a)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643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3312" y="1728"/>
              <a:ext cx="306" cy="408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b)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644" name="WordArt 60"/>
            <p:cNvSpPr>
              <a:spLocks noChangeArrowheads="1" noChangeShapeType="1" noTextEdit="1"/>
            </p:cNvSpPr>
            <p:nvPr/>
          </p:nvSpPr>
          <p:spPr bwMode="auto">
            <a:xfrm flipV="1">
              <a:off x="672" y="1872"/>
              <a:ext cx="336" cy="49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645" name="WordArt 61"/>
            <p:cNvSpPr>
              <a:spLocks noChangeArrowheads="1" noChangeShapeType="1" noTextEdit="1"/>
            </p:cNvSpPr>
            <p:nvPr/>
          </p:nvSpPr>
          <p:spPr bwMode="auto">
            <a:xfrm flipV="1">
              <a:off x="4944" y="1872"/>
              <a:ext cx="336" cy="49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646" name="WordArt 62"/>
            <p:cNvSpPr>
              <a:spLocks noChangeArrowheads="1" noChangeShapeType="1" noTextEdit="1"/>
            </p:cNvSpPr>
            <p:nvPr/>
          </p:nvSpPr>
          <p:spPr bwMode="auto">
            <a:xfrm flipV="1">
              <a:off x="4272" y="1872"/>
              <a:ext cx="336" cy="49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647" name="WordArt 63"/>
            <p:cNvSpPr>
              <a:spLocks noChangeArrowheads="1" noChangeShapeType="1" noTextEdit="1"/>
            </p:cNvSpPr>
            <p:nvPr/>
          </p:nvSpPr>
          <p:spPr bwMode="auto">
            <a:xfrm flipV="1">
              <a:off x="3744" y="1872"/>
              <a:ext cx="336" cy="49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648" name="WordArt 64"/>
            <p:cNvSpPr>
              <a:spLocks noChangeArrowheads="1" noChangeShapeType="1" noTextEdit="1"/>
            </p:cNvSpPr>
            <p:nvPr/>
          </p:nvSpPr>
          <p:spPr bwMode="auto">
            <a:xfrm flipV="1">
              <a:off x="2016" y="1872"/>
              <a:ext cx="336" cy="49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649" name="WordArt 65"/>
            <p:cNvSpPr>
              <a:spLocks noChangeArrowheads="1" noChangeShapeType="1" noTextEdit="1"/>
            </p:cNvSpPr>
            <p:nvPr/>
          </p:nvSpPr>
          <p:spPr bwMode="auto">
            <a:xfrm flipV="1">
              <a:off x="1344" y="1872"/>
              <a:ext cx="336" cy="49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1" name="WordArt 50"/>
          <p:cNvSpPr>
            <a:spLocks noChangeArrowheads="1" noChangeShapeType="1" noTextEdit="1"/>
          </p:cNvSpPr>
          <p:nvPr/>
        </p:nvSpPr>
        <p:spPr bwMode="auto">
          <a:xfrm>
            <a:off x="438150" y="489730"/>
            <a:ext cx="7639050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b="1" kern="10" smtClean="0">
                <a:cs typeface="Times New Roman" panose="02020603050405020304" pitchFamily="18" charset="0"/>
              </a:rPr>
              <a:t>Bài 2</a:t>
            </a:r>
            <a:r>
              <a:rPr lang="en-US" sz="3600" kern="10" smtClean="0">
                <a:cs typeface="Times New Roman" panose="02020603050405020304" pitchFamily="18" charset="0"/>
              </a:rPr>
              <a:t>. Viết </a:t>
            </a:r>
            <a:r>
              <a:rPr lang="en-US" sz="3600" kern="10">
                <a:cs typeface="Times New Roman" panose="02020603050405020304" pitchFamily="18" charset="0"/>
              </a:rPr>
              <a:t>các phân số theo thứ tự từ bé đến lớn:</a:t>
            </a:r>
            <a:endParaRPr lang="en-US" sz="3600" kern="10">
              <a:cs typeface="Times New Roman" panose="0202060305040502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81000" y="4267200"/>
            <a:ext cx="3429000" cy="1295400"/>
            <a:chOff x="381000" y="4648200"/>
            <a:chExt cx="3429000" cy="1295400"/>
          </a:xfrm>
        </p:grpSpPr>
        <p:sp>
          <p:nvSpPr>
            <p:cNvPr id="195650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381000" y="5105400"/>
              <a:ext cx="485775" cy="64770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a)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95652" name="Group 68"/>
            <p:cNvGrpSpPr/>
            <p:nvPr/>
          </p:nvGrpSpPr>
          <p:grpSpPr bwMode="auto">
            <a:xfrm>
              <a:off x="2133600" y="4648200"/>
              <a:ext cx="533400" cy="1295400"/>
              <a:chOff x="1344" y="2928"/>
              <a:chExt cx="336" cy="816"/>
            </a:xfrm>
          </p:grpSpPr>
          <p:sp>
            <p:nvSpPr>
              <p:cNvPr id="195653" name="WordArt 6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440" y="2928"/>
                <a:ext cx="192" cy="816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654" name="WordArt 70"/>
              <p:cNvSpPr>
                <a:spLocks noChangeArrowheads="1" noChangeShapeType="1" noTextEdit="1"/>
              </p:cNvSpPr>
              <p:nvPr/>
            </p:nvSpPr>
            <p:spPr bwMode="auto">
              <a:xfrm flipV="1">
                <a:off x="1344" y="3312"/>
                <a:ext cx="336" cy="49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5664" name="Group 80"/>
            <p:cNvGrpSpPr/>
            <p:nvPr/>
          </p:nvGrpSpPr>
          <p:grpSpPr bwMode="auto">
            <a:xfrm>
              <a:off x="3200400" y="4648200"/>
              <a:ext cx="609600" cy="1295400"/>
              <a:chOff x="2016" y="2928"/>
              <a:chExt cx="384" cy="816"/>
            </a:xfrm>
          </p:grpSpPr>
          <p:sp>
            <p:nvSpPr>
              <p:cNvPr id="195665" name="WordArt 81"/>
              <p:cNvSpPr>
                <a:spLocks noChangeArrowheads="1" noChangeShapeType="1" noTextEdit="1"/>
              </p:cNvSpPr>
              <p:nvPr/>
            </p:nvSpPr>
            <p:spPr bwMode="auto">
              <a:xfrm>
                <a:off x="2016" y="2928"/>
                <a:ext cx="384" cy="816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17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18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666" name="WordArt 82"/>
              <p:cNvSpPr>
                <a:spLocks noChangeArrowheads="1" noChangeShapeType="1" noTextEdit="1"/>
              </p:cNvSpPr>
              <p:nvPr/>
            </p:nvSpPr>
            <p:spPr bwMode="auto">
              <a:xfrm flipV="1">
                <a:off x="2064" y="3312"/>
                <a:ext cx="336" cy="49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5667" name="Group 83"/>
            <p:cNvGrpSpPr/>
            <p:nvPr/>
          </p:nvGrpSpPr>
          <p:grpSpPr bwMode="auto">
            <a:xfrm>
              <a:off x="990600" y="4648200"/>
              <a:ext cx="533400" cy="1295400"/>
              <a:chOff x="624" y="2928"/>
              <a:chExt cx="336" cy="816"/>
            </a:xfrm>
          </p:grpSpPr>
          <p:sp>
            <p:nvSpPr>
              <p:cNvPr id="195668" name="WordArt 84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0" y="2928"/>
                <a:ext cx="192" cy="816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669" name="WordArt 85"/>
              <p:cNvSpPr>
                <a:spLocks noChangeArrowheads="1" noChangeShapeType="1" noTextEdit="1"/>
              </p:cNvSpPr>
              <p:nvPr/>
            </p:nvSpPr>
            <p:spPr bwMode="auto">
              <a:xfrm flipV="1">
                <a:off x="624" y="3312"/>
                <a:ext cx="336" cy="49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2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1674018" y="5038725"/>
              <a:ext cx="335757" cy="51435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200" kern="10" smtClean="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&lt;</a:t>
              </a:r>
              <a:endParaRPr lang="en-US" sz="32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2765821" y="5019447"/>
              <a:ext cx="335757" cy="51435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200" kern="10" smtClean="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&lt;</a:t>
              </a:r>
              <a:endParaRPr lang="en-US" sz="32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995488" y="1480372"/>
            <a:ext cx="30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>
                <a:solidFill>
                  <a:srgbClr val="0070C0"/>
                </a:solidFill>
              </a:rPr>
              <a:t>;</a:t>
            </a:r>
            <a:endParaRPr lang="en-US" sz="5400">
              <a:solidFill>
                <a:srgbClr val="0070C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048000" y="1468763"/>
            <a:ext cx="30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>
                <a:solidFill>
                  <a:srgbClr val="0070C0"/>
                </a:solidFill>
              </a:rPr>
              <a:t>;</a:t>
            </a:r>
            <a:endParaRPr lang="en-US" sz="5400">
              <a:solidFill>
                <a:srgbClr val="0070C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781800" y="1468763"/>
            <a:ext cx="30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>
                <a:solidFill>
                  <a:srgbClr val="0070C0"/>
                </a:solidFill>
              </a:rPr>
              <a:t>;</a:t>
            </a:r>
            <a:endParaRPr lang="en-US" sz="5400">
              <a:solidFill>
                <a:srgbClr val="0070C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734300" y="1480372"/>
            <a:ext cx="30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>
                <a:solidFill>
                  <a:srgbClr val="0070C0"/>
                </a:solidFill>
              </a:rPr>
              <a:t>;</a:t>
            </a:r>
            <a:endParaRPr lang="en-US" sz="5400">
              <a:solidFill>
                <a:srgbClr val="0070C0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105400" y="4267200"/>
            <a:ext cx="3505200" cy="1295400"/>
            <a:chOff x="5486400" y="4648200"/>
            <a:chExt cx="3124200" cy="1295400"/>
          </a:xfrm>
        </p:grpSpPr>
        <p:sp>
          <p:nvSpPr>
            <p:cNvPr id="195651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5486400" y="5105400"/>
              <a:ext cx="485775" cy="64770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b)</a:t>
              </a:r>
              <a:endParaRPr lang="en-US" sz="36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95655" name="Group 71"/>
            <p:cNvGrpSpPr/>
            <p:nvPr/>
          </p:nvGrpSpPr>
          <p:grpSpPr bwMode="auto">
            <a:xfrm>
              <a:off x="7010400" y="4648200"/>
              <a:ext cx="533400" cy="1295400"/>
              <a:chOff x="4416" y="2928"/>
              <a:chExt cx="336" cy="816"/>
            </a:xfrm>
          </p:grpSpPr>
          <p:sp>
            <p:nvSpPr>
              <p:cNvPr id="195656" name="WordArt 72"/>
              <p:cNvSpPr>
                <a:spLocks noChangeArrowheads="1" noChangeShapeType="1" noTextEdit="1"/>
              </p:cNvSpPr>
              <p:nvPr/>
            </p:nvSpPr>
            <p:spPr bwMode="auto">
              <a:xfrm>
                <a:off x="4464" y="2928"/>
                <a:ext cx="192" cy="816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657" name="WordArt 73"/>
              <p:cNvSpPr>
                <a:spLocks noChangeArrowheads="1" noChangeShapeType="1" noTextEdit="1"/>
              </p:cNvSpPr>
              <p:nvPr/>
            </p:nvSpPr>
            <p:spPr bwMode="auto">
              <a:xfrm flipV="1">
                <a:off x="4416" y="3312"/>
                <a:ext cx="336" cy="49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5658" name="Group 74"/>
            <p:cNvGrpSpPr/>
            <p:nvPr/>
          </p:nvGrpSpPr>
          <p:grpSpPr bwMode="auto">
            <a:xfrm>
              <a:off x="8077200" y="4648200"/>
              <a:ext cx="533400" cy="1295400"/>
              <a:chOff x="5088" y="2928"/>
              <a:chExt cx="336" cy="816"/>
            </a:xfrm>
          </p:grpSpPr>
          <p:sp>
            <p:nvSpPr>
              <p:cNvPr id="195659" name="WordArt 75"/>
              <p:cNvSpPr>
                <a:spLocks noChangeArrowheads="1" noChangeShapeType="1" noTextEdit="1"/>
              </p:cNvSpPr>
              <p:nvPr/>
            </p:nvSpPr>
            <p:spPr bwMode="auto">
              <a:xfrm>
                <a:off x="5136" y="2928"/>
                <a:ext cx="192" cy="816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660" name="WordArt 76"/>
              <p:cNvSpPr>
                <a:spLocks noChangeArrowheads="1" noChangeShapeType="1" noTextEdit="1"/>
              </p:cNvSpPr>
              <p:nvPr/>
            </p:nvSpPr>
            <p:spPr bwMode="auto">
              <a:xfrm flipV="1">
                <a:off x="5088" y="3312"/>
                <a:ext cx="336" cy="49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5661" name="Group 77"/>
            <p:cNvGrpSpPr/>
            <p:nvPr/>
          </p:nvGrpSpPr>
          <p:grpSpPr bwMode="auto">
            <a:xfrm>
              <a:off x="6019800" y="4648200"/>
              <a:ext cx="533400" cy="1295400"/>
              <a:chOff x="3792" y="2928"/>
              <a:chExt cx="336" cy="816"/>
            </a:xfrm>
          </p:grpSpPr>
          <p:sp>
            <p:nvSpPr>
              <p:cNvPr id="195662" name="WordArt 78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40" y="2928"/>
                <a:ext cx="192" cy="816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5663" name="WordArt 79"/>
              <p:cNvSpPr>
                <a:spLocks noChangeArrowheads="1" noChangeShapeType="1" noTextEdit="1"/>
              </p:cNvSpPr>
              <p:nvPr/>
            </p:nvSpPr>
            <p:spPr bwMode="auto">
              <a:xfrm flipV="1">
                <a:off x="3792" y="3312"/>
                <a:ext cx="336" cy="49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en-US" sz="3600" kern="10">
                    <a:ln w="9525">
                      <a:solidFill>
                        <a:srgbClr val="003366"/>
                      </a:solidFill>
                      <a:round/>
                    </a:ln>
                    <a:solidFill>
                      <a:srgbClr val="00808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</a:t>
                </a:r>
                <a:endParaRPr lang="en-US" sz="3600" kern="1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9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6647429" y="5078413"/>
              <a:ext cx="335757" cy="51435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200" kern="10" smtClean="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&lt;</a:t>
              </a:r>
              <a:endParaRPr lang="en-US" sz="32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7641430" y="5061857"/>
              <a:ext cx="335757" cy="51435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200" kern="10" smtClean="0">
                  <a:ln w="9525">
                    <a:solidFill>
                      <a:srgbClr val="003366"/>
                    </a:solidFill>
                    <a:round/>
                  </a:ln>
                  <a:solidFill>
                    <a:srgbClr val="00808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&lt;</a:t>
              </a:r>
              <a:endParaRPr lang="en-US" sz="3200" kern="10">
                <a:ln w="9525">
                  <a:solidFill>
                    <a:srgbClr val="003366"/>
                  </a:solidFill>
                  <a:round/>
                </a:ln>
                <a:solidFill>
                  <a:srgbClr val="00808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6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52" name="WordArt 44"/>
          <p:cNvSpPr>
            <a:spLocks noChangeArrowheads="1" noChangeShapeType="1" noTextEdit="1"/>
          </p:cNvSpPr>
          <p:nvPr/>
        </p:nvSpPr>
        <p:spPr bwMode="auto">
          <a:xfrm>
            <a:off x="3062287" y="471488"/>
            <a:ext cx="2519363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vi-VN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 chơi</a:t>
            </a:r>
            <a:endParaRPr 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6653" name="WordArt 45"/>
          <p:cNvSpPr>
            <a:spLocks noChangeArrowheads="1" noChangeShapeType="1" noTextEdit="1"/>
          </p:cNvSpPr>
          <p:nvPr/>
        </p:nvSpPr>
        <p:spPr bwMode="auto">
          <a:xfrm>
            <a:off x="685800" y="1457325"/>
            <a:ext cx="7924800" cy="5400675"/>
          </a:xfrm>
          <a:prstGeom prst="rect">
            <a:avLst/>
          </a:prstGeom>
        </p:spPr>
        <p:txBody>
          <a:bodyPr wrap="none" fromWordArt="1"/>
          <a:lstStyle/>
          <a:p>
            <a:r>
              <a:rPr lang="vi-VN" sz="44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AI NHANH HƠN</a:t>
            </a:r>
            <a:endParaRPr lang="en-US" sz="4400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6654" name="Picture 46" descr="bubblesCLR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88620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6655" name="Picture 47" descr="bubblesCLR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51460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6656" name="Picture 48" descr="bubblesCLR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74320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6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66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96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96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7679" name="Group 47"/>
          <p:cNvGrpSpPr/>
          <p:nvPr/>
        </p:nvGrpSpPr>
        <p:grpSpPr bwMode="auto">
          <a:xfrm>
            <a:off x="838200" y="1828800"/>
            <a:ext cx="6629400" cy="4286250"/>
            <a:chOff x="528" y="1152"/>
            <a:chExt cx="4176" cy="2700"/>
          </a:xfrm>
        </p:grpSpPr>
        <p:sp>
          <p:nvSpPr>
            <p:cNvPr id="197680" name="WordArt 48"/>
            <p:cNvSpPr>
              <a:spLocks noChangeArrowheads="1" noChangeShapeType="1" noTextEdit="1"/>
            </p:cNvSpPr>
            <p:nvPr/>
          </p:nvSpPr>
          <p:spPr bwMode="auto">
            <a:xfrm>
              <a:off x="1536" y="2256"/>
              <a:ext cx="126" cy="54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81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624" y="2256"/>
              <a:ext cx="252" cy="54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3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82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3408" y="1200"/>
              <a:ext cx="252" cy="54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83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672" y="1152"/>
              <a:ext cx="126" cy="54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84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4416" y="1200"/>
              <a:ext cx="252" cy="54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23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85" name="WordArt 53"/>
            <p:cNvSpPr>
              <a:spLocks noChangeArrowheads="1" noChangeShapeType="1" noTextEdit="1"/>
            </p:cNvSpPr>
            <p:nvPr/>
          </p:nvSpPr>
          <p:spPr bwMode="auto">
            <a:xfrm>
              <a:off x="1536" y="1152"/>
              <a:ext cx="126" cy="54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86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3456" y="2256"/>
              <a:ext cx="126" cy="54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87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4464" y="2256"/>
              <a:ext cx="126" cy="54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88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672" y="3312"/>
              <a:ext cx="126" cy="54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89" name="WordArt 57"/>
            <p:cNvSpPr>
              <a:spLocks noChangeArrowheads="1" noChangeShapeType="1" noTextEdit="1"/>
            </p:cNvSpPr>
            <p:nvPr/>
          </p:nvSpPr>
          <p:spPr bwMode="auto">
            <a:xfrm>
              <a:off x="1488" y="3312"/>
              <a:ext cx="126" cy="54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90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4416" y="3264"/>
              <a:ext cx="252" cy="54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45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91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3504" y="3312"/>
              <a:ext cx="126" cy="54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92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3840" y="3552"/>
              <a:ext cx="330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.....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93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3936" y="2496"/>
              <a:ext cx="330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.....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94" name="WordArt 62"/>
            <p:cNvSpPr>
              <a:spLocks noChangeArrowheads="1" noChangeShapeType="1" noTextEdit="1"/>
            </p:cNvSpPr>
            <p:nvPr/>
          </p:nvSpPr>
          <p:spPr bwMode="auto">
            <a:xfrm>
              <a:off x="960" y="3552"/>
              <a:ext cx="330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.....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95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1008" y="2496"/>
              <a:ext cx="330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.....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96" name="WordArt 64"/>
            <p:cNvSpPr>
              <a:spLocks noChangeArrowheads="1" noChangeShapeType="1" noTextEdit="1"/>
            </p:cNvSpPr>
            <p:nvPr/>
          </p:nvSpPr>
          <p:spPr bwMode="auto">
            <a:xfrm>
              <a:off x="1008" y="1392"/>
              <a:ext cx="330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.....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97" name="WordArt 65"/>
            <p:cNvSpPr>
              <a:spLocks noChangeArrowheads="1" noChangeShapeType="1" noTextEdit="1"/>
            </p:cNvSpPr>
            <p:nvPr/>
          </p:nvSpPr>
          <p:spPr bwMode="auto">
            <a:xfrm>
              <a:off x="3888" y="1440"/>
              <a:ext cx="330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.....</a:t>
              </a:r>
              <a:endParaRPr lang="en-US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98" name="WordArt 66"/>
            <p:cNvSpPr>
              <a:spLocks noChangeArrowheads="1" noChangeShapeType="1" noTextEdit="1"/>
            </p:cNvSpPr>
            <p:nvPr/>
          </p:nvSpPr>
          <p:spPr bwMode="auto">
            <a:xfrm flipV="1">
              <a:off x="576" y="1392"/>
              <a:ext cx="336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9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9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699" name="WordArt 67"/>
            <p:cNvSpPr>
              <a:spLocks noChangeArrowheads="1" noChangeShapeType="1" noTextEdit="1"/>
            </p:cNvSpPr>
            <p:nvPr/>
          </p:nvSpPr>
          <p:spPr bwMode="auto">
            <a:xfrm flipV="1">
              <a:off x="528" y="3552"/>
              <a:ext cx="336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9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9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700" name="WordArt 68"/>
            <p:cNvSpPr>
              <a:spLocks noChangeArrowheads="1" noChangeShapeType="1" noTextEdit="1"/>
            </p:cNvSpPr>
            <p:nvPr/>
          </p:nvSpPr>
          <p:spPr bwMode="auto">
            <a:xfrm flipV="1">
              <a:off x="1440" y="3552"/>
              <a:ext cx="336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9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9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701" name="WordArt 69"/>
            <p:cNvSpPr>
              <a:spLocks noChangeArrowheads="1" noChangeShapeType="1" noTextEdit="1"/>
            </p:cNvSpPr>
            <p:nvPr/>
          </p:nvSpPr>
          <p:spPr bwMode="auto">
            <a:xfrm flipV="1">
              <a:off x="1488" y="2496"/>
              <a:ext cx="336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9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9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702" name="WordArt 70"/>
            <p:cNvSpPr>
              <a:spLocks noChangeArrowheads="1" noChangeShapeType="1" noTextEdit="1"/>
            </p:cNvSpPr>
            <p:nvPr/>
          </p:nvSpPr>
          <p:spPr bwMode="auto">
            <a:xfrm flipV="1">
              <a:off x="576" y="2496"/>
              <a:ext cx="336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9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9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703" name="WordArt 71"/>
            <p:cNvSpPr>
              <a:spLocks noChangeArrowheads="1" noChangeShapeType="1" noTextEdit="1"/>
            </p:cNvSpPr>
            <p:nvPr/>
          </p:nvSpPr>
          <p:spPr bwMode="auto">
            <a:xfrm flipV="1">
              <a:off x="4368" y="3504"/>
              <a:ext cx="336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9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9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704" name="WordArt 72"/>
            <p:cNvSpPr>
              <a:spLocks noChangeArrowheads="1" noChangeShapeType="1" noTextEdit="1"/>
            </p:cNvSpPr>
            <p:nvPr/>
          </p:nvSpPr>
          <p:spPr bwMode="auto">
            <a:xfrm flipV="1">
              <a:off x="3408" y="3552"/>
              <a:ext cx="336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9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9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705" name="WordArt 73"/>
            <p:cNvSpPr>
              <a:spLocks noChangeArrowheads="1" noChangeShapeType="1" noTextEdit="1"/>
            </p:cNvSpPr>
            <p:nvPr/>
          </p:nvSpPr>
          <p:spPr bwMode="auto">
            <a:xfrm flipV="1">
              <a:off x="4368" y="2448"/>
              <a:ext cx="336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9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9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706" name="WordArt 74"/>
            <p:cNvSpPr>
              <a:spLocks noChangeArrowheads="1" noChangeShapeType="1" noTextEdit="1"/>
            </p:cNvSpPr>
            <p:nvPr/>
          </p:nvSpPr>
          <p:spPr bwMode="auto">
            <a:xfrm flipV="1">
              <a:off x="3360" y="2496"/>
              <a:ext cx="336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9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9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707" name="WordArt 75"/>
            <p:cNvSpPr>
              <a:spLocks noChangeArrowheads="1" noChangeShapeType="1" noTextEdit="1"/>
            </p:cNvSpPr>
            <p:nvPr/>
          </p:nvSpPr>
          <p:spPr bwMode="auto">
            <a:xfrm flipV="1">
              <a:off x="4368" y="1440"/>
              <a:ext cx="336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9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9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708" name="WordArt 76"/>
            <p:cNvSpPr>
              <a:spLocks noChangeArrowheads="1" noChangeShapeType="1" noTextEdit="1"/>
            </p:cNvSpPr>
            <p:nvPr/>
          </p:nvSpPr>
          <p:spPr bwMode="auto">
            <a:xfrm flipV="1">
              <a:off x="3360" y="1440"/>
              <a:ext cx="336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9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9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709" name="WordArt 77"/>
            <p:cNvSpPr>
              <a:spLocks noChangeArrowheads="1" noChangeShapeType="1" noTextEdit="1"/>
            </p:cNvSpPr>
            <p:nvPr/>
          </p:nvSpPr>
          <p:spPr bwMode="auto">
            <a:xfrm flipV="1">
              <a:off x="1440" y="1392"/>
              <a:ext cx="336" cy="47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9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endParaRPr lang="en-US" sz="9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7710" name="WordArt 78"/>
          <p:cNvSpPr>
            <a:spLocks noChangeArrowheads="1" noChangeShapeType="1" noTextEdit="1"/>
          </p:cNvSpPr>
          <p:nvPr/>
        </p:nvSpPr>
        <p:spPr bwMode="auto">
          <a:xfrm>
            <a:off x="2514600" y="1143000"/>
            <a:ext cx="3324225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kern="1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cs typeface="Times New Roman" panose="02020603050405020304" pitchFamily="18" charset="0"/>
              </a:rPr>
              <a:t>Điền dấu: &lt; , &gt; , =</a:t>
            </a:r>
            <a:endParaRPr lang="en-US" sz="3600" kern="10"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grpSp>
        <p:nvGrpSpPr>
          <p:cNvPr id="197711" name="Group 79"/>
          <p:cNvGrpSpPr/>
          <p:nvPr/>
        </p:nvGrpSpPr>
        <p:grpSpPr bwMode="auto">
          <a:xfrm>
            <a:off x="6096000" y="5334000"/>
            <a:ext cx="685800" cy="762000"/>
            <a:chOff x="2544" y="2304"/>
            <a:chExt cx="432" cy="480"/>
          </a:xfrm>
        </p:grpSpPr>
        <p:sp>
          <p:nvSpPr>
            <p:cNvPr id="197712" name="Rectangle 80" descr="Water droplets"/>
            <p:cNvSpPr>
              <a:spLocks noChangeArrowheads="1"/>
            </p:cNvSpPr>
            <p:nvPr/>
          </p:nvSpPr>
          <p:spPr bwMode="auto">
            <a:xfrm>
              <a:off x="2544" y="2304"/>
              <a:ext cx="432" cy="480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7713" name="WordArt 81"/>
            <p:cNvSpPr>
              <a:spLocks noChangeArrowheads="1" noChangeShapeType="1" noTextEdit="1"/>
            </p:cNvSpPr>
            <p:nvPr/>
          </p:nvSpPr>
          <p:spPr bwMode="auto">
            <a:xfrm>
              <a:off x="2640" y="2496"/>
              <a:ext cx="240" cy="96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14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Arial Black" panose="020B0A04020102020204" pitchFamily="34" charset="0"/>
                </a:rPr>
                <a:t>=</a:t>
              </a:r>
              <a:endParaRPr lang="en-US" sz="14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97714" name="Group 82"/>
          <p:cNvGrpSpPr/>
          <p:nvPr/>
        </p:nvGrpSpPr>
        <p:grpSpPr bwMode="auto">
          <a:xfrm>
            <a:off x="1447800" y="1828800"/>
            <a:ext cx="685800" cy="762000"/>
            <a:chOff x="2064" y="2256"/>
            <a:chExt cx="432" cy="480"/>
          </a:xfrm>
        </p:grpSpPr>
        <p:sp>
          <p:nvSpPr>
            <p:cNvPr id="197715" name="Rectangle 83" descr="Water droplets"/>
            <p:cNvSpPr>
              <a:spLocks noChangeArrowheads="1"/>
            </p:cNvSpPr>
            <p:nvPr/>
          </p:nvSpPr>
          <p:spPr bwMode="auto">
            <a:xfrm>
              <a:off x="2064" y="2256"/>
              <a:ext cx="432" cy="480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7716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2208" y="2400"/>
              <a:ext cx="192" cy="16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1200" kern="10">
                  <a:solidFill>
                    <a:srgbClr val="000000"/>
                  </a:solidFill>
                  <a:latin typeface="Arial Black" panose="020B0A04020102020204" pitchFamily="34" charset="0"/>
                </a:rPr>
                <a:t>&gt;</a:t>
              </a:r>
              <a:endParaRPr lang="en-US" sz="1200" kern="10">
                <a:solidFill>
                  <a:srgbClr val="000000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97717" name="Group 85"/>
          <p:cNvGrpSpPr/>
          <p:nvPr/>
        </p:nvGrpSpPr>
        <p:grpSpPr bwMode="auto">
          <a:xfrm>
            <a:off x="1524000" y="3657600"/>
            <a:ext cx="685800" cy="762000"/>
            <a:chOff x="2016" y="2784"/>
            <a:chExt cx="432" cy="480"/>
          </a:xfrm>
        </p:grpSpPr>
        <p:sp>
          <p:nvSpPr>
            <p:cNvPr id="197718" name="Rectangle 86" descr="Water droplets"/>
            <p:cNvSpPr>
              <a:spLocks noChangeArrowheads="1"/>
            </p:cNvSpPr>
            <p:nvPr/>
          </p:nvSpPr>
          <p:spPr bwMode="auto">
            <a:xfrm>
              <a:off x="2016" y="2784"/>
              <a:ext cx="432" cy="480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7719" name="WordArt 87"/>
            <p:cNvSpPr>
              <a:spLocks noChangeArrowheads="1" noChangeShapeType="1" noTextEdit="1"/>
            </p:cNvSpPr>
            <p:nvPr/>
          </p:nvSpPr>
          <p:spPr bwMode="auto">
            <a:xfrm>
              <a:off x="2112" y="2928"/>
              <a:ext cx="240" cy="20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2000" kern="1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&lt;</a:t>
              </a:r>
              <a:endParaRPr lang="en-US" sz="2000" kern="1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7720" name="Group 88"/>
          <p:cNvGrpSpPr/>
          <p:nvPr/>
        </p:nvGrpSpPr>
        <p:grpSpPr bwMode="auto">
          <a:xfrm>
            <a:off x="1447800" y="5334000"/>
            <a:ext cx="685800" cy="762000"/>
            <a:chOff x="2016" y="2784"/>
            <a:chExt cx="432" cy="480"/>
          </a:xfrm>
        </p:grpSpPr>
        <p:sp>
          <p:nvSpPr>
            <p:cNvPr id="197721" name="Rectangle 89" descr="Water droplets"/>
            <p:cNvSpPr>
              <a:spLocks noChangeArrowheads="1"/>
            </p:cNvSpPr>
            <p:nvPr/>
          </p:nvSpPr>
          <p:spPr bwMode="auto">
            <a:xfrm>
              <a:off x="2016" y="2784"/>
              <a:ext cx="432" cy="480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7722" name="WordArt 90"/>
            <p:cNvSpPr>
              <a:spLocks noChangeArrowheads="1" noChangeShapeType="1" noTextEdit="1"/>
            </p:cNvSpPr>
            <p:nvPr/>
          </p:nvSpPr>
          <p:spPr bwMode="auto">
            <a:xfrm>
              <a:off x="2112" y="2928"/>
              <a:ext cx="240" cy="20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2000" kern="1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&lt;</a:t>
              </a:r>
              <a:endParaRPr lang="en-US" sz="2000" kern="1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7723" name="Group 91"/>
          <p:cNvGrpSpPr/>
          <p:nvPr/>
        </p:nvGrpSpPr>
        <p:grpSpPr bwMode="auto">
          <a:xfrm>
            <a:off x="6096000" y="1981200"/>
            <a:ext cx="685800" cy="762000"/>
            <a:chOff x="2016" y="2784"/>
            <a:chExt cx="432" cy="480"/>
          </a:xfrm>
        </p:grpSpPr>
        <p:sp>
          <p:nvSpPr>
            <p:cNvPr id="197724" name="Rectangle 92" descr="Water droplets"/>
            <p:cNvSpPr>
              <a:spLocks noChangeArrowheads="1"/>
            </p:cNvSpPr>
            <p:nvPr/>
          </p:nvSpPr>
          <p:spPr bwMode="auto">
            <a:xfrm>
              <a:off x="2016" y="2784"/>
              <a:ext cx="432" cy="480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7725" name="WordArt 93"/>
            <p:cNvSpPr>
              <a:spLocks noChangeArrowheads="1" noChangeShapeType="1" noTextEdit="1"/>
            </p:cNvSpPr>
            <p:nvPr/>
          </p:nvSpPr>
          <p:spPr bwMode="auto">
            <a:xfrm>
              <a:off x="2112" y="2928"/>
              <a:ext cx="240" cy="20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2000" kern="1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&lt;</a:t>
              </a:r>
              <a:endParaRPr lang="en-US" sz="2000" kern="1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7726" name="Group 94"/>
          <p:cNvGrpSpPr/>
          <p:nvPr/>
        </p:nvGrpSpPr>
        <p:grpSpPr bwMode="auto">
          <a:xfrm>
            <a:off x="6096000" y="3657600"/>
            <a:ext cx="685800" cy="762000"/>
            <a:chOff x="2064" y="2256"/>
            <a:chExt cx="432" cy="480"/>
          </a:xfrm>
        </p:grpSpPr>
        <p:sp>
          <p:nvSpPr>
            <p:cNvPr id="197727" name="Rectangle 95" descr="Water droplets"/>
            <p:cNvSpPr>
              <a:spLocks noChangeArrowheads="1"/>
            </p:cNvSpPr>
            <p:nvPr/>
          </p:nvSpPr>
          <p:spPr bwMode="auto">
            <a:xfrm>
              <a:off x="2064" y="2256"/>
              <a:ext cx="432" cy="480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7728" name="WordArt 96"/>
            <p:cNvSpPr>
              <a:spLocks noChangeArrowheads="1" noChangeShapeType="1" noTextEdit="1"/>
            </p:cNvSpPr>
            <p:nvPr/>
          </p:nvSpPr>
          <p:spPr bwMode="auto">
            <a:xfrm>
              <a:off x="2160" y="2352"/>
              <a:ext cx="240" cy="21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1200" kern="1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&gt;</a:t>
              </a:r>
              <a:endParaRPr lang="en-US" sz="1200" kern="1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7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7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97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97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97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97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97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197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97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710" grpId="0" animBg="1"/>
    </p:bldLst>
  </p:timing>
</p:sld>
</file>

<file path=ppt/tags/tag1.xml><?xml version="1.0" encoding="utf-8"?>
<p:tagLst xmlns:p="http://schemas.openxmlformats.org/presentationml/2006/main">
  <p:tag name="ISPRING_RESOURCE_PATHS_HASH_2" val="70c260fff025cb8722aa62a8da43be1323c184a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670</Words>
  <Application>WPS Presentation</Application>
  <PresentationFormat>On-screen Show (4:3)</PresentationFormat>
  <Paragraphs>241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8</vt:i4>
      </vt:variant>
    </vt:vector>
  </HeadingPairs>
  <TitlesOfParts>
    <vt:vector size="32" baseType="lpstr">
      <vt:lpstr>Arial</vt:lpstr>
      <vt:lpstr>SimSun</vt:lpstr>
      <vt:lpstr>Wingdings</vt:lpstr>
      <vt:lpstr>Times New Roman</vt:lpstr>
      <vt:lpstr>Arial Unicode MS</vt:lpstr>
      <vt:lpstr>Calibri</vt:lpstr>
      <vt:lpstr>Arial Black</vt:lpstr>
      <vt:lpstr>Microsoft YaHei</vt:lpstr>
      <vt:lpstr/>
      <vt:lpstr>Arial Unicode MS</vt:lpstr>
      <vt:lpstr>Calibri Light</vt:lpstr>
      <vt:lpstr>UTM Scriptina KT</vt:lpstr>
      <vt:lpstr>Calibri</vt:lpstr>
      <vt:lpstr>Office Theme</vt:lpstr>
      <vt:lpstr>Custom Design</vt:lpstr>
      <vt:lpstr>1_Custom Design</vt:lpstr>
      <vt:lpstr>2_Custom Design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AN_CHAU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NGUYEN THI LUYEN</dc:creator>
  <cp:lastModifiedBy>google1584596264</cp:lastModifiedBy>
  <cp:revision>445</cp:revision>
  <dcterms:created xsi:type="dcterms:W3CDTF">2009-10-26T05:52:00Z</dcterms:created>
  <dcterms:modified xsi:type="dcterms:W3CDTF">2020-09-08T16:09:34Z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1033-11.2.0.9635</vt:lpwstr>
  </property>
</Properties>
</file>