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8.wmf"/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17A7-5DE1-4A17-A5DC-140ADB13CB0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E2DE-0354-4B58-91B0-4C7144154C4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jpe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2.bin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18.wmf"/><Relationship Id="rId11" Type="http://schemas.openxmlformats.org/officeDocument/2006/relationships/oleObject" Target="../embeddings/oleObject4.bin"/><Relationship Id="rId10" Type="http://schemas.openxmlformats.org/officeDocument/2006/relationships/image" Target="../media/image17.wmf"/><Relationship Id="rId1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7.GIF"/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0960" y="2275840"/>
            <a:ext cx="56921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endParaRPr lang="en-US" sz="7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</a:t>
            </a:r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sz="7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2263" y="532262"/>
            <a:ext cx="7672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</a:rPr>
              <a:t> 1: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Chuyển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các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hỗn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số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sau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thành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phân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số</a:t>
            </a:r>
            <a:r>
              <a:rPr lang="en-US" sz="3200" b="1" i="1" dirty="0" smtClean="0">
                <a:solidFill>
                  <a:srgbClr val="002060"/>
                </a:solidFill>
              </a:rPr>
              <a:t>:</a:t>
            </a:r>
            <a:endParaRPr lang="en-US" sz="32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00753" y="1323830"/>
                <a:ext cx="668773" cy="981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0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53" y="1323830"/>
                <a:ext cx="668773" cy="981423"/>
              </a:xfrm>
              <a:prstGeom prst="rect">
                <a:avLst/>
              </a:prstGeom>
              <a:blipFill rotWithShape="0">
                <a:blip r:embed="rId1"/>
                <a:stretch>
                  <a:fillRect l="-33028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900753" y="2689470"/>
                <a:ext cx="668773" cy="979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en-US" sz="40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53" y="2689470"/>
                <a:ext cx="668773" cy="979820"/>
              </a:xfrm>
              <a:prstGeom prst="rect">
                <a:avLst/>
              </a:prstGeom>
              <a:blipFill rotWithShape="0">
                <a:blip r:embed="rId2"/>
                <a:stretch>
                  <a:fillRect l="-33028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00753" y="4053507"/>
                <a:ext cx="668773" cy="981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sz="40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53" y="4053507"/>
                <a:ext cx="668773" cy="981615"/>
              </a:xfrm>
              <a:prstGeom prst="rect">
                <a:avLst/>
              </a:prstGeom>
              <a:blipFill rotWithShape="0">
                <a:blip r:embed="rId3"/>
                <a:stretch>
                  <a:fillRect l="-33028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900752" y="5419339"/>
                <a:ext cx="1152880" cy="978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12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40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52" y="5419339"/>
                <a:ext cx="1152880" cy="978538"/>
              </a:xfrm>
              <a:prstGeom prst="rect">
                <a:avLst/>
              </a:prstGeom>
              <a:blipFill rotWithShape="0">
                <a:blip r:embed="rId4"/>
                <a:stretch>
                  <a:fillRect l="-19048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629726" y="1323830"/>
                <a:ext cx="2930610" cy="990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</a:t>
                </a:r>
                <a:endParaRPr lang="en-US" sz="4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726" y="1323830"/>
                <a:ext cx="2930610" cy="990592"/>
              </a:xfrm>
              <a:prstGeom prst="rect">
                <a:avLst/>
              </a:prstGeom>
              <a:blipFill rotWithShape="0">
                <a:blip r:embed="rId5"/>
                <a:stretch>
                  <a:fillRect l="-7277" b="-12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629726" y="2708666"/>
                <a:ext cx="2930610" cy="990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</a:t>
                </a:r>
                <a:endParaRPr lang="en-US" sz="4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726" y="2708666"/>
                <a:ext cx="2930610" cy="990656"/>
              </a:xfrm>
              <a:prstGeom prst="rect">
                <a:avLst/>
              </a:prstGeom>
              <a:blipFill rotWithShape="0">
                <a:blip r:embed="rId6"/>
                <a:stretch>
                  <a:fillRect l="-7277" b="-12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629726" y="4095500"/>
                <a:ext cx="2930610" cy="990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</a:t>
                </a:r>
                <a:endParaRPr lang="en-US" sz="4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726" y="4095500"/>
                <a:ext cx="2930610" cy="990784"/>
              </a:xfrm>
              <a:prstGeom prst="rect">
                <a:avLst/>
              </a:prstGeom>
              <a:blipFill rotWithShape="0">
                <a:blip r:embed="rId7"/>
                <a:stretch>
                  <a:fillRect l="-7277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053632" y="5419339"/>
                <a:ext cx="3603872" cy="981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𝟏𝟐𝟕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</a:rPr>
                  <a:t> </a:t>
                </a:r>
                <a:endParaRPr lang="en-US" sz="4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632" y="5419339"/>
                <a:ext cx="3603872" cy="981487"/>
              </a:xfrm>
              <a:prstGeom prst="rect">
                <a:avLst/>
              </a:prstGeom>
              <a:blipFill rotWithShape="0">
                <a:blip r:embed="rId8"/>
                <a:stretch>
                  <a:fillRect l="-6091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518" y="4466839"/>
            <a:ext cx="2857500" cy="1905000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2263" y="532262"/>
            <a:ext cx="45079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</a:rPr>
              <a:t> 2: </a:t>
            </a:r>
            <a:r>
              <a:rPr lang="en-US" sz="3200" b="1" i="1" dirty="0" smtClean="0">
                <a:solidFill>
                  <a:srgbClr val="002060"/>
                </a:solidFill>
              </a:rPr>
              <a:t>So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sánh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các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hỗn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số</a:t>
            </a:r>
            <a:r>
              <a:rPr lang="en-US" sz="3200" b="1" i="1" dirty="0" smtClean="0">
                <a:solidFill>
                  <a:srgbClr val="002060"/>
                </a:solidFill>
              </a:rPr>
              <a:t>:</a:t>
            </a:r>
            <a:endParaRPr lang="en-US" sz="32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6474" y="1323830"/>
                <a:ext cx="3421514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a)   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sz="3200" b="1" dirty="0" err="1" smtClean="0"/>
                  <a:t>và</a:t>
                </a:r>
                <a:r>
                  <a:rPr lang="en-US" sz="3200" b="1" dirty="0" smtClean="0"/>
                  <a:t>  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74" y="1323830"/>
                <a:ext cx="3421514" cy="803682"/>
              </a:xfrm>
              <a:prstGeom prst="rect">
                <a:avLst/>
              </a:prstGeom>
              <a:blipFill rotWithShape="0">
                <a:blip r:embed="rId1"/>
                <a:stretch>
                  <a:fillRect l="-4448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36474" y="4069305"/>
                <a:ext cx="3298082" cy="834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c)     </a:t>
                </a:r>
                <a:r>
                  <a:rPr lang="en-US" sz="3200" b="1" dirty="0"/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sz="3200" b="1" dirty="0" err="1" smtClean="0"/>
                  <a:t>và</a:t>
                </a:r>
                <a:r>
                  <a:rPr lang="en-US" sz="3200" b="1" dirty="0" smtClean="0"/>
                  <a:t>   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74" y="4069305"/>
                <a:ext cx="3298082" cy="834716"/>
              </a:xfrm>
              <a:prstGeom prst="rect">
                <a:avLst/>
              </a:prstGeom>
              <a:blipFill rotWithShape="0">
                <a:blip r:embed="rId2"/>
                <a:stretch>
                  <a:fillRect l="-4621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601567" y="1323830"/>
                <a:ext cx="3346172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b)   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sz="3200" b="1" dirty="0" err="1" smtClean="0"/>
                  <a:t>và</a:t>
                </a:r>
                <a:r>
                  <a:rPr lang="en-US" sz="3200" b="1" dirty="0" smtClean="0"/>
                  <a:t>  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67" y="1323830"/>
                <a:ext cx="3346172" cy="803682"/>
              </a:xfrm>
              <a:prstGeom prst="rect">
                <a:avLst/>
              </a:prstGeom>
              <a:blipFill rotWithShape="0">
                <a:blip r:embed="rId3"/>
                <a:stretch>
                  <a:fillRect l="-4736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601567" y="4100339"/>
                <a:ext cx="3262816" cy="802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d)   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sz="3200" b="1" dirty="0" err="1" smtClean="0"/>
                  <a:t>và</a:t>
                </a:r>
                <a:r>
                  <a:rPr lang="en-US" sz="3200" b="1" dirty="0" smtClean="0"/>
                  <a:t>  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1567" y="4100339"/>
                <a:ext cx="3262816" cy="802399"/>
              </a:xfrm>
              <a:prstGeom prst="rect">
                <a:avLst/>
              </a:prstGeom>
              <a:blipFill rotWithShape="0">
                <a:blip r:embed="rId4"/>
                <a:stretch>
                  <a:fillRect l="-4860" b="-12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graphicFrame>
        <p:nvGraphicFramePr>
          <p:cNvPr id="2" name="Content Placeholder 1">
            <a:hlinkClick r:id="" action="ppaction://ole?verb="/>
          </p:cNvPr>
          <p:cNvGraphicFramePr>
            <a:graphicFrameLocks noChangeAspect="1"/>
          </p:cNvGraphicFramePr>
          <p:nvPr>
            <p:ph idx="1"/>
          </p:nvPr>
        </p:nvGraphicFramePr>
        <p:xfrm>
          <a:off x="136525" y="2501265"/>
          <a:ext cx="3937000" cy="92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5" imgW="1600200" imgH="393700" progId="Equation.KSEE3">
                  <p:embed/>
                </p:oleObj>
              </mc:Choice>
              <mc:Fallback>
                <p:oleObj name="" r:id="rId5" imgW="1600200" imgH="393700" progId="Equation.KSEE3">
                  <p:embed/>
                  <p:pic>
                    <p:nvPicPr>
                      <p:cNvPr id="0" name="Picture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6525" y="2501265"/>
                        <a:ext cx="3937000" cy="929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81195" y="2501265"/>
          <a:ext cx="439864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7" imgW="3937000" imgH="929640" progId="Equation.KSEE3">
                  <p:embed/>
                </p:oleObj>
              </mc:Choice>
              <mc:Fallback>
                <p:oleObj name="" r:id="rId7" imgW="3937000" imgH="929640" progId="Equation.KSEE3">
                  <p:embed/>
                  <p:pic>
                    <p:nvPicPr>
                      <p:cNvPr id="0" name="Picture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81195" y="2501265"/>
                        <a:ext cx="4398645" cy="99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36525" y="5185410"/>
          <a:ext cx="4009390" cy="92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9" imgW="1759585" imgH="422275" progId="Equation.KSEE3">
                  <p:embed/>
                </p:oleObj>
              </mc:Choice>
              <mc:Fallback>
                <p:oleObj name="" r:id="rId9" imgW="1759585" imgH="422275" progId="Equation.KSEE3">
                  <p:embed/>
                  <p:pic>
                    <p:nvPicPr>
                      <p:cNvPr id="0" name="Picture 10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525" y="5185410"/>
                        <a:ext cx="4009390" cy="924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81195" y="5185410"/>
          <a:ext cx="451548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11" imgW="3617595" imgH="862330" progId="Equation.KSEE3">
                  <p:embed/>
                </p:oleObj>
              </mc:Choice>
              <mc:Fallback>
                <p:oleObj name="" r:id="rId11" imgW="3617595" imgH="862330" progId="Equation.KSEE3">
                  <p:embed/>
                  <p:pic>
                    <p:nvPicPr>
                      <p:cNvPr id="0" name="Picture 10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81195" y="5185410"/>
                        <a:ext cx="4515485" cy="103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183" y="218364"/>
            <a:ext cx="88846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C00000"/>
                </a:solidFill>
              </a:rPr>
              <a:t>Bài</a:t>
            </a:r>
            <a:r>
              <a:rPr lang="en-US" sz="3200" b="1" u="sng" dirty="0" smtClean="0">
                <a:solidFill>
                  <a:srgbClr val="C00000"/>
                </a:solidFill>
              </a:rPr>
              <a:t> 3: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Chuyển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các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hỗn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số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thành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phân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số</a:t>
            </a:r>
            <a:r>
              <a:rPr lang="en-US" sz="3200" b="1" i="1" dirty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rồi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thực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hiện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phép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</a:rPr>
              <a:t>tính</a:t>
            </a:r>
            <a:r>
              <a:rPr lang="en-US" sz="3200" b="1" i="1" dirty="0" smtClean="0">
                <a:solidFill>
                  <a:srgbClr val="002060"/>
                </a:solidFill>
              </a:rPr>
              <a:t>:</a:t>
            </a:r>
            <a:endParaRPr lang="en-US" sz="32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6474" y="1323830"/>
                <a:ext cx="1864613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a)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+ </a:t>
                </a:r>
                <a:r>
                  <a:rPr lang="en-US" sz="3200" b="1" dirty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74" y="1323830"/>
                <a:ext cx="1864613" cy="803682"/>
              </a:xfrm>
              <a:prstGeom prst="rect">
                <a:avLst/>
              </a:prstGeom>
              <a:blipFill rotWithShape="0">
                <a:blip r:embed="rId1"/>
                <a:stretch>
                  <a:fillRect l="-817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36474" y="2636290"/>
                <a:ext cx="2074414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b) </a:t>
                </a:r>
                <a:r>
                  <a:rPr lang="en-US" sz="3200" b="1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b="1" dirty="0" smtClean="0"/>
                  <a:t> </a:t>
                </a:r>
                <a:r>
                  <a:rPr lang="en-US" sz="3200" b="1" dirty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74" y="2636290"/>
                <a:ext cx="2074414" cy="803682"/>
              </a:xfrm>
              <a:prstGeom prst="rect">
                <a:avLst/>
              </a:prstGeom>
              <a:blipFill rotWithShape="0">
                <a:blip r:embed="rId2"/>
                <a:stretch>
                  <a:fillRect l="-7331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6474" y="3948750"/>
                <a:ext cx="1913794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c) </a:t>
                </a:r>
                <a:r>
                  <a:rPr lang="en-US" sz="3200" b="1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sz="3200" b="1" dirty="0" smtClean="0"/>
                  <a:t>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74" y="3948750"/>
                <a:ext cx="1913794" cy="803682"/>
              </a:xfrm>
              <a:prstGeom prst="rect">
                <a:avLst/>
              </a:prstGeom>
              <a:blipFill rotWithShape="0">
                <a:blip r:embed="rId3"/>
                <a:stretch>
                  <a:fillRect l="-7962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61064" y="5261210"/>
                <a:ext cx="1826334" cy="8013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d) </a:t>
                </a:r>
                <a:r>
                  <a:rPr lang="en-US" sz="3200" b="1" dirty="0"/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3200" b="1" dirty="0" smtClean="0"/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endParaRPr lang="en-US" sz="32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64" y="5261210"/>
                <a:ext cx="1826334" cy="801310"/>
              </a:xfrm>
              <a:prstGeom prst="rect">
                <a:avLst/>
              </a:prstGeom>
              <a:blipFill rotWithShape="0">
                <a:blip r:embed="rId4"/>
                <a:stretch>
                  <a:fillRect l="-8333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987398" y="1323830"/>
                <a:ext cx="3121367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398" y="1323830"/>
                <a:ext cx="3121367" cy="803682"/>
              </a:xfrm>
              <a:prstGeom prst="rect">
                <a:avLst/>
              </a:prstGeom>
              <a:blipFill rotWithShape="0">
                <a:blip r:embed="rId5"/>
                <a:stretch>
                  <a:fillRect l="-4883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050268" y="2636290"/>
                <a:ext cx="3953133" cy="808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268" y="2636290"/>
                <a:ext cx="3953133" cy="808619"/>
              </a:xfrm>
              <a:prstGeom prst="rect">
                <a:avLst/>
              </a:prstGeom>
              <a:blipFill rotWithShape="0">
                <a:blip r:embed="rId6"/>
                <a:stretch>
                  <a:fillRect l="-3852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050268" y="3904499"/>
                <a:ext cx="3374129" cy="875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i="0" smtClean="0">
                    <a:solidFill>
                      <a:srgbClr val="FF0000"/>
                    </a:solidFill>
                    <a:latin typeface="+mj-lt"/>
                  </a:rPr>
                  <a:t>x</a:t>
                </a:r>
                <a:r>
                  <a:rPr lang="en-US" sz="32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320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7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1</m:t>
                        </m:r>
                      </m:den>
                    </m:f>
                  </m:oMath>
                </a14:m>
                <a:r>
                  <a:rPr lang="en-US" sz="3200" smtClean="0">
                    <a:solidFill>
                      <a:srgbClr val="FF0000"/>
                    </a:solidFill>
                  </a:rPr>
                  <a:t> =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14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268" y="3904499"/>
                <a:ext cx="3374129" cy="875945"/>
              </a:xfrm>
              <a:prstGeom prst="rect">
                <a:avLst/>
              </a:prstGeom>
              <a:blipFill rotWithShape="0">
                <a:blip r:embed="rId7"/>
                <a:stretch>
                  <a:fillRect l="-4513" r="-3069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050268" y="5212022"/>
                <a:ext cx="4208396" cy="8036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7 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268" y="5212022"/>
                <a:ext cx="4208396" cy="803682"/>
              </a:xfrm>
              <a:prstGeom prst="rect">
                <a:avLst/>
              </a:prstGeom>
              <a:blipFill rotWithShape="0">
                <a:blip r:embed="rId8"/>
                <a:stretch>
                  <a:fillRect l="-3618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379" y="920453"/>
            <a:ext cx="1346477" cy="13464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tags/tag1.xml><?xml version="1.0" encoding="utf-8"?>
<p:tagLst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p="http://schemas.openxmlformats.org/presentationml/2006/main">
  <p:tag name="ARS_PPT_DBNAME" val="tiet 11 luyen tap[20190922231535541].md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165</Words>
  <Application>WPS Presentation</Application>
  <PresentationFormat>On-screen Show (4:3)</PresentationFormat>
  <Paragraphs>49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4</vt:i4>
      </vt:variant>
    </vt:vector>
  </HeadingPairs>
  <TitlesOfParts>
    <vt:vector size="18" baseType="lpstr">
      <vt:lpstr>Arial</vt:lpstr>
      <vt:lpstr>SimSun</vt:lpstr>
      <vt:lpstr>Wingdings</vt:lpstr>
      <vt:lpstr>Microsoft YaHei</vt:lpstr>
      <vt:lpstr/>
      <vt:lpstr>Arial Unicode MS</vt:lpstr>
      <vt:lpstr>UTM Scriptina KT</vt:lpstr>
      <vt:lpstr>Calibri Light</vt:lpstr>
      <vt:lpstr>Calibri</vt:lpstr>
      <vt:lpstr>Office Theme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MaiHongBui</dc:creator>
  <cp:lastModifiedBy>Hin</cp:lastModifiedBy>
  <cp:revision>6</cp:revision>
  <dcterms:created xsi:type="dcterms:W3CDTF">2016-08-18T02:25:00Z</dcterms:created>
  <dcterms:modified xsi:type="dcterms:W3CDTF">2020-09-21T02:36:54Z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1033-11.2.0.9665</vt:lpwstr>
  </property>
</Properties>
</file>