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9" r:id="rId3"/>
    <p:sldMasterId id="2147483711" r:id="rId4"/>
    <p:sldMasterId id="2147483723" r:id="rId5"/>
    <p:sldMasterId id="2147483735" r:id="rId6"/>
    <p:sldMasterId id="2147483747" r:id="rId7"/>
    <p:sldMasterId id="2147483759" r:id="rId8"/>
    <p:sldMasterId id="2147483771" r:id="rId9"/>
    <p:sldMasterId id="2147483784" r:id="rId10"/>
    <p:sldMasterId id="2147483797" r:id="rId11"/>
    <p:sldMasterId id="2147483810" r:id="rId12"/>
    <p:sldMasterId id="2147483823" r:id="rId13"/>
    <p:sldMasterId id="2147483836" r:id="rId14"/>
  </p:sldMasterIdLst>
  <p:notesMasterIdLst>
    <p:notesMasterId r:id="rId41"/>
  </p:notesMasterIdLst>
  <p:sldIdLst>
    <p:sldId id="256" r:id="rId15"/>
    <p:sldId id="332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258" r:id="rId24"/>
    <p:sldId id="333" r:id="rId25"/>
    <p:sldId id="260" r:id="rId26"/>
    <p:sldId id="341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3" r:id="rId35"/>
    <p:sldId id="344" r:id="rId36"/>
    <p:sldId id="266" r:id="rId37"/>
    <p:sldId id="261" r:id="rId38"/>
    <p:sldId id="342" r:id="rId39"/>
    <p:sldId id="290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Schoolbook" panose="02040604050505020304" pitchFamily="18" charset="0"/>
      <p:regular r:id="rId46"/>
      <p:bold r:id="rId47"/>
      <p:italic r:id="rId48"/>
      <p:boldItalic r:id="rId49"/>
    </p:embeddedFont>
    <p:embeddedFont>
      <p:font typeface="Life Savers ExtraBold" panose="020B0604020202020204" charset="0"/>
      <p:bold r:id="rId50"/>
    </p:embeddedFont>
    <p:embeddedFont>
      <p:font typeface="Cambria Math" panose="02040503050406030204" pitchFamily="18" charset="0"/>
      <p:regular r:id="rId51"/>
    </p:embeddedFont>
    <p:embeddedFont>
      <p:font typeface="Quicksand SemiBold" panose="020B0604020202020204" charset="-93"/>
      <p:regular r:id="rId52"/>
      <p:bold r:id="rId53"/>
    </p:embeddedFont>
    <p:embeddedFont>
      <p:font typeface="Bebas Neue" panose="020B0604020202020204" charset="0"/>
      <p:regular r:id="rId54"/>
    </p:embeddedFont>
    <p:embeddedFont>
      <p:font typeface="HP001 4 hàng" panose="020B0604020202020204" charset="-93"/>
      <p:regular r:id="rId55"/>
      <p:bold r:id="rId56"/>
    </p:embeddedFont>
    <p:embeddedFont>
      <p:font typeface="Life Savers" panose="020B0604020202020204" charset="0"/>
      <p:regular r:id="rId57"/>
      <p:bold r:id="rId58"/>
    </p:embeddedFont>
    <p:embeddedFont>
      <p:font typeface="Quicksand" panose="020B0604020202020204" charset="-93"/>
      <p:regular r:id="rId59"/>
      <p:bold r:id="rId60"/>
    </p:embeddedFont>
    <p:embeddedFont>
      <p:font typeface="Calibri Light" panose="020F0302020204030204" pitchFamily="34" charset="0"/>
      <p:regular r:id="rId61"/>
      <p: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4C820-79BC-49BA-9807-98E805F212A7}">
  <a:tblStyle styleId="{0704C820-79BC-49BA-9807-98E805F212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4" y="2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5572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6717b5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6717b5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e76717b5c6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e76717b5c6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6665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2262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e76717b5c6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e76717b5c6_0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76717b5c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76717b5c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1B6E57CE-F252-4588-8C3A-C9D21B25BAA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e78f86e20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e78f86e20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5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5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54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accent2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0"/>
          <p:cNvSpPr txBox="1">
            <a:spLocks noGrp="1"/>
          </p:cNvSpPr>
          <p:nvPr>
            <p:ph type="title"/>
          </p:nvPr>
        </p:nvSpPr>
        <p:spPr>
          <a:xfrm>
            <a:off x="720000" y="442963"/>
            <a:ext cx="7704000" cy="572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30"/>
          <p:cNvGrpSpPr/>
          <p:nvPr/>
        </p:nvGrpSpPr>
        <p:grpSpPr>
          <a:xfrm>
            <a:off x="35" y="796114"/>
            <a:ext cx="9144057" cy="3661718"/>
            <a:chOff x="240700" y="1004675"/>
            <a:chExt cx="2132675" cy="854025"/>
          </a:xfrm>
        </p:grpSpPr>
        <p:sp>
          <p:nvSpPr>
            <p:cNvPr id="738" name="Google Shape;738;p30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-442" y="4205220"/>
            <a:ext cx="3440889" cy="938689"/>
            <a:chOff x="-9631391" y="6060801"/>
            <a:chExt cx="8540305" cy="2329832"/>
          </a:xfrm>
        </p:grpSpPr>
        <p:sp>
          <p:nvSpPr>
            <p:cNvPr id="744" name="Google Shape;744;p30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30"/>
          <p:cNvSpPr/>
          <p:nvPr/>
        </p:nvSpPr>
        <p:spPr>
          <a:xfrm>
            <a:off x="-114252" y="1587913"/>
            <a:ext cx="690600" cy="14487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0"/>
          <p:cNvSpPr/>
          <p:nvPr/>
        </p:nvSpPr>
        <p:spPr>
          <a:xfrm>
            <a:off x="108051" y="2079550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0"/>
          <p:cNvSpPr/>
          <p:nvPr/>
        </p:nvSpPr>
        <p:spPr>
          <a:xfrm>
            <a:off x="8254851" y="1438328"/>
            <a:ext cx="1355896" cy="4441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" name="Google Shape;769;p30"/>
          <p:cNvGrpSpPr/>
          <p:nvPr/>
        </p:nvGrpSpPr>
        <p:grpSpPr>
          <a:xfrm>
            <a:off x="8211482" y="76979"/>
            <a:ext cx="824457" cy="719455"/>
            <a:chOff x="8094218" y="4205145"/>
            <a:chExt cx="824457" cy="719455"/>
          </a:xfrm>
        </p:grpSpPr>
        <p:sp>
          <p:nvSpPr>
            <p:cNvPr id="770" name="Google Shape;770;p30"/>
            <p:cNvSpPr/>
            <p:nvPr/>
          </p:nvSpPr>
          <p:spPr>
            <a:xfrm>
              <a:off x="8094218" y="42051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8094225" y="47224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8817575" y="48235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52" indent="0">
              <a:buNone/>
              <a:defRPr sz="2100"/>
            </a:lvl2pPr>
            <a:lvl3pPr marL="684950" indent="0">
              <a:buNone/>
              <a:defRPr sz="1800"/>
            </a:lvl3pPr>
            <a:lvl4pPr marL="1027425" indent="0">
              <a:buNone/>
              <a:defRPr sz="1500"/>
            </a:lvl4pPr>
            <a:lvl5pPr marL="1369900" indent="0">
              <a:buNone/>
              <a:defRPr sz="1500"/>
            </a:lvl5pPr>
            <a:lvl6pPr marL="1712399" indent="0">
              <a:buNone/>
              <a:defRPr sz="1500"/>
            </a:lvl6pPr>
            <a:lvl7pPr marL="2054849" indent="0">
              <a:buNone/>
              <a:defRPr sz="1500"/>
            </a:lvl7pPr>
            <a:lvl8pPr marL="2397300" indent="0">
              <a:buNone/>
              <a:defRPr sz="1500"/>
            </a:lvl8pPr>
            <a:lvl9pPr marL="273975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52" indent="0">
              <a:buNone/>
              <a:defRPr sz="1100"/>
            </a:lvl2pPr>
            <a:lvl3pPr marL="684950" indent="0">
              <a:buNone/>
              <a:defRPr sz="900"/>
            </a:lvl3pPr>
            <a:lvl4pPr marL="1027425" indent="0">
              <a:buNone/>
              <a:defRPr sz="800"/>
            </a:lvl4pPr>
            <a:lvl5pPr marL="1369900" indent="0">
              <a:buNone/>
              <a:defRPr sz="800"/>
            </a:lvl5pPr>
            <a:lvl6pPr marL="1712399" indent="0">
              <a:buNone/>
              <a:defRPr sz="800"/>
            </a:lvl6pPr>
            <a:lvl7pPr marL="2054849" indent="0">
              <a:buNone/>
              <a:defRPr sz="800"/>
            </a:lvl7pPr>
            <a:lvl8pPr marL="2397300" indent="0">
              <a:buNone/>
              <a:defRPr sz="800"/>
            </a:lvl8pPr>
            <a:lvl9pPr marL="27397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97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375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9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9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620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6542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25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058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0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216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16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8" y="793440"/>
            <a:ext cx="9144057" cy="3545416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715100" y="450551"/>
            <a:ext cx="4608600" cy="14064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715100" y="1764626"/>
            <a:ext cx="3084600" cy="12426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715100" y="4108025"/>
            <a:ext cx="37992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91095" rIns="91095" bIns="9109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7525889" y="2031525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5"/>
          <p:cNvSpPr/>
          <p:nvPr/>
        </p:nvSpPr>
        <p:spPr>
          <a:xfrm>
            <a:off x="5915076" y="1347560"/>
            <a:ext cx="1355896" cy="4441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8091126" y="102171"/>
            <a:ext cx="804107" cy="701546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715100" y="3399075"/>
            <a:ext cx="43593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91095" rIns="91095" bIns="9109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51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551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98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395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859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09025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05" indent="0" algn="ctr">
              <a:buNone/>
              <a:defRPr sz="1500"/>
            </a:lvl2pPr>
            <a:lvl3pPr marL="685239" indent="0" algn="ctr">
              <a:buNone/>
              <a:defRPr sz="1400"/>
            </a:lvl3pPr>
            <a:lvl4pPr marL="1027859" indent="0" algn="ctr">
              <a:buNone/>
              <a:defRPr sz="1200"/>
            </a:lvl4pPr>
            <a:lvl5pPr marL="1370478" indent="0" algn="ctr">
              <a:buNone/>
              <a:defRPr sz="1200"/>
            </a:lvl5pPr>
            <a:lvl6pPr marL="1713113" indent="0" algn="ctr">
              <a:buNone/>
              <a:defRPr sz="1200"/>
            </a:lvl6pPr>
            <a:lvl7pPr marL="2055716" indent="0" algn="ctr">
              <a:buNone/>
              <a:defRPr sz="1200"/>
            </a:lvl7pPr>
            <a:lvl8pPr marL="2398320" indent="0" algn="ctr">
              <a:buNone/>
              <a:defRPr sz="1200"/>
            </a:lvl8pPr>
            <a:lvl9pPr marL="274092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519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983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9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085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60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8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103" y="4343757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630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72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94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5" indent="0">
              <a:buNone/>
              <a:defRPr sz="1500" b="1"/>
            </a:lvl2pPr>
            <a:lvl3pPr marL="685239" indent="0">
              <a:buNone/>
              <a:defRPr sz="1400" b="1"/>
            </a:lvl3pPr>
            <a:lvl4pPr marL="1027859" indent="0">
              <a:buNone/>
              <a:defRPr sz="1200" b="1"/>
            </a:lvl4pPr>
            <a:lvl5pPr marL="1370478" indent="0">
              <a:buNone/>
              <a:defRPr sz="1200" b="1"/>
            </a:lvl5pPr>
            <a:lvl6pPr marL="1713113" indent="0">
              <a:buNone/>
              <a:defRPr sz="1200" b="1"/>
            </a:lvl6pPr>
            <a:lvl7pPr marL="2055716" indent="0">
              <a:buNone/>
              <a:defRPr sz="1200" b="1"/>
            </a:lvl7pPr>
            <a:lvl8pPr marL="2398320" indent="0">
              <a:buNone/>
              <a:defRPr sz="1200" b="1"/>
            </a:lvl8pPr>
            <a:lvl9pPr marL="274092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36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601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12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30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05" indent="0">
              <a:buNone/>
              <a:defRPr sz="2100"/>
            </a:lvl2pPr>
            <a:lvl3pPr marL="685239" indent="0">
              <a:buNone/>
              <a:defRPr sz="1800"/>
            </a:lvl3pPr>
            <a:lvl4pPr marL="1027859" indent="0">
              <a:buNone/>
              <a:defRPr sz="1500"/>
            </a:lvl4pPr>
            <a:lvl5pPr marL="1370478" indent="0">
              <a:buNone/>
              <a:defRPr sz="1500"/>
            </a:lvl5pPr>
            <a:lvl6pPr marL="1713113" indent="0">
              <a:buNone/>
              <a:defRPr sz="1500"/>
            </a:lvl6pPr>
            <a:lvl7pPr marL="2055716" indent="0">
              <a:buNone/>
              <a:defRPr sz="1500"/>
            </a:lvl7pPr>
            <a:lvl8pPr marL="2398320" indent="0">
              <a:buNone/>
              <a:defRPr sz="1500"/>
            </a:lvl8pPr>
            <a:lvl9pPr marL="274092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05" indent="0">
              <a:buNone/>
              <a:defRPr sz="1100"/>
            </a:lvl2pPr>
            <a:lvl3pPr marL="685239" indent="0">
              <a:buNone/>
              <a:defRPr sz="900"/>
            </a:lvl3pPr>
            <a:lvl4pPr marL="1027859" indent="0">
              <a:buNone/>
              <a:defRPr sz="800"/>
            </a:lvl4pPr>
            <a:lvl5pPr marL="1370478" indent="0">
              <a:buNone/>
              <a:defRPr sz="800"/>
            </a:lvl5pPr>
            <a:lvl6pPr marL="1713113" indent="0">
              <a:buNone/>
              <a:defRPr sz="800"/>
            </a:lvl6pPr>
            <a:lvl7pPr marL="2055716" indent="0">
              <a:buNone/>
              <a:defRPr sz="800"/>
            </a:lvl7pPr>
            <a:lvl8pPr marL="2398320" indent="0">
              <a:buNone/>
              <a:defRPr sz="800"/>
            </a:lvl8pPr>
            <a:lvl9pPr marL="274092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697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02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64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1511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95" indent="0" algn="ctr">
              <a:buNone/>
              <a:defRPr sz="1500"/>
            </a:lvl2pPr>
            <a:lvl3pPr marL="685409" indent="0" algn="ctr">
              <a:buNone/>
              <a:defRPr sz="1400"/>
            </a:lvl3pPr>
            <a:lvl4pPr marL="1028114" indent="0" algn="ctr">
              <a:buNone/>
              <a:defRPr sz="1200"/>
            </a:lvl4pPr>
            <a:lvl5pPr marL="1370818" indent="0" algn="ctr">
              <a:buNone/>
              <a:defRPr sz="1200"/>
            </a:lvl5pPr>
            <a:lvl6pPr marL="1713533" indent="0" algn="ctr">
              <a:buNone/>
              <a:defRPr sz="1200"/>
            </a:lvl6pPr>
            <a:lvl7pPr marL="2056226" indent="0" algn="ctr">
              <a:buNone/>
              <a:defRPr sz="1200"/>
            </a:lvl7pPr>
            <a:lvl8pPr marL="2398920" indent="0" algn="ctr">
              <a:buNone/>
              <a:defRPr sz="1200"/>
            </a:lvl8pPr>
            <a:lvl9pPr marL="27416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422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8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35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5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71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82" y="4053373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5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8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489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530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861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772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5" indent="0">
              <a:buNone/>
              <a:defRPr sz="1100"/>
            </a:lvl2pPr>
            <a:lvl3pPr marL="685409" indent="0">
              <a:buNone/>
              <a:defRPr sz="900"/>
            </a:lvl3pPr>
            <a:lvl4pPr marL="1028114" indent="0">
              <a:buNone/>
              <a:defRPr sz="800"/>
            </a:lvl4pPr>
            <a:lvl5pPr marL="1370818" indent="0">
              <a:buNone/>
              <a:defRPr sz="800"/>
            </a:lvl5pPr>
            <a:lvl6pPr marL="1713533" indent="0">
              <a:buNone/>
              <a:defRPr sz="800"/>
            </a:lvl6pPr>
            <a:lvl7pPr marL="2056226" indent="0">
              <a:buNone/>
              <a:defRPr sz="800"/>
            </a:lvl7pPr>
            <a:lvl8pPr marL="2398920" indent="0">
              <a:buNone/>
              <a:defRPr sz="800"/>
            </a:lvl8pPr>
            <a:lvl9pPr marL="2741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608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95" indent="0">
              <a:buNone/>
              <a:defRPr sz="2100"/>
            </a:lvl2pPr>
            <a:lvl3pPr marL="685409" indent="0">
              <a:buNone/>
              <a:defRPr sz="1800"/>
            </a:lvl3pPr>
            <a:lvl4pPr marL="1028114" indent="0">
              <a:buNone/>
              <a:defRPr sz="1500"/>
            </a:lvl4pPr>
            <a:lvl5pPr marL="1370818" indent="0">
              <a:buNone/>
              <a:defRPr sz="1500"/>
            </a:lvl5pPr>
            <a:lvl6pPr marL="1713533" indent="0">
              <a:buNone/>
              <a:defRPr sz="1500"/>
            </a:lvl6pPr>
            <a:lvl7pPr marL="2056226" indent="0">
              <a:buNone/>
              <a:defRPr sz="1500"/>
            </a:lvl7pPr>
            <a:lvl8pPr marL="2398920" indent="0">
              <a:buNone/>
              <a:defRPr sz="1500"/>
            </a:lvl8pPr>
            <a:lvl9pPr marL="274161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5" indent="0">
              <a:buNone/>
              <a:defRPr sz="1100"/>
            </a:lvl2pPr>
            <a:lvl3pPr marL="685409" indent="0">
              <a:buNone/>
              <a:defRPr sz="900"/>
            </a:lvl3pPr>
            <a:lvl4pPr marL="1028114" indent="0">
              <a:buNone/>
              <a:defRPr sz="800"/>
            </a:lvl4pPr>
            <a:lvl5pPr marL="1370818" indent="0">
              <a:buNone/>
              <a:defRPr sz="800"/>
            </a:lvl5pPr>
            <a:lvl6pPr marL="1713533" indent="0">
              <a:buNone/>
              <a:defRPr sz="800"/>
            </a:lvl6pPr>
            <a:lvl7pPr marL="2056226" indent="0">
              <a:buNone/>
              <a:defRPr sz="800"/>
            </a:lvl7pPr>
            <a:lvl8pPr marL="2398920" indent="0">
              <a:buNone/>
              <a:defRPr sz="800"/>
            </a:lvl8pPr>
            <a:lvl9pPr marL="2741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432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3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890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83101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8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323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8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916" y="4053373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40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33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663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78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477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328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246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958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53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4" indent="0">
              <a:buNone/>
              <a:defRPr sz="1100"/>
            </a:lvl2pPr>
            <a:lvl3pPr marL="685596" indent="0">
              <a:buNone/>
              <a:defRPr sz="900"/>
            </a:lvl3pPr>
            <a:lvl4pPr marL="1028394" indent="0">
              <a:buNone/>
              <a:defRPr sz="800"/>
            </a:lvl4pPr>
            <a:lvl5pPr marL="1371192" indent="0">
              <a:buNone/>
              <a:defRPr sz="800"/>
            </a:lvl5pPr>
            <a:lvl6pPr marL="1713995" indent="0">
              <a:buNone/>
              <a:defRPr sz="800"/>
            </a:lvl6pPr>
            <a:lvl7pPr marL="2056787" indent="0">
              <a:buNone/>
              <a:defRPr sz="800"/>
            </a:lvl7pPr>
            <a:lvl8pPr marL="2399580" indent="0">
              <a:buNone/>
              <a:defRPr sz="800"/>
            </a:lvl8pPr>
            <a:lvl9pPr marL="274237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463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2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649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216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07377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44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953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176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603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920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356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15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1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21FC-D2B8-7645-8451-DD53C0027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11998-16E9-EEDF-6941-4FDC136E3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FBA2A-A293-856D-5E03-E0FABFD8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145A9-6AB1-60CE-5987-86B124EA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E4BB-7D43-C141-3579-A2C6ADCB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95D95-B807-8346-CE7C-B27AEDC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130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7474-15E9-4B84-2981-3CA79142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774A7-534D-FED5-0728-85EB5B3D8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AF413-CA05-1328-60F5-5F4FF6F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0902-900E-94D8-E8EC-F94E7772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EE3D-F356-E353-C94E-F6AE7FD4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064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B4E45-8F8B-0C37-B423-0A84C2360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B61A-B1B5-B14D-BD48-C800B7A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5E4D-7EFF-4F57-A3A1-DAF5BF79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E8A1E-D871-99A7-E641-C67710A6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7C164-829B-8CC2-9DA5-3AC14A1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120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5213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2799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1967" lvl="1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7893" lvl="2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3848" lvl="3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79803" lvl="4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5729" lvl="5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1713" lvl="6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47696" lvl="7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3678" lvl="8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0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4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marL="255983" lvl="0" indent="-12799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1967" lvl="1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7893" lvl="2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3848" lvl="3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79803" lvl="4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5729" lvl="5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1713" lvl="6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7696" lvl="7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3678" lvl="8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79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marL="255983" lvl="0" indent="-12799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1967" lvl="1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7893" lvl="2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3848" lvl="3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79803" lvl="4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5729" lvl="5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1713" lvl="6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7696" lvl="7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3678" lvl="8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79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35" y="491314"/>
            <a:ext cx="9144057" cy="3966518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236300" y="3313100"/>
            <a:ext cx="6671400" cy="841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109500" y="822925"/>
            <a:ext cx="957900" cy="841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052601" y="4189450"/>
            <a:ext cx="5038800" cy="4206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8166348" y="619425"/>
            <a:ext cx="799912" cy="4425378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6702963" y="16935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flipH="1">
            <a:off x="1408986" y="185027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429605" y="4259145"/>
            <a:ext cx="713803" cy="882262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7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14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53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27967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1967" lvl="1" indent="-26072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7893" lvl="2" indent="-24174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3848" lvl="3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79803" lvl="4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5729" lvl="5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1713" lvl="6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47696" lvl="7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3678" lvl="8" indent="-22277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79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2799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1967" lvl="1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7893" lvl="2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3848" lvl="3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79803" lvl="4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5729" lvl="5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1713" lvl="6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7696" lvl="7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3678" lvl="8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0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53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79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2799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1967" lvl="1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7893" lvl="2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3848" lvl="3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79803" lvl="4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5729" lvl="5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1713" lvl="6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7696" lvl="7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3678" lvl="8" indent="-12799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255983" lvl="0" indent="-1919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1967" lvl="1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7893" lvl="2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3848" lvl="3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79803" lvl="4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5729" lvl="5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1713" lvl="6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7696" lvl="7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3678" lvl="8" indent="-1919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6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24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8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2801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2057" lvl="1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8031" lvl="2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4033" lvl="3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0033" lvl="4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6005" lvl="5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2035" lvl="6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48064" lvl="7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4092" lvl="8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7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4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 rot="10800000">
            <a:off x="2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 rot="10800000">
            <a:off x="2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2" y="166381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2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2" y="3245132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9"/>
          <p:cNvGrpSpPr/>
          <p:nvPr/>
        </p:nvGrpSpPr>
        <p:grpSpPr>
          <a:xfrm flipH="1">
            <a:off x="81157" y="4053373"/>
            <a:ext cx="1905167" cy="1088034"/>
            <a:chOff x="-3763673" y="2607529"/>
            <a:chExt cx="2515736" cy="1436728"/>
          </a:xfrm>
        </p:grpSpPr>
        <p:sp>
          <p:nvSpPr>
            <p:cNvPr id="148" name="Google Shape;148;p9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8430280" y="4259140"/>
            <a:ext cx="713803" cy="882266"/>
            <a:chOff x="1191373" y="4259140"/>
            <a:chExt cx="713803" cy="882266"/>
          </a:xfrm>
        </p:grpSpPr>
        <p:sp>
          <p:nvSpPr>
            <p:cNvPr id="159" name="Google Shape;159;p9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flipH="1">
            <a:off x="1986279" y="32020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529312" y="671897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5918649" y="3135394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flipH="1">
            <a:off x="7457106" y="671851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1920600" y="1561976"/>
            <a:ext cx="5302800" cy="1053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flipH="1">
            <a:off x="2649825" y="870676"/>
            <a:ext cx="3844200" cy="767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marL="256028" lvl="0" indent="-12801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057" lvl="1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031" lvl="2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033" lvl="3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033" lvl="4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005" lvl="5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2035" lvl="6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8064" lvl="7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4092" lvl="8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76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marL="256028" lvl="0" indent="-12801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057" lvl="1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031" lvl="2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033" lvl="3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033" lvl="4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005" lvl="5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2035" lvl="6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8064" lvl="7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4092" lvl="8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76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03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36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2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5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27972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2057" lvl="1" indent="-2607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8031" lvl="2" indent="-24178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4033" lvl="3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0033" lvl="4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6005" lvl="5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2035" lvl="6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48064" lvl="7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4092" lvl="8" indent="-2228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76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2801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057" lvl="1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031" lvl="2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033" lvl="3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033" lvl="4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005" lvl="5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2035" lvl="6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8064" lvl="7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4092" lvl="8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49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51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76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2801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057" lvl="1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031" lvl="2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033" lvl="3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033" lvl="4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005" lvl="5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2035" lvl="6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8064" lvl="7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4092" lvl="8" indent="-1280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0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256028" lvl="0" indent="-192029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057" lvl="1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031" lvl="2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033" lvl="3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033" lvl="4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005" lvl="5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035" lvl="6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064" lvl="7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092" lvl="8" indent="-19202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55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6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98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28048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2195" lvl="1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8238" lvl="2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4309" lvl="3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0378" lvl="4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6419" lvl="5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2518" lvl="6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48616" lvl="7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4713" lvl="8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3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25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marL="256097" lvl="0" indent="-128048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195" lvl="1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238" lvl="2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309" lvl="3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378" lvl="4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419" lvl="5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2518" lvl="6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8616" lvl="7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4713" lvl="8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73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marL="256097" lvl="0" indent="-128048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195" lvl="1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238" lvl="2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309" lvl="3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378" lvl="4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419" lvl="5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2518" lvl="6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8616" lvl="7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4713" lvl="8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73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6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72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31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48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2798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2195" lvl="1" indent="-26083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8238" lvl="2" indent="-2418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4309" lvl="3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0378" lvl="4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6419" lvl="5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2518" lvl="6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48616" lvl="7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4713" lvl="8" indent="-2228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73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28048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195" lvl="1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238" lvl="2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309" lvl="3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378" lvl="4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419" lvl="5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2518" lvl="6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8616" lvl="7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4713" lvl="8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7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48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73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28048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195" lvl="1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238" lvl="2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309" lvl="3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378" lvl="4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419" lvl="5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2518" lvl="6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8616" lvl="7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4713" lvl="8" indent="-1280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0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93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256097" lvl="0" indent="-19208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195" lvl="1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238" lvl="2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309" lvl="3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378" lvl="4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419" lvl="5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2518" lvl="6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8616" lvl="7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4713" lvl="8" indent="-19208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90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39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5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8" y="793440"/>
            <a:ext cx="9144057" cy="3545416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374050" y="1537875"/>
            <a:ext cx="17706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374050" y="2251725"/>
            <a:ext cx="17850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4006525" y="1537875"/>
            <a:ext cx="17850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4006525" y="2251725"/>
            <a:ext cx="17850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6639000" y="1537875"/>
            <a:ext cx="17850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6639000" y="2251725"/>
            <a:ext cx="17850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405475" y="3418100"/>
            <a:ext cx="17706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405475" y="4131832"/>
            <a:ext cx="17706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4014450" y="3418100"/>
            <a:ext cx="17706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4014450" y="4131805"/>
            <a:ext cx="17850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6653400" y="3418100"/>
            <a:ext cx="1741200" cy="808800"/>
          </a:xfrm>
          <a:prstGeom prst="rect">
            <a:avLst/>
          </a:prstGeom>
        </p:spPr>
        <p:txBody>
          <a:bodyPr spcFirstLastPara="1" wrap="square" lIns="91095" tIns="91095" rIns="91095" bIns="9109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6653400" y="4131805"/>
            <a:ext cx="1741200" cy="5553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720000" y="409166"/>
            <a:ext cx="7704000" cy="5727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686150" y="1794396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710038" y="3704929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5956955" y="3704929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5956943" y="1778546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3321632" y="1791296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3332069" y="3704929"/>
            <a:ext cx="564900" cy="367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94640" y="127152"/>
            <a:ext cx="799912" cy="1036378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7985625" y="4382553"/>
            <a:ext cx="1057284" cy="708076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7279214" y="244127"/>
            <a:ext cx="2828337" cy="581751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280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2381" lvl="1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8514" lvl="2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4676" lvl="3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0838" lvl="4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6971" lvl="5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3162" lvl="6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49352" lvl="7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5541" lvl="8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39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83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marL="256190" lvl="0" indent="-1280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381" lvl="1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514" lvl="2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676" lvl="3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838" lvl="4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971" lvl="5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3162" lvl="6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9352" lvl="7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5541" lvl="8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7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marL="256190" lvl="0" indent="-1280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381" lvl="1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514" lvl="2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4676" lvl="3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0838" lvl="4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6971" lvl="5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3162" lvl="6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49352" lvl="7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5541" lvl="8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7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48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3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1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44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27990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2381" lvl="1" indent="-26093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8514" lvl="2" indent="-24193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4676" lvl="3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0838" lvl="4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6971" lvl="5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3162" lvl="6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49352" lvl="7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5541" lvl="8" indent="-222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7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280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381" lvl="1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514" lvl="2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676" lvl="3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838" lvl="4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971" lvl="5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3162" lvl="6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9352" lvl="7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5541" lvl="8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73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44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7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28094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381" lvl="1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514" lvl="2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4676" lvl="3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0838" lvl="4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6971" lvl="5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3162" lvl="6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49352" lvl="7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5541" lvl="8" indent="-12809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7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48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256190" lvl="0" indent="-192147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381" lvl="1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514" lvl="2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4676" lvl="3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0838" lvl="4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6971" lvl="5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162" lvl="6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49352" lvl="7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5541" lvl="8" indent="-1921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69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3743326" y="3025700"/>
            <a:ext cx="4676700" cy="803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3743326" y="1572400"/>
            <a:ext cx="4676700" cy="14850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2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>
            <a:off x="2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2" y="322122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2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2" y="1235532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232103" y="4343757"/>
            <a:ext cx="744991" cy="745685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7974525" y="340297"/>
            <a:ext cx="804107" cy="701546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614229" y="961130"/>
            <a:ext cx="1553656" cy="325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flipH="1">
            <a:off x="6540150" y="9754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flipH="1">
            <a:off x="4521691" y="553322"/>
            <a:ext cx="1696860" cy="4886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29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2815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2609" lvl="1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8859" lvl="2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5136" lvl="3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1413" lvl="4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7661" lvl="5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3967" lvl="6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50272" lvl="7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6576" lvl="8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3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12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marL="256304" lvl="0" indent="-12815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609" lvl="1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859" lvl="2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5136" lvl="3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1413" lvl="4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7661" lvl="5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3967" lvl="6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0272" lvl="7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6576" lvl="8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64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marL="256304" lvl="0" indent="-12815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609" lvl="1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8859" lvl="2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5136" lvl="3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1413" lvl="4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7661" lvl="5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3967" lvl="6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0272" lvl="7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6576" lvl="8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64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6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77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3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28002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2609" lvl="1" indent="-2610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8859" lvl="2" indent="-24204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5136" lvl="3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1413" lvl="4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7661" lvl="5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3967" lvl="6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50272" lvl="7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6576" lvl="8" indent="-2230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64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2815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609" lvl="1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859" lvl="2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5136" lvl="3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1413" lvl="4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7661" lvl="5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3967" lvl="6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0272" lvl="7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6576" lvl="8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29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3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64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2815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609" lvl="1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8859" lvl="2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5136" lvl="3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1413" lvl="4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7661" lvl="5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3967" lvl="6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0272" lvl="7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6576" lvl="8" indent="-12815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5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07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256304" lvl="0" indent="-19223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609" lvl="1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8859" lvl="2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136" lvl="3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1413" lvl="4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7661" lvl="5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3967" lvl="6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0272" lvl="7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6576" lvl="8" indent="-1922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0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2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2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2" y="1651808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2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2" y="3245132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0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8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28221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2885" lvl="1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9273" lvl="2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5688" lvl="3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2103" lvl="4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8489" lvl="5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4933" lvl="6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51376" lvl="7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7818" lvl="8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87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37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marL="256442" lvl="0" indent="-128221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885" lvl="1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9273" lvl="2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5688" lvl="3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2103" lvl="4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8489" lvl="5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4933" lvl="6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1376" lvl="7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7818" lvl="8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57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marL="256442" lvl="0" indent="-128221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2885" lvl="1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9273" lvl="2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5688" lvl="3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2103" lvl="4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8489" lvl="5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4933" lvl="6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1376" lvl="7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7818" lvl="8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82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03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83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33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28017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2885" lvl="1" indent="-26118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9273" lvl="2" indent="-24217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5688" lvl="3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2103" lvl="4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8489" lvl="5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4933" lvl="6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51376" lvl="7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7818" lvl="8" indent="-2231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58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28221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885" lvl="1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9273" lvl="2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5688" lvl="3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2103" lvl="4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8489" lvl="5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4933" lvl="6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1376" lvl="7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7818" lvl="8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38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33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58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28221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2885" lvl="1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9273" lvl="2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5688" lvl="3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2103" lvl="4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8489" lvl="5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4933" lvl="6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1376" lvl="7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7818" lvl="8" indent="-12822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187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5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2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2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2" y="322122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2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2" y="1235532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-1391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-1391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9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7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256442" lvl="0" indent="-192335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2885" lvl="1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273" lvl="2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5688" lvl="3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103" lvl="4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8489" lvl="5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4933" lvl="6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1376" lvl="7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7818" lvl="8" indent="-19233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7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2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443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2830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1800">
                <a:solidFill>
                  <a:srgbClr val="888888"/>
                </a:solidFill>
              </a:defRPr>
            </a:lvl1pPr>
            <a:lvl2pPr marL="513209" lvl="1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1500">
                <a:solidFill>
                  <a:srgbClr val="888888"/>
                </a:solidFill>
              </a:defRPr>
            </a:lvl2pPr>
            <a:lvl3pPr marL="769756" lvl="2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00">
                <a:solidFill>
                  <a:srgbClr val="888888"/>
                </a:solidFill>
              </a:defRPr>
            </a:lvl3pPr>
            <a:lvl4pPr marL="1026332" lvl="3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4pPr>
            <a:lvl5pPr marL="1282908" lvl="4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5pPr>
            <a:lvl6pPr marL="1539455" lvl="5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6pPr>
            <a:lvl7pPr marL="1796060" lvl="6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7pPr>
            <a:lvl8pPr marL="2052664" lvl="7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8pPr>
            <a:lvl9pPr marL="2309267" lvl="8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5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5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marL="256604" lvl="0" indent="-12830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3209" lvl="1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9756" lvl="2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6332" lvl="3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2908" lvl="4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9455" lvl="5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6060" lvl="6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2664" lvl="7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9267" lvl="8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3"/>
          </p:nvPr>
        </p:nvSpPr>
        <p:spPr>
          <a:xfrm>
            <a:off x="4629152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marL="256604" lvl="0" indent="-12830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3209" lvl="1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1500" b="1"/>
            </a:lvl2pPr>
            <a:lvl3pPr marL="769756" lvl="2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00" b="1"/>
            </a:lvl3pPr>
            <a:lvl4pPr marL="1026332" lvl="3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4pPr>
            <a:lvl5pPr marL="1282908" lvl="4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5pPr>
            <a:lvl6pPr marL="1539455" lvl="5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6pPr>
            <a:lvl7pPr marL="1796060" lvl="6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7pPr>
            <a:lvl8pPr marL="2052664" lvl="7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8pPr>
            <a:lvl9pPr marL="2309267" lvl="8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 b="1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5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05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>
            <a:off x="3887391" y="740626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280350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2400"/>
            </a:lvl1pPr>
            <a:lvl2pPr marL="513209" lvl="1" indent="-26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2100"/>
            </a:lvl2pPr>
            <a:lvl3pPr marL="769756" lvl="2" indent="-24233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6332" lvl="3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4pPr>
            <a:lvl5pPr marL="1282908" lvl="4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5pPr>
            <a:lvl6pPr marL="1539455" lvl="5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6pPr>
            <a:lvl7pPr marL="1796060" lvl="6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7pPr>
            <a:lvl8pPr marL="2052664" lvl="7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8pPr>
            <a:lvl9pPr marL="2309267" lvl="8" indent="-22331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1500"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2830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3209" lvl="1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9756" lvl="2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6332" lvl="3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2908" lvl="4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9455" lvl="5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6060" lvl="6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2664" lvl="7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9267" lvl="8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5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>
            <a:spLocks noGrp="1"/>
          </p:cNvSpPr>
          <p:nvPr>
            <p:ph type="pic" idx="2"/>
          </p:nvPr>
        </p:nvSpPr>
        <p:spPr>
          <a:xfrm>
            <a:off x="3887391" y="740626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28302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1200"/>
            </a:lvl1pPr>
            <a:lvl2pPr marL="513209" lvl="1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000"/>
            </a:lvl2pPr>
            <a:lvl3pPr marL="769756" lvl="2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3pPr>
            <a:lvl4pPr marL="1026332" lvl="3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4pPr>
            <a:lvl5pPr marL="1282908" lvl="4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5pPr>
            <a:lvl6pPr marL="1539455" lvl="5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6pPr>
            <a:lvl7pPr marL="1796060" lvl="6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7pPr>
            <a:lvl8pPr marL="2052664" lvl="7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8pPr>
            <a:lvl9pPr marL="2309267" lvl="8" indent="-12830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700"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9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accent2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6"/>
          <p:cNvSpPr/>
          <p:nvPr/>
        </p:nvSpPr>
        <p:spPr>
          <a:xfrm flipH="1">
            <a:off x="2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6"/>
          <p:cNvSpPr/>
          <p:nvPr/>
        </p:nvSpPr>
        <p:spPr>
          <a:xfrm>
            <a:off x="2" y="23371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6"/>
          <p:cNvSpPr/>
          <p:nvPr/>
        </p:nvSpPr>
        <p:spPr>
          <a:xfrm flipH="1">
            <a:off x="2" y="337362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6"/>
          <p:cNvSpPr/>
          <p:nvPr/>
        </p:nvSpPr>
        <p:spPr>
          <a:xfrm flipH="1">
            <a:off x="2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6"/>
          <p:cNvSpPr/>
          <p:nvPr/>
        </p:nvSpPr>
        <p:spPr>
          <a:xfrm>
            <a:off x="2" y="539169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6"/>
          <p:cNvSpPr txBox="1">
            <a:spLocks noGrp="1"/>
          </p:cNvSpPr>
          <p:nvPr>
            <p:ph type="title"/>
          </p:nvPr>
        </p:nvSpPr>
        <p:spPr>
          <a:xfrm>
            <a:off x="763296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>
            <a:off x="763296" y="2904227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6"/>
          <p:cNvSpPr txBox="1">
            <a:spLocks noGrp="1"/>
          </p:cNvSpPr>
          <p:nvPr>
            <p:ph type="title" idx="2"/>
          </p:nvPr>
        </p:nvSpPr>
        <p:spPr>
          <a:xfrm>
            <a:off x="3528611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4" name="Google Shape;594;p26"/>
          <p:cNvSpPr txBox="1">
            <a:spLocks noGrp="1"/>
          </p:cNvSpPr>
          <p:nvPr>
            <p:ph type="subTitle" idx="3"/>
          </p:nvPr>
        </p:nvSpPr>
        <p:spPr>
          <a:xfrm>
            <a:off x="3528611" y="2904227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6"/>
          <p:cNvSpPr txBox="1">
            <a:spLocks noGrp="1"/>
          </p:cNvSpPr>
          <p:nvPr>
            <p:ph type="title" idx="4"/>
          </p:nvPr>
        </p:nvSpPr>
        <p:spPr>
          <a:xfrm>
            <a:off x="763296" y="3535123"/>
            <a:ext cx="2086800" cy="527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6" name="Google Shape;596;p26"/>
          <p:cNvSpPr txBox="1">
            <a:spLocks noGrp="1"/>
          </p:cNvSpPr>
          <p:nvPr>
            <p:ph type="subTitle" idx="5"/>
          </p:nvPr>
        </p:nvSpPr>
        <p:spPr>
          <a:xfrm>
            <a:off x="763296" y="4032826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6"/>
          <p:cNvSpPr txBox="1">
            <a:spLocks noGrp="1"/>
          </p:cNvSpPr>
          <p:nvPr>
            <p:ph type="title" idx="6"/>
          </p:nvPr>
        </p:nvSpPr>
        <p:spPr>
          <a:xfrm>
            <a:off x="3528611" y="3535123"/>
            <a:ext cx="2086800" cy="527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8" name="Google Shape;598;p26"/>
          <p:cNvSpPr txBox="1">
            <a:spLocks noGrp="1"/>
          </p:cNvSpPr>
          <p:nvPr>
            <p:ph type="subTitle" idx="7"/>
          </p:nvPr>
        </p:nvSpPr>
        <p:spPr>
          <a:xfrm>
            <a:off x="3528611" y="4032826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6"/>
          <p:cNvSpPr txBox="1">
            <a:spLocks noGrp="1"/>
          </p:cNvSpPr>
          <p:nvPr>
            <p:ph type="title" idx="8"/>
          </p:nvPr>
        </p:nvSpPr>
        <p:spPr>
          <a:xfrm>
            <a:off x="6293894" y="2406525"/>
            <a:ext cx="2086800" cy="5277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26"/>
          <p:cNvSpPr txBox="1">
            <a:spLocks noGrp="1"/>
          </p:cNvSpPr>
          <p:nvPr>
            <p:ph type="subTitle" idx="9"/>
          </p:nvPr>
        </p:nvSpPr>
        <p:spPr>
          <a:xfrm>
            <a:off x="6293894" y="2904227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6"/>
          <p:cNvSpPr txBox="1">
            <a:spLocks noGrp="1"/>
          </p:cNvSpPr>
          <p:nvPr>
            <p:ph type="title" idx="13"/>
          </p:nvPr>
        </p:nvSpPr>
        <p:spPr>
          <a:xfrm>
            <a:off x="6293894" y="3535123"/>
            <a:ext cx="2086800" cy="5277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26"/>
          <p:cNvSpPr txBox="1">
            <a:spLocks noGrp="1"/>
          </p:cNvSpPr>
          <p:nvPr>
            <p:ph type="subTitle" idx="14"/>
          </p:nvPr>
        </p:nvSpPr>
        <p:spPr>
          <a:xfrm>
            <a:off x="6293894" y="4032826"/>
            <a:ext cx="2086800" cy="484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6"/>
          <p:cNvSpPr txBox="1">
            <a:spLocks noGrp="1"/>
          </p:cNvSpPr>
          <p:nvPr>
            <p:ph type="title" idx="15"/>
          </p:nvPr>
        </p:nvSpPr>
        <p:spPr>
          <a:xfrm>
            <a:off x="927601" y="410217"/>
            <a:ext cx="7288800" cy="987600"/>
          </a:xfrm>
          <a:prstGeom prst="rect">
            <a:avLst/>
          </a:prstGeom>
        </p:spPr>
        <p:txBody>
          <a:bodyPr spcFirstLastPara="1" wrap="square" lIns="91095" tIns="91095" rIns="91095" bIns="9109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7800734" y="445309"/>
            <a:ext cx="2097219" cy="953688"/>
            <a:chOff x="7686382" y="1251909"/>
            <a:chExt cx="2097219" cy="953688"/>
          </a:xfrm>
        </p:grpSpPr>
        <p:sp>
          <p:nvSpPr>
            <p:cNvPr id="605" name="Google Shape;605;p26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158265" y="169851"/>
            <a:ext cx="799912" cy="1036378"/>
            <a:chOff x="8146563" y="4008425"/>
            <a:chExt cx="799912" cy="1036378"/>
          </a:xfrm>
        </p:grpSpPr>
        <p:sp>
          <p:nvSpPr>
            <p:cNvPr id="608" name="Google Shape;608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6"/>
          <p:cNvGrpSpPr/>
          <p:nvPr/>
        </p:nvGrpSpPr>
        <p:grpSpPr>
          <a:xfrm flipH="1">
            <a:off x="8055014" y="4270053"/>
            <a:ext cx="961287" cy="708076"/>
            <a:chOff x="8146563" y="4336727"/>
            <a:chExt cx="961287" cy="708076"/>
          </a:xfrm>
        </p:grpSpPr>
        <p:sp>
          <p:nvSpPr>
            <p:cNvPr id="612" name="Google Shape;612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8632875" y="48690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9006750" y="49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53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256604" lvl="0" indent="-192453" algn="l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3209" lvl="1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69756" lvl="2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6332" lvl="3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2908" lvl="4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39455" lvl="5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796060" lvl="6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2664" lvl="7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09267" lvl="8" indent="-19245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483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BAB1-EFBA-4631-2E66-D474E9F2F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6E0A8-1E3E-C6FF-2414-76D84E340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52" indent="0" algn="ctr">
              <a:buNone/>
              <a:defRPr sz="1500"/>
            </a:lvl2pPr>
            <a:lvl3pPr marL="684950" indent="0" algn="ctr">
              <a:buNone/>
              <a:defRPr sz="1400"/>
            </a:lvl3pPr>
            <a:lvl4pPr marL="1027425" indent="0" algn="ctr">
              <a:buNone/>
              <a:defRPr sz="1200"/>
            </a:lvl4pPr>
            <a:lvl5pPr marL="1369900" indent="0" algn="ctr">
              <a:buNone/>
              <a:defRPr sz="1200"/>
            </a:lvl5pPr>
            <a:lvl6pPr marL="1712399" indent="0" algn="ctr">
              <a:buNone/>
              <a:defRPr sz="1200"/>
            </a:lvl6pPr>
            <a:lvl7pPr marL="2054849" indent="0" algn="ctr">
              <a:buNone/>
              <a:defRPr sz="1200"/>
            </a:lvl7pPr>
            <a:lvl8pPr marL="2397300" indent="0" algn="ctr">
              <a:buNone/>
              <a:defRPr sz="1200"/>
            </a:lvl8pPr>
            <a:lvl9pPr marL="273975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76B9-63BB-2801-AB8B-0F97FCCC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8233-2478-D296-4ED2-370A2BE4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E3A-BDD7-E772-72BF-51B6650E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629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B215-5276-16A6-366C-B9BAE41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9485-8480-2FE4-7350-36459727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3DEA-4E1A-BBB5-9FFF-BEA0B860D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FB74-0E2B-2302-77B9-236077CB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4098-030F-6645-1BA5-4B15E0CB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24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56A0-B0E2-D9C1-1290-5DE720AB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202F-A426-DCC8-1F85-BA656D0B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8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D84ED-5D98-CA19-AD8F-DA6F6A2A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DF554-453A-FDF8-A664-CD00DFE8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1AB-2340-DAC4-8DE9-A236DDB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28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8E57-8FA8-03BE-8575-1CEAC202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19E-6015-A185-0A9B-F225D9E4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2E4B-AB60-11F9-11DF-8FEDE018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69C78-A0B2-4BC6-1470-8E72493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155A-21F1-7275-BB69-3A6B7D1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A6C49-3EDC-9CDC-4D56-007080F9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048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FA38-77D1-20A4-6986-3B5BF17F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7526D-8A1D-E7E3-8F2F-B6C7A9BFE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52" indent="0">
              <a:buNone/>
              <a:defRPr sz="1500" b="1"/>
            </a:lvl2pPr>
            <a:lvl3pPr marL="684950" indent="0">
              <a:buNone/>
              <a:defRPr sz="1400" b="1"/>
            </a:lvl3pPr>
            <a:lvl4pPr marL="1027425" indent="0">
              <a:buNone/>
              <a:defRPr sz="1200" b="1"/>
            </a:lvl4pPr>
            <a:lvl5pPr marL="1369900" indent="0">
              <a:buNone/>
              <a:defRPr sz="1200" b="1"/>
            </a:lvl5pPr>
            <a:lvl6pPr marL="1712399" indent="0">
              <a:buNone/>
              <a:defRPr sz="1200" b="1"/>
            </a:lvl6pPr>
            <a:lvl7pPr marL="2054849" indent="0">
              <a:buNone/>
              <a:defRPr sz="1200" b="1"/>
            </a:lvl7pPr>
            <a:lvl8pPr marL="2397300" indent="0">
              <a:buNone/>
              <a:defRPr sz="1200" b="1"/>
            </a:lvl8pPr>
            <a:lvl9pPr marL="27397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E2232-2AEA-7E35-AC10-41AEA3D7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FB913-D733-BB83-D31F-4348E1F44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52" indent="0">
              <a:buNone/>
              <a:defRPr sz="1500" b="1"/>
            </a:lvl2pPr>
            <a:lvl3pPr marL="684950" indent="0">
              <a:buNone/>
              <a:defRPr sz="1400" b="1"/>
            </a:lvl3pPr>
            <a:lvl4pPr marL="1027425" indent="0">
              <a:buNone/>
              <a:defRPr sz="1200" b="1"/>
            </a:lvl4pPr>
            <a:lvl5pPr marL="1369900" indent="0">
              <a:buNone/>
              <a:defRPr sz="1200" b="1"/>
            </a:lvl5pPr>
            <a:lvl6pPr marL="1712399" indent="0">
              <a:buNone/>
              <a:defRPr sz="1200" b="1"/>
            </a:lvl6pPr>
            <a:lvl7pPr marL="2054849" indent="0">
              <a:buNone/>
              <a:defRPr sz="1200" b="1"/>
            </a:lvl7pPr>
            <a:lvl8pPr marL="2397300" indent="0">
              <a:buNone/>
              <a:defRPr sz="1200" b="1"/>
            </a:lvl8pPr>
            <a:lvl9pPr marL="27397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A8085-3578-6D6A-1180-2F3945951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A8863-4E7C-1E07-7D20-C2EDD8C6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24BCB-C602-E3D1-86F0-67C205CC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3776C-EBD0-8072-607E-760283CB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5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9FC8C-1CAD-4409-F76A-BF714DF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DB621-950E-F4F1-D020-872E4687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65385-544A-0CD4-7B65-E6966315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B5EE-D8E9-4B36-7C01-10515B59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944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04BB4-89F3-C64A-80BA-4BEF7730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6903F-95F1-0907-7F01-6CE7D778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C3B40-E7DE-735C-129B-D57454A1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486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7B06-76A4-49F1-21BE-00F42BEC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3525-1050-F03A-89D2-2F4426A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02D2-6B9C-B5BF-FFD4-730723A5B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52" indent="0">
              <a:buNone/>
              <a:defRPr sz="1100"/>
            </a:lvl2pPr>
            <a:lvl3pPr marL="684950" indent="0">
              <a:buNone/>
              <a:defRPr sz="900"/>
            </a:lvl3pPr>
            <a:lvl4pPr marL="1027425" indent="0">
              <a:buNone/>
              <a:defRPr sz="800"/>
            </a:lvl4pPr>
            <a:lvl5pPr marL="1369900" indent="0">
              <a:buNone/>
              <a:defRPr sz="800"/>
            </a:lvl5pPr>
            <a:lvl6pPr marL="1712399" indent="0">
              <a:buNone/>
              <a:defRPr sz="800"/>
            </a:lvl6pPr>
            <a:lvl7pPr marL="2054849" indent="0">
              <a:buNone/>
              <a:defRPr sz="800"/>
            </a:lvl7pPr>
            <a:lvl8pPr marL="2397300" indent="0">
              <a:buNone/>
              <a:defRPr sz="800"/>
            </a:lvl8pPr>
            <a:lvl9pPr marL="27397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2C3E-6337-4482-2444-1A5988FF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A768-70FF-43CE-B5E9-14308E44F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F8AB-B53E-FD89-2646-9751B49A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6740-4D09-B8E3-02D3-11C5BB7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0E15-5C05-4C26-BC2C-D5F062126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8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91095" rIns="91095" bIns="9109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91095" rIns="91095" bIns="9109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2" r:id="rId6"/>
    <p:sldLayoutId id="2147483666" r:id="rId7"/>
    <p:sldLayoutId id="2147483667" r:id="rId8"/>
    <p:sldLayoutId id="2147483672" r:id="rId9"/>
    <p:sldLayoutId id="2147483676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17" tIns="34289" rIns="6851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17" tIns="34289" rIns="6851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>
              <a:buClrTx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086">
                <a:buClrTx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86">
              <a:buClrTx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08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41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6850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2" indent="-171282" algn="l" defTabSz="6850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1" tIns="34289" rIns="6853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1" tIns="34289" rIns="68531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>
              <a:buClrTx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239">
                <a:buClrTx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1" tIns="34289" rIns="6853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>
              <a:buClrTx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23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4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68523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3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56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60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65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9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19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38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73" indent="-171318" algn="l" defTabSz="68523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9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78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13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16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20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5" algn="l" defTabSz="6852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6" tIns="34289" rIns="6854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6" tIns="34289" rIns="6854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>
              <a:buClrTx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0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1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defTabSz="6854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8" indent="-171358" algn="l" defTabSz="6854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73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96">
                <a:buClrTx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>
              <a:buClrTx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9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l" defTabSz="68559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2" indent="-171402" algn="l" defTabSz="68559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65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22" rIns="51200" bIns="2562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11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9" tIns="25625" rIns="51209" bIns="256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25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22" tIns="25634" rIns="51222" bIns="2563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00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41" tIns="25643" rIns="51241" bIns="25643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4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63" tIns="25652" rIns="51263" bIns="2565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37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90" tIns="25667" rIns="51290" bIns="25667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0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24" tIns="25682" rIns="51324" bIns="2568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2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F16E-4C2B-1FC1-368E-52B8B16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5" tIns="34289" rIns="6850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FDB5-AD10-1C80-41E2-C9314F10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5" tIns="34289" rIns="6850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34FA7-3327-8CBA-5362-41CC3EDF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5" tIns="34289" rIns="6850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50">
              <a:buClrTx/>
            </a:pPr>
            <a:fld id="{54F5A768-70FF-43CE-B5E9-14308E44F8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950">
                <a:buClrTx/>
              </a:pPr>
              <a:t>9/20/2022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7676-F719-8AF3-E0B7-8BFE6EAB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5" tIns="34289" rIns="6850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73D5-48B0-A4DB-F838-CA6173844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5" tIns="34289" rIns="6850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50">
              <a:buClrTx/>
            </a:pPr>
            <a:fld id="{B8DA0E15-5C05-4C26-BC2C-D5F062126B2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49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6849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50" indent="-171250" algn="l" defTabSz="68495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49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99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50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02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00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75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550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049" indent="-171250" algn="l" defTabSz="6849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52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5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25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0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99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849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00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752" algn="l" defTabSz="6849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4.jp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37.pn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6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41"/>
          <p:cNvGrpSpPr/>
          <p:nvPr/>
        </p:nvGrpSpPr>
        <p:grpSpPr>
          <a:xfrm flipH="1">
            <a:off x="3619082" y="2337332"/>
            <a:ext cx="5524975" cy="2803081"/>
            <a:chOff x="5830923" y="477793"/>
            <a:chExt cx="1757475" cy="891650"/>
          </a:xfrm>
        </p:grpSpPr>
        <p:sp>
          <p:nvSpPr>
            <p:cNvPr id="983" name="Google Shape;983;p41"/>
            <p:cNvSpPr/>
            <p:nvPr/>
          </p:nvSpPr>
          <p:spPr>
            <a:xfrm>
              <a:off x="6046501" y="761100"/>
              <a:ext cx="182153" cy="66887"/>
            </a:xfrm>
            <a:custGeom>
              <a:avLst/>
              <a:gdLst/>
              <a:ahLst/>
              <a:cxnLst/>
              <a:rect l="l" t="t" r="r" b="b"/>
              <a:pathLst>
                <a:path w="5482" h="2013" extrusionOk="0">
                  <a:moveTo>
                    <a:pt x="2087" y="0"/>
                  </a:moveTo>
                  <a:cubicBezTo>
                    <a:pt x="1402" y="0"/>
                    <a:pt x="720" y="146"/>
                    <a:pt x="104" y="459"/>
                  </a:cubicBezTo>
                  <a:lnTo>
                    <a:pt x="1" y="562"/>
                  </a:lnTo>
                  <a:lnTo>
                    <a:pt x="104" y="562"/>
                  </a:lnTo>
                  <a:cubicBezTo>
                    <a:pt x="854" y="1208"/>
                    <a:pt x="1604" y="1854"/>
                    <a:pt x="2586" y="1958"/>
                  </a:cubicBezTo>
                  <a:cubicBezTo>
                    <a:pt x="2784" y="1996"/>
                    <a:pt x="2975" y="2013"/>
                    <a:pt x="3160" y="2013"/>
                  </a:cubicBezTo>
                  <a:cubicBezTo>
                    <a:pt x="3987" y="2013"/>
                    <a:pt x="4699" y="1671"/>
                    <a:pt x="5481" y="1312"/>
                  </a:cubicBezTo>
                  <a:cubicBezTo>
                    <a:pt x="4582" y="479"/>
                    <a:pt x="3328" y="0"/>
                    <a:pt x="2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830923" y="1111293"/>
              <a:ext cx="1732515" cy="25814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6063688" y="896804"/>
              <a:ext cx="254290" cy="24698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6178791" y="1006424"/>
              <a:ext cx="64461" cy="209267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6157325" y="1026993"/>
              <a:ext cx="78184" cy="53928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7305765" y="959439"/>
              <a:ext cx="282633" cy="247478"/>
            </a:xfrm>
            <a:custGeom>
              <a:avLst/>
              <a:gdLst/>
              <a:ahLst/>
              <a:cxnLst/>
              <a:rect l="l" t="t" r="r" b="b"/>
              <a:pathLst>
                <a:path w="8506" h="7448" extrusionOk="0">
                  <a:moveTo>
                    <a:pt x="4305" y="1"/>
                  </a:moveTo>
                  <a:cubicBezTo>
                    <a:pt x="3156" y="1"/>
                    <a:pt x="2009" y="531"/>
                    <a:pt x="1293" y="1559"/>
                  </a:cubicBezTo>
                  <a:cubicBezTo>
                    <a:pt x="0" y="3187"/>
                    <a:pt x="440" y="5540"/>
                    <a:pt x="2043" y="6729"/>
                  </a:cubicBezTo>
                  <a:cubicBezTo>
                    <a:pt x="2747" y="7212"/>
                    <a:pt x="3536" y="7448"/>
                    <a:pt x="4312" y="7448"/>
                  </a:cubicBezTo>
                  <a:cubicBezTo>
                    <a:pt x="5445" y="7448"/>
                    <a:pt x="6549" y="6946"/>
                    <a:pt x="7316" y="5979"/>
                  </a:cubicBezTo>
                  <a:cubicBezTo>
                    <a:pt x="8505" y="4247"/>
                    <a:pt x="8195" y="1895"/>
                    <a:pt x="6463" y="706"/>
                  </a:cubicBezTo>
                  <a:cubicBezTo>
                    <a:pt x="5825" y="233"/>
                    <a:pt x="5065" y="1"/>
                    <a:pt x="4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7373617" y="1068761"/>
              <a:ext cx="85926" cy="201525"/>
            </a:xfrm>
            <a:custGeom>
              <a:avLst/>
              <a:gdLst/>
              <a:ahLst/>
              <a:cxnLst/>
              <a:rect l="l" t="t" r="r" b="b"/>
              <a:pathLst>
                <a:path w="2586" h="6065" extrusionOk="0">
                  <a:moveTo>
                    <a:pt x="2379" y="1"/>
                  </a:moveTo>
                  <a:cubicBezTo>
                    <a:pt x="2172" y="1"/>
                    <a:pt x="2043" y="1"/>
                    <a:pt x="1939" y="208"/>
                  </a:cubicBezTo>
                  <a:lnTo>
                    <a:pt x="1" y="5714"/>
                  </a:lnTo>
                  <a:cubicBezTo>
                    <a:pt x="1" y="5817"/>
                    <a:pt x="1" y="6024"/>
                    <a:pt x="233" y="6024"/>
                  </a:cubicBezTo>
                  <a:cubicBezTo>
                    <a:pt x="261" y="6052"/>
                    <a:pt x="296" y="6064"/>
                    <a:pt x="333" y="6064"/>
                  </a:cubicBezTo>
                  <a:cubicBezTo>
                    <a:pt x="433" y="6064"/>
                    <a:pt x="543" y="5968"/>
                    <a:pt x="543" y="5817"/>
                  </a:cubicBezTo>
                  <a:lnTo>
                    <a:pt x="2586" y="440"/>
                  </a:lnTo>
                  <a:cubicBezTo>
                    <a:pt x="2586" y="208"/>
                    <a:pt x="2482" y="104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7402825" y="1086804"/>
              <a:ext cx="74762" cy="53297"/>
            </a:xfrm>
            <a:custGeom>
              <a:avLst/>
              <a:gdLst/>
              <a:ahLst/>
              <a:cxnLst/>
              <a:rect l="l" t="t" r="r" b="b"/>
              <a:pathLst>
                <a:path w="2250" h="1604" extrusionOk="0">
                  <a:moveTo>
                    <a:pt x="207" y="1"/>
                  </a:moveTo>
                  <a:cubicBezTo>
                    <a:pt x="104" y="104"/>
                    <a:pt x="0" y="311"/>
                    <a:pt x="104" y="414"/>
                  </a:cubicBezTo>
                  <a:lnTo>
                    <a:pt x="517" y="1397"/>
                  </a:lnTo>
                  <a:cubicBezTo>
                    <a:pt x="647" y="1603"/>
                    <a:pt x="854" y="1603"/>
                    <a:pt x="957" y="1603"/>
                  </a:cubicBezTo>
                  <a:lnTo>
                    <a:pt x="2043" y="1060"/>
                  </a:lnTo>
                  <a:cubicBezTo>
                    <a:pt x="2249" y="1060"/>
                    <a:pt x="2249" y="854"/>
                    <a:pt x="2249" y="750"/>
                  </a:cubicBezTo>
                  <a:cubicBezTo>
                    <a:pt x="2146" y="543"/>
                    <a:pt x="1939" y="543"/>
                    <a:pt x="1810" y="543"/>
                  </a:cubicBezTo>
                  <a:lnTo>
                    <a:pt x="957" y="957"/>
                  </a:lnTo>
                  <a:lnTo>
                    <a:pt x="647" y="207"/>
                  </a:lnTo>
                  <a:cubicBezTo>
                    <a:pt x="517" y="1"/>
                    <a:pt x="31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5830923" y="1008451"/>
              <a:ext cx="176106" cy="250834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5856675" y="1119833"/>
              <a:ext cx="135768" cy="177235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5852389" y="1126312"/>
              <a:ext cx="64461" cy="58082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7091010" y="890955"/>
              <a:ext cx="214783" cy="123739"/>
            </a:xfrm>
            <a:custGeom>
              <a:avLst/>
              <a:gdLst/>
              <a:ahLst/>
              <a:cxnLst/>
              <a:rect l="l" t="t" r="r" b="b"/>
              <a:pathLst>
                <a:path w="6464" h="3724" extrusionOk="0">
                  <a:moveTo>
                    <a:pt x="6024" y="1"/>
                  </a:moveTo>
                  <a:cubicBezTo>
                    <a:pt x="5927" y="1"/>
                    <a:pt x="5817" y="27"/>
                    <a:pt x="5714" y="78"/>
                  </a:cubicBezTo>
                  <a:cubicBezTo>
                    <a:pt x="5067" y="931"/>
                    <a:pt x="4318" y="1784"/>
                    <a:pt x="3335" y="2327"/>
                  </a:cubicBezTo>
                  <a:cubicBezTo>
                    <a:pt x="2793" y="2663"/>
                    <a:pt x="2043" y="2974"/>
                    <a:pt x="1293" y="2974"/>
                  </a:cubicBezTo>
                  <a:cubicBezTo>
                    <a:pt x="1087" y="2974"/>
                    <a:pt x="750" y="2870"/>
                    <a:pt x="544" y="2870"/>
                  </a:cubicBezTo>
                  <a:cubicBezTo>
                    <a:pt x="488" y="2842"/>
                    <a:pt x="431" y="2830"/>
                    <a:pt x="375" y="2830"/>
                  </a:cubicBezTo>
                  <a:cubicBezTo>
                    <a:pt x="221" y="2830"/>
                    <a:pt x="76" y="2926"/>
                    <a:pt x="1" y="3077"/>
                  </a:cubicBezTo>
                  <a:cubicBezTo>
                    <a:pt x="1" y="3310"/>
                    <a:pt x="104" y="3516"/>
                    <a:pt x="208" y="3516"/>
                  </a:cubicBezTo>
                  <a:cubicBezTo>
                    <a:pt x="647" y="3620"/>
                    <a:pt x="983" y="3723"/>
                    <a:pt x="1293" y="3723"/>
                  </a:cubicBezTo>
                  <a:cubicBezTo>
                    <a:pt x="2146" y="3723"/>
                    <a:pt x="3025" y="3413"/>
                    <a:pt x="3775" y="2974"/>
                  </a:cubicBezTo>
                  <a:cubicBezTo>
                    <a:pt x="4861" y="2327"/>
                    <a:pt x="5610" y="1371"/>
                    <a:pt x="6360" y="621"/>
                  </a:cubicBezTo>
                  <a:cubicBezTo>
                    <a:pt x="6463" y="388"/>
                    <a:pt x="6463" y="182"/>
                    <a:pt x="6257" y="78"/>
                  </a:cubicBezTo>
                  <a:cubicBezTo>
                    <a:pt x="6205" y="27"/>
                    <a:pt x="6121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7252500" y="832540"/>
              <a:ext cx="103105" cy="96825"/>
            </a:xfrm>
            <a:custGeom>
              <a:avLst/>
              <a:gdLst/>
              <a:ahLst/>
              <a:cxnLst/>
              <a:rect l="l" t="t" r="r" b="b"/>
              <a:pathLst>
                <a:path w="3103" h="2914" extrusionOk="0">
                  <a:moveTo>
                    <a:pt x="2353" y="1"/>
                  </a:moveTo>
                  <a:cubicBezTo>
                    <a:pt x="2146" y="1"/>
                    <a:pt x="2146" y="311"/>
                    <a:pt x="1939" y="647"/>
                  </a:cubicBezTo>
                  <a:cubicBezTo>
                    <a:pt x="1707" y="1087"/>
                    <a:pt x="1707" y="1190"/>
                    <a:pt x="1707" y="1190"/>
                  </a:cubicBezTo>
                  <a:cubicBezTo>
                    <a:pt x="1707" y="1190"/>
                    <a:pt x="1603" y="957"/>
                    <a:pt x="1500" y="854"/>
                  </a:cubicBezTo>
                  <a:cubicBezTo>
                    <a:pt x="1427" y="708"/>
                    <a:pt x="966" y="562"/>
                    <a:pt x="666" y="562"/>
                  </a:cubicBezTo>
                  <a:cubicBezTo>
                    <a:pt x="541" y="562"/>
                    <a:pt x="445" y="587"/>
                    <a:pt x="414" y="647"/>
                  </a:cubicBezTo>
                  <a:cubicBezTo>
                    <a:pt x="311" y="854"/>
                    <a:pt x="1164" y="854"/>
                    <a:pt x="1164" y="1293"/>
                  </a:cubicBezTo>
                  <a:cubicBezTo>
                    <a:pt x="1277" y="1565"/>
                    <a:pt x="955" y="1855"/>
                    <a:pt x="735" y="1855"/>
                  </a:cubicBezTo>
                  <a:cubicBezTo>
                    <a:pt x="703" y="1855"/>
                    <a:pt x="673" y="1849"/>
                    <a:pt x="647" y="1836"/>
                  </a:cubicBezTo>
                  <a:cubicBezTo>
                    <a:pt x="424" y="1836"/>
                    <a:pt x="510" y="744"/>
                    <a:pt x="244" y="744"/>
                  </a:cubicBezTo>
                  <a:cubicBezTo>
                    <a:pt x="233" y="744"/>
                    <a:pt x="220" y="746"/>
                    <a:pt x="207" y="751"/>
                  </a:cubicBezTo>
                  <a:cubicBezTo>
                    <a:pt x="1" y="854"/>
                    <a:pt x="104" y="1500"/>
                    <a:pt x="104" y="1940"/>
                  </a:cubicBezTo>
                  <a:cubicBezTo>
                    <a:pt x="104" y="2483"/>
                    <a:pt x="414" y="2896"/>
                    <a:pt x="414" y="2896"/>
                  </a:cubicBezTo>
                  <a:cubicBezTo>
                    <a:pt x="414" y="2896"/>
                    <a:pt x="535" y="2914"/>
                    <a:pt x="719" y="2914"/>
                  </a:cubicBezTo>
                  <a:cubicBezTo>
                    <a:pt x="1033" y="2914"/>
                    <a:pt x="1533" y="2863"/>
                    <a:pt x="1939" y="2586"/>
                  </a:cubicBezTo>
                  <a:cubicBezTo>
                    <a:pt x="2456" y="2146"/>
                    <a:pt x="3103" y="957"/>
                    <a:pt x="2999" y="854"/>
                  </a:cubicBezTo>
                  <a:cubicBezTo>
                    <a:pt x="2960" y="834"/>
                    <a:pt x="2925" y="826"/>
                    <a:pt x="2892" y="826"/>
                  </a:cubicBezTo>
                  <a:cubicBezTo>
                    <a:pt x="2749" y="826"/>
                    <a:pt x="2645" y="982"/>
                    <a:pt x="2456" y="1087"/>
                  </a:cubicBezTo>
                  <a:cubicBezTo>
                    <a:pt x="2353" y="1293"/>
                    <a:pt x="2146" y="1500"/>
                    <a:pt x="2146" y="1500"/>
                  </a:cubicBezTo>
                  <a:cubicBezTo>
                    <a:pt x="2146" y="1500"/>
                    <a:pt x="2250" y="1087"/>
                    <a:pt x="2353" y="751"/>
                  </a:cubicBezTo>
                  <a:cubicBezTo>
                    <a:pt x="2456" y="440"/>
                    <a:pt x="2456" y="104"/>
                    <a:pt x="2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7269679" y="890091"/>
              <a:ext cx="39541" cy="10367"/>
            </a:xfrm>
            <a:custGeom>
              <a:avLst/>
              <a:gdLst/>
              <a:ahLst/>
              <a:cxnLst/>
              <a:rect l="l" t="t" r="r" b="b"/>
              <a:pathLst>
                <a:path w="1190" h="312" extrusionOk="0">
                  <a:moveTo>
                    <a:pt x="440" y="1"/>
                  </a:moveTo>
                  <a:cubicBezTo>
                    <a:pt x="337" y="1"/>
                    <a:pt x="233" y="1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208"/>
                    <a:pt x="58" y="254"/>
                    <a:pt x="96" y="254"/>
                  </a:cubicBezTo>
                  <a:cubicBezTo>
                    <a:pt x="116" y="254"/>
                    <a:pt x="130" y="242"/>
                    <a:pt x="130" y="208"/>
                  </a:cubicBezTo>
                  <a:lnTo>
                    <a:pt x="440" y="208"/>
                  </a:lnTo>
                  <a:cubicBezTo>
                    <a:pt x="647" y="208"/>
                    <a:pt x="880" y="208"/>
                    <a:pt x="1086" y="311"/>
                  </a:cubicBezTo>
                  <a:lnTo>
                    <a:pt x="1190" y="311"/>
                  </a:lnTo>
                  <a:cubicBezTo>
                    <a:pt x="1190" y="208"/>
                    <a:pt x="1190" y="208"/>
                    <a:pt x="1086" y="208"/>
                  </a:cubicBezTo>
                  <a:cubicBezTo>
                    <a:pt x="983" y="104"/>
                    <a:pt x="776" y="1"/>
                    <a:pt x="440" y="1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6894331" y="1158112"/>
              <a:ext cx="160655" cy="148261"/>
            </a:xfrm>
            <a:custGeom>
              <a:avLst/>
              <a:gdLst/>
              <a:ahLst/>
              <a:cxnLst/>
              <a:rect l="l" t="t" r="r" b="b"/>
              <a:pathLst>
                <a:path w="4835" h="4462" extrusionOk="0">
                  <a:moveTo>
                    <a:pt x="2249" y="0"/>
                  </a:moveTo>
                  <a:cubicBezTo>
                    <a:pt x="1499" y="0"/>
                    <a:pt x="853" y="207"/>
                    <a:pt x="310" y="440"/>
                  </a:cubicBezTo>
                  <a:cubicBezTo>
                    <a:pt x="103" y="543"/>
                    <a:pt x="0" y="750"/>
                    <a:pt x="103" y="983"/>
                  </a:cubicBezTo>
                  <a:cubicBezTo>
                    <a:pt x="207" y="1189"/>
                    <a:pt x="440" y="1189"/>
                    <a:pt x="646" y="1189"/>
                  </a:cubicBezTo>
                  <a:cubicBezTo>
                    <a:pt x="1189" y="853"/>
                    <a:pt x="1732" y="750"/>
                    <a:pt x="2249" y="750"/>
                  </a:cubicBezTo>
                  <a:lnTo>
                    <a:pt x="2378" y="750"/>
                  </a:lnTo>
                  <a:cubicBezTo>
                    <a:pt x="3025" y="750"/>
                    <a:pt x="3542" y="1086"/>
                    <a:pt x="3878" y="1500"/>
                  </a:cubicBezTo>
                  <a:cubicBezTo>
                    <a:pt x="4084" y="1836"/>
                    <a:pt x="4188" y="2146"/>
                    <a:pt x="4188" y="2585"/>
                  </a:cubicBezTo>
                  <a:lnTo>
                    <a:pt x="4188" y="2689"/>
                  </a:lnTo>
                  <a:cubicBezTo>
                    <a:pt x="4084" y="3128"/>
                    <a:pt x="3981" y="3568"/>
                    <a:pt x="3878" y="3981"/>
                  </a:cubicBezTo>
                  <a:cubicBezTo>
                    <a:pt x="3774" y="4214"/>
                    <a:pt x="3878" y="4421"/>
                    <a:pt x="4084" y="4421"/>
                  </a:cubicBezTo>
                  <a:cubicBezTo>
                    <a:pt x="4112" y="4448"/>
                    <a:pt x="4149" y="4461"/>
                    <a:pt x="4190" y="4461"/>
                  </a:cubicBezTo>
                  <a:cubicBezTo>
                    <a:pt x="4303" y="4461"/>
                    <a:pt x="4448" y="4365"/>
                    <a:pt x="4524" y="4214"/>
                  </a:cubicBezTo>
                  <a:cubicBezTo>
                    <a:pt x="4731" y="3774"/>
                    <a:pt x="4834" y="3231"/>
                    <a:pt x="4834" y="2689"/>
                  </a:cubicBezTo>
                  <a:lnTo>
                    <a:pt x="4834" y="2585"/>
                  </a:lnTo>
                  <a:cubicBezTo>
                    <a:pt x="4834" y="2042"/>
                    <a:pt x="4731" y="1500"/>
                    <a:pt x="4524" y="1086"/>
                  </a:cubicBezTo>
                  <a:cubicBezTo>
                    <a:pt x="3981" y="440"/>
                    <a:pt x="3231" y="0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7030036" y="1265473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629" y="0"/>
                  </a:moveTo>
                  <a:cubicBezTo>
                    <a:pt x="983" y="0"/>
                    <a:pt x="336" y="440"/>
                    <a:pt x="0" y="983"/>
                  </a:cubicBezTo>
                  <a:lnTo>
                    <a:pt x="3335" y="1086"/>
                  </a:lnTo>
                  <a:cubicBezTo>
                    <a:pt x="3025" y="440"/>
                    <a:pt x="2379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6382381" y="477793"/>
              <a:ext cx="819457" cy="820321"/>
            </a:xfrm>
            <a:custGeom>
              <a:avLst/>
              <a:gdLst/>
              <a:ahLst/>
              <a:cxnLst/>
              <a:rect l="l" t="t" r="r" b="b"/>
              <a:pathLst>
                <a:path w="24662" h="24688" extrusionOk="0">
                  <a:moveTo>
                    <a:pt x="12279" y="1"/>
                  </a:moveTo>
                  <a:cubicBezTo>
                    <a:pt x="9151" y="1"/>
                    <a:pt x="6359" y="1190"/>
                    <a:pt x="4085" y="3129"/>
                  </a:cubicBezTo>
                  <a:cubicBezTo>
                    <a:pt x="2585" y="4525"/>
                    <a:pt x="1500" y="6153"/>
                    <a:pt x="750" y="8092"/>
                  </a:cubicBezTo>
                  <a:cubicBezTo>
                    <a:pt x="543" y="8635"/>
                    <a:pt x="440" y="9048"/>
                    <a:pt x="336" y="9591"/>
                  </a:cubicBezTo>
                  <a:cubicBezTo>
                    <a:pt x="207" y="9927"/>
                    <a:pt x="207" y="10134"/>
                    <a:pt x="104" y="10470"/>
                  </a:cubicBezTo>
                  <a:cubicBezTo>
                    <a:pt x="0" y="11116"/>
                    <a:pt x="0" y="11763"/>
                    <a:pt x="0" y="12409"/>
                  </a:cubicBezTo>
                  <a:cubicBezTo>
                    <a:pt x="0" y="18871"/>
                    <a:pt x="5067" y="24248"/>
                    <a:pt x="11426" y="24688"/>
                  </a:cubicBezTo>
                  <a:lnTo>
                    <a:pt x="12615" y="24688"/>
                  </a:lnTo>
                  <a:cubicBezTo>
                    <a:pt x="13132" y="24688"/>
                    <a:pt x="13572" y="24688"/>
                    <a:pt x="14011" y="24559"/>
                  </a:cubicBezTo>
                  <a:cubicBezTo>
                    <a:pt x="15847" y="24352"/>
                    <a:pt x="17553" y="23705"/>
                    <a:pt x="19078" y="22749"/>
                  </a:cubicBezTo>
                  <a:cubicBezTo>
                    <a:pt x="19595" y="22310"/>
                    <a:pt x="20034" y="21974"/>
                    <a:pt x="20577" y="21560"/>
                  </a:cubicBezTo>
                  <a:cubicBezTo>
                    <a:pt x="20681" y="21457"/>
                    <a:pt x="20681" y="21327"/>
                    <a:pt x="20784" y="21327"/>
                  </a:cubicBezTo>
                  <a:cubicBezTo>
                    <a:pt x="22180" y="20035"/>
                    <a:pt x="23266" y="18432"/>
                    <a:pt x="23912" y="16597"/>
                  </a:cubicBezTo>
                  <a:cubicBezTo>
                    <a:pt x="24015" y="16157"/>
                    <a:pt x="24119" y="15744"/>
                    <a:pt x="24248" y="15408"/>
                  </a:cubicBezTo>
                  <a:cubicBezTo>
                    <a:pt x="24455" y="14451"/>
                    <a:pt x="24661" y="13365"/>
                    <a:pt x="24661" y="12409"/>
                  </a:cubicBezTo>
                  <a:cubicBezTo>
                    <a:pt x="24661" y="11116"/>
                    <a:pt x="24455" y="9927"/>
                    <a:pt x="24015" y="8738"/>
                  </a:cubicBezTo>
                  <a:cubicBezTo>
                    <a:pt x="23705" y="7549"/>
                    <a:pt x="23162" y="6463"/>
                    <a:pt x="22516" y="5507"/>
                  </a:cubicBezTo>
                  <a:cubicBezTo>
                    <a:pt x="22309" y="5171"/>
                    <a:pt x="22076" y="4757"/>
                    <a:pt x="21766" y="4421"/>
                  </a:cubicBezTo>
                  <a:cubicBezTo>
                    <a:pt x="20241" y="2715"/>
                    <a:pt x="18432" y="1422"/>
                    <a:pt x="16260" y="647"/>
                  </a:cubicBezTo>
                  <a:cubicBezTo>
                    <a:pt x="15717" y="544"/>
                    <a:pt x="15304" y="440"/>
                    <a:pt x="14864" y="337"/>
                  </a:cubicBezTo>
                  <a:lnTo>
                    <a:pt x="14657" y="337"/>
                  </a:lnTo>
                  <a:cubicBezTo>
                    <a:pt x="14554" y="233"/>
                    <a:pt x="14425" y="233"/>
                    <a:pt x="14218" y="233"/>
                  </a:cubicBezTo>
                  <a:cubicBezTo>
                    <a:pt x="13572" y="130"/>
                    <a:pt x="12925" y="1"/>
                    <a:pt x="1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6486320" y="477793"/>
              <a:ext cx="444086" cy="422654"/>
            </a:xfrm>
            <a:custGeom>
              <a:avLst/>
              <a:gdLst/>
              <a:ahLst/>
              <a:cxnLst/>
              <a:rect l="l" t="t" r="r" b="b"/>
              <a:pathLst>
                <a:path w="13365" h="12720" extrusionOk="0">
                  <a:moveTo>
                    <a:pt x="9151" y="1"/>
                  </a:moveTo>
                  <a:cubicBezTo>
                    <a:pt x="6023" y="1"/>
                    <a:pt x="3231" y="1190"/>
                    <a:pt x="957" y="3129"/>
                  </a:cubicBezTo>
                  <a:cubicBezTo>
                    <a:pt x="750" y="3878"/>
                    <a:pt x="646" y="4654"/>
                    <a:pt x="440" y="5403"/>
                  </a:cubicBezTo>
                  <a:cubicBezTo>
                    <a:pt x="310" y="5817"/>
                    <a:pt x="104" y="6153"/>
                    <a:pt x="0" y="6593"/>
                  </a:cubicBezTo>
                  <a:cubicBezTo>
                    <a:pt x="0" y="7006"/>
                    <a:pt x="104" y="7549"/>
                    <a:pt x="543" y="7756"/>
                  </a:cubicBezTo>
                  <a:cubicBezTo>
                    <a:pt x="646" y="7756"/>
                    <a:pt x="750" y="7885"/>
                    <a:pt x="853" y="7885"/>
                  </a:cubicBezTo>
                  <a:cubicBezTo>
                    <a:pt x="1086" y="8092"/>
                    <a:pt x="853" y="8531"/>
                    <a:pt x="957" y="8738"/>
                  </a:cubicBezTo>
                  <a:cubicBezTo>
                    <a:pt x="1028" y="8909"/>
                    <a:pt x="1185" y="8986"/>
                    <a:pt x="1368" y="8986"/>
                  </a:cubicBezTo>
                  <a:cubicBezTo>
                    <a:pt x="1518" y="8986"/>
                    <a:pt x="1684" y="8934"/>
                    <a:pt x="1836" y="8842"/>
                  </a:cubicBezTo>
                  <a:cubicBezTo>
                    <a:pt x="2042" y="8738"/>
                    <a:pt x="2249" y="8402"/>
                    <a:pt x="2585" y="8195"/>
                  </a:cubicBezTo>
                  <a:cubicBezTo>
                    <a:pt x="2585" y="8195"/>
                    <a:pt x="2689" y="8092"/>
                    <a:pt x="2792" y="8092"/>
                  </a:cubicBezTo>
                  <a:cubicBezTo>
                    <a:pt x="3025" y="8092"/>
                    <a:pt x="3128" y="8299"/>
                    <a:pt x="3231" y="8402"/>
                  </a:cubicBezTo>
                  <a:cubicBezTo>
                    <a:pt x="3438" y="8945"/>
                    <a:pt x="3128" y="9695"/>
                    <a:pt x="3438" y="10134"/>
                  </a:cubicBezTo>
                  <a:cubicBezTo>
                    <a:pt x="3774" y="10574"/>
                    <a:pt x="4421" y="10574"/>
                    <a:pt x="4627" y="10987"/>
                  </a:cubicBezTo>
                  <a:cubicBezTo>
                    <a:pt x="4731" y="11116"/>
                    <a:pt x="4731" y="11323"/>
                    <a:pt x="4731" y="11427"/>
                  </a:cubicBezTo>
                  <a:cubicBezTo>
                    <a:pt x="4834" y="11763"/>
                    <a:pt x="4963" y="11969"/>
                    <a:pt x="5067" y="12176"/>
                  </a:cubicBezTo>
                  <a:cubicBezTo>
                    <a:pt x="5170" y="12280"/>
                    <a:pt x="5274" y="12409"/>
                    <a:pt x="5274" y="12512"/>
                  </a:cubicBezTo>
                  <a:cubicBezTo>
                    <a:pt x="5480" y="12616"/>
                    <a:pt x="5610" y="12616"/>
                    <a:pt x="5713" y="12719"/>
                  </a:cubicBezTo>
                  <a:cubicBezTo>
                    <a:pt x="6023" y="12719"/>
                    <a:pt x="6359" y="12616"/>
                    <a:pt x="6359" y="12280"/>
                  </a:cubicBezTo>
                  <a:cubicBezTo>
                    <a:pt x="6359" y="12176"/>
                    <a:pt x="6256" y="12176"/>
                    <a:pt x="6256" y="12073"/>
                  </a:cubicBezTo>
                  <a:cubicBezTo>
                    <a:pt x="6023" y="11763"/>
                    <a:pt x="6023" y="11323"/>
                    <a:pt x="6256" y="10987"/>
                  </a:cubicBezTo>
                  <a:cubicBezTo>
                    <a:pt x="6359" y="10780"/>
                    <a:pt x="6566" y="10677"/>
                    <a:pt x="6566" y="10470"/>
                  </a:cubicBezTo>
                  <a:cubicBezTo>
                    <a:pt x="6463" y="10031"/>
                    <a:pt x="5920" y="9927"/>
                    <a:pt x="5713" y="9591"/>
                  </a:cubicBezTo>
                  <a:cubicBezTo>
                    <a:pt x="5610" y="9178"/>
                    <a:pt x="6127" y="8635"/>
                    <a:pt x="5920" y="8299"/>
                  </a:cubicBezTo>
                  <a:cubicBezTo>
                    <a:pt x="5816" y="8195"/>
                    <a:pt x="5713" y="8195"/>
                    <a:pt x="5610" y="8092"/>
                  </a:cubicBezTo>
                  <a:cubicBezTo>
                    <a:pt x="5610" y="7988"/>
                    <a:pt x="5610" y="7756"/>
                    <a:pt x="5713" y="7652"/>
                  </a:cubicBezTo>
                  <a:cubicBezTo>
                    <a:pt x="5816" y="7549"/>
                    <a:pt x="6023" y="7549"/>
                    <a:pt x="6127" y="7549"/>
                  </a:cubicBezTo>
                  <a:cubicBezTo>
                    <a:pt x="6255" y="7519"/>
                    <a:pt x="6375" y="7506"/>
                    <a:pt x="6488" y="7506"/>
                  </a:cubicBezTo>
                  <a:cubicBezTo>
                    <a:pt x="6761" y="7506"/>
                    <a:pt x="6993" y="7579"/>
                    <a:pt x="7212" y="7652"/>
                  </a:cubicBezTo>
                  <a:cubicBezTo>
                    <a:pt x="7419" y="7756"/>
                    <a:pt x="7652" y="7885"/>
                    <a:pt x="7859" y="7988"/>
                  </a:cubicBezTo>
                  <a:cubicBezTo>
                    <a:pt x="7944" y="8031"/>
                    <a:pt x="8052" y="8056"/>
                    <a:pt x="8164" y="8056"/>
                  </a:cubicBezTo>
                  <a:cubicBezTo>
                    <a:pt x="8322" y="8056"/>
                    <a:pt x="8487" y="8006"/>
                    <a:pt x="8608" y="7885"/>
                  </a:cubicBezTo>
                  <a:cubicBezTo>
                    <a:pt x="8944" y="7652"/>
                    <a:pt x="8712" y="7006"/>
                    <a:pt x="8944" y="6593"/>
                  </a:cubicBezTo>
                  <a:cubicBezTo>
                    <a:pt x="9048" y="6463"/>
                    <a:pt x="9255" y="6360"/>
                    <a:pt x="9358" y="6257"/>
                  </a:cubicBezTo>
                  <a:cubicBezTo>
                    <a:pt x="9901" y="6050"/>
                    <a:pt x="10444" y="5946"/>
                    <a:pt x="10987" y="5714"/>
                  </a:cubicBezTo>
                  <a:cubicBezTo>
                    <a:pt x="11529" y="5403"/>
                    <a:pt x="11943" y="4964"/>
                    <a:pt x="11840" y="4421"/>
                  </a:cubicBezTo>
                  <a:cubicBezTo>
                    <a:pt x="11840" y="4008"/>
                    <a:pt x="11529" y="3568"/>
                    <a:pt x="11840" y="3361"/>
                  </a:cubicBezTo>
                  <a:cubicBezTo>
                    <a:pt x="11840" y="3232"/>
                    <a:pt x="11943" y="3129"/>
                    <a:pt x="12072" y="3129"/>
                  </a:cubicBezTo>
                  <a:cubicBezTo>
                    <a:pt x="12589" y="2818"/>
                    <a:pt x="13132" y="2276"/>
                    <a:pt x="13236" y="1733"/>
                  </a:cubicBezTo>
                  <a:cubicBezTo>
                    <a:pt x="13365" y="1293"/>
                    <a:pt x="13236" y="983"/>
                    <a:pt x="13132" y="647"/>
                  </a:cubicBezTo>
                  <a:cubicBezTo>
                    <a:pt x="12589" y="544"/>
                    <a:pt x="12176" y="440"/>
                    <a:pt x="11736" y="337"/>
                  </a:cubicBezTo>
                  <a:lnTo>
                    <a:pt x="11529" y="337"/>
                  </a:lnTo>
                  <a:cubicBezTo>
                    <a:pt x="11426" y="233"/>
                    <a:pt x="11297" y="233"/>
                    <a:pt x="11090" y="233"/>
                  </a:cubicBezTo>
                  <a:cubicBezTo>
                    <a:pt x="10444" y="130"/>
                    <a:pt x="9797" y="1"/>
                    <a:pt x="9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6586802" y="869855"/>
              <a:ext cx="393447" cy="428269"/>
            </a:xfrm>
            <a:custGeom>
              <a:avLst/>
              <a:gdLst/>
              <a:ahLst/>
              <a:cxnLst/>
              <a:rect l="l" t="t" r="r" b="b"/>
              <a:pathLst>
                <a:path w="11841" h="12889" extrusionOk="0">
                  <a:moveTo>
                    <a:pt x="2859" y="1"/>
                  </a:moveTo>
                  <a:cubicBezTo>
                    <a:pt x="2785" y="1"/>
                    <a:pt x="2699" y="48"/>
                    <a:pt x="2586" y="170"/>
                  </a:cubicBezTo>
                  <a:cubicBezTo>
                    <a:pt x="2456" y="377"/>
                    <a:pt x="2353" y="481"/>
                    <a:pt x="2250" y="713"/>
                  </a:cubicBezTo>
                  <a:cubicBezTo>
                    <a:pt x="2146" y="920"/>
                    <a:pt x="2043" y="1256"/>
                    <a:pt x="1939" y="1566"/>
                  </a:cubicBezTo>
                  <a:cubicBezTo>
                    <a:pt x="1500" y="2109"/>
                    <a:pt x="1060" y="2549"/>
                    <a:pt x="750" y="3195"/>
                  </a:cubicBezTo>
                  <a:cubicBezTo>
                    <a:pt x="647" y="3609"/>
                    <a:pt x="518" y="4151"/>
                    <a:pt x="750" y="4591"/>
                  </a:cubicBezTo>
                  <a:cubicBezTo>
                    <a:pt x="854" y="4798"/>
                    <a:pt x="957" y="4901"/>
                    <a:pt x="1060" y="5134"/>
                  </a:cubicBezTo>
                  <a:cubicBezTo>
                    <a:pt x="1164" y="5444"/>
                    <a:pt x="1164" y="5780"/>
                    <a:pt x="957" y="6090"/>
                  </a:cubicBezTo>
                  <a:lnTo>
                    <a:pt x="957" y="6194"/>
                  </a:lnTo>
                  <a:cubicBezTo>
                    <a:pt x="750" y="6633"/>
                    <a:pt x="518" y="6943"/>
                    <a:pt x="311" y="7279"/>
                  </a:cubicBezTo>
                  <a:cubicBezTo>
                    <a:pt x="1" y="8365"/>
                    <a:pt x="518" y="9761"/>
                    <a:pt x="1707" y="10071"/>
                  </a:cubicBezTo>
                  <a:cubicBezTo>
                    <a:pt x="2353" y="10304"/>
                    <a:pt x="3335" y="10175"/>
                    <a:pt x="3749" y="10821"/>
                  </a:cubicBezTo>
                  <a:cubicBezTo>
                    <a:pt x="3982" y="11053"/>
                    <a:pt x="4085" y="11467"/>
                    <a:pt x="4188" y="11700"/>
                  </a:cubicBezTo>
                  <a:cubicBezTo>
                    <a:pt x="4395" y="12010"/>
                    <a:pt x="4628" y="12346"/>
                    <a:pt x="4938" y="12449"/>
                  </a:cubicBezTo>
                  <a:lnTo>
                    <a:pt x="5377" y="12449"/>
                  </a:lnTo>
                  <a:cubicBezTo>
                    <a:pt x="5584" y="12449"/>
                    <a:pt x="5817" y="12656"/>
                    <a:pt x="5920" y="12889"/>
                  </a:cubicBezTo>
                  <a:lnTo>
                    <a:pt x="6463" y="12889"/>
                  </a:lnTo>
                  <a:cubicBezTo>
                    <a:pt x="6980" y="12889"/>
                    <a:pt x="7420" y="12889"/>
                    <a:pt x="7859" y="12760"/>
                  </a:cubicBezTo>
                  <a:lnTo>
                    <a:pt x="7963" y="12656"/>
                  </a:lnTo>
                  <a:cubicBezTo>
                    <a:pt x="8273" y="12346"/>
                    <a:pt x="8712" y="12346"/>
                    <a:pt x="9152" y="12113"/>
                  </a:cubicBezTo>
                  <a:cubicBezTo>
                    <a:pt x="9695" y="12010"/>
                    <a:pt x="10108" y="11596"/>
                    <a:pt x="10212" y="11053"/>
                  </a:cubicBezTo>
                  <a:lnTo>
                    <a:pt x="10212" y="10511"/>
                  </a:lnTo>
                  <a:cubicBezTo>
                    <a:pt x="10212" y="10511"/>
                    <a:pt x="10212" y="10407"/>
                    <a:pt x="10341" y="10407"/>
                  </a:cubicBezTo>
                  <a:cubicBezTo>
                    <a:pt x="10444" y="9864"/>
                    <a:pt x="10987" y="9658"/>
                    <a:pt x="11297" y="9218"/>
                  </a:cubicBezTo>
                  <a:cubicBezTo>
                    <a:pt x="11401" y="9011"/>
                    <a:pt x="11504" y="8779"/>
                    <a:pt x="11633" y="8572"/>
                  </a:cubicBezTo>
                  <a:cubicBezTo>
                    <a:pt x="11737" y="8132"/>
                    <a:pt x="11840" y="7719"/>
                    <a:pt x="11737" y="7279"/>
                  </a:cubicBezTo>
                  <a:cubicBezTo>
                    <a:pt x="11737" y="6736"/>
                    <a:pt x="11401" y="6297"/>
                    <a:pt x="10987" y="6090"/>
                  </a:cubicBezTo>
                  <a:cubicBezTo>
                    <a:pt x="10651" y="5987"/>
                    <a:pt x="10212" y="5883"/>
                    <a:pt x="10005" y="5651"/>
                  </a:cubicBezTo>
                  <a:cubicBezTo>
                    <a:pt x="9901" y="5444"/>
                    <a:pt x="9901" y="5134"/>
                    <a:pt x="9798" y="4901"/>
                  </a:cubicBezTo>
                  <a:cubicBezTo>
                    <a:pt x="9798" y="4487"/>
                    <a:pt x="9798" y="4151"/>
                    <a:pt x="9695" y="3841"/>
                  </a:cubicBezTo>
                  <a:cubicBezTo>
                    <a:pt x="9462" y="3505"/>
                    <a:pt x="9255" y="3195"/>
                    <a:pt x="8816" y="3066"/>
                  </a:cubicBezTo>
                  <a:lnTo>
                    <a:pt x="8505" y="3066"/>
                  </a:lnTo>
                  <a:cubicBezTo>
                    <a:pt x="8350" y="3066"/>
                    <a:pt x="8253" y="3123"/>
                    <a:pt x="8174" y="3123"/>
                  </a:cubicBezTo>
                  <a:cubicBezTo>
                    <a:pt x="8135" y="3123"/>
                    <a:pt x="8100" y="3109"/>
                    <a:pt x="8066" y="3066"/>
                  </a:cubicBezTo>
                  <a:cubicBezTo>
                    <a:pt x="7213" y="2962"/>
                    <a:pt x="7109" y="1773"/>
                    <a:pt x="6463" y="1463"/>
                  </a:cubicBezTo>
                  <a:cubicBezTo>
                    <a:pt x="6351" y="1428"/>
                    <a:pt x="6242" y="1417"/>
                    <a:pt x="6134" y="1417"/>
                  </a:cubicBezTo>
                  <a:cubicBezTo>
                    <a:pt x="5917" y="1417"/>
                    <a:pt x="5705" y="1463"/>
                    <a:pt x="5481" y="1463"/>
                  </a:cubicBezTo>
                  <a:cubicBezTo>
                    <a:pt x="5171" y="1566"/>
                    <a:pt x="4938" y="1566"/>
                    <a:pt x="4731" y="1566"/>
                  </a:cubicBezTo>
                  <a:cubicBezTo>
                    <a:pt x="4085" y="1463"/>
                    <a:pt x="3646" y="920"/>
                    <a:pt x="3335" y="377"/>
                  </a:cubicBezTo>
                  <a:cubicBezTo>
                    <a:pt x="3335" y="377"/>
                    <a:pt x="3232" y="377"/>
                    <a:pt x="3232" y="274"/>
                  </a:cubicBezTo>
                  <a:cubicBezTo>
                    <a:pt x="3084" y="143"/>
                    <a:pt x="2989" y="1"/>
                    <a:pt x="2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6962184" y="660749"/>
              <a:ext cx="239670" cy="329019"/>
            </a:xfrm>
            <a:custGeom>
              <a:avLst/>
              <a:gdLst/>
              <a:ahLst/>
              <a:cxnLst/>
              <a:rect l="l" t="t" r="r" b="b"/>
              <a:pathLst>
                <a:path w="7213" h="9902" extrusionOk="0">
                  <a:moveTo>
                    <a:pt x="5067" y="1"/>
                  </a:moveTo>
                  <a:cubicBezTo>
                    <a:pt x="5067" y="1"/>
                    <a:pt x="4964" y="104"/>
                    <a:pt x="4860" y="104"/>
                  </a:cubicBezTo>
                  <a:cubicBezTo>
                    <a:pt x="4085" y="311"/>
                    <a:pt x="3981" y="751"/>
                    <a:pt x="3438" y="1293"/>
                  </a:cubicBezTo>
                  <a:cubicBezTo>
                    <a:pt x="3025" y="1836"/>
                    <a:pt x="2275" y="1940"/>
                    <a:pt x="1836" y="2379"/>
                  </a:cubicBezTo>
                  <a:cubicBezTo>
                    <a:pt x="1500" y="2689"/>
                    <a:pt x="1396" y="3129"/>
                    <a:pt x="1086" y="3439"/>
                  </a:cubicBezTo>
                  <a:cubicBezTo>
                    <a:pt x="853" y="3672"/>
                    <a:pt x="543" y="3775"/>
                    <a:pt x="336" y="4085"/>
                  </a:cubicBezTo>
                  <a:cubicBezTo>
                    <a:pt x="0" y="4421"/>
                    <a:pt x="104" y="5068"/>
                    <a:pt x="336" y="5378"/>
                  </a:cubicBezTo>
                  <a:cubicBezTo>
                    <a:pt x="646" y="5817"/>
                    <a:pt x="1189" y="6024"/>
                    <a:pt x="1732" y="6024"/>
                  </a:cubicBezTo>
                  <a:cubicBezTo>
                    <a:pt x="1939" y="6024"/>
                    <a:pt x="2146" y="6024"/>
                    <a:pt x="2482" y="6127"/>
                  </a:cubicBezTo>
                  <a:cubicBezTo>
                    <a:pt x="2792" y="6257"/>
                    <a:pt x="2921" y="6567"/>
                    <a:pt x="3025" y="6903"/>
                  </a:cubicBezTo>
                  <a:cubicBezTo>
                    <a:pt x="3128" y="7316"/>
                    <a:pt x="3232" y="7653"/>
                    <a:pt x="3335" y="7963"/>
                  </a:cubicBezTo>
                  <a:cubicBezTo>
                    <a:pt x="3568" y="8402"/>
                    <a:pt x="3878" y="8712"/>
                    <a:pt x="4421" y="8842"/>
                  </a:cubicBezTo>
                  <a:cubicBezTo>
                    <a:pt x="4539" y="8864"/>
                    <a:pt x="4662" y="8871"/>
                    <a:pt x="4788" y="8871"/>
                  </a:cubicBezTo>
                  <a:cubicBezTo>
                    <a:pt x="4965" y="8871"/>
                    <a:pt x="5149" y="8858"/>
                    <a:pt x="5332" y="8858"/>
                  </a:cubicBezTo>
                  <a:cubicBezTo>
                    <a:pt x="5614" y="8858"/>
                    <a:pt x="5895" y="8889"/>
                    <a:pt x="6153" y="9048"/>
                  </a:cubicBezTo>
                  <a:cubicBezTo>
                    <a:pt x="6463" y="9255"/>
                    <a:pt x="6566" y="9591"/>
                    <a:pt x="6799" y="9902"/>
                  </a:cubicBezTo>
                  <a:cubicBezTo>
                    <a:pt x="7006" y="8945"/>
                    <a:pt x="7212" y="7859"/>
                    <a:pt x="7212" y="6903"/>
                  </a:cubicBezTo>
                  <a:cubicBezTo>
                    <a:pt x="7212" y="5610"/>
                    <a:pt x="7006" y="4421"/>
                    <a:pt x="6566" y="3232"/>
                  </a:cubicBezTo>
                  <a:cubicBezTo>
                    <a:pt x="6256" y="2043"/>
                    <a:pt x="5713" y="957"/>
                    <a:pt x="5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6747428" y="834101"/>
              <a:ext cx="82504" cy="70675"/>
            </a:xfrm>
            <a:custGeom>
              <a:avLst/>
              <a:gdLst/>
              <a:ahLst/>
              <a:cxnLst/>
              <a:rect l="l" t="t" r="r" b="b"/>
              <a:pathLst>
                <a:path w="2483" h="2127" extrusionOk="0">
                  <a:moveTo>
                    <a:pt x="991" y="0"/>
                  </a:moveTo>
                  <a:cubicBezTo>
                    <a:pt x="584" y="0"/>
                    <a:pt x="209" y="244"/>
                    <a:pt x="1" y="807"/>
                  </a:cubicBezTo>
                  <a:cubicBezTo>
                    <a:pt x="1" y="1040"/>
                    <a:pt x="1" y="1143"/>
                    <a:pt x="104" y="1350"/>
                  </a:cubicBezTo>
                  <a:cubicBezTo>
                    <a:pt x="207" y="1557"/>
                    <a:pt x="647" y="1453"/>
                    <a:pt x="983" y="1686"/>
                  </a:cubicBezTo>
                  <a:cubicBezTo>
                    <a:pt x="1190" y="1789"/>
                    <a:pt x="1397" y="1996"/>
                    <a:pt x="1629" y="2099"/>
                  </a:cubicBezTo>
                  <a:cubicBezTo>
                    <a:pt x="1684" y="2118"/>
                    <a:pt x="1740" y="2126"/>
                    <a:pt x="1795" y="2126"/>
                  </a:cubicBezTo>
                  <a:cubicBezTo>
                    <a:pt x="2051" y="2126"/>
                    <a:pt x="2294" y="1941"/>
                    <a:pt x="2379" y="1686"/>
                  </a:cubicBezTo>
                  <a:cubicBezTo>
                    <a:pt x="2482" y="1350"/>
                    <a:pt x="2379" y="1040"/>
                    <a:pt x="2275" y="807"/>
                  </a:cubicBezTo>
                  <a:cubicBezTo>
                    <a:pt x="1935" y="303"/>
                    <a:pt x="1444" y="0"/>
                    <a:pt x="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6722507" y="762660"/>
              <a:ext cx="71339" cy="63066"/>
            </a:xfrm>
            <a:custGeom>
              <a:avLst/>
              <a:gdLst/>
              <a:ahLst/>
              <a:cxnLst/>
              <a:rect l="l" t="t" r="r" b="b"/>
              <a:pathLst>
                <a:path w="2147" h="1898" extrusionOk="0">
                  <a:moveTo>
                    <a:pt x="1005" y="0"/>
                  </a:moveTo>
                  <a:cubicBezTo>
                    <a:pt x="815" y="0"/>
                    <a:pt x="598" y="111"/>
                    <a:pt x="440" y="269"/>
                  </a:cubicBezTo>
                  <a:cubicBezTo>
                    <a:pt x="208" y="605"/>
                    <a:pt x="1" y="1354"/>
                    <a:pt x="208" y="1768"/>
                  </a:cubicBezTo>
                  <a:lnTo>
                    <a:pt x="311" y="1897"/>
                  </a:lnTo>
                  <a:cubicBezTo>
                    <a:pt x="440" y="1897"/>
                    <a:pt x="544" y="1897"/>
                    <a:pt x="544" y="1768"/>
                  </a:cubicBezTo>
                  <a:cubicBezTo>
                    <a:pt x="647" y="1664"/>
                    <a:pt x="647" y="1561"/>
                    <a:pt x="751" y="1458"/>
                  </a:cubicBezTo>
                  <a:cubicBezTo>
                    <a:pt x="854" y="1458"/>
                    <a:pt x="1087" y="1561"/>
                    <a:pt x="1293" y="1561"/>
                  </a:cubicBezTo>
                  <a:cubicBezTo>
                    <a:pt x="1349" y="1589"/>
                    <a:pt x="1414" y="1602"/>
                    <a:pt x="1483" y="1602"/>
                  </a:cubicBezTo>
                  <a:cubicBezTo>
                    <a:pt x="1671" y="1602"/>
                    <a:pt x="1892" y="1506"/>
                    <a:pt x="2043" y="1354"/>
                  </a:cubicBezTo>
                  <a:cubicBezTo>
                    <a:pt x="2147" y="1122"/>
                    <a:pt x="2043" y="811"/>
                    <a:pt x="1836" y="708"/>
                  </a:cubicBezTo>
                  <a:cubicBezTo>
                    <a:pt x="1733" y="605"/>
                    <a:pt x="1500" y="605"/>
                    <a:pt x="1500" y="475"/>
                  </a:cubicBezTo>
                  <a:cubicBezTo>
                    <a:pt x="1500" y="475"/>
                    <a:pt x="1500" y="372"/>
                    <a:pt x="1397" y="372"/>
                  </a:cubicBezTo>
                  <a:cubicBezTo>
                    <a:pt x="1346" y="105"/>
                    <a:pt x="1188" y="0"/>
                    <a:pt x="1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6382381" y="746644"/>
              <a:ext cx="633914" cy="551477"/>
            </a:xfrm>
            <a:custGeom>
              <a:avLst/>
              <a:gdLst/>
              <a:ahLst/>
              <a:cxnLst/>
              <a:rect l="l" t="t" r="r" b="b"/>
              <a:pathLst>
                <a:path w="19078" h="16597" extrusionOk="0">
                  <a:moveTo>
                    <a:pt x="16364" y="14219"/>
                  </a:moveTo>
                  <a:lnTo>
                    <a:pt x="16364" y="14761"/>
                  </a:lnTo>
                  <a:cubicBezTo>
                    <a:pt x="16260" y="15304"/>
                    <a:pt x="15847" y="15718"/>
                    <a:pt x="15304" y="15821"/>
                  </a:cubicBezTo>
                  <a:cubicBezTo>
                    <a:pt x="14864" y="16054"/>
                    <a:pt x="14425" y="16054"/>
                    <a:pt x="14115" y="16364"/>
                  </a:cubicBezTo>
                  <a:lnTo>
                    <a:pt x="14011" y="16468"/>
                  </a:lnTo>
                  <a:cubicBezTo>
                    <a:pt x="15847" y="16261"/>
                    <a:pt x="17553" y="15614"/>
                    <a:pt x="19078" y="14658"/>
                  </a:cubicBezTo>
                  <a:cubicBezTo>
                    <a:pt x="18095" y="14529"/>
                    <a:pt x="17242" y="14425"/>
                    <a:pt x="16364" y="14219"/>
                  </a:cubicBezTo>
                  <a:close/>
                  <a:moveTo>
                    <a:pt x="750" y="1"/>
                  </a:moveTo>
                  <a:cubicBezTo>
                    <a:pt x="543" y="544"/>
                    <a:pt x="440" y="957"/>
                    <a:pt x="336" y="1500"/>
                  </a:cubicBezTo>
                  <a:cubicBezTo>
                    <a:pt x="207" y="1836"/>
                    <a:pt x="207" y="2043"/>
                    <a:pt x="104" y="2379"/>
                  </a:cubicBezTo>
                  <a:cubicBezTo>
                    <a:pt x="0" y="3025"/>
                    <a:pt x="0" y="3672"/>
                    <a:pt x="0" y="4318"/>
                  </a:cubicBezTo>
                  <a:cubicBezTo>
                    <a:pt x="0" y="10780"/>
                    <a:pt x="5067" y="16157"/>
                    <a:pt x="11426" y="16597"/>
                  </a:cubicBezTo>
                  <a:lnTo>
                    <a:pt x="12072" y="16597"/>
                  </a:lnTo>
                  <a:cubicBezTo>
                    <a:pt x="11969" y="16364"/>
                    <a:pt x="11736" y="16157"/>
                    <a:pt x="11529" y="16157"/>
                  </a:cubicBezTo>
                  <a:lnTo>
                    <a:pt x="11090" y="16157"/>
                  </a:lnTo>
                  <a:cubicBezTo>
                    <a:pt x="10780" y="16054"/>
                    <a:pt x="10547" y="15718"/>
                    <a:pt x="10340" y="15408"/>
                  </a:cubicBezTo>
                  <a:cubicBezTo>
                    <a:pt x="10237" y="15175"/>
                    <a:pt x="10134" y="14761"/>
                    <a:pt x="9901" y="14529"/>
                  </a:cubicBezTo>
                  <a:cubicBezTo>
                    <a:pt x="9487" y="13883"/>
                    <a:pt x="8505" y="14012"/>
                    <a:pt x="7859" y="13779"/>
                  </a:cubicBezTo>
                  <a:cubicBezTo>
                    <a:pt x="6670" y="13469"/>
                    <a:pt x="6153" y="12073"/>
                    <a:pt x="6463" y="10987"/>
                  </a:cubicBezTo>
                  <a:cubicBezTo>
                    <a:pt x="6670" y="10651"/>
                    <a:pt x="6902" y="10341"/>
                    <a:pt x="7109" y="9902"/>
                  </a:cubicBezTo>
                  <a:lnTo>
                    <a:pt x="7109" y="9798"/>
                  </a:lnTo>
                  <a:cubicBezTo>
                    <a:pt x="6153" y="9049"/>
                    <a:pt x="5170" y="8066"/>
                    <a:pt x="4421" y="7110"/>
                  </a:cubicBezTo>
                  <a:cubicBezTo>
                    <a:pt x="3438" y="5921"/>
                    <a:pt x="2585" y="4628"/>
                    <a:pt x="1939" y="3232"/>
                  </a:cubicBezTo>
                  <a:cubicBezTo>
                    <a:pt x="1629" y="2586"/>
                    <a:pt x="1293" y="1836"/>
                    <a:pt x="983" y="1087"/>
                  </a:cubicBezTo>
                  <a:cubicBezTo>
                    <a:pt x="983" y="854"/>
                    <a:pt x="853" y="440"/>
                    <a:pt x="750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6586802" y="1072216"/>
              <a:ext cx="339319" cy="225914"/>
            </a:xfrm>
            <a:custGeom>
              <a:avLst/>
              <a:gdLst/>
              <a:ahLst/>
              <a:cxnLst/>
              <a:rect l="l" t="t" r="r" b="b"/>
              <a:pathLst>
                <a:path w="10212" h="6799" extrusionOk="0">
                  <a:moveTo>
                    <a:pt x="957" y="0"/>
                  </a:moveTo>
                  <a:lnTo>
                    <a:pt x="957" y="104"/>
                  </a:lnTo>
                  <a:cubicBezTo>
                    <a:pt x="750" y="543"/>
                    <a:pt x="518" y="853"/>
                    <a:pt x="311" y="1189"/>
                  </a:cubicBezTo>
                  <a:cubicBezTo>
                    <a:pt x="1" y="2275"/>
                    <a:pt x="518" y="3671"/>
                    <a:pt x="1707" y="3981"/>
                  </a:cubicBezTo>
                  <a:cubicBezTo>
                    <a:pt x="2353" y="4214"/>
                    <a:pt x="3335" y="4085"/>
                    <a:pt x="3749" y="4731"/>
                  </a:cubicBezTo>
                  <a:cubicBezTo>
                    <a:pt x="3982" y="4963"/>
                    <a:pt x="4085" y="5377"/>
                    <a:pt x="4188" y="5610"/>
                  </a:cubicBezTo>
                  <a:cubicBezTo>
                    <a:pt x="4395" y="5920"/>
                    <a:pt x="4628" y="6256"/>
                    <a:pt x="4938" y="6359"/>
                  </a:cubicBezTo>
                  <a:lnTo>
                    <a:pt x="5377" y="6359"/>
                  </a:lnTo>
                  <a:cubicBezTo>
                    <a:pt x="5584" y="6359"/>
                    <a:pt x="5817" y="6566"/>
                    <a:pt x="5920" y="6799"/>
                  </a:cubicBezTo>
                  <a:lnTo>
                    <a:pt x="6463" y="6799"/>
                  </a:lnTo>
                  <a:cubicBezTo>
                    <a:pt x="6980" y="6799"/>
                    <a:pt x="7420" y="6799"/>
                    <a:pt x="7859" y="6670"/>
                  </a:cubicBezTo>
                  <a:lnTo>
                    <a:pt x="7963" y="6566"/>
                  </a:lnTo>
                  <a:cubicBezTo>
                    <a:pt x="8273" y="6256"/>
                    <a:pt x="8712" y="6256"/>
                    <a:pt x="9152" y="6023"/>
                  </a:cubicBezTo>
                  <a:cubicBezTo>
                    <a:pt x="9695" y="5920"/>
                    <a:pt x="10108" y="5506"/>
                    <a:pt x="10212" y="4963"/>
                  </a:cubicBezTo>
                  <a:lnTo>
                    <a:pt x="10212" y="4421"/>
                  </a:lnTo>
                  <a:cubicBezTo>
                    <a:pt x="7316" y="3774"/>
                    <a:pt x="4524" y="2585"/>
                    <a:pt x="2043" y="853"/>
                  </a:cubicBezTo>
                  <a:cubicBezTo>
                    <a:pt x="1707" y="646"/>
                    <a:pt x="1293" y="336"/>
                    <a:pt x="957" y="0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6694163" y="921891"/>
              <a:ext cx="71339" cy="75626"/>
            </a:xfrm>
            <a:custGeom>
              <a:avLst/>
              <a:gdLst/>
              <a:ahLst/>
              <a:cxnLst/>
              <a:rect l="l" t="t" r="r" b="b"/>
              <a:pathLst>
                <a:path w="2147" h="2276" extrusionOk="0">
                  <a:moveTo>
                    <a:pt x="1061" y="0"/>
                  </a:moveTo>
                  <a:cubicBezTo>
                    <a:pt x="415" y="0"/>
                    <a:pt x="1" y="543"/>
                    <a:pt x="1" y="1086"/>
                  </a:cubicBezTo>
                  <a:cubicBezTo>
                    <a:pt x="1" y="1732"/>
                    <a:pt x="415" y="2275"/>
                    <a:pt x="1061" y="2275"/>
                  </a:cubicBezTo>
                  <a:cubicBezTo>
                    <a:pt x="1604" y="2275"/>
                    <a:pt x="2146" y="1732"/>
                    <a:pt x="2146" y="1086"/>
                  </a:cubicBezTo>
                  <a:cubicBezTo>
                    <a:pt x="2146" y="543"/>
                    <a:pt x="160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6990527" y="903848"/>
              <a:ext cx="72170" cy="75626"/>
            </a:xfrm>
            <a:custGeom>
              <a:avLst/>
              <a:gdLst/>
              <a:ahLst/>
              <a:cxnLst/>
              <a:rect l="l" t="t" r="r" b="b"/>
              <a:pathLst>
                <a:path w="2172" h="2276" extrusionOk="0">
                  <a:moveTo>
                    <a:pt x="1086" y="0"/>
                  </a:moveTo>
                  <a:cubicBezTo>
                    <a:pt x="440" y="0"/>
                    <a:pt x="0" y="543"/>
                    <a:pt x="0" y="1190"/>
                  </a:cubicBezTo>
                  <a:cubicBezTo>
                    <a:pt x="0" y="1732"/>
                    <a:pt x="440" y="2275"/>
                    <a:pt x="1086" y="2275"/>
                  </a:cubicBezTo>
                  <a:cubicBezTo>
                    <a:pt x="1629" y="2275"/>
                    <a:pt x="2172" y="1732"/>
                    <a:pt x="2172" y="1190"/>
                  </a:cubicBezTo>
                  <a:cubicBezTo>
                    <a:pt x="2172" y="543"/>
                    <a:pt x="1629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6829901" y="963493"/>
              <a:ext cx="110814" cy="51204"/>
            </a:xfrm>
            <a:custGeom>
              <a:avLst/>
              <a:gdLst/>
              <a:ahLst/>
              <a:cxnLst/>
              <a:rect l="l" t="t" r="r" b="b"/>
              <a:pathLst>
                <a:path w="3335" h="1541" extrusionOk="0">
                  <a:moveTo>
                    <a:pt x="2908" y="0"/>
                  </a:moveTo>
                  <a:cubicBezTo>
                    <a:pt x="2792" y="0"/>
                    <a:pt x="2661" y="96"/>
                    <a:pt x="2585" y="248"/>
                  </a:cubicBezTo>
                  <a:cubicBezTo>
                    <a:pt x="2482" y="584"/>
                    <a:pt x="2042" y="894"/>
                    <a:pt x="1732" y="894"/>
                  </a:cubicBezTo>
                  <a:lnTo>
                    <a:pt x="1603" y="894"/>
                  </a:lnTo>
                  <a:cubicBezTo>
                    <a:pt x="1293" y="894"/>
                    <a:pt x="853" y="584"/>
                    <a:pt x="750" y="248"/>
                  </a:cubicBezTo>
                  <a:cubicBezTo>
                    <a:pt x="677" y="175"/>
                    <a:pt x="552" y="101"/>
                    <a:pt x="403" y="101"/>
                  </a:cubicBezTo>
                  <a:cubicBezTo>
                    <a:pt x="341" y="101"/>
                    <a:pt x="275" y="114"/>
                    <a:pt x="207" y="144"/>
                  </a:cubicBezTo>
                  <a:cubicBezTo>
                    <a:pt x="104" y="248"/>
                    <a:pt x="0" y="480"/>
                    <a:pt x="104" y="584"/>
                  </a:cubicBezTo>
                  <a:cubicBezTo>
                    <a:pt x="440" y="1230"/>
                    <a:pt x="957" y="1540"/>
                    <a:pt x="1603" y="1540"/>
                  </a:cubicBezTo>
                  <a:lnTo>
                    <a:pt x="1732" y="1540"/>
                  </a:lnTo>
                  <a:cubicBezTo>
                    <a:pt x="2379" y="1540"/>
                    <a:pt x="3025" y="1127"/>
                    <a:pt x="3232" y="480"/>
                  </a:cubicBezTo>
                  <a:cubicBezTo>
                    <a:pt x="3335" y="377"/>
                    <a:pt x="3232" y="144"/>
                    <a:pt x="3025" y="41"/>
                  </a:cubicBezTo>
                  <a:cubicBezTo>
                    <a:pt x="2990" y="13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6646946" y="1197621"/>
              <a:ext cx="161519" cy="148228"/>
            </a:xfrm>
            <a:custGeom>
              <a:avLst/>
              <a:gdLst/>
              <a:ahLst/>
              <a:cxnLst/>
              <a:rect l="l" t="t" r="r" b="b"/>
              <a:pathLst>
                <a:path w="4861" h="4461" extrusionOk="0">
                  <a:moveTo>
                    <a:pt x="2172" y="0"/>
                  </a:moveTo>
                  <a:cubicBezTo>
                    <a:pt x="1525" y="0"/>
                    <a:pt x="776" y="207"/>
                    <a:pt x="233" y="440"/>
                  </a:cubicBezTo>
                  <a:cubicBezTo>
                    <a:pt x="0" y="543"/>
                    <a:pt x="0" y="750"/>
                    <a:pt x="0" y="957"/>
                  </a:cubicBezTo>
                  <a:cubicBezTo>
                    <a:pt x="129" y="1189"/>
                    <a:pt x="336" y="1189"/>
                    <a:pt x="543" y="1189"/>
                  </a:cubicBezTo>
                  <a:cubicBezTo>
                    <a:pt x="1086" y="853"/>
                    <a:pt x="1629" y="750"/>
                    <a:pt x="2172" y="750"/>
                  </a:cubicBezTo>
                  <a:lnTo>
                    <a:pt x="2378" y="750"/>
                  </a:lnTo>
                  <a:cubicBezTo>
                    <a:pt x="2921" y="750"/>
                    <a:pt x="3464" y="1086"/>
                    <a:pt x="3774" y="1500"/>
                  </a:cubicBezTo>
                  <a:cubicBezTo>
                    <a:pt x="4007" y="1836"/>
                    <a:pt x="4110" y="2146"/>
                    <a:pt x="4110" y="2585"/>
                  </a:cubicBezTo>
                  <a:lnTo>
                    <a:pt x="4110" y="2689"/>
                  </a:lnTo>
                  <a:cubicBezTo>
                    <a:pt x="4110" y="3128"/>
                    <a:pt x="3878" y="3542"/>
                    <a:pt x="3774" y="3981"/>
                  </a:cubicBezTo>
                  <a:cubicBezTo>
                    <a:pt x="3671" y="4188"/>
                    <a:pt x="3774" y="4421"/>
                    <a:pt x="4007" y="4421"/>
                  </a:cubicBezTo>
                  <a:cubicBezTo>
                    <a:pt x="4061" y="4448"/>
                    <a:pt x="4116" y="4461"/>
                    <a:pt x="4166" y="4461"/>
                  </a:cubicBezTo>
                  <a:cubicBezTo>
                    <a:pt x="4308" y="4461"/>
                    <a:pt x="4421" y="4360"/>
                    <a:pt x="4421" y="4188"/>
                  </a:cubicBezTo>
                  <a:cubicBezTo>
                    <a:pt x="4653" y="3774"/>
                    <a:pt x="4757" y="3232"/>
                    <a:pt x="4860" y="2689"/>
                  </a:cubicBezTo>
                  <a:lnTo>
                    <a:pt x="4860" y="2585"/>
                  </a:lnTo>
                  <a:cubicBezTo>
                    <a:pt x="4860" y="2042"/>
                    <a:pt x="4757" y="1500"/>
                    <a:pt x="4421" y="1086"/>
                  </a:cubicBezTo>
                  <a:cubicBezTo>
                    <a:pt x="4007" y="440"/>
                    <a:pt x="3128" y="104"/>
                    <a:pt x="2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6780059" y="1304982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707" y="1"/>
                  </a:moveTo>
                  <a:cubicBezTo>
                    <a:pt x="957" y="1"/>
                    <a:pt x="311" y="440"/>
                    <a:pt x="1" y="1086"/>
                  </a:cubicBezTo>
                  <a:lnTo>
                    <a:pt x="3336" y="1086"/>
                  </a:lnTo>
                  <a:cubicBezTo>
                    <a:pt x="3000" y="440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6307651" y="959672"/>
              <a:ext cx="196707" cy="236779"/>
            </a:xfrm>
            <a:custGeom>
              <a:avLst/>
              <a:gdLst/>
              <a:ahLst/>
              <a:cxnLst/>
              <a:rect l="l" t="t" r="r" b="b"/>
              <a:pathLst>
                <a:path w="5920" h="7126" extrusionOk="0">
                  <a:moveTo>
                    <a:pt x="5574" y="1"/>
                  </a:moveTo>
                  <a:cubicBezTo>
                    <a:pt x="5481" y="1"/>
                    <a:pt x="5377" y="52"/>
                    <a:pt x="5274" y="156"/>
                  </a:cubicBezTo>
                  <a:cubicBezTo>
                    <a:pt x="3335" y="2095"/>
                    <a:pt x="1603" y="4240"/>
                    <a:pt x="104" y="6515"/>
                  </a:cubicBezTo>
                  <a:cubicBezTo>
                    <a:pt x="0" y="6722"/>
                    <a:pt x="104" y="6955"/>
                    <a:pt x="207" y="7058"/>
                  </a:cubicBezTo>
                  <a:cubicBezTo>
                    <a:pt x="293" y="7101"/>
                    <a:pt x="383" y="7126"/>
                    <a:pt x="466" y="7126"/>
                  </a:cubicBezTo>
                  <a:cubicBezTo>
                    <a:pt x="584" y="7126"/>
                    <a:pt x="689" y="7076"/>
                    <a:pt x="750" y="6955"/>
                  </a:cubicBezTo>
                  <a:cubicBezTo>
                    <a:pt x="2249" y="4680"/>
                    <a:pt x="3981" y="2638"/>
                    <a:pt x="5817" y="699"/>
                  </a:cubicBezTo>
                  <a:cubicBezTo>
                    <a:pt x="5920" y="492"/>
                    <a:pt x="5920" y="259"/>
                    <a:pt x="5817" y="156"/>
                  </a:cubicBezTo>
                  <a:cubicBezTo>
                    <a:pt x="5752" y="52"/>
                    <a:pt x="5668" y="1"/>
                    <a:pt x="5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6250099" y="1169277"/>
              <a:ext cx="132312" cy="81839"/>
            </a:xfrm>
            <a:custGeom>
              <a:avLst/>
              <a:gdLst/>
              <a:ahLst/>
              <a:cxnLst/>
              <a:rect l="l" t="t" r="r" b="b"/>
              <a:pathLst>
                <a:path w="3982" h="2463" extrusionOk="0">
                  <a:moveTo>
                    <a:pt x="2379" y="0"/>
                  </a:moveTo>
                  <a:cubicBezTo>
                    <a:pt x="2379" y="0"/>
                    <a:pt x="0" y="957"/>
                    <a:pt x="0" y="1164"/>
                  </a:cubicBezTo>
                  <a:cubicBezTo>
                    <a:pt x="0" y="1212"/>
                    <a:pt x="52" y="1231"/>
                    <a:pt x="135" y="1231"/>
                  </a:cubicBezTo>
                  <a:cubicBezTo>
                    <a:pt x="446" y="1231"/>
                    <a:pt x="1189" y="957"/>
                    <a:pt x="1189" y="957"/>
                  </a:cubicBezTo>
                  <a:lnTo>
                    <a:pt x="1189" y="957"/>
                  </a:lnTo>
                  <a:cubicBezTo>
                    <a:pt x="1189" y="957"/>
                    <a:pt x="104" y="1939"/>
                    <a:pt x="310" y="2146"/>
                  </a:cubicBezTo>
                  <a:cubicBezTo>
                    <a:pt x="322" y="2164"/>
                    <a:pt x="343" y="2173"/>
                    <a:pt x="371" y="2173"/>
                  </a:cubicBezTo>
                  <a:cubicBezTo>
                    <a:pt x="659" y="2173"/>
                    <a:pt x="1732" y="1293"/>
                    <a:pt x="1732" y="1293"/>
                  </a:cubicBezTo>
                  <a:lnTo>
                    <a:pt x="1732" y="1293"/>
                  </a:lnTo>
                  <a:cubicBezTo>
                    <a:pt x="1732" y="1293"/>
                    <a:pt x="1189" y="2456"/>
                    <a:pt x="1500" y="2456"/>
                  </a:cubicBezTo>
                  <a:cubicBezTo>
                    <a:pt x="1508" y="2461"/>
                    <a:pt x="1517" y="2463"/>
                    <a:pt x="1527" y="2463"/>
                  </a:cubicBezTo>
                  <a:cubicBezTo>
                    <a:pt x="1793" y="2463"/>
                    <a:pt x="2585" y="853"/>
                    <a:pt x="2585" y="853"/>
                  </a:cubicBezTo>
                  <a:cubicBezTo>
                    <a:pt x="2585" y="853"/>
                    <a:pt x="3392" y="1221"/>
                    <a:pt x="3734" y="1221"/>
                  </a:cubicBezTo>
                  <a:cubicBezTo>
                    <a:pt x="3808" y="1221"/>
                    <a:pt x="3860" y="1205"/>
                    <a:pt x="3878" y="1164"/>
                  </a:cubicBezTo>
                  <a:cubicBezTo>
                    <a:pt x="3981" y="1060"/>
                    <a:pt x="2379" y="0"/>
                    <a:pt x="2379" y="0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7219870" y="804196"/>
              <a:ext cx="125434" cy="228539"/>
            </a:xfrm>
            <a:custGeom>
              <a:avLst/>
              <a:gdLst/>
              <a:ahLst/>
              <a:cxnLst/>
              <a:rect l="l" t="t" r="r" b="b"/>
              <a:pathLst>
                <a:path w="3775" h="6878" extrusionOk="0">
                  <a:moveTo>
                    <a:pt x="207" y="1"/>
                  </a:moveTo>
                  <a:cubicBezTo>
                    <a:pt x="207" y="1"/>
                    <a:pt x="104" y="1"/>
                    <a:pt x="0" y="104"/>
                  </a:cubicBezTo>
                  <a:lnTo>
                    <a:pt x="0" y="208"/>
                  </a:lnTo>
                  <a:cubicBezTo>
                    <a:pt x="1189" y="1293"/>
                    <a:pt x="1939" y="2793"/>
                    <a:pt x="2585" y="4292"/>
                  </a:cubicBezTo>
                  <a:cubicBezTo>
                    <a:pt x="2921" y="5171"/>
                    <a:pt x="3232" y="5921"/>
                    <a:pt x="3438" y="6774"/>
                  </a:cubicBezTo>
                  <a:cubicBezTo>
                    <a:pt x="3568" y="6774"/>
                    <a:pt x="3568" y="6877"/>
                    <a:pt x="3671" y="6877"/>
                  </a:cubicBezTo>
                  <a:cubicBezTo>
                    <a:pt x="3775" y="6774"/>
                    <a:pt x="3775" y="6774"/>
                    <a:pt x="3775" y="6670"/>
                  </a:cubicBezTo>
                  <a:cubicBezTo>
                    <a:pt x="3438" y="5817"/>
                    <a:pt x="3128" y="5042"/>
                    <a:pt x="2792" y="4189"/>
                  </a:cubicBezTo>
                  <a:cubicBezTo>
                    <a:pt x="2146" y="2689"/>
                    <a:pt x="1500" y="1164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7280844" y="799909"/>
              <a:ext cx="53297" cy="90213"/>
            </a:xfrm>
            <a:custGeom>
              <a:avLst/>
              <a:gdLst/>
              <a:ahLst/>
              <a:cxnLst/>
              <a:rect l="l" t="t" r="r" b="b"/>
              <a:pathLst>
                <a:path w="1604" h="2715" extrusionOk="0">
                  <a:moveTo>
                    <a:pt x="1397" y="1"/>
                  </a:moveTo>
                  <a:lnTo>
                    <a:pt x="1397" y="1"/>
                  </a:lnTo>
                  <a:cubicBezTo>
                    <a:pt x="957" y="233"/>
                    <a:pt x="544" y="647"/>
                    <a:pt x="311" y="1190"/>
                  </a:cubicBezTo>
                  <a:cubicBezTo>
                    <a:pt x="104" y="1629"/>
                    <a:pt x="1" y="2172"/>
                    <a:pt x="104" y="2715"/>
                  </a:cubicBezTo>
                  <a:cubicBezTo>
                    <a:pt x="647" y="2482"/>
                    <a:pt x="1086" y="1939"/>
                    <a:pt x="1293" y="1526"/>
                  </a:cubicBezTo>
                  <a:cubicBezTo>
                    <a:pt x="1500" y="983"/>
                    <a:pt x="1603" y="543"/>
                    <a:pt x="1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7280844" y="796487"/>
              <a:ext cx="49874" cy="97091"/>
            </a:xfrm>
            <a:custGeom>
              <a:avLst/>
              <a:gdLst/>
              <a:ahLst/>
              <a:cxnLst/>
              <a:rect l="l" t="t" r="r" b="b"/>
              <a:pathLst>
                <a:path w="1501" h="2922" extrusionOk="0">
                  <a:moveTo>
                    <a:pt x="1500" y="0"/>
                  </a:moveTo>
                  <a:cubicBezTo>
                    <a:pt x="1397" y="0"/>
                    <a:pt x="1397" y="0"/>
                    <a:pt x="1293" y="104"/>
                  </a:cubicBezTo>
                  <a:cubicBezTo>
                    <a:pt x="750" y="879"/>
                    <a:pt x="208" y="1836"/>
                    <a:pt x="1" y="2818"/>
                  </a:cubicBezTo>
                  <a:cubicBezTo>
                    <a:pt x="1" y="2921"/>
                    <a:pt x="104" y="2921"/>
                    <a:pt x="104" y="2921"/>
                  </a:cubicBezTo>
                  <a:lnTo>
                    <a:pt x="208" y="2921"/>
                  </a:lnTo>
                  <a:cubicBezTo>
                    <a:pt x="440" y="1939"/>
                    <a:pt x="854" y="983"/>
                    <a:pt x="1500" y="23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7145139" y="750100"/>
              <a:ext cx="157199" cy="114269"/>
            </a:xfrm>
            <a:custGeom>
              <a:avLst/>
              <a:gdLst/>
              <a:ahLst/>
              <a:cxnLst/>
              <a:rect l="l" t="t" r="r" b="b"/>
              <a:pathLst>
                <a:path w="4731" h="3439" extrusionOk="0">
                  <a:moveTo>
                    <a:pt x="3438" y="0"/>
                  </a:moveTo>
                  <a:lnTo>
                    <a:pt x="2896" y="543"/>
                  </a:lnTo>
                  <a:lnTo>
                    <a:pt x="3232" y="0"/>
                  </a:lnTo>
                  <a:lnTo>
                    <a:pt x="3232" y="0"/>
                  </a:lnTo>
                  <a:cubicBezTo>
                    <a:pt x="2896" y="104"/>
                    <a:pt x="2456" y="207"/>
                    <a:pt x="2043" y="440"/>
                  </a:cubicBezTo>
                  <a:lnTo>
                    <a:pt x="2146" y="1189"/>
                  </a:lnTo>
                  <a:lnTo>
                    <a:pt x="1810" y="543"/>
                  </a:lnTo>
                  <a:cubicBezTo>
                    <a:pt x="1500" y="750"/>
                    <a:pt x="1164" y="983"/>
                    <a:pt x="957" y="1189"/>
                  </a:cubicBezTo>
                  <a:lnTo>
                    <a:pt x="1500" y="1396"/>
                  </a:lnTo>
                  <a:lnTo>
                    <a:pt x="750" y="1396"/>
                  </a:lnTo>
                  <a:cubicBezTo>
                    <a:pt x="207" y="1939"/>
                    <a:pt x="0" y="2482"/>
                    <a:pt x="104" y="2921"/>
                  </a:cubicBezTo>
                  <a:cubicBezTo>
                    <a:pt x="517" y="2585"/>
                    <a:pt x="1163" y="2146"/>
                    <a:pt x="1164" y="2146"/>
                  </a:cubicBezTo>
                  <a:lnTo>
                    <a:pt x="1164" y="2146"/>
                  </a:lnTo>
                  <a:lnTo>
                    <a:pt x="207" y="3128"/>
                  </a:lnTo>
                  <a:cubicBezTo>
                    <a:pt x="414" y="3335"/>
                    <a:pt x="750" y="3438"/>
                    <a:pt x="1164" y="3438"/>
                  </a:cubicBezTo>
                  <a:lnTo>
                    <a:pt x="1706" y="2585"/>
                  </a:lnTo>
                  <a:lnTo>
                    <a:pt x="1500" y="3438"/>
                  </a:lnTo>
                  <a:cubicBezTo>
                    <a:pt x="1939" y="3335"/>
                    <a:pt x="2353" y="3232"/>
                    <a:pt x="2792" y="3025"/>
                  </a:cubicBezTo>
                  <a:cubicBezTo>
                    <a:pt x="3232" y="2689"/>
                    <a:pt x="3645" y="2379"/>
                    <a:pt x="3981" y="2042"/>
                  </a:cubicBezTo>
                  <a:lnTo>
                    <a:pt x="3335" y="1732"/>
                  </a:lnTo>
                  <a:lnTo>
                    <a:pt x="4188" y="1836"/>
                  </a:lnTo>
                  <a:cubicBezTo>
                    <a:pt x="4524" y="1293"/>
                    <a:pt x="4731" y="853"/>
                    <a:pt x="4524" y="543"/>
                  </a:cubicBezTo>
                  <a:lnTo>
                    <a:pt x="4524" y="440"/>
                  </a:lnTo>
                  <a:lnTo>
                    <a:pt x="3438" y="853"/>
                  </a:lnTo>
                  <a:lnTo>
                    <a:pt x="4292" y="207"/>
                  </a:lnTo>
                  <a:cubicBezTo>
                    <a:pt x="4085" y="0"/>
                    <a:pt x="3749" y="0"/>
                    <a:pt x="3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7188070" y="777779"/>
              <a:ext cx="67917" cy="49077"/>
            </a:xfrm>
            <a:custGeom>
              <a:avLst/>
              <a:gdLst/>
              <a:ahLst/>
              <a:cxnLst/>
              <a:rect l="l" t="t" r="r" b="b"/>
              <a:pathLst>
                <a:path w="2044" h="1477" extrusionOk="0">
                  <a:moveTo>
                    <a:pt x="1500" y="1"/>
                  </a:moveTo>
                  <a:cubicBezTo>
                    <a:pt x="1287" y="1"/>
                    <a:pt x="1022" y="85"/>
                    <a:pt x="751" y="253"/>
                  </a:cubicBezTo>
                  <a:cubicBezTo>
                    <a:pt x="311" y="563"/>
                    <a:pt x="1" y="1003"/>
                    <a:pt x="1" y="1209"/>
                  </a:cubicBezTo>
                  <a:cubicBezTo>
                    <a:pt x="57" y="1393"/>
                    <a:pt x="245" y="1476"/>
                    <a:pt x="487" y="1476"/>
                  </a:cubicBezTo>
                  <a:cubicBezTo>
                    <a:pt x="689" y="1476"/>
                    <a:pt x="929" y="1419"/>
                    <a:pt x="1164" y="1313"/>
                  </a:cubicBezTo>
                  <a:cubicBezTo>
                    <a:pt x="1707" y="1003"/>
                    <a:pt x="2043" y="563"/>
                    <a:pt x="1940" y="253"/>
                  </a:cubicBezTo>
                  <a:cubicBezTo>
                    <a:pt x="1875" y="85"/>
                    <a:pt x="1713" y="1"/>
                    <a:pt x="1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6557595" y="660749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04"/>
                    <a:pt x="1" y="440"/>
                    <a:pt x="1" y="751"/>
                  </a:cubicBezTo>
                  <a:cubicBezTo>
                    <a:pt x="1" y="1190"/>
                    <a:pt x="337" y="1397"/>
                    <a:pt x="750" y="1397"/>
                  </a:cubicBezTo>
                  <a:cubicBezTo>
                    <a:pt x="1086" y="1397"/>
                    <a:pt x="1397" y="1087"/>
                    <a:pt x="1397" y="647"/>
                  </a:cubicBezTo>
                  <a:cubicBezTo>
                    <a:pt x="1397" y="311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6489742" y="642706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"/>
                    <a:pt x="1" y="337"/>
                    <a:pt x="1" y="751"/>
                  </a:cubicBezTo>
                  <a:cubicBezTo>
                    <a:pt x="104" y="1087"/>
                    <a:pt x="440" y="1397"/>
                    <a:pt x="750" y="1397"/>
                  </a:cubicBezTo>
                  <a:cubicBezTo>
                    <a:pt x="1190" y="1397"/>
                    <a:pt x="1396" y="1087"/>
                    <a:pt x="1396" y="647"/>
                  </a:cubicBezTo>
                  <a:cubicBezTo>
                    <a:pt x="1396" y="337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6511208" y="699593"/>
              <a:ext cx="46419" cy="43661"/>
            </a:xfrm>
            <a:custGeom>
              <a:avLst/>
              <a:gdLst/>
              <a:ahLst/>
              <a:cxnLst/>
              <a:rect l="l" t="t" r="r" b="b"/>
              <a:pathLst>
                <a:path w="1397" h="1314" extrusionOk="0">
                  <a:moveTo>
                    <a:pt x="777" y="1"/>
                  </a:moveTo>
                  <a:cubicBezTo>
                    <a:pt x="735" y="1"/>
                    <a:pt x="691" y="7"/>
                    <a:pt x="647" y="21"/>
                  </a:cubicBezTo>
                  <a:cubicBezTo>
                    <a:pt x="208" y="21"/>
                    <a:pt x="1" y="331"/>
                    <a:pt x="1" y="667"/>
                  </a:cubicBezTo>
                  <a:cubicBezTo>
                    <a:pt x="1" y="1081"/>
                    <a:pt x="337" y="1313"/>
                    <a:pt x="750" y="1313"/>
                  </a:cubicBezTo>
                  <a:cubicBezTo>
                    <a:pt x="1087" y="1313"/>
                    <a:pt x="1397" y="977"/>
                    <a:pt x="1397" y="667"/>
                  </a:cubicBezTo>
                  <a:cubicBezTo>
                    <a:pt x="1307" y="285"/>
                    <a:pt x="1061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6597103" y="659885"/>
              <a:ext cx="85926" cy="65325"/>
            </a:xfrm>
            <a:custGeom>
              <a:avLst/>
              <a:gdLst/>
              <a:ahLst/>
              <a:cxnLst/>
              <a:rect l="l" t="t" r="r" b="b"/>
              <a:pathLst>
                <a:path w="2586" h="1966" extrusionOk="0">
                  <a:moveTo>
                    <a:pt x="2265" y="1"/>
                  </a:moveTo>
                  <a:cubicBezTo>
                    <a:pt x="1758" y="1"/>
                    <a:pt x="1326" y="205"/>
                    <a:pt x="983" y="570"/>
                  </a:cubicBezTo>
                  <a:cubicBezTo>
                    <a:pt x="544" y="880"/>
                    <a:pt x="208" y="1423"/>
                    <a:pt x="1" y="1966"/>
                  </a:cubicBezTo>
                  <a:cubicBezTo>
                    <a:pt x="647" y="1966"/>
                    <a:pt x="1397" y="1862"/>
                    <a:pt x="1836" y="1423"/>
                  </a:cubicBezTo>
                  <a:cubicBezTo>
                    <a:pt x="2276" y="983"/>
                    <a:pt x="2379" y="570"/>
                    <a:pt x="2586" y="27"/>
                  </a:cubicBezTo>
                  <a:cubicBezTo>
                    <a:pt x="2476" y="9"/>
                    <a:pt x="2369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6428768" y="610939"/>
              <a:ext cx="54128" cy="99682"/>
            </a:xfrm>
            <a:custGeom>
              <a:avLst/>
              <a:gdLst/>
              <a:ahLst/>
              <a:cxnLst/>
              <a:rect l="l" t="t" r="r" b="b"/>
              <a:pathLst>
                <a:path w="1629" h="3000" extrusionOk="0">
                  <a:moveTo>
                    <a:pt x="336" y="1"/>
                  </a:moveTo>
                  <a:cubicBezTo>
                    <a:pt x="104" y="647"/>
                    <a:pt x="0" y="1293"/>
                    <a:pt x="233" y="1939"/>
                  </a:cubicBezTo>
                  <a:cubicBezTo>
                    <a:pt x="440" y="2456"/>
                    <a:pt x="982" y="2689"/>
                    <a:pt x="1396" y="2999"/>
                  </a:cubicBezTo>
                  <a:cubicBezTo>
                    <a:pt x="1629" y="2586"/>
                    <a:pt x="1629" y="1939"/>
                    <a:pt x="1396" y="1396"/>
                  </a:cubicBezTo>
                  <a:cubicBezTo>
                    <a:pt x="1189" y="854"/>
                    <a:pt x="750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6840202" y="652242"/>
              <a:ext cx="47283" cy="46519"/>
            </a:xfrm>
            <a:custGeom>
              <a:avLst/>
              <a:gdLst/>
              <a:ahLst/>
              <a:cxnLst/>
              <a:rect l="l" t="t" r="r" b="b"/>
              <a:pathLst>
                <a:path w="1423" h="1400" extrusionOk="0">
                  <a:moveTo>
                    <a:pt x="654" y="0"/>
                  </a:moveTo>
                  <a:cubicBezTo>
                    <a:pt x="556" y="0"/>
                    <a:pt x="451" y="16"/>
                    <a:pt x="337" y="50"/>
                  </a:cubicBezTo>
                  <a:cubicBezTo>
                    <a:pt x="0" y="153"/>
                    <a:pt x="0" y="696"/>
                    <a:pt x="130" y="1007"/>
                  </a:cubicBezTo>
                  <a:cubicBezTo>
                    <a:pt x="199" y="1302"/>
                    <a:pt x="363" y="1399"/>
                    <a:pt x="565" y="1399"/>
                  </a:cubicBezTo>
                  <a:cubicBezTo>
                    <a:pt x="663" y="1399"/>
                    <a:pt x="770" y="1376"/>
                    <a:pt x="879" y="1343"/>
                  </a:cubicBezTo>
                  <a:cubicBezTo>
                    <a:pt x="1190" y="1110"/>
                    <a:pt x="1422" y="800"/>
                    <a:pt x="1293" y="360"/>
                  </a:cubicBezTo>
                  <a:cubicBezTo>
                    <a:pt x="1140" y="131"/>
                    <a:pt x="930" y="0"/>
                    <a:pt x="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1"/>
            <p:cNvSpPr/>
            <p:nvPr/>
          </p:nvSpPr>
          <p:spPr>
            <a:xfrm>
              <a:off x="6772350" y="659885"/>
              <a:ext cx="50705" cy="45123"/>
            </a:xfrm>
            <a:custGeom>
              <a:avLst/>
              <a:gdLst/>
              <a:ahLst/>
              <a:cxnLst/>
              <a:rect l="l" t="t" r="r" b="b"/>
              <a:pathLst>
                <a:path w="1526" h="1358" extrusionOk="0">
                  <a:moveTo>
                    <a:pt x="725" y="0"/>
                  </a:moveTo>
                  <a:cubicBezTo>
                    <a:pt x="664" y="0"/>
                    <a:pt x="602" y="9"/>
                    <a:pt x="543" y="27"/>
                  </a:cubicBezTo>
                  <a:cubicBezTo>
                    <a:pt x="104" y="234"/>
                    <a:pt x="0" y="673"/>
                    <a:pt x="104" y="983"/>
                  </a:cubicBezTo>
                  <a:cubicBezTo>
                    <a:pt x="279" y="1237"/>
                    <a:pt x="499" y="1358"/>
                    <a:pt x="784" y="1358"/>
                  </a:cubicBezTo>
                  <a:cubicBezTo>
                    <a:pt x="877" y="1358"/>
                    <a:pt x="978" y="1345"/>
                    <a:pt x="1086" y="1319"/>
                  </a:cubicBezTo>
                  <a:cubicBezTo>
                    <a:pt x="1396" y="1216"/>
                    <a:pt x="1525" y="777"/>
                    <a:pt x="1396" y="466"/>
                  </a:cubicBezTo>
                  <a:cubicBezTo>
                    <a:pt x="1311" y="189"/>
                    <a:pt x="1015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1"/>
            <p:cNvSpPr/>
            <p:nvPr/>
          </p:nvSpPr>
          <p:spPr>
            <a:xfrm>
              <a:off x="6801557" y="702417"/>
              <a:ext cx="53264" cy="45488"/>
            </a:xfrm>
            <a:custGeom>
              <a:avLst/>
              <a:gdLst/>
              <a:ahLst/>
              <a:cxnLst/>
              <a:rect l="l" t="t" r="r" b="b"/>
              <a:pathLst>
                <a:path w="1603" h="1369" extrusionOk="0">
                  <a:moveTo>
                    <a:pt x="783" y="1"/>
                  </a:moveTo>
                  <a:cubicBezTo>
                    <a:pt x="692" y="1"/>
                    <a:pt x="601" y="14"/>
                    <a:pt x="517" y="39"/>
                  </a:cubicBezTo>
                  <a:cubicBezTo>
                    <a:pt x="207" y="143"/>
                    <a:pt x="0" y="582"/>
                    <a:pt x="207" y="892"/>
                  </a:cubicBezTo>
                  <a:cubicBezTo>
                    <a:pt x="286" y="1229"/>
                    <a:pt x="563" y="1369"/>
                    <a:pt x="828" y="1369"/>
                  </a:cubicBezTo>
                  <a:cubicBezTo>
                    <a:pt x="908" y="1369"/>
                    <a:pt x="988" y="1356"/>
                    <a:pt x="1060" y="1332"/>
                  </a:cubicBezTo>
                  <a:cubicBezTo>
                    <a:pt x="1396" y="1125"/>
                    <a:pt x="1603" y="789"/>
                    <a:pt x="1500" y="350"/>
                  </a:cubicBezTo>
                  <a:cubicBezTo>
                    <a:pt x="1344" y="117"/>
                    <a:pt x="1058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6890875" y="617817"/>
              <a:ext cx="61039" cy="89349"/>
            </a:xfrm>
            <a:custGeom>
              <a:avLst/>
              <a:gdLst/>
              <a:ahLst/>
              <a:cxnLst/>
              <a:rect l="l" t="t" r="r" b="b"/>
              <a:pathLst>
                <a:path w="1837" h="2689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190" y="104"/>
                    <a:pt x="750" y="543"/>
                    <a:pt x="414" y="957"/>
                  </a:cubicBezTo>
                  <a:cubicBezTo>
                    <a:pt x="207" y="1500"/>
                    <a:pt x="104" y="2043"/>
                    <a:pt x="1" y="2689"/>
                  </a:cubicBezTo>
                  <a:cubicBezTo>
                    <a:pt x="647" y="2482"/>
                    <a:pt x="1190" y="2146"/>
                    <a:pt x="1500" y="1500"/>
                  </a:cubicBezTo>
                  <a:cubicBezTo>
                    <a:pt x="1836" y="1086"/>
                    <a:pt x="1707" y="543"/>
                    <a:pt x="1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6704497" y="653904"/>
              <a:ext cx="67884" cy="81607"/>
            </a:xfrm>
            <a:custGeom>
              <a:avLst/>
              <a:gdLst/>
              <a:ahLst/>
              <a:cxnLst/>
              <a:rect l="l" t="t" r="r" b="b"/>
              <a:pathLst>
                <a:path w="2043" h="2456" extrusionOk="0">
                  <a:moveTo>
                    <a:pt x="0" y="0"/>
                  </a:moveTo>
                  <a:cubicBezTo>
                    <a:pt x="0" y="646"/>
                    <a:pt x="104" y="1293"/>
                    <a:pt x="543" y="1706"/>
                  </a:cubicBezTo>
                  <a:cubicBezTo>
                    <a:pt x="982" y="2146"/>
                    <a:pt x="1499" y="2249"/>
                    <a:pt x="2042" y="2456"/>
                  </a:cubicBezTo>
                  <a:cubicBezTo>
                    <a:pt x="2042" y="1939"/>
                    <a:pt x="1835" y="1293"/>
                    <a:pt x="1396" y="853"/>
                  </a:cubicBezTo>
                  <a:cubicBezTo>
                    <a:pt x="1086" y="414"/>
                    <a:pt x="543" y="20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7094466" y="609743"/>
              <a:ext cx="50705" cy="40405"/>
            </a:xfrm>
            <a:custGeom>
              <a:avLst/>
              <a:gdLst/>
              <a:ahLst/>
              <a:cxnLst/>
              <a:rect l="l" t="t" r="r" b="b"/>
              <a:pathLst>
                <a:path w="1526" h="1216" extrusionOk="0">
                  <a:moveTo>
                    <a:pt x="592" y="0"/>
                  </a:moveTo>
                  <a:cubicBezTo>
                    <a:pt x="532" y="0"/>
                    <a:pt x="480" y="12"/>
                    <a:pt x="440" y="37"/>
                  </a:cubicBezTo>
                  <a:cubicBezTo>
                    <a:pt x="104" y="243"/>
                    <a:pt x="0" y="554"/>
                    <a:pt x="104" y="890"/>
                  </a:cubicBezTo>
                  <a:cubicBezTo>
                    <a:pt x="254" y="1090"/>
                    <a:pt x="437" y="1215"/>
                    <a:pt x="639" y="1215"/>
                  </a:cubicBezTo>
                  <a:cubicBezTo>
                    <a:pt x="749" y="1215"/>
                    <a:pt x="864" y="1178"/>
                    <a:pt x="983" y="1096"/>
                  </a:cubicBezTo>
                  <a:cubicBezTo>
                    <a:pt x="1293" y="993"/>
                    <a:pt x="1525" y="786"/>
                    <a:pt x="1396" y="450"/>
                  </a:cubicBezTo>
                  <a:cubicBezTo>
                    <a:pt x="1229" y="200"/>
                    <a:pt x="844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7026613" y="618515"/>
              <a:ext cx="49841" cy="45854"/>
            </a:xfrm>
            <a:custGeom>
              <a:avLst/>
              <a:gdLst/>
              <a:ahLst/>
              <a:cxnLst/>
              <a:rect l="l" t="t" r="r" b="b"/>
              <a:pathLst>
                <a:path w="1500" h="1380" extrusionOk="0">
                  <a:moveTo>
                    <a:pt x="716" y="0"/>
                  </a:moveTo>
                  <a:cubicBezTo>
                    <a:pt x="621" y="0"/>
                    <a:pt x="525" y="26"/>
                    <a:pt x="439" y="83"/>
                  </a:cubicBezTo>
                  <a:cubicBezTo>
                    <a:pt x="103" y="290"/>
                    <a:pt x="0" y="729"/>
                    <a:pt x="103" y="1065"/>
                  </a:cubicBezTo>
                  <a:cubicBezTo>
                    <a:pt x="254" y="1265"/>
                    <a:pt x="479" y="1379"/>
                    <a:pt x="711" y="1379"/>
                  </a:cubicBezTo>
                  <a:cubicBezTo>
                    <a:pt x="838" y="1379"/>
                    <a:pt x="967" y="1345"/>
                    <a:pt x="1086" y="1272"/>
                  </a:cubicBezTo>
                  <a:cubicBezTo>
                    <a:pt x="1396" y="1168"/>
                    <a:pt x="1499" y="729"/>
                    <a:pt x="1293" y="419"/>
                  </a:cubicBezTo>
                  <a:cubicBezTo>
                    <a:pt x="1218" y="176"/>
                    <a:pt x="967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7072967" y="662842"/>
              <a:ext cx="46419" cy="41003"/>
            </a:xfrm>
            <a:custGeom>
              <a:avLst/>
              <a:gdLst/>
              <a:ahLst/>
              <a:cxnLst/>
              <a:rect l="l" t="t" r="r" b="b"/>
              <a:pathLst>
                <a:path w="1397" h="1234" extrusionOk="0">
                  <a:moveTo>
                    <a:pt x="605" y="1"/>
                  </a:moveTo>
                  <a:cubicBezTo>
                    <a:pt x="513" y="1"/>
                    <a:pt x="420" y="14"/>
                    <a:pt x="337" y="41"/>
                  </a:cubicBezTo>
                  <a:cubicBezTo>
                    <a:pt x="104" y="248"/>
                    <a:pt x="1" y="584"/>
                    <a:pt x="104" y="894"/>
                  </a:cubicBezTo>
                  <a:cubicBezTo>
                    <a:pt x="256" y="1113"/>
                    <a:pt x="440" y="1233"/>
                    <a:pt x="643" y="1233"/>
                  </a:cubicBezTo>
                  <a:cubicBezTo>
                    <a:pt x="752" y="1233"/>
                    <a:pt x="866" y="1199"/>
                    <a:pt x="983" y="1127"/>
                  </a:cubicBezTo>
                  <a:cubicBezTo>
                    <a:pt x="1293" y="1024"/>
                    <a:pt x="1397" y="584"/>
                    <a:pt x="1190" y="248"/>
                  </a:cubicBezTo>
                  <a:cubicBezTo>
                    <a:pt x="1114" y="97"/>
                    <a:pt x="859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6958728" y="617817"/>
              <a:ext cx="71339" cy="79048"/>
            </a:xfrm>
            <a:custGeom>
              <a:avLst/>
              <a:gdLst/>
              <a:ahLst/>
              <a:cxnLst/>
              <a:rect l="l" t="t" r="r" b="b"/>
              <a:pathLst>
                <a:path w="2147" h="2379" extrusionOk="0">
                  <a:moveTo>
                    <a:pt x="1" y="0"/>
                  </a:moveTo>
                  <a:cubicBezTo>
                    <a:pt x="1" y="647"/>
                    <a:pt x="208" y="1293"/>
                    <a:pt x="647" y="1732"/>
                  </a:cubicBezTo>
                  <a:cubicBezTo>
                    <a:pt x="1087" y="2146"/>
                    <a:pt x="1604" y="2146"/>
                    <a:pt x="2146" y="2379"/>
                  </a:cubicBezTo>
                  <a:cubicBezTo>
                    <a:pt x="2146" y="1732"/>
                    <a:pt x="1836" y="1189"/>
                    <a:pt x="1397" y="853"/>
                  </a:cubicBezTo>
                  <a:cubicBezTo>
                    <a:pt x="1087" y="440"/>
                    <a:pt x="544" y="20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6493165" y="1237129"/>
              <a:ext cx="50738" cy="3525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6475155" y="1176155"/>
              <a:ext cx="25785" cy="150321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6389260" y="1100560"/>
              <a:ext cx="171819" cy="120815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6436477" y="1129768"/>
              <a:ext cx="74762" cy="49808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6106652" y="1329903"/>
              <a:ext cx="50705" cy="36085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6153039" y="1268896"/>
              <a:ext cx="18076" cy="10054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6085187" y="1194165"/>
              <a:ext cx="175242" cy="12114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6135860" y="1222542"/>
              <a:ext cx="78184" cy="50207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7145139" y="1247430"/>
              <a:ext cx="49841" cy="39541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7188070" y="1190742"/>
              <a:ext cx="24954" cy="139190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127096" y="1115148"/>
              <a:ext cx="171819" cy="11998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7176905" y="1142229"/>
              <a:ext cx="75626" cy="51303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7398539" y="1311860"/>
              <a:ext cx="18076" cy="57583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7330686" y="1237129"/>
              <a:ext cx="171819" cy="117692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7377040" y="1262715"/>
              <a:ext cx="79081" cy="50406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48" name="Google Shape;1048;p41"/>
          <p:cNvGrpSpPr/>
          <p:nvPr/>
        </p:nvGrpSpPr>
        <p:grpSpPr>
          <a:xfrm>
            <a:off x="184460" y="2783625"/>
            <a:ext cx="394887" cy="871122"/>
            <a:chOff x="184431" y="2783625"/>
            <a:chExt cx="394887" cy="871122"/>
          </a:xfrm>
        </p:grpSpPr>
        <p:sp>
          <p:nvSpPr>
            <p:cNvPr id="1049" name="Google Shape;1049;p41"/>
            <p:cNvSpPr/>
            <p:nvPr/>
          </p:nvSpPr>
          <p:spPr>
            <a:xfrm rot="-1284429" flipH="1">
              <a:off x="276334" y="2822969"/>
              <a:ext cx="264697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 rot="-1189910" flipH="1">
              <a:off x="220655" y="3357735"/>
              <a:ext cx="264691" cy="259818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51" name="Google Shape;1051;p41"/>
          <p:cNvGrpSpPr/>
          <p:nvPr/>
        </p:nvGrpSpPr>
        <p:grpSpPr>
          <a:xfrm>
            <a:off x="3695149" y="2965221"/>
            <a:ext cx="1169552" cy="1090736"/>
            <a:chOff x="3695146" y="2965220"/>
            <a:chExt cx="1169552" cy="1090736"/>
          </a:xfrm>
        </p:grpSpPr>
        <p:sp>
          <p:nvSpPr>
            <p:cNvPr id="1052" name="Google Shape;1052;p41"/>
            <p:cNvSpPr/>
            <p:nvPr/>
          </p:nvSpPr>
          <p:spPr>
            <a:xfrm flipH="1">
              <a:off x="4439651" y="3528531"/>
              <a:ext cx="264687" cy="259813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41"/>
            <p:cNvSpPr/>
            <p:nvPr/>
          </p:nvSpPr>
          <p:spPr>
            <a:xfrm rot="-1422621" flipH="1">
              <a:off x="3736214" y="3753878"/>
              <a:ext cx="264698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 rot="-1405207" flipH="1">
              <a:off x="4559258" y="3007123"/>
              <a:ext cx="264706" cy="259832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 rot="-1168396" flipH="1">
              <a:off x="3928198" y="3125496"/>
              <a:ext cx="264695" cy="259821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6" name="Google Shape;1056;p41"/>
          <p:cNvSpPr/>
          <p:nvPr/>
        </p:nvSpPr>
        <p:spPr>
          <a:xfrm>
            <a:off x="1322964" y="3766023"/>
            <a:ext cx="1594660" cy="948863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algn="ctr"/>
            <a:r>
              <a:rPr lang="en" sz="2100">
                <a:solidFill>
                  <a:schemeClr val="accen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3rd Grade</a:t>
            </a:r>
            <a:endParaRPr sz="2100">
              <a:solidFill>
                <a:schemeClr val="accent2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57" name="Google Shape;1057;p41"/>
          <p:cNvSpPr/>
          <p:nvPr/>
        </p:nvSpPr>
        <p:spPr>
          <a:xfrm>
            <a:off x="7823565" y="362328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095" tIns="91095" rIns="91095" bIns="91095" anchor="ctr" anchorCtr="0">
            <a:noAutofit/>
          </a:bodyPr>
          <a:lstStyle/>
          <a:p>
            <a:endParaRPr/>
          </a:p>
        </p:txBody>
      </p:sp>
      <p:sp>
        <p:nvSpPr>
          <p:cNvPr id="84" name="Tiêu đề 1">
            <a:extLst>
              <a:ext uri="{FF2B5EF4-FFF2-40B4-BE49-F238E27FC236}">
                <a16:creationId xmlns:a16="http://schemas.microsoft.com/office/drawing/2014/main" id="{F9F39C99-4D0F-A796-2592-D54D192B7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4" y="199642"/>
            <a:ext cx="8399206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charset="0"/>
              </a:rPr>
              <a:t>CHÀO MỪNG </a:t>
            </a:r>
            <a:r>
              <a:rPr lang="en-US" altLang="vi-VN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charset="0"/>
              </a:rPr>
              <a:t>CÁC CON </a:t>
            </a:r>
            <a:r>
              <a:rPr lang="en-US" alt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charset="0"/>
              </a:rPr>
              <a:t>ĐẾN VỚI TIẾT HỌC</a:t>
            </a:r>
          </a:p>
        </p:txBody>
      </p:sp>
      <p:pic>
        <p:nvPicPr>
          <p:cNvPr id="85" name="Picture 4">
            <a:extLst>
              <a:ext uri="{FF2B5EF4-FFF2-40B4-BE49-F238E27FC236}">
                <a16:creationId xmlns:a16="http://schemas.microsoft.com/office/drawing/2014/main" id="{575FF6B1-2E16-2D8A-F97C-ADBD581B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6273" y="1868500"/>
            <a:ext cx="1392041" cy="974429"/>
          </a:xfrm>
          <a:prstGeom prst="rect">
            <a:avLst/>
          </a:prstGeom>
        </p:spPr>
      </p:pic>
      <p:grpSp>
        <p:nvGrpSpPr>
          <p:cNvPr id="86" name="Google Shape;2004;p61">
            <a:extLst>
              <a:ext uri="{FF2B5EF4-FFF2-40B4-BE49-F238E27FC236}">
                <a16:creationId xmlns:a16="http://schemas.microsoft.com/office/drawing/2014/main" id="{965ED657-C74E-3F74-2799-35EC235C95D5}"/>
              </a:ext>
            </a:extLst>
          </p:cNvPr>
          <p:cNvGrpSpPr/>
          <p:nvPr/>
        </p:nvGrpSpPr>
        <p:grpSpPr>
          <a:xfrm rot="4273014">
            <a:off x="320797" y="3434093"/>
            <a:ext cx="514438" cy="520449"/>
            <a:chOff x="4052860" y="1366510"/>
            <a:chExt cx="218208" cy="220767"/>
          </a:xfrm>
        </p:grpSpPr>
        <p:sp>
          <p:nvSpPr>
            <p:cNvPr id="87" name="Google Shape;2005;p61">
              <a:extLst>
                <a:ext uri="{FF2B5EF4-FFF2-40B4-BE49-F238E27FC236}">
                  <a16:creationId xmlns:a16="http://schemas.microsoft.com/office/drawing/2014/main" id="{9F6F1DF4-28EE-689E-73B9-3D2BF98CE651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006;p61">
              <a:extLst>
                <a:ext uri="{FF2B5EF4-FFF2-40B4-BE49-F238E27FC236}">
                  <a16:creationId xmlns:a16="http://schemas.microsoft.com/office/drawing/2014/main" id="{BA7BC2DA-03EB-1E47-B543-A4CE2E43DC4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007;p61">
              <a:extLst>
                <a:ext uri="{FF2B5EF4-FFF2-40B4-BE49-F238E27FC236}">
                  <a16:creationId xmlns:a16="http://schemas.microsoft.com/office/drawing/2014/main" id="{F926DD83-A32E-F78B-B801-2628D722BC9E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008;p61">
              <a:extLst>
                <a:ext uri="{FF2B5EF4-FFF2-40B4-BE49-F238E27FC236}">
                  <a16:creationId xmlns:a16="http://schemas.microsoft.com/office/drawing/2014/main" id="{C8CD99D6-C543-8C9D-6BD2-ABB8F4795835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009;p61">
              <a:extLst>
                <a:ext uri="{FF2B5EF4-FFF2-40B4-BE49-F238E27FC236}">
                  <a16:creationId xmlns:a16="http://schemas.microsoft.com/office/drawing/2014/main" id="{67C7C2F6-CE87-7E6E-765C-6534199DB4A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010;p61">
              <a:extLst>
                <a:ext uri="{FF2B5EF4-FFF2-40B4-BE49-F238E27FC236}">
                  <a16:creationId xmlns:a16="http://schemas.microsoft.com/office/drawing/2014/main" id="{81156114-45B6-670E-582A-41385FDBC895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011;p61">
              <a:extLst>
                <a:ext uri="{FF2B5EF4-FFF2-40B4-BE49-F238E27FC236}">
                  <a16:creationId xmlns:a16="http://schemas.microsoft.com/office/drawing/2014/main" id="{E7800CF5-1453-29F3-E26E-EBA8FE90C3AA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012;p61">
              <a:extLst>
                <a:ext uri="{FF2B5EF4-FFF2-40B4-BE49-F238E27FC236}">
                  <a16:creationId xmlns:a16="http://schemas.microsoft.com/office/drawing/2014/main" id="{0F1C3D94-5110-6DAA-4396-0F00E14FD47B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013;p61">
              <a:extLst>
                <a:ext uri="{FF2B5EF4-FFF2-40B4-BE49-F238E27FC236}">
                  <a16:creationId xmlns:a16="http://schemas.microsoft.com/office/drawing/2014/main" id="{993FAA22-279F-BC35-187D-46A86784609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014;p61">
              <a:extLst>
                <a:ext uri="{FF2B5EF4-FFF2-40B4-BE49-F238E27FC236}">
                  <a16:creationId xmlns:a16="http://schemas.microsoft.com/office/drawing/2014/main" id="{6FAD9EC9-5859-DB39-53D8-975ADD267212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015;p61">
              <a:extLst>
                <a:ext uri="{FF2B5EF4-FFF2-40B4-BE49-F238E27FC236}">
                  <a16:creationId xmlns:a16="http://schemas.microsoft.com/office/drawing/2014/main" id="{17450D3B-6DFD-2E4B-556A-EA5CAECEF6C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016;p61">
              <a:extLst>
                <a:ext uri="{FF2B5EF4-FFF2-40B4-BE49-F238E27FC236}">
                  <a16:creationId xmlns:a16="http://schemas.microsoft.com/office/drawing/2014/main" id="{8C86C3F5-76B7-F6FD-C1F9-E4D005EDF037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017;p61">
              <a:extLst>
                <a:ext uri="{FF2B5EF4-FFF2-40B4-BE49-F238E27FC236}">
                  <a16:creationId xmlns:a16="http://schemas.microsoft.com/office/drawing/2014/main" id="{47622A8E-EBE9-A166-EE71-74E33E983450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018;p61">
              <a:extLst>
                <a:ext uri="{FF2B5EF4-FFF2-40B4-BE49-F238E27FC236}">
                  <a16:creationId xmlns:a16="http://schemas.microsoft.com/office/drawing/2014/main" id="{8FE07F3F-C15A-A228-8A88-3BC1954EC1B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019;p61">
              <a:extLst>
                <a:ext uri="{FF2B5EF4-FFF2-40B4-BE49-F238E27FC236}">
                  <a16:creationId xmlns:a16="http://schemas.microsoft.com/office/drawing/2014/main" id="{757E6C11-72B1-6E86-538F-44677F355CC1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020;p61">
              <a:extLst>
                <a:ext uri="{FF2B5EF4-FFF2-40B4-BE49-F238E27FC236}">
                  <a16:creationId xmlns:a16="http://schemas.microsoft.com/office/drawing/2014/main" id="{22A63B1E-40CD-77BA-2E5A-ADB9B37434CB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021;p61">
              <a:extLst>
                <a:ext uri="{FF2B5EF4-FFF2-40B4-BE49-F238E27FC236}">
                  <a16:creationId xmlns:a16="http://schemas.microsoft.com/office/drawing/2014/main" id="{3C3A8E6E-D2C9-C544-5672-CE8B6F5666C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022;p61">
              <a:extLst>
                <a:ext uri="{FF2B5EF4-FFF2-40B4-BE49-F238E27FC236}">
                  <a16:creationId xmlns:a16="http://schemas.microsoft.com/office/drawing/2014/main" id="{51F14511-3C01-E195-2736-4AB595CA132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23;p61">
              <a:extLst>
                <a:ext uri="{FF2B5EF4-FFF2-40B4-BE49-F238E27FC236}">
                  <a16:creationId xmlns:a16="http://schemas.microsoft.com/office/drawing/2014/main" id="{1C0EEFF6-26A9-3CCE-ABF4-FB6C4F14115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24;p61">
              <a:extLst>
                <a:ext uri="{FF2B5EF4-FFF2-40B4-BE49-F238E27FC236}">
                  <a16:creationId xmlns:a16="http://schemas.microsoft.com/office/drawing/2014/main" id="{A24D8B7F-C22B-AFD5-B526-08ECFEF97828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ảnh 39">
            <a:extLst>
              <a:ext uri="{FF2B5EF4-FFF2-40B4-BE49-F238E27FC236}">
                <a16:creationId xmlns:a16="http://schemas.microsoft.com/office/drawing/2014/main" id="{C7FEAA3A-7E4B-6555-646A-9B7BB1CB7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27" y="2038350"/>
            <a:ext cx="4218874" cy="3105150"/>
          </a:xfrm>
          <a:prstGeom prst="rect">
            <a:avLst/>
          </a:prstGeom>
        </p:spPr>
      </p:pic>
      <p:pic>
        <p:nvPicPr>
          <p:cNvPr id="80" name="Picture 5">
            <a:extLst>
              <a:ext uri="{FF2B5EF4-FFF2-40B4-BE49-F238E27FC236}">
                <a16:creationId xmlns:a16="http://schemas.microsoft.com/office/drawing/2014/main" id="{6B4E5743-1199-715E-B96C-2FC3012A7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48893" y="25540"/>
            <a:ext cx="1525040" cy="1296284"/>
          </a:xfrm>
          <a:prstGeom prst="rect">
            <a:avLst/>
          </a:prstGeom>
        </p:spPr>
      </p:pic>
      <p:sp>
        <p:nvSpPr>
          <p:cNvPr id="43" name="Mũi tên: Phải 42">
            <a:extLst>
              <a:ext uri="{FF2B5EF4-FFF2-40B4-BE49-F238E27FC236}">
                <a16:creationId xmlns:a16="http://schemas.microsoft.com/office/drawing/2014/main" id="{0C959A8B-A84D-E3BF-38E2-B69E9B823119}"/>
              </a:ext>
            </a:extLst>
          </p:cNvPr>
          <p:cNvSpPr/>
          <p:nvPr/>
        </p:nvSpPr>
        <p:spPr>
          <a:xfrm>
            <a:off x="4829694" y="1093412"/>
            <a:ext cx="892969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10" tIns="45555" rIns="91110" bIns="4555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Hộp Văn bản 81">
                <a:extLst>
                  <a:ext uri="{FF2B5EF4-FFF2-40B4-BE49-F238E27FC236}">
                    <a16:creationId xmlns:a16="http://schemas.microsoft.com/office/drawing/2014/main" id="{EDA4C653-97C3-27A3-13B9-E70A9586B5D8}"/>
                  </a:ext>
                </a:extLst>
              </p:cNvPr>
              <p:cNvSpPr txBox="1"/>
              <p:nvPr/>
            </p:nvSpPr>
            <p:spPr>
              <a:xfrm>
                <a:off x="5871730" y="1210550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6×3=18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Hộp Văn bản 8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DA4C653-97C3-27A3-13B9-E70A9586B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730" y="1210550"/>
                <a:ext cx="1777731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oogle Shape;2004;p61">
            <a:extLst>
              <a:ext uri="{FF2B5EF4-FFF2-40B4-BE49-F238E27FC236}">
                <a16:creationId xmlns:a16="http://schemas.microsoft.com/office/drawing/2014/main" id="{44465D88-26CB-C03B-9218-02931A209EB4}"/>
              </a:ext>
            </a:extLst>
          </p:cNvPr>
          <p:cNvGrpSpPr/>
          <p:nvPr/>
        </p:nvGrpSpPr>
        <p:grpSpPr>
          <a:xfrm rot="4273014">
            <a:off x="3256509" y="2784817"/>
            <a:ext cx="514438" cy="520449"/>
            <a:chOff x="4052860" y="1366510"/>
            <a:chExt cx="218208" cy="220767"/>
          </a:xfrm>
        </p:grpSpPr>
        <p:sp>
          <p:nvSpPr>
            <p:cNvPr id="84" name="Google Shape;2005;p61">
              <a:extLst>
                <a:ext uri="{FF2B5EF4-FFF2-40B4-BE49-F238E27FC236}">
                  <a16:creationId xmlns:a16="http://schemas.microsoft.com/office/drawing/2014/main" id="{7EF960FE-18D1-4F38-3251-C83D66A35B7B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006;p61">
              <a:extLst>
                <a:ext uri="{FF2B5EF4-FFF2-40B4-BE49-F238E27FC236}">
                  <a16:creationId xmlns:a16="http://schemas.microsoft.com/office/drawing/2014/main" id="{410F5540-D633-08FE-205B-EA358E4A68A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007;p61">
              <a:extLst>
                <a:ext uri="{FF2B5EF4-FFF2-40B4-BE49-F238E27FC236}">
                  <a16:creationId xmlns:a16="http://schemas.microsoft.com/office/drawing/2014/main" id="{20E5EB12-D63A-74F8-3839-7156506A29CE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008;p61">
              <a:extLst>
                <a:ext uri="{FF2B5EF4-FFF2-40B4-BE49-F238E27FC236}">
                  <a16:creationId xmlns:a16="http://schemas.microsoft.com/office/drawing/2014/main" id="{415E8D50-6717-3279-9DB9-1587F0C26367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009;p61">
              <a:extLst>
                <a:ext uri="{FF2B5EF4-FFF2-40B4-BE49-F238E27FC236}">
                  <a16:creationId xmlns:a16="http://schemas.microsoft.com/office/drawing/2014/main" id="{4530E991-8B3A-0508-D76F-9FF09E62B00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010;p61">
              <a:extLst>
                <a:ext uri="{FF2B5EF4-FFF2-40B4-BE49-F238E27FC236}">
                  <a16:creationId xmlns:a16="http://schemas.microsoft.com/office/drawing/2014/main" id="{EC8CEA58-5CAA-9ACD-B894-4D8D1CBFFE88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011;p61">
              <a:extLst>
                <a:ext uri="{FF2B5EF4-FFF2-40B4-BE49-F238E27FC236}">
                  <a16:creationId xmlns:a16="http://schemas.microsoft.com/office/drawing/2014/main" id="{D03E5484-AB79-B7A3-1A2A-C002AEB9943D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012;p61">
              <a:extLst>
                <a:ext uri="{FF2B5EF4-FFF2-40B4-BE49-F238E27FC236}">
                  <a16:creationId xmlns:a16="http://schemas.microsoft.com/office/drawing/2014/main" id="{32F5AA2D-AF19-B897-DE19-7E0AB0DDF826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013;p61">
              <a:extLst>
                <a:ext uri="{FF2B5EF4-FFF2-40B4-BE49-F238E27FC236}">
                  <a16:creationId xmlns:a16="http://schemas.microsoft.com/office/drawing/2014/main" id="{385FC452-381A-A18D-C2D2-12C8DB72C40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014;p61">
              <a:extLst>
                <a:ext uri="{FF2B5EF4-FFF2-40B4-BE49-F238E27FC236}">
                  <a16:creationId xmlns:a16="http://schemas.microsoft.com/office/drawing/2014/main" id="{D9114976-E981-99A3-71E4-55019598F0E4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015;p61">
              <a:extLst>
                <a:ext uri="{FF2B5EF4-FFF2-40B4-BE49-F238E27FC236}">
                  <a16:creationId xmlns:a16="http://schemas.microsoft.com/office/drawing/2014/main" id="{9AB696B8-3FCC-7D3D-5B27-0C026482F30B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016;p61">
              <a:extLst>
                <a:ext uri="{FF2B5EF4-FFF2-40B4-BE49-F238E27FC236}">
                  <a16:creationId xmlns:a16="http://schemas.microsoft.com/office/drawing/2014/main" id="{1394325E-E53E-9099-683E-A83647E37D89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017;p61">
              <a:extLst>
                <a:ext uri="{FF2B5EF4-FFF2-40B4-BE49-F238E27FC236}">
                  <a16:creationId xmlns:a16="http://schemas.microsoft.com/office/drawing/2014/main" id="{9028234B-24A3-22B2-1FE7-B22681093848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018;p61">
              <a:extLst>
                <a:ext uri="{FF2B5EF4-FFF2-40B4-BE49-F238E27FC236}">
                  <a16:creationId xmlns:a16="http://schemas.microsoft.com/office/drawing/2014/main" id="{C1A73975-7D13-5E6B-A6FA-D46796F6FF9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019;p61">
              <a:extLst>
                <a:ext uri="{FF2B5EF4-FFF2-40B4-BE49-F238E27FC236}">
                  <a16:creationId xmlns:a16="http://schemas.microsoft.com/office/drawing/2014/main" id="{0AD82551-917D-FEE6-5E79-1008D3ACB37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020;p61">
              <a:extLst>
                <a:ext uri="{FF2B5EF4-FFF2-40B4-BE49-F238E27FC236}">
                  <a16:creationId xmlns:a16="http://schemas.microsoft.com/office/drawing/2014/main" id="{6A553CE8-2879-DF83-7FF0-55280675F055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021;p61">
              <a:extLst>
                <a:ext uri="{FF2B5EF4-FFF2-40B4-BE49-F238E27FC236}">
                  <a16:creationId xmlns:a16="http://schemas.microsoft.com/office/drawing/2014/main" id="{DA02E4E7-E6D8-782D-DBD7-3B5D97425A62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022;p61">
              <a:extLst>
                <a:ext uri="{FF2B5EF4-FFF2-40B4-BE49-F238E27FC236}">
                  <a16:creationId xmlns:a16="http://schemas.microsoft.com/office/drawing/2014/main" id="{B068026E-F67D-B106-A9D1-E0F3883B8AA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023;p61">
              <a:extLst>
                <a:ext uri="{FF2B5EF4-FFF2-40B4-BE49-F238E27FC236}">
                  <a16:creationId xmlns:a16="http://schemas.microsoft.com/office/drawing/2014/main" id="{A602B151-2545-C9D3-11B2-93B160470CF5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024;p61">
              <a:extLst>
                <a:ext uri="{FF2B5EF4-FFF2-40B4-BE49-F238E27FC236}">
                  <a16:creationId xmlns:a16="http://schemas.microsoft.com/office/drawing/2014/main" id="{B07A7F4C-171C-C1DB-25E8-343C46D0992B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4" name="Google Shape;2004;p61">
            <a:extLst>
              <a:ext uri="{FF2B5EF4-FFF2-40B4-BE49-F238E27FC236}">
                <a16:creationId xmlns:a16="http://schemas.microsoft.com/office/drawing/2014/main" id="{BAD749A1-9676-C663-FA57-4B38D4BE0ABB}"/>
              </a:ext>
            </a:extLst>
          </p:cNvPr>
          <p:cNvGrpSpPr/>
          <p:nvPr/>
        </p:nvGrpSpPr>
        <p:grpSpPr>
          <a:xfrm rot="4273014">
            <a:off x="396435" y="4555994"/>
            <a:ext cx="514438" cy="520449"/>
            <a:chOff x="4052860" y="1366510"/>
            <a:chExt cx="218208" cy="220767"/>
          </a:xfrm>
        </p:grpSpPr>
        <p:sp>
          <p:nvSpPr>
            <p:cNvPr id="105" name="Google Shape;2005;p61">
              <a:extLst>
                <a:ext uri="{FF2B5EF4-FFF2-40B4-BE49-F238E27FC236}">
                  <a16:creationId xmlns:a16="http://schemas.microsoft.com/office/drawing/2014/main" id="{49F46D7A-4BA9-BB8A-D8B3-94D34DD75E77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06;p61">
              <a:extLst>
                <a:ext uri="{FF2B5EF4-FFF2-40B4-BE49-F238E27FC236}">
                  <a16:creationId xmlns:a16="http://schemas.microsoft.com/office/drawing/2014/main" id="{16D7CE43-DC61-6AAF-5958-E8500BC9FECB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007;p61">
              <a:extLst>
                <a:ext uri="{FF2B5EF4-FFF2-40B4-BE49-F238E27FC236}">
                  <a16:creationId xmlns:a16="http://schemas.microsoft.com/office/drawing/2014/main" id="{346F8FF7-C8A9-7329-7F29-B09A7FED49A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08;p61">
              <a:extLst>
                <a:ext uri="{FF2B5EF4-FFF2-40B4-BE49-F238E27FC236}">
                  <a16:creationId xmlns:a16="http://schemas.microsoft.com/office/drawing/2014/main" id="{5B22F7BC-5AF0-71E5-DDCB-6DAC2C7136A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09;p61">
              <a:extLst>
                <a:ext uri="{FF2B5EF4-FFF2-40B4-BE49-F238E27FC236}">
                  <a16:creationId xmlns:a16="http://schemas.microsoft.com/office/drawing/2014/main" id="{7756F310-5EA6-E312-4C23-8EA4FA66B0B2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10;p61">
              <a:extLst>
                <a:ext uri="{FF2B5EF4-FFF2-40B4-BE49-F238E27FC236}">
                  <a16:creationId xmlns:a16="http://schemas.microsoft.com/office/drawing/2014/main" id="{F0A19FCD-0B96-2464-67B5-E991D5F81F58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11;p61">
              <a:extLst>
                <a:ext uri="{FF2B5EF4-FFF2-40B4-BE49-F238E27FC236}">
                  <a16:creationId xmlns:a16="http://schemas.microsoft.com/office/drawing/2014/main" id="{050FF9E2-8309-89FF-E656-4CCCD8E2B728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12;p61">
              <a:extLst>
                <a:ext uri="{FF2B5EF4-FFF2-40B4-BE49-F238E27FC236}">
                  <a16:creationId xmlns:a16="http://schemas.microsoft.com/office/drawing/2014/main" id="{F24B2016-0FF5-76B8-97F5-CE325664759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13;p61">
              <a:extLst>
                <a:ext uri="{FF2B5EF4-FFF2-40B4-BE49-F238E27FC236}">
                  <a16:creationId xmlns:a16="http://schemas.microsoft.com/office/drawing/2014/main" id="{965D3421-4061-C831-86D5-13E67C361A2D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14;p61">
              <a:extLst>
                <a:ext uri="{FF2B5EF4-FFF2-40B4-BE49-F238E27FC236}">
                  <a16:creationId xmlns:a16="http://schemas.microsoft.com/office/drawing/2014/main" id="{1BE52F67-0972-8F8B-3CB4-9452681E461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15;p61">
              <a:extLst>
                <a:ext uri="{FF2B5EF4-FFF2-40B4-BE49-F238E27FC236}">
                  <a16:creationId xmlns:a16="http://schemas.microsoft.com/office/drawing/2014/main" id="{BF990D3A-8C52-E82A-5C36-78C7ACD2B7C8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016;p61">
              <a:extLst>
                <a:ext uri="{FF2B5EF4-FFF2-40B4-BE49-F238E27FC236}">
                  <a16:creationId xmlns:a16="http://schemas.microsoft.com/office/drawing/2014/main" id="{B0A344BC-B6E4-BCBF-9A29-AEDD6973CBC8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017;p61">
              <a:extLst>
                <a:ext uri="{FF2B5EF4-FFF2-40B4-BE49-F238E27FC236}">
                  <a16:creationId xmlns:a16="http://schemas.microsoft.com/office/drawing/2014/main" id="{AD5012BD-FD4F-96E9-850B-524C83482B5D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018;p61">
              <a:extLst>
                <a:ext uri="{FF2B5EF4-FFF2-40B4-BE49-F238E27FC236}">
                  <a16:creationId xmlns:a16="http://schemas.microsoft.com/office/drawing/2014/main" id="{B5223B03-1818-0569-37EF-B35F5A483ECF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019;p61">
              <a:extLst>
                <a:ext uri="{FF2B5EF4-FFF2-40B4-BE49-F238E27FC236}">
                  <a16:creationId xmlns:a16="http://schemas.microsoft.com/office/drawing/2014/main" id="{8BFB114A-2903-C2F9-C439-806E8D4C82C5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020;p61">
              <a:extLst>
                <a:ext uri="{FF2B5EF4-FFF2-40B4-BE49-F238E27FC236}">
                  <a16:creationId xmlns:a16="http://schemas.microsoft.com/office/drawing/2014/main" id="{534D1442-69BA-8AF9-8FD3-2BFF8DFDE37F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021;p61">
              <a:extLst>
                <a:ext uri="{FF2B5EF4-FFF2-40B4-BE49-F238E27FC236}">
                  <a16:creationId xmlns:a16="http://schemas.microsoft.com/office/drawing/2014/main" id="{BC66CCA3-94DB-03CB-A4BA-198A3509BBE5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022;p61">
              <a:extLst>
                <a:ext uri="{FF2B5EF4-FFF2-40B4-BE49-F238E27FC236}">
                  <a16:creationId xmlns:a16="http://schemas.microsoft.com/office/drawing/2014/main" id="{703EC222-9967-1BD8-36F9-B8B30F53FE2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023;p61">
              <a:extLst>
                <a:ext uri="{FF2B5EF4-FFF2-40B4-BE49-F238E27FC236}">
                  <a16:creationId xmlns:a16="http://schemas.microsoft.com/office/drawing/2014/main" id="{7F93BC92-5A9F-DB05-8B15-C4E4E177E98B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024;p61">
              <a:extLst>
                <a:ext uri="{FF2B5EF4-FFF2-40B4-BE49-F238E27FC236}">
                  <a16:creationId xmlns:a16="http://schemas.microsoft.com/office/drawing/2014/main" id="{5E6E8E0C-0F07-5029-1F02-BF87505EA626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5" name="Google Shape;2004;p61">
            <a:extLst>
              <a:ext uri="{FF2B5EF4-FFF2-40B4-BE49-F238E27FC236}">
                <a16:creationId xmlns:a16="http://schemas.microsoft.com/office/drawing/2014/main" id="{67C0C855-652A-F068-85B6-FA2D9BD053A3}"/>
              </a:ext>
            </a:extLst>
          </p:cNvPr>
          <p:cNvGrpSpPr/>
          <p:nvPr/>
        </p:nvGrpSpPr>
        <p:grpSpPr>
          <a:xfrm rot="4273014">
            <a:off x="8179158" y="1218698"/>
            <a:ext cx="514438" cy="520449"/>
            <a:chOff x="4052860" y="1366510"/>
            <a:chExt cx="218208" cy="220767"/>
          </a:xfrm>
        </p:grpSpPr>
        <p:sp>
          <p:nvSpPr>
            <p:cNvPr id="126" name="Google Shape;2005;p61">
              <a:extLst>
                <a:ext uri="{FF2B5EF4-FFF2-40B4-BE49-F238E27FC236}">
                  <a16:creationId xmlns:a16="http://schemas.microsoft.com/office/drawing/2014/main" id="{A469C2A4-360C-61CE-FC44-CFCD672E3BF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006;p61">
              <a:extLst>
                <a:ext uri="{FF2B5EF4-FFF2-40B4-BE49-F238E27FC236}">
                  <a16:creationId xmlns:a16="http://schemas.microsoft.com/office/drawing/2014/main" id="{309BE338-1267-CBD6-81CA-556BC0E3A214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007;p61">
              <a:extLst>
                <a:ext uri="{FF2B5EF4-FFF2-40B4-BE49-F238E27FC236}">
                  <a16:creationId xmlns:a16="http://schemas.microsoft.com/office/drawing/2014/main" id="{8148946F-6B57-D94D-03B0-238700A22DE0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008;p61">
              <a:extLst>
                <a:ext uri="{FF2B5EF4-FFF2-40B4-BE49-F238E27FC236}">
                  <a16:creationId xmlns:a16="http://schemas.microsoft.com/office/drawing/2014/main" id="{9CAA89DB-5C92-BAAA-EDF7-2CED9AB79064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009;p61">
              <a:extLst>
                <a:ext uri="{FF2B5EF4-FFF2-40B4-BE49-F238E27FC236}">
                  <a16:creationId xmlns:a16="http://schemas.microsoft.com/office/drawing/2014/main" id="{CFB49EB3-7D4A-D0AD-0A47-BD5162C2E5BE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010;p61">
              <a:extLst>
                <a:ext uri="{FF2B5EF4-FFF2-40B4-BE49-F238E27FC236}">
                  <a16:creationId xmlns:a16="http://schemas.microsoft.com/office/drawing/2014/main" id="{891A2434-49CD-2AA9-92EB-E3D4C972EA18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011;p61">
              <a:extLst>
                <a:ext uri="{FF2B5EF4-FFF2-40B4-BE49-F238E27FC236}">
                  <a16:creationId xmlns:a16="http://schemas.microsoft.com/office/drawing/2014/main" id="{9901AECC-266B-8A7D-587D-9CF04BA7FBC5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012;p61">
              <a:extLst>
                <a:ext uri="{FF2B5EF4-FFF2-40B4-BE49-F238E27FC236}">
                  <a16:creationId xmlns:a16="http://schemas.microsoft.com/office/drawing/2014/main" id="{07A9266D-BF2B-AD32-279F-A39375749793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013;p61">
              <a:extLst>
                <a:ext uri="{FF2B5EF4-FFF2-40B4-BE49-F238E27FC236}">
                  <a16:creationId xmlns:a16="http://schemas.microsoft.com/office/drawing/2014/main" id="{45839243-3A52-90AC-10BE-CEC55037E98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014;p61">
              <a:extLst>
                <a:ext uri="{FF2B5EF4-FFF2-40B4-BE49-F238E27FC236}">
                  <a16:creationId xmlns:a16="http://schemas.microsoft.com/office/drawing/2014/main" id="{30181252-C23C-2F29-5979-1F60C3706B8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015;p61">
              <a:extLst>
                <a:ext uri="{FF2B5EF4-FFF2-40B4-BE49-F238E27FC236}">
                  <a16:creationId xmlns:a16="http://schemas.microsoft.com/office/drawing/2014/main" id="{B272BB4D-ADCF-BF9C-624F-F468463CB1E7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016;p61">
              <a:extLst>
                <a:ext uri="{FF2B5EF4-FFF2-40B4-BE49-F238E27FC236}">
                  <a16:creationId xmlns:a16="http://schemas.microsoft.com/office/drawing/2014/main" id="{340A297D-E02F-8C4D-3AA8-F68BCBC0693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017;p61">
              <a:extLst>
                <a:ext uri="{FF2B5EF4-FFF2-40B4-BE49-F238E27FC236}">
                  <a16:creationId xmlns:a16="http://schemas.microsoft.com/office/drawing/2014/main" id="{6FE8CF24-5A43-C822-65F8-8CF1A1F0931C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018;p61">
              <a:extLst>
                <a:ext uri="{FF2B5EF4-FFF2-40B4-BE49-F238E27FC236}">
                  <a16:creationId xmlns:a16="http://schemas.microsoft.com/office/drawing/2014/main" id="{95C78D3E-BE64-5994-513E-C363C4B090C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019;p61">
              <a:extLst>
                <a:ext uri="{FF2B5EF4-FFF2-40B4-BE49-F238E27FC236}">
                  <a16:creationId xmlns:a16="http://schemas.microsoft.com/office/drawing/2014/main" id="{519AA9D1-FC9A-670A-5F63-CDC11BF6762F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020;p61">
              <a:extLst>
                <a:ext uri="{FF2B5EF4-FFF2-40B4-BE49-F238E27FC236}">
                  <a16:creationId xmlns:a16="http://schemas.microsoft.com/office/drawing/2014/main" id="{EF80C2B2-6272-C13D-8F74-DA515E256F35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021;p61">
              <a:extLst>
                <a:ext uri="{FF2B5EF4-FFF2-40B4-BE49-F238E27FC236}">
                  <a16:creationId xmlns:a16="http://schemas.microsoft.com/office/drawing/2014/main" id="{A4302972-E684-0C30-953D-C0A83114029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022;p61">
              <a:extLst>
                <a:ext uri="{FF2B5EF4-FFF2-40B4-BE49-F238E27FC236}">
                  <a16:creationId xmlns:a16="http://schemas.microsoft.com/office/drawing/2014/main" id="{BD2FCA23-F578-4CE4-EC4B-DAC45FEE6F19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023;p61">
              <a:extLst>
                <a:ext uri="{FF2B5EF4-FFF2-40B4-BE49-F238E27FC236}">
                  <a16:creationId xmlns:a16="http://schemas.microsoft.com/office/drawing/2014/main" id="{A6428496-CEAC-4FA5-4443-C200021311D6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024;p61">
              <a:extLst>
                <a:ext uri="{FF2B5EF4-FFF2-40B4-BE49-F238E27FC236}">
                  <a16:creationId xmlns:a16="http://schemas.microsoft.com/office/drawing/2014/main" id="{26E5B523-71D2-1A1C-C799-15EA51029783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277CA65-F3AF-4207-5491-C2E044457866}"/>
              </a:ext>
            </a:extLst>
          </p:cNvPr>
          <p:cNvGrpSpPr/>
          <p:nvPr/>
        </p:nvGrpSpPr>
        <p:grpSpPr>
          <a:xfrm>
            <a:off x="207186" y="248565"/>
            <a:ext cx="4622466" cy="1321240"/>
            <a:chOff x="3409950" y="709613"/>
            <a:chExt cx="5677845" cy="172262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D6424F0-E72B-1DD2-4B89-9FF6DB5AB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3450" l="0" r="100000">
                          <a14:foregroundMark x1="55851" y1="28021" x2="55851" y2="28021"/>
                          <a14:foregroundMark x1="62234" y1="27846" x2="62234" y2="27846"/>
                          <a14:foregroundMark x1="66135" y1="28371" x2="66135" y2="28371"/>
                          <a14:foregroundMark x1="70567" y1="28371" x2="70567" y2="28371"/>
                          <a14:foregroundMark x1="72163" y1="28546" x2="72163" y2="28546"/>
                          <a14:foregroundMark x1="52128" y1="28371" x2="52128" y2="28371"/>
                          <a14:foregroundMark x1="55674" y1="27846" x2="55674" y2="27846"/>
                          <a14:foregroundMark x1="57801" y1="27320" x2="57801" y2="27320"/>
                          <a14:foregroundMark x1="67730" y1="27846" x2="67730" y2="27846"/>
                          <a14:foregroundMark x1="59929" y1="28021" x2="59929" y2="28021"/>
                          <a14:backgroundMark x1="69149" y1="3152" x2="69149" y2="3152"/>
                          <a14:backgroundMark x1="83156" y1="4203" x2="83156" y2="4203"/>
                          <a14:backgroundMark x1="4078" y1="4203" x2="4078" y2="4203"/>
                          <a14:backgroundMark x1="10993" y1="1226" x2="10993" y2="1226"/>
                          <a14:backgroundMark x1="3191" y1="4904" x2="3191" y2="4904"/>
                          <a14:backgroundMark x1="17376" y1="1226" x2="17376" y2="1226"/>
                          <a14:backgroundMark x1="22163" y1="1226" x2="22163" y2="1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27"/>
            <a:stretch/>
          </p:blipFill>
          <p:spPr>
            <a:xfrm>
              <a:off x="3409950" y="709613"/>
              <a:ext cx="5372100" cy="172262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104E09E-94BB-C905-CB9F-CA857794D153}"/>
                </a:ext>
              </a:extLst>
            </p:cNvPr>
            <p:cNvSpPr txBox="1"/>
            <p:nvPr/>
          </p:nvSpPr>
          <p:spPr>
            <a:xfrm>
              <a:off x="3824142" y="1325551"/>
              <a:ext cx="5263653" cy="601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Kệ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>
                  <a:latin typeface="Calibri" panose="020F0502020204030204" pitchFamily="34" charset="0"/>
                  <a:cs typeface="Calibri" panose="020F0502020204030204" pitchFamily="34" charset="0"/>
                </a:rPr>
                <a:t> cặp có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tầng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2F48F7E-B754-B740-00BE-2A1E7D397975}"/>
              </a:ext>
            </a:extLst>
          </p:cNvPr>
          <p:cNvGrpSpPr/>
          <p:nvPr/>
        </p:nvGrpSpPr>
        <p:grpSpPr>
          <a:xfrm>
            <a:off x="154821" y="1598873"/>
            <a:ext cx="4825657" cy="1489605"/>
            <a:chOff x="3077809" y="2579293"/>
            <a:chExt cx="5545373" cy="1799673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D4F6CF8-3136-F863-205B-477144260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750" b="67075" l="0" r="100000">
                          <a14:foregroundMark x1="53723" y1="42032" x2="53723" y2="42032"/>
                          <a14:foregroundMark x1="51950" y1="63573" x2="51950" y2="63573"/>
                          <a14:foregroundMark x1="54965" y1="63047" x2="54965" y2="63047"/>
                          <a14:foregroundMark x1="57801" y1="63047" x2="57801" y2="63047"/>
                          <a14:foregroundMark x1="60816" y1="62872" x2="60816" y2="62872"/>
                          <a14:foregroundMark x1="66312" y1="63398" x2="66312" y2="63398"/>
                          <a14:foregroundMark x1="69149" y1="63398" x2="69149" y2="63398"/>
                          <a14:foregroundMark x1="68262" y1="63047" x2="68262" y2="63047"/>
                          <a14:foregroundMark x1="54433" y1="42382" x2="54433" y2="42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08" b="33602"/>
            <a:stretch/>
          </p:blipFill>
          <p:spPr>
            <a:xfrm>
              <a:off x="3077809" y="2579293"/>
              <a:ext cx="5372100" cy="179967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7606976-D8B6-9CDB-8E4C-6F40B54A92D0}"/>
                </a:ext>
              </a:extLst>
            </p:cNvPr>
            <p:cNvSpPr txBox="1"/>
            <p:nvPr/>
          </p:nvSpPr>
          <p:spPr>
            <a:xfrm>
              <a:off x="3356229" y="3358269"/>
              <a:ext cx="5266953" cy="557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tầng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40F01B0-872F-A184-4AF6-7BE7FD074E42}"/>
              </a:ext>
            </a:extLst>
          </p:cNvPr>
          <p:cNvGrpSpPr/>
          <p:nvPr/>
        </p:nvGrpSpPr>
        <p:grpSpPr>
          <a:xfrm>
            <a:off x="154781" y="3204312"/>
            <a:ext cx="4940745" cy="1442872"/>
            <a:chOff x="979215" y="4155584"/>
            <a:chExt cx="5735254" cy="174321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9CEDA81-ED59-6C98-7FCB-9F55F084F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177" b="100000" l="887" r="100000">
                          <a14:foregroundMark x1="22163" y1="85814" x2="22163" y2="85814"/>
                          <a14:foregroundMark x1="29610" y1="86865" x2="33511" y2="87391"/>
                          <a14:foregroundMark x1="42730" y1="87215" x2="45213" y2="87215"/>
                          <a14:foregroundMark x1="53723" y1="88616" x2="57270" y2="89317"/>
                          <a14:foregroundMark x1="63475" y1="89317" x2="63475" y2="89317"/>
                          <a14:foregroundMark x1="67908" y1="89317" x2="69326" y2="89492"/>
                          <a14:foregroundMark x1="72872" y1="88967" x2="73936" y2="88967"/>
                          <a14:foregroundMark x1="76418" y1="86865" x2="76773" y2="86165"/>
                          <a14:foregroundMark x1="71277" y1="82312" x2="63475" y2="83187"/>
                          <a14:foregroundMark x1="59929" y1="83187" x2="56560" y2="84063"/>
                          <a14:foregroundMark x1="51950" y1="84063" x2="47340" y2="85114"/>
                          <a14:foregroundMark x1="39362" y1="87215" x2="35638" y2="89317"/>
                          <a14:foregroundMark x1="27482" y1="90718" x2="25709" y2="91769"/>
                          <a14:foregroundMark x1="69149" y1="76708" x2="69149" y2="76708"/>
                          <a14:foregroundMark x1="52660" y1="98074" x2="52660" y2="98074"/>
                          <a14:foregroundMark x1="56915" y1="98074" x2="56915" y2="98074"/>
                          <a14:foregroundMark x1="67021" y1="97373" x2="67021" y2="97373"/>
                          <a14:foregroundMark x1="69858" y1="97898" x2="69858" y2="97898"/>
                          <a14:foregroundMark x1="31738" y1="98424" x2="31738" y2="98424"/>
                          <a14:backgroundMark x1="67908" y1="98774" x2="67908" y2="98774"/>
                          <a14:backgroundMark x1="71986" y1="99124" x2="71986" y2="99124"/>
                          <a14:backgroundMark x1="60816" y1="98774" x2="60816" y2="98774"/>
                          <a14:backgroundMark x1="55674" y1="99124" x2="55674" y2="991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49"/>
            <a:stretch/>
          </p:blipFill>
          <p:spPr>
            <a:xfrm>
              <a:off x="979215" y="4155584"/>
              <a:ext cx="5372101" cy="1743212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2E19564-FD09-3ED9-B813-A2DDEF1E438E}"/>
                </a:ext>
              </a:extLst>
            </p:cNvPr>
            <p:cNvSpPr txBox="1"/>
            <p:nvPr/>
          </p:nvSpPr>
          <p:spPr>
            <a:xfrm>
              <a:off x="1447515" y="4843188"/>
              <a:ext cx="5266954" cy="100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tầng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225" y="2593291"/>
            <a:ext cx="3666980" cy="179326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19" y="13454"/>
            <a:ext cx="2252552" cy="121707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" y="1"/>
            <a:ext cx="3507564" cy="18951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4476185"/>
            <a:ext cx="9144000" cy="667317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26" y="-55011"/>
            <a:ext cx="5233389" cy="4030094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" y="2471179"/>
            <a:ext cx="5845310" cy="2255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850" y="3783248"/>
            <a:ext cx="1173193" cy="1360295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027299"/>
            <a:ext cx="2278833" cy="31162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8461" y="1102794"/>
            <a:ext cx="1949178" cy="36235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26" y="4602565"/>
            <a:ext cx="489662" cy="5677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143398" y="318480"/>
            <a:ext cx="1189091" cy="1329904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695573" y="1622206"/>
            <a:ext cx="803094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9" tIns="91339" rIns="91339" bIns="913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342515">
              <a:defRPr/>
            </a:pPr>
            <a:r>
              <a:rPr lang="en-US" sz="6600" b="1" kern="1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Khám</a:t>
            </a:r>
            <a:r>
              <a:rPr lang="en-US" sz="6600" b="1" kern="1200" dirty="0">
                <a:solidFill>
                  <a:srgbClr val="FFFF00"/>
                </a:solidFill>
                <a:latin typeface="Century Schoolbook" panose="02040604050505020304" pitchFamily="18" charset="0"/>
              </a:rPr>
              <a:t> </a:t>
            </a:r>
            <a:r>
              <a:rPr lang="en-US" sz="6600" b="1" kern="1200" dirty="0" err="1">
                <a:solidFill>
                  <a:srgbClr val="FFFF00"/>
                </a:solidFill>
                <a:latin typeface="Century Schoolbook" panose="02040604050505020304" pitchFamily="18" charset="0"/>
              </a:rPr>
              <a:t>phá</a:t>
            </a:r>
            <a:endParaRPr lang="en-US" sz="6600" b="1" kern="12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5"/>
          <p:cNvSpPr txBox="1">
            <a:spLocks noGrp="1"/>
          </p:cNvSpPr>
          <p:nvPr>
            <p:ph type="title"/>
          </p:nvPr>
        </p:nvSpPr>
        <p:spPr>
          <a:xfrm>
            <a:off x="1130999" y="1461064"/>
            <a:ext cx="6671400" cy="8418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/>
          <a:p>
            <a:r>
              <a:rPr lang="en" sz="6000" b="1" dirty="0">
                <a:solidFill>
                  <a:schemeClr val="tx1"/>
                </a:solidFill>
                <a:latin typeface="+mj-lt"/>
              </a:rPr>
              <a:t>BẢNG NHÂN 6</a:t>
            </a:r>
            <a:endParaRPr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43" name="Google Shape;1143;p45"/>
          <p:cNvSpPr txBox="1">
            <a:spLocks noGrp="1"/>
          </p:cNvSpPr>
          <p:nvPr>
            <p:ph type="subTitle" idx="1"/>
          </p:nvPr>
        </p:nvSpPr>
        <p:spPr>
          <a:xfrm>
            <a:off x="3761475" y="2665333"/>
            <a:ext cx="1215376" cy="420600"/>
          </a:xfrm>
          <a:prstGeom prst="rect">
            <a:avLst/>
          </a:prstGeom>
        </p:spPr>
        <p:txBody>
          <a:bodyPr spcFirstLastPara="1" wrap="square" lIns="91095" tIns="91095" rIns="91095" bIns="91095" anchor="ctr" anchorCtr="0">
            <a:noAutofit/>
          </a:bodyPr>
          <a:lstStyle/>
          <a:p>
            <a:pPr marL="0" indent="0"/>
            <a:r>
              <a:rPr lang="en" sz="2000">
                <a:latin typeface="+mj-lt"/>
              </a:rPr>
              <a:t>( TIẾT 1)</a:t>
            </a:r>
            <a:endParaRPr sz="2000" dirty="0">
              <a:latin typeface="+mj-lt"/>
            </a:endParaRPr>
          </a:p>
        </p:txBody>
      </p:sp>
      <p:grpSp>
        <p:nvGrpSpPr>
          <p:cNvPr id="1144" name="Google Shape;1144;p45"/>
          <p:cNvGrpSpPr/>
          <p:nvPr/>
        </p:nvGrpSpPr>
        <p:grpSpPr>
          <a:xfrm>
            <a:off x="66155" y="126415"/>
            <a:ext cx="2129691" cy="1267256"/>
            <a:chOff x="5606479" y="2728035"/>
            <a:chExt cx="997233" cy="593396"/>
          </a:xfrm>
        </p:grpSpPr>
        <p:sp>
          <p:nvSpPr>
            <p:cNvPr id="1145" name="Google Shape;1145;p45"/>
            <p:cNvSpPr/>
            <p:nvPr/>
          </p:nvSpPr>
          <p:spPr>
            <a:xfrm>
              <a:off x="5606479" y="2728035"/>
              <a:ext cx="997233" cy="593396"/>
            </a:xfrm>
            <a:custGeom>
              <a:avLst/>
              <a:gdLst/>
              <a:ahLst/>
              <a:cxnLst/>
              <a:rect l="l" t="t" r="r" b="b"/>
              <a:pathLst>
                <a:path w="18639" h="11091" extrusionOk="0">
                  <a:moveTo>
                    <a:pt x="8066" y="1"/>
                  </a:moveTo>
                  <a:cubicBezTo>
                    <a:pt x="5377" y="1"/>
                    <a:pt x="2895" y="957"/>
                    <a:pt x="1293" y="3232"/>
                  </a:cubicBezTo>
                  <a:cubicBezTo>
                    <a:pt x="646" y="4292"/>
                    <a:pt x="104" y="5817"/>
                    <a:pt x="0" y="7213"/>
                  </a:cubicBezTo>
                  <a:cubicBezTo>
                    <a:pt x="0" y="8299"/>
                    <a:pt x="310" y="9255"/>
                    <a:pt x="957" y="10005"/>
                  </a:cubicBezTo>
                  <a:cubicBezTo>
                    <a:pt x="1732" y="10755"/>
                    <a:pt x="2792" y="11091"/>
                    <a:pt x="3774" y="11091"/>
                  </a:cubicBezTo>
                  <a:cubicBezTo>
                    <a:pt x="4834" y="11091"/>
                    <a:pt x="5817" y="10884"/>
                    <a:pt x="6773" y="10548"/>
                  </a:cubicBezTo>
                  <a:cubicBezTo>
                    <a:pt x="8094" y="10134"/>
                    <a:pt x="9415" y="9795"/>
                    <a:pt x="10724" y="9795"/>
                  </a:cubicBezTo>
                  <a:cubicBezTo>
                    <a:pt x="11131" y="9795"/>
                    <a:pt x="11538" y="9828"/>
                    <a:pt x="11943" y="9902"/>
                  </a:cubicBezTo>
                  <a:cubicBezTo>
                    <a:pt x="12822" y="10108"/>
                    <a:pt x="13675" y="10444"/>
                    <a:pt x="14528" y="10548"/>
                  </a:cubicBezTo>
                  <a:cubicBezTo>
                    <a:pt x="14907" y="10669"/>
                    <a:pt x="15285" y="10719"/>
                    <a:pt x="15664" y="10719"/>
                  </a:cubicBezTo>
                  <a:cubicBezTo>
                    <a:pt x="15932" y="10719"/>
                    <a:pt x="16199" y="10694"/>
                    <a:pt x="16467" y="10651"/>
                  </a:cubicBezTo>
                  <a:cubicBezTo>
                    <a:pt x="17113" y="10444"/>
                    <a:pt x="17656" y="9902"/>
                    <a:pt x="17992" y="9255"/>
                  </a:cubicBezTo>
                  <a:cubicBezTo>
                    <a:pt x="18638" y="8066"/>
                    <a:pt x="18535" y="6567"/>
                    <a:pt x="17992" y="5378"/>
                  </a:cubicBezTo>
                  <a:cubicBezTo>
                    <a:pt x="17449" y="4189"/>
                    <a:pt x="16596" y="3232"/>
                    <a:pt x="15510" y="2483"/>
                  </a:cubicBezTo>
                  <a:cubicBezTo>
                    <a:pt x="13365" y="957"/>
                    <a:pt x="10780" y="104"/>
                    <a:pt x="8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4800" dirty="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endParaRPr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6105095" y="2909072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147" name="Google Shape;1147;p45"/>
          <p:cNvGrpSpPr/>
          <p:nvPr/>
        </p:nvGrpSpPr>
        <p:grpSpPr>
          <a:xfrm>
            <a:off x="5472437" y="2840666"/>
            <a:ext cx="2739387" cy="2302863"/>
            <a:chOff x="3734178" y="1897079"/>
            <a:chExt cx="941451" cy="764253"/>
          </a:xfrm>
        </p:grpSpPr>
        <p:sp>
          <p:nvSpPr>
            <p:cNvPr id="1148" name="Google Shape;1148;p45"/>
            <p:cNvSpPr/>
            <p:nvPr/>
          </p:nvSpPr>
          <p:spPr>
            <a:xfrm>
              <a:off x="3848418" y="2200023"/>
              <a:ext cx="293798" cy="439832"/>
            </a:xfrm>
            <a:custGeom>
              <a:avLst/>
              <a:gdLst/>
              <a:ahLst/>
              <a:cxnLst/>
              <a:rect l="l" t="t" r="r" b="b"/>
              <a:pathLst>
                <a:path w="8842" h="13237" extrusionOk="0">
                  <a:moveTo>
                    <a:pt x="1" y="1"/>
                  </a:moveTo>
                  <a:lnTo>
                    <a:pt x="1" y="1"/>
                  </a:lnTo>
                  <a:cubicBezTo>
                    <a:pt x="1629" y="3646"/>
                    <a:pt x="3335" y="7316"/>
                    <a:pt x="6024" y="10212"/>
                  </a:cubicBezTo>
                  <a:cubicBezTo>
                    <a:pt x="7006" y="11090"/>
                    <a:pt x="8092" y="12150"/>
                    <a:pt x="8841" y="13236"/>
                  </a:cubicBezTo>
                  <a:cubicBezTo>
                    <a:pt x="8841" y="12797"/>
                    <a:pt x="8738" y="12280"/>
                    <a:pt x="8609" y="11840"/>
                  </a:cubicBezTo>
                  <a:cubicBezTo>
                    <a:pt x="8299" y="9255"/>
                    <a:pt x="7446" y="6773"/>
                    <a:pt x="5920" y="4628"/>
                  </a:cubicBezTo>
                  <a:cubicBezTo>
                    <a:pt x="4524" y="2586"/>
                    <a:pt x="2379" y="85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1149;p45"/>
            <p:cNvSpPr/>
            <p:nvPr/>
          </p:nvSpPr>
          <p:spPr>
            <a:xfrm>
              <a:off x="3841539" y="2195737"/>
              <a:ext cx="304098" cy="450964"/>
            </a:xfrm>
            <a:custGeom>
              <a:avLst/>
              <a:gdLst/>
              <a:ahLst/>
              <a:cxnLst/>
              <a:rect l="l" t="t" r="r" b="b"/>
              <a:pathLst>
                <a:path w="9152" h="13572" extrusionOk="0">
                  <a:moveTo>
                    <a:pt x="414" y="0"/>
                  </a:moveTo>
                  <a:cubicBezTo>
                    <a:pt x="311" y="0"/>
                    <a:pt x="208" y="0"/>
                    <a:pt x="104" y="130"/>
                  </a:cubicBezTo>
                  <a:cubicBezTo>
                    <a:pt x="1" y="233"/>
                    <a:pt x="104" y="336"/>
                    <a:pt x="208" y="440"/>
                  </a:cubicBezTo>
                  <a:cubicBezTo>
                    <a:pt x="647" y="647"/>
                    <a:pt x="957" y="1086"/>
                    <a:pt x="1397" y="1422"/>
                  </a:cubicBezTo>
                  <a:cubicBezTo>
                    <a:pt x="3129" y="3025"/>
                    <a:pt x="4731" y="4860"/>
                    <a:pt x="6024" y="6799"/>
                  </a:cubicBezTo>
                  <a:cubicBezTo>
                    <a:pt x="7316" y="8841"/>
                    <a:pt x="8402" y="10987"/>
                    <a:pt x="8712" y="13365"/>
                  </a:cubicBezTo>
                  <a:cubicBezTo>
                    <a:pt x="8712" y="13468"/>
                    <a:pt x="8816" y="13572"/>
                    <a:pt x="8945" y="13572"/>
                  </a:cubicBezTo>
                  <a:cubicBezTo>
                    <a:pt x="9048" y="13468"/>
                    <a:pt x="9152" y="13365"/>
                    <a:pt x="9152" y="13262"/>
                  </a:cubicBezTo>
                  <a:cubicBezTo>
                    <a:pt x="8712" y="10883"/>
                    <a:pt x="7756" y="8634"/>
                    <a:pt x="6360" y="6592"/>
                  </a:cubicBezTo>
                  <a:cubicBezTo>
                    <a:pt x="5068" y="4524"/>
                    <a:pt x="3439" y="2818"/>
                    <a:pt x="1707" y="1086"/>
                  </a:cubicBezTo>
                  <a:cubicBezTo>
                    <a:pt x="1293" y="776"/>
                    <a:pt x="854" y="336"/>
                    <a:pt x="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1150;p45"/>
            <p:cNvSpPr/>
            <p:nvPr/>
          </p:nvSpPr>
          <p:spPr>
            <a:xfrm>
              <a:off x="3744479" y="2401454"/>
              <a:ext cx="365104" cy="234952"/>
            </a:xfrm>
            <a:custGeom>
              <a:avLst/>
              <a:gdLst/>
              <a:ahLst/>
              <a:cxnLst/>
              <a:rect l="l" t="t" r="r" b="b"/>
              <a:pathLst>
                <a:path w="10988" h="7071" extrusionOk="0">
                  <a:moveTo>
                    <a:pt x="2709" y="1"/>
                  </a:moveTo>
                  <a:cubicBezTo>
                    <a:pt x="1780" y="1"/>
                    <a:pt x="878" y="284"/>
                    <a:pt x="104" y="711"/>
                  </a:cubicBezTo>
                  <a:cubicBezTo>
                    <a:pt x="1" y="711"/>
                    <a:pt x="1" y="815"/>
                    <a:pt x="1" y="815"/>
                  </a:cubicBezTo>
                  <a:cubicBezTo>
                    <a:pt x="440" y="815"/>
                    <a:pt x="983" y="918"/>
                    <a:pt x="1526" y="1151"/>
                  </a:cubicBezTo>
                  <a:cubicBezTo>
                    <a:pt x="4964" y="2107"/>
                    <a:pt x="8195" y="4692"/>
                    <a:pt x="10987" y="7071"/>
                  </a:cubicBezTo>
                  <a:cubicBezTo>
                    <a:pt x="10134" y="5442"/>
                    <a:pt x="9152" y="3943"/>
                    <a:pt x="7989" y="2547"/>
                  </a:cubicBezTo>
                  <a:cubicBezTo>
                    <a:pt x="6799" y="1254"/>
                    <a:pt x="5171" y="272"/>
                    <a:pt x="3465" y="65"/>
                  </a:cubicBezTo>
                  <a:cubicBezTo>
                    <a:pt x="3212" y="21"/>
                    <a:pt x="2960" y="1"/>
                    <a:pt x="2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1151;p45"/>
            <p:cNvSpPr/>
            <p:nvPr/>
          </p:nvSpPr>
          <p:spPr>
            <a:xfrm>
              <a:off x="3734178" y="2418201"/>
              <a:ext cx="378827" cy="219634"/>
            </a:xfrm>
            <a:custGeom>
              <a:avLst/>
              <a:gdLst/>
              <a:ahLst/>
              <a:cxnLst/>
              <a:rect l="l" t="t" r="r" b="b"/>
              <a:pathLst>
                <a:path w="11401" h="6610" extrusionOk="0">
                  <a:moveTo>
                    <a:pt x="1500" y="1"/>
                  </a:moveTo>
                  <a:cubicBezTo>
                    <a:pt x="957" y="1"/>
                    <a:pt x="543" y="1"/>
                    <a:pt x="104" y="207"/>
                  </a:cubicBezTo>
                  <a:cubicBezTo>
                    <a:pt x="1" y="207"/>
                    <a:pt x="1" y="311"/>
                    <a:pt x="1" y="414"/>
                  </a:cubicBezTo>
                  <a:cubicBezTo>
                    <a:pt x="1" y="507"/>
                    <a:pt x="53" y="586"/>
                    <a:pt x="121" y="586"/>
                  </a:cubicBezTo>
                  <a:cubicBezTo>
                    <a:pt x="148" y="586"/>
                    <a:pt x="178" y="573"/>
                    <a:pt x="207" y="544"/>
                  </a:cubicBezTo>
                  <a:cubicBezTo>
                    <a:pt x="647" y="414"/>
                    <a:pt x="1060" y="414"/>
                    <a:pt x="1500" y="311"/>
                  </a:cubicBezTo>
                  <a:cubicBezTo>
                    <a:pt x="2250" y="311"/>
                    <a:pt x="2999" y="544"/>
                    <a:pt x="3878" y="854"/>
                  </a:cubicBezTo>
                  <a:cubicBezTo>
                    <a:pt x="6773" y="1939"/>
                    <a:pt x="9255" y="3878"/>
                    <a:pt x="10987" y="6463"/>
                  </a:cubicBezTo>
                  <a:cubicBezTo>
                    <a:pt x="11060" y="6536"/>
                    <a:pt x="11133" y="6609"/>
                    <a:pt x="11206" y="6609"/>
                  </a:cubicBezTo>
                  <a:cubicBezTo>
                    <a:pt x="11237" y="6609"/>
                    <a:pt x="11267" y="6597"/>
                    <a:pt x="11297" y="6567"/>
                  </a:cubicBezTo>
                  <a:cubicBezTo>
                    <a:pt x="11401" y="6463"/>
                    <a:pt x="11401" y="6360"/>
                    <a:pt x="11297" y="6231"/>
                  </a:cubicBezTo>
                  <a:cubicBezTo>
                    <a:pt x="9591" y="3646"/>
                    <a:pt x="7006" y="1500"/>
                    <a:pt x="3981" y="414"/>
                  </a:cubicBezTo>
                  <a:cubicBezTo>
                    <a:pt x="3128" y="207"/>
                    <a:pt x="2353" y="1"/>
                    <a:pt x="1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1152;p45"/>
            <p:cNvSpPr/>
            <p:nvPr/>
          </p:nvSpPr>
          <p:spPr>
            <a:xfrm>
              <a:off x="4317403" y="2242987"/>
              <a:ext cx="257746" cy="386536"/>
            </a:xfrm>
            <a:custGeom>
              <a:avLst/>
              <a:gdLst/>
              <a:ahLst/>
              <a:cxnLst/>
              <a:rect l="l" t="t" r="r" b="b"/>
              <a:pathLst>
                <a:path w="7757" h="11633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5610" y="646"/>
                    <a:pt x="3775" y="2146"/>
                    <a:pt x="2483" y="4085"/>
                  </a:cubicBezTo>
                  <a:cubicBezTo>
                    <a:pt x="1190" y="5920"/>
                    <a:pt x="440" y="8066"/>
                    <a:pt x="104" y="10340"/>
                  </a:cubicBezTo>
                  <a:cubicBezTo>
                    <a:pt x="1" y="10754"/>
                    <a:pt x="1" y="11193"/>
                    <a:pt x="1" y="11633"/>
                  </a:cubicBezTo>
                  <a:cubicBezTo>
                    <a:pt x="647" y="10651"/>
                    <a:pt x="1604" y="9694"/>
                    <a:pt x="2379" y="8919"/>
                  </a:cubicBezTo>
                  <a:cubicBezTo>
                    <a:pt x="4732" y="6334"/>
                    <a:pt x="6257" y="3102"/>
                    <a:pt x="7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1153;p45"/>
            <p:cNvSpPr/>
            <p:nvPr/>
          </p:nvSpPr>
          <p:spPr>
            <a:xfrm>
              <a:off x="4310558" y="2238668"/>
              <a:ext cx="268013" cy="394311"/>
            </a:xfrm>
            <a:custGeom>
              <a:avLst/>
              <a:gdLst/>
              <a:ahLst/>
              <a:cxnLst/>
              <a:rect l="l" t="t" r="r" b="b"/>
              <a:pathLst>
                <a:path w="8066" h="11867" extrusionOk="0">
                  <a:moveTo>
                    <a:pt x="7755" y="1"/>
                  </a:moveTo>
                  <a:cubicBezTo>
                    <a:pt x="7316" y="337"/>
                    <a:pt x="6980" y="647"/>
                    <a:pt x="6566" y="983"/>
                  </a:cubicBezTo>
                  <a:cubicBezTo>
                    <a:pt x="5041" y="2379"/>
                    <a:pt x="3645" y="4008"/>
                    <a:pt x="2456" y="5714"/>
                  </a:cubicBezTo>
                  <a:cubicBezTo>
                    <a:pt x="1293" y="7549"/>
                    <a:pt x="414" y="9488"/>
                    <a:pt x="0" y="11634"/>
                  </a:cubicBezTo>
                  <a:cubicBezTo>
                    <a:pt x="0" y="11763"/>
                    <a:pt x="104" y="11866"/>
                    <a:pt x="207" y="11866"/>
                  </a:cubicBezTo>
                  <a:cubicBezTo>
                    <a:pt x="310" y="11866"/>
                    <a:pt x="414" y="11763"/>
                    <a:pt x="414" y="11763"/>
                  </a:cubicBezTo>
                  <a:cubicBezTo>
                    <a:pt x="750" y="9695"/>
                    <a:pt x="1603" y="7756"/>
                    <a:pt x="2792" y="5947"/>
                  </a:cubicBezTo>
                  <a:cubicBezTo>
                    <a:pt x="3878" y="4215"/>
                    <a:pt x="5377" y="2715"/>
                    <a:pt x="6876" y="1190"/>
                  </a:cubicBezTo>
                  <a:cubicBezTo>
                    <a:pt x="7212" y="880"/>
                    <a:pt x="7523" y="544"/>
                    <a:pt x="7962" y="337"/>
                  </a:cubicBezTo>
                  <a:cubicBezTo>
                    <a:pt x="7962" y="234"/>
                    <a:pt x="8065" y="130"/>
                    <a:pt x="7962" y="130"/>
                  </a:cubicBezTo>
                  <a:cubicBezTo>
                    <a:pt x="7962" y="1"/>
                    <a:pt x="7859" y="1"/>
                    <a:pt x="7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1154;p45"/>
            <p:cNvSpPr/>
            <p:nvPr/>
          </p:nvSpPr>
          <p:spPr>
            <a:xfrm>
              <a:off x="4342324" y="2417337"/>
              <a:ext cx="322141" cy="204482"/>
            </a:xfrm>
            <a:custGeom>
              <a:avLst/>
              <a:gdLst/>
              <a:ahLst/>
              <a:cxnLst/>
              <a:rect l="l" t="t" r="r" b="b"/>
              <a:pathLst>
                <a:path w="9695" h="6154" extrusionOk="0">
                  <a:moveTo>
                    <a:pt x="7165" y="1"/>
                  </a:moveTo>
                  <a:cubicBezTo>
                    <a:pt x="6998" y="1"/>
                    <a:pt x="6833" y="10"/>
                    <a:pt x="6670" y="27"/>
                  </a:cubicBezTo>
                  <a:cubicBezTo>
                    <a:pt x="5067" y="233"/>
                    <a:pt x="3775" y="1216"/>
                    <a:pt x="2689" y="2276"/>
                  </a:cubicBezTo>
                  <a:cubicBezTo>
                    <a:pt x="1629" y="3465"/>
                    <a:pt x="854" y="4861"/>
                    <a:pt x="1" y="6153"/>
                  </a:cubicBezTo>
                  <a:cubicBezTo>
                    <a:pt x="2482" y="4111"/>
                    <a:pt x="5274" y="1965"/>
                    <a:pt x="8402" y="983"/>
                  </a:cubicBezTo>
                  <a:cubicBezTo>
                    <a:pt x="8841" y="880"/>
                    <a:pt x="9255" y="776"/>
                    <a:pt x="9694" y="776"/>
                  </a:cubicBezTo>
                  <a:cubicBezTo>
                    <a:pt x="9694" y="776"/>
                    <a:pt x="9694" y="673"/>
                    <a:pt x="9591" y="673"/>
                  </a:cubicBezTo>
                  <a:cubicBezTo>
                    <a:pt x="8879" y="220"/>
                    <a:pt x="8005" y="1"/>
                    <a:pt x="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45"/>
            <p:cNvSpPr/>
            <p:nvPr/>
          </p:nvSpPr>
          <p:spPr>
            <a:xfrm>
              <a:off x="4338902" y="2431958"/>
              <a:ext cx="336727" cy="193284"/>
            </a:xfrm>
            <a:custGeom>
              <a:avLst/>
              <a:gdLst/>
              <a:ahLst/>
              <a:cxnLst/>
              <a:rect l="l" t="t" r="r" b="b"/>
              <a:pathLst>
                <a:path w="10134" h="5817" extrusionOk="0">
                  <a:moveTo>
                    <a:pt x="8841" y="0"/>
                  </a:moveTo>
                  <a:cubicBezTo>
                    <a:pt x="8066" y="0"/>
                    <a:pt x="7316" y="233"/>
                    <a:pt x="6566" y="440"/>
                  </a:cubicBezTo>
                  <a:cubicBezTo>
                    <a:pt x="3981" y="1422"/>
                    <a:pt x="1603" y="3232"/>
                    <a:pt x="104" y="5506"/>
                  </a:cubicBezTo>
                  <a:cubicBezTo>
                    <a:pt x="0" y="5610"/>
                    <a:pt x="104" y="5713"/>
                    <a:pt x="104" y="5817"/>
                  </a:cubicBezTo>
                  <a:cubicBezTo>
                    <a:pt x="207" y="5817"/>
                    <a:pt x="310" y="5817"/>
                    <a:pt x="440" y="5713"/>
                  </a:cubicBezTo>
                  <a:cubicBezTo>
                    <a:pt x="1939" y="3464"/>
                    <a:pt x="4085" y="1732"/>
                    <a:pt x="6670" y="776"/>
                  </a:cubicBezTo>
                  <a:cubicBezTo>
                    <a:pt x="7316" y="543"/>
                    <a:pt x="8066" y="336"/>
                    <a:pt x="8841" y="336"/>
                  </a:cubicBezTo>
                  <a:cubicBezTo>
                    <a:pt x="9151" y="336"/>
                    <a:pt x="9487" y="440"/>
                    <a:pt x="9797" y="543"/>
                  </a:cubicBezTo>
                  <a:cubicBezTo>
                    <a:pt x="9901" y="543"/>
                    <a:pt x="10004" y="543"/>
                    <a:pt x="10134" y="440"/>
                  </a:cubicBezTo>
                  <a:cubicBezTo>
                    <a:pt x="10134" y="336"/>
                    <a:pt x="10004" y="233"/>
                    <a:pt x="9901" y="233"/>
                  </a:cubicBezTo>
                  <a:cubicBezTo>
                    <a:pt x="9591" y="0"/>
                    <a:pt x="9151" y="0"/>
                    <a:pt x="8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1156;p45"/>
            <p:cNvSpPr/>
            <p:nvPr/>
          </p:nvSpPr>
          <p:spPr>
            <a:xfrm>
              <a:off x="4124147" y="2514165"/>
              <a:ext cx="436377" cy="147165"/>
            </a:xfrm>
            <a:custGeom>
              <a:avLst/>
              <a:gdLst/>
              <a:ahLst/>
              <a:cxnLst/>
              <a:rect l="l" t="t" r="r" b="b"/>
              <a:pathLst>
                <a:path w="13133" h="4429" extrusionOk="0">
                  <a:moveTo>
                    <a:pt x="6664" y="0"/>
                  </a:moveTo>
                  <a:cubicBezTo>
                    <a:pt x="6147" y="0"/>
                    <a:pt x="5626" y="110"/>
                    <a:pt x="5171" y="344"/>
                  </a:cubicBezTo>
                  <a:cubicBezTo>
                    <a:pt x="4318" y="758"/>
                    <a:pt x="3542" y="1533"/>
                    <a:pt x="3129" y="2386"/>
                  </a:cubicBezTo>
                  <a:cubicBezTo>
                    <a:pt x="2792" y="2050"/>
                    <a:pt x="2379" y="1947"/>
                    <a:pt x="1939" y="1947"/>
                  </a:cubicBezTo>
                  <a:cubicBezTo>
                    <a:pt x="1733" y="1947"/>
                    <a:pt x="1500" y="2050"/>
                    <a:pt x="1397" y="2050"/>
                  </a:cubicBezTo>
                  <a:cubicBezTo>
                    <a:pt x="1190" y="2179"/>
                    <a:pt x="957" y="2283"/>
                    <a:pt x="854" y="2490"/>
                  </a:cubicBezTo>
                  <a:cubicBezTo>
                    <a:pt x="440" y="2826"/>
                    <a:pt x="104" y="3239"/>
                    <a:pt x="1" y="3679"/>
                  </a:cubicBezTo>
                  <a:cubicBezTo>
                    <a:pt x="311" y="4118"/>
                    <a:pt x="543" y="4325"/>
                    <a:pt x="1086" y="4428"/>
                  </a:cubicBezTo>
                  <a:lnTo>
                    <a:pt x="13133" y="4428"/>
                  </a:lnTo>
                  <a:cubicBezTo>
                    <a:pt x="13029" y="3679"/>
                    <a:pt x="12719" y="2826"/>
                    <a:pt x="12073" y="2386"/>
                  </a:cubicBezTo>
                  <a:cubicBezTo>
                    <a:pt x="11685" y="2115"/>
                    <a:pt x="11226" y="1979"/>
                    <a:pt x="10783" y="1979"/>
                  </a:cubicBezTo>
                  <a:cubicBezTo>
                    <a:pt x="10341" y="1979"/>
                    <a:pt x="9914" y="2115"/>
                    <a:pt x="9591" y="2386"/>
                  </a:cubicBezTo>
                  <a:cubicBezTo>
                    <a:pt x="9488" y="1533"/>
                    <a:pt x="8841" y="654"/>
                    <a:pt x="7963" y="241"/>
                  </a:cubicBezTo>
                  <a:cubicBezTo>
                    <a:pt x="7565" y="84"/>
                    <a:pt x="7116" y="0"/>
                    <a:pt x="6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1157;p45"/>
            <p:cNvSpPr/>
            <p:nvPr/>
          </p:nvSpPr>
          <p:spPr>
            <a:xfrm>
              <a:off x="4228085" y="2035110"/>
              <a:ext cx="103969" cy="236248"/>
            </a:xfrm>
            <a:custGeom>
              <a:avLst/>
              <a:gdLst/>
              <a:ahLst/>
              <a:cxnLst/>
              <a:rect l="l" t="t" r="r" b="b"/>
              <a:pathLst>
                <a:path w="3129" h="7110" extrusionOk="0">
                  <a:moveTo>
                    <a:pt x="2792" y="0"/>
                  </a:moveTo>
                  <a:cubicBezTo>
                    <a:pt x="1190" y="2043"/>
                    <a:pt x="207" y="4524"/>
                    <a:pt x="1" y="7109"/>
                  </a:cubicBezTo>
                  <a:lnTo>
                    <a:pt x="414" y="7109"/>
                  </a:lnTo>
                  <a:cubicBezTo>
                    <a:pt x="647" y="4628"/>
                    <a:pt x="1603" y="2249"/>
                    <a:pt x="3128" y="207"/>
                  </a:cubicBezTo>
                  <a:lnTo>
                    <a:pt x="2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1158;p45"/>
            <p:cNvSpPr/>
            <p:nvPr/>
          </p:nvSpPr>
          <p:spPr>
            <a:xfrm>
              <a:off x="4241842" y="1907679"/>
              <a:ext cx="222491" cy="220232"/>
            </a:xfrm>
            <a:custGeom>
              <a:avLst/>
              <a:gdLst/>
              <a:ahLst/>
              <a:cxnLst/>
              <a:rect l="l" t="t" r="r" b="b"/>
              <a:pathLst>
                <a:path w="6696" h="6628" extrusionOk="0">
                  <a:moveTo>
                    <a:pt x="3423" y="1"/>
                  </a:moveTo>
                  <a:cubicBezTo>
                    <a:pt x="2627" y="1"/>
                    <a:pt x="1857" y="369"/>
                    <a:pt x="1293" y="914"/>
                  </a:cubicBezTo>
                  <a:cubicBezTo>
                    <a:pt x="1732" y="1354"/>
                    <a:pt x="2275" y="1793"/>
                    <a:pt x="2714" y="2336"/>
                  </a:cubicBezTo>
                  <a:cubicBezTo>
                    <a:pt x="2172" y="2103"/>
                    <a:pt x="1629" y="1897"/>
                    <a:pt x="1086" y="1690"/>
                  </a:cubicBezTo>
                  <a:cubicBezTo>
                    <a:pt x="982" y="1561"/>
                    <a:pt x="879" y="1561"/>
                    <a:pt x="776" y="1457"/>
                  </a:cubicBezTo>
                  <a:cubicBezTo>
                    <a:pt x="543" y="1690"/>
                    <a:pt x="440" y="1897"/>
                    <a:pt x="440" y="2103"/>
                  </a:cubicBezTo>
                  <a:cubicBezTo>
                    <a:pt x="0" y="2982"/>
                    <a:pt x="129" y="4042"/>
                    <a:pt x="646" y="4921"/>
                  </a:cubicBezTo>
                  <a:cubicBezTo>
                    <a:pt x="646" y="4921"/>
                    <a:pt x="646" y="5025"/>
                    <a:pt x="776" y="5128"/>
                  </a:cubicBezTo>
                  <a:cubicBezTo>
                    <a:pt x="1293" y="4585"/>
                    <a:pt x="1835" y="4146"/>
                    <a:pt x="2482" y="3835"/>
                  </a:cubicBezTo>
                  <a:lnTo>
                    <a:pt x="2482" y="3835"/>
                  </a:lnTo>
                  <a:lnTo>
                    <a:pt x="982" y="5335"/>
                  </a:lnTo>
                  <a:cubicBezTo>
                    <a:pt x="1629" y="6084"/>
                    <a:pt x="2714" y="6524"/>
                    <a:pt x="3671" y="6627"/>
                  </a:cubicBezTo>
                  <a:cubicBezTo>
                    <a:pt x="4110" y="6627"/>
                    <a:pt x="4653" y="6627"/>
                    <a:pt x="4963" y="6420"/>
                  </a:cubicBezTo>
                  <a:cubicBezTo>
                    <a:pt x="4860" y="5878"/>
                    <a:pt x="4653" y="5231"/>
                    <a:pt x="4421" y="4688"/>
                  </a:cubicBezTo>
                  <a:lnTo>
                    <a:pt x="4421" y="4688"/>
                  </a:lnTo>
                  <a:cubicBezTo>
                    <a:pt x="4860" y="5231"/>
                    <a:pt x="5170" y="5671"/>
                    <a:pt x="5506" y="6084"/>
                  </a:cubicBezTo>
                  <a:cubicBezTo>
                    <a:pt x="5713" y="5981"/>
                    <a:pt x="5946" y="5774"/>
                    <a:pt x="6049" y="5671"/>
                  </a:cubicBezTo>
                  <a:cubicBezTo>
                    <a:pt x="6463" y="5025"/>
                    <a:pt x="6695" y="4146"/>
                    <a:pt x="6695" y="3396"/>
                  </a:cubicBezTo>
                  <a:cubicBezTo>
                    <a:pt x="6592" y="2646"/>
                    <a:pt x="6256" y="2000"/>
                    <a:pt x="5946" y="1354"/>
                  </a:cubicBezTo>
                  <a:cubicBezTo>
                    <a:pt x="5403" y="1690"/>
                    <a:pt x="4860" y="1897"/>
                    <a:pt x="4317" y="2207"/>
                  </a:cubicBezTo>
                  <a:cubicBezTo>
                    <a:pt x="4757" y="1793"/>
                    <a:pt x="5170" y="1457"/>
                    <a:pt x="5610" y="1044"/>
                  </a:cubicBezTo>
                  <a:cubicBezTo>
                    <a:pt x="5299" y="708"/>
                    <a:pt x="4860" y="268"/>
                    <a:pt x="4317" y="165"/>
                  </a:cubicBezTo>
                  <a:cubicBezTo>
                    <a:pt x="4022" y="52"/>
                    <a:pt x="3721" y="1"/>
                    <a:pt x="3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4332024" y="1991282"/>
              <a:ext cx="46419" cy="47283"/>
            </a:xfrm>
            <a:custGeom>
              <a:avLst/>
              <a:gdLst/>
              <a:ahLst/>
              <a:cxnLst/>
              <a:rect l="l" t="t" r="r" b="b"/>
              <a:pathLst>
                <a:path w="1397" h="1423" extrusionOk="0">
                  <a:moveTo>
                    <a:pt x="784" y="0"/>
                  </a:moveTo>
                  <a:cubicBezTo>
                    <a:pt x="503" y="0"/>
                    <a:pt x="189" y="189"/>
                    <a:pt x="104" y="466"/>
                  </a:cubicBezTo>
                  <a:cubicBezTo>
                    <a:pt x="0" y="570"/>
                    <a:pt x="0" y="880"/>
                    <a:pt x="104" y="983"/>
                  </a:cubicBezTo>
                  <a:cubicBezTo>
                    <a:pt x="311" y="1216"/>
                    <a:pt x="517" y="1319"/>
                    <a:pt x="750" y="1423"/>
                  </a:cubicBezTo>
                  <a:cubicBezTo>
                    <a:pt x="853" y="1423"/>
                    <a:pt x="957" y="1423"/>
                    <a:pt x="1060" y="1319"/>
                  </a:cubicBezTo>
                  <a:cubicBezTo>
                    <a:pt x="1164" y="1319"/>
                    <a:pt x="1293" y="1216"/>
                    <a:pt x="1293" y="1216"/>
                  </a:cubicBezTo>
                  <a:cubicBezTo>
                    <a:pt x="1396" y="983"/>
                    <a:pt x="1396" y="880"/>
                    <a:pt x="1396" y="673"/>
                  </a:cubicBezTo>
                  <a:cubicBezTo>
                    <a:pt x="1396" y="570"/>
                    <a:pt x="1396" y="337"/>
                    <a:pt x="1164" y="234"/>
                  </a:cubicBezTo>
                  <a:cubicBezTo>
                    <a:pt x="1164" y="130"/>
                    <a:pt x="1060" y="27"/>
                    <a:pt x="957" y="27"/>
                  </a:cubicBezTo>
                  <a:cubicBezTo>
                    <a:pt x="902" y="9"/>
                    <a:pt x="84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5"/>
            <p:cNvSpPr/>
            <p:nvPr/>
          </p:nvSpPr>
          <p:spPr>
            <a:xfrm>
              <a:off x="4124147" y="2035110"/>
              <a:ext cx="114269" cy="257712"/>
            </a:xfrm>
            <a:custGeom>
              <a:avLst/>
              <a:gdLst/>
              <a:ahLst/>
              <a:cxnLst/>
              <a:rect l="l" t="t" r="r" b="b"/>
              <a:pathLst>
                <a:path w="3439" h="7756" extrusionOk="0">
                  <a:moveTo>
                    <a:pt x="440" y="0"/>
                  </a:moveTo>
                  <a:lnTo>
                    <a:pt x="1" y="311"/>
                  </a:lnTo>
                  <a:cubicBezTo>
                    <a:pt x="1733" y="2482"/>
                    <a:pt x="2792" y="5067"/>
                    <a:pt x="2896" y="7756"/>
                  </a:cubicBezTo>
                  <a:lnTo>
                    <a:pt x="3439" y="7756"/>
                  </a:lnTo>
                  <a:cubicBezTo>
                    <a:pt x="3232" y="4964"/>
                    <a:pt x="2146" y="2249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3980700" y="1897079"/>
              <a:ext cx="239670" cy="239969"/>
            </a:xfrm>
            <a:custGeom>
              <a:avLst/>
              <a:gdLst/>
              <a:ahLst/>
              <a:cxnLst/>
              <a:rect l="l" t="t" r="r" b="b"/>
              <a:pathLst>
                <a:path w="7213" h="7222" extrusionOk="0">
                  <a:moveTo>
                    <a:pt x="3558" y="1"/>
                  </a:moveTo>
                  <a:cubicBezTo>
                    <a:pt x="3233" y="1"/>
                    <a:pt x="2906" y="55"/>
                    <a:pt x="2586" y="173"/>
                  </a:cubicBezTo>
                  <a:cubicBezTo>
                    <a:pt x="2043" y="380"/>
                    <a:pt x="1629" y="716"/>
                    <a:pt x="1190" y="1130"/>
                  </a:cubicBezTo>
                  <a:cubicBezTo>
                    <a:pt x="1733" y="1569"/>
                    <a:pt x="2172" y="2009"/>
                    <a:pt x="2586" y="2422"/>
                  </a:cubicBezTo>
                  <a:cubicBezTo>
                    <a:pt x="2043" y="2112"/>
                    <a:pt x="1526" y="1776"/>
                    <a:pt x="880" y="1569"/>
                  </a:cubicBezTo>
                  <a:cubicBezTo>
                    <a:pt x="440" y="2216"/>
                    <a:pt x="104" y="2862"/>
                    <a:pt x="104" y="3715"/>
                  </a:cubicBezTo>
                  <a:cubicBezTo>
                    <a:pt x="1" y="4594"/>
                    <a:pt x="233" y="5447"/>
                    <a:pt x="750" y="6197"/>
                  </a:cubicBezTo>
                  <a:cubicBezTo>
                    <a:pt x="983" y="6300"/>
                    <a:pt x="1086" y="6533"/>
                    <a:pt x="1293" y="6636"/>
                  </a:cubicBezTo>
                  <a:cubicBezTo>
                    <a:pt x="1733" y="6197"/>
                    <a:pt x="2043" y="5654"/>
                    <a:pt x="2482" y="5111"/>
                  </a:cubicBezTo>
                  <a:lnTo>
                    <a:pt x="2482" y="5111"/>
                  </a:lnTo>
                  <a:cubicBezTo>
                    <a:pt x="2275" y="5757"/>
                    <a:pt x="2043" y="6403"/>
                    <a:pt x="1836" y="7050"/>
                  </a:cubicBezTo>
                  <a:cubicBezTo>
                    <a:pt x="2224" y="7142"/>
                    <a:pt x="2559" y="7221"/>
                    <a:pt x="2907" y="7221"/>
                  </a:cubicBezTo>
                  <a:cubicBezTo>
                    <a:pt x="3046" y="7221"/>
                    <a:pt x="3188" y="7208"/>
                    <a:pt x="3335" y="7179"/>
                  </a:cubicBezTo>
                  <a:cubicBezTo>
                    <a:pt x="4421" y="7179"/>
                    <a:pt x="5507" y="6636"/>
                    <a:pt x="6256" y="5886"/>
                  </a:cubicBezTo>
                  <a:cubicBezTo>
                    <a:pt x="5714" y="5240"/>
                    <a:pt x="5171" y="4697"/>
                    <a:pt x="4628" y="4154"/>
                  </a:cubicBezTo>
                  <a:lnTo>
                    <a:pt x="4628" y="4154"/>
                  </a:lnTo>
                  <a:cubicBezTo>
                    <a:pt x="5274" y="4594"/>
                    <a:pt x="5920" y="5007"/>
                    <a:pt x="6463" y="5550"/>
                  </a:cubicBezTo>
                  <a:cubicBezTo>
                    <a:pt x="6567" y="5447"/>
                    <a:pt x="6567" y="5447"/>
                    <a:pt x="6696" y="5344"/>
                  </a:cubicBezTo>
                  <a:cubicBezTo>
                    <a:pt x="7213" y="4465"/>
                    <a:pt x="7213" y="3301"/>
                    <a:pt x="6903" y="2319"/>
                  </a:cubicBezTo>
                  <a:cubicBezTo>
                    <a:pt x="6799" y="2112"/>
                    <a:pt x="6696" y="1880"/>
                    <a:pt x="6463" y="1673"/>
                  </a:cubicBezTo>
                  <a:cubicBezTo>
                    <a:pt x="6360" y="1673"/>
                    <a:pt x="6256" y="1776"/>
                    <a:pt x="6153" y="1776"/>
                  </a:cubicBezTo>
                  <a:cubicBezTo>
                    <a:pt x="5610" y="2009"/>
                    <a:pt x="4964" y="2319"/>
                    <a:pt x="4421" y="2526"/>
                  </a:cubicBezTo>
                  <a:cubicBezTo>
                    <a:pt x="4860" y="2009"/>
                    <a:pt x="5403" y="1466"/>
                    <a:pt x="5920" y="1027"/>
                  </a:cubicBezTo>
                  <a:cubicBezTo>
                    <a:pt x="5297" y="403"/>
                    <a:pt x="4439" y="1"/>
                    <a:pt x="35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5"/>
            <p:cNvSpPr/>
            <p:nvPr/>
          </p:nvSpPr>
          <p:spPr>
            <a:xfrm>
              <a:off x="4074337" y="1987826"/>
              <a:ext cx="49841" cy="50738"/>
            </a:xfrm>
            <a:custGeom>
              <a:avLst/>
              <a:gdLst/>
              <a:ahLst/>
              <a:cxnLst/>
              <a:rect l="l" t="t" r="r" b="b"/>
              <a:pathLst>
                <a:path w="1500" h="1527" extrusionOk="0">
                  <a:moveTo>
                    <a:pt x="704" y="1"/>
                  </a:moveTo>
                  <a:cubicBezTo>
                    <a:pt x="640" y="1"/>
                    <a:pt x="577" y="9"/>
                    <a:pt x="517" y="27"/>
                  </a:cubicBezTo>
                  <a:cubicBezTo>
                    <a:pt x="414" y="27"/>
                    <a:pt x="310" y="131"/>
                    <a:pt x="207" y="234"/>
                  </a:cubicBezTo>
                  <a:cubicBezTo>
                    <a:pt x="104" y="441"/>
                    <a:pt x="0" y="570"/>
                    <a:pt x="0" y="777"/>
                  </a:cubicBezTo>
                  <a:cubicBezTo>
                    <a:pt x="0" y="984"/>
                    <a:pt x="0" y="1087"/>
                    <a:pt x="104" y="1320"/>
                  </a:cubicBezTo>
                  <a:cubicBezTo>
                    <a:pt x="207" y="1423"/>
                    <a:pt x="310" y="1423"/>
                    <a:pt x="310" y="1423"/>
                  </a:cubicBezTo>
                  <a:cubicBezTo>
                    <a:pt x="414" y="1527"/>
                    <a:pt x="517" y="1527"/>
                    <a:pt x="647" y="1527"/>
                  </a:cubicBezTo>
                  <a:cubicBezTo>
                    <a:pt x="957" y="1527"/>
                    <a:pt x="1293" y="1320"/>
                    <a:pt x="1396" y="1087"/>
                  </a:cubicBezTo>
                  <a:cubicBezTo>
                    <a:pt x="1500" y="881"/>
                    <a:pt x="1500" y="674"/>
                    <a:pt x="1500" y="441"/>
                  </a:cubicBezTo>
                  <a:cubicBezTo>
                    <a:pt x="1329" y="186"/>
                    <a:pt x="1002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4238386" y="2142471"/>
              <a:ext cx="107391" cy="110847"/>
            </a:xfrm>
            <a:custGeom>
              <a:avLst/>
              <a:gdLst/>
              <a:ahLst/>
              <a:cxnLst/>
              <a:rect l="l" t="t" r="r" b="b"/>
              <a:pathLst>
                <a:path w="3232" h="3336" extrusionOk="0">
                  <a:moveTo>
                    <a:pt x="3232" y="1"/>
                  </a:moveTo>
                  <a:lnTo>
                    <a:pt x="3232" y="1"/>
                  </a:lnTo>
                  <a:cubicBezTo>
                    <a:pt x="1733" y="544"/>
                    <a:pt x="440" y="1836"/>
                    <a:pt x="1" y="3335"/>
                  </a:cubicBezTo>
                  <a:cubicBezTo>
                    <a:pt x="880" y="2896"/>
                    <a:pt x="1939" y="2793"/>
                    <a:pt x="2586" y="2043"/>
                  </a:cubicBezTo>
                  <a:cubicBezTo>
                    <a:pt x="3129" y="1500"/>
                    <a:pt x="3232" y="750"/>
                    <a:pt x="3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4077760" y="2163638"/>
              <a:ext cx="142612" cy="65292"/>
            </a:xfrm>
            <a:custGeom>
              <a:avLst/>
              <a:gdLst/>
              <a:ahLst/>
              <a:cxnLst/>
              <a:rect l="l" t="t" r="r" b="b"/>
              <a:pathLst>
                <a:path w="4292" h="1965" extrusionOk="0">
                  <a:moveTo>
                    <a:pt x="297" y="0"/>
                  </a:moveTo>
                  <a:cubicBezTo>
                    <a:pt x="198" y="0"/>
                    <a:pt x="99" y="4"/>
                    <a:pt x="1" y="10"/>
                  </a:cubicBezTo>
                  <a:cubicBezTo>
                    <a:pt x="311" y="760"/>
                    <a:pt x="750" y="1406"/>
                    <a:pt x="1397" y="1742"/>
                  </a:cubicBezTo>
                  <a:cubicBezTo>
                    <a:pt x="1766" y="1921"/>
                    <a:pt x="2179" y="1964"/>
                    <a:pt x="2606" y="1964"/>
                  </a:cubicBezTo>
                  <a:cubicBezTo>
                    <a:pt x="3008" y="1964"/>
                    <a:pt x="3421" y="1926"/>
                    <a:pt x="3823" y="1926"/>
                  </a:cubicBezTo>
                  <a:cubicBezTo>
                    <a:pt x="3982" y="1926"/>
                    <a:pt x="4138" y="1932"/>
                    <a:pt x="4292" y="1949"/>
                  </a:cubicBezTo>
                  <a:cubicBezTo>
                    <a:pt x="3394" y="735"/>
                    <a:pt x="1813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3934313" y="2119477"/>
              <a:ext cx="42996" cy="69412"/>
            </a:xfrm>
            <a:custGeom>
              <a:avLst/>
              <a:gdLst/>
              <a:ahLst/>
              <a:cxnLst/>
              <a:rect l="l" t="t" r="r" b="b"/>
              <a:pathLst>
                <a:path w="1294" h="2089" extrusionOk="0">
                  <a:moveTo>
                    <a:pt x="214" y="0"/>
                  </a:moveTo>
                  <a:cubicBezTo>
                    <a:pt x="176" y="0"/>
                    <a:pt x="139" y="12"/>
                    <a:pt x="104" y="46"/>
                  </a:cubicBezTo>
                  <a:cubicBezTo>
                    <a:pt x="104" y="46"/>
                    <a:pt x="1" y="150"/>
                    <a:pt x="1" y="253"/>
                  </a:cubicBezTo>
                  <a:cubicBezTo>
                    <a:pt x="1" y="357"/>
                    <a:pt x="1" y="486"/>
                    <a:pt x="104" y="589"/>
                  </a:cubicBezTo>
                  <a:cubicBezTo>
                    <a:pt x="337" y="1132"/>
                    <a:pt x="750" y="1778"/>
                    <a:pt x="1293" y="2089"/>
                  </a:cubicBezTo>
                  <a:cubicBezTo>
                    <a:pt x="1190" y="1546"/>
                    <a:pt x="854" y="796"/>
                    <a:pt x="544" y="253"/>
                  </a:cubicBezTo>
                  <a:cubicBezTo>
                    <a:pt x="544" y="150"/>
                    <a:pt x="544" y="150"/>
                    <a:pt x="440" y="46"/>
                  </a:cubicBezTo>
                  <a:cubicBezTo>
                    <a:pt x="371" y="46"/>
                    <a:pt x="291" y="0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5"/>
            <p:cNvSpPr/>
            <p:nvPr/>
          </p:nvSpPr>
          <p:spPr>
            <a:xfrm>
              <a:off x="3894804" y="2181448"/>
              <a:ext cx="79048" cy="18607"/>
            </a:xfrm>
            <a:custGeom>
              <a:avLst/>
              <a:gdLst/>
              <a:ahLst/>
              <a:cxnLst/>
              <a:rect l="l" t="t" r="r" b="b"/>
              <a:pathLst>
                <a:path w="2379" h="560" extrusionOk="0">
                  <a:moveTo>
                    <a:pt x="1268" y="0"/>
                  </a:moveTo>
                  <a:cubicBezTo>
                    <a:pt x="1011" y="0"/>
                    <a:pt x="761" y="17"/>
                    <a:pt x="543" y="17"/>
                  </a:cubicBezTo>
                  <a:lnTo>
                    <a:pt x="233" y="17"/>
                  </a:lnTo>
                  <a:cubicBezTo>
                    <a:pt x="104" y="17"/>
                    <a:pt x="1" y="120"/>
                    <a:pt x="1" y="224"/>
                  </a:cubicBezTo>
                  <a:cubicBezTo>
                    <a:pt x="1" y="327"/>
                    <a:pt x="104" y="430"/>
                    <a:pt x="233" y="430"/>
                  </a:cubicBezTo>
                  <a:cubicBezTo>
                    <a:pt x="337" y="560"/>
                    <a:pt x="440" y="560"/>
                    <a:pt x="543" y="560"/>
                  </a:cubicBezTo>
                  <a:cubicBezTo>
                    <a:pt x="1086" y="560"/>
                    <a:pt x="1836" y="430"/>
                    <a:pt x="2379" y="224"/>
                  </a:cubicBezTo>
                  <a:cubicBezTo>
                    <a:pt x="2053" y="37"/>
                    <a:pt x="1653" y="0"/>
                    <a:pt x="12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5"/>
            <p:cNvSpPr/>
            <p:nvPr/>
          </p:nvSpPr>
          <p:spPr>
            <a:xfrm>
              <a:off x="3955779" y="2188858"/>
              <a:ext cx="24954" cy="77021"/>
            </a:xfrm>
            <a:custGeom>
              <a:avLst/>
              <a:gdLst/>
              <a:ahLst/>
              <a:cxnLst/>
              <a:rect l="l" t="t" r="r" b="b"/>
              <a:pathLst>
                <a:path w="751" h="2318" extrusionOk="0">
                  <a:moveTo>
                    <a:pt x="544" y="1"/>
                  </a:moveTo>
                  <a:cubicBezTo>
                    <a:pt x="208" y="440"/>
                    <a:pt x="104" y="1190"/>
                    <a:pt x="1" y="1836"/>
                  </a:cubicBezTo>
                  <a:cubicBezTo>
                    <a:pt x="1" y="1939"/>
                    <a:pt x="1" y="2043"/>
                    <a:pt x="104" y="2146"/>
                  </a:cubicBezTo>
                  <a:cubicBezTo>
                    <a:pt x="104" y="2146"/>
                    <a:pt x="104" y="2275"/>
                    <a:pt x="208" y="2275"/>
                  </a:cubicBezTo>
                  <a:cubicBezTo>
                    <a:pt x="245" y="2305"/>
                    <a:pt x="279" y="2318"/>
                    <a:pt x="313" y="2318"/>
                  </a:cubicBezTo>
                  <a:cubicBezTo>
                    <a:pt x="396" y="2318"/>
                    <a:pt x="470" y="2239"/>
                    <a:pt x="544" y="2146"/>
                  </a:cubicBezTo>
                  <a:cubicBezTo>
                    <a:pt x="544" y="2043"/>
                    <a:pt x="647" y="1939"/>
                    <a:pt x="647" y="1836"/>
                  </a:cubicBezTo>
                  <a:cubicBezTo>
                    <a:pt x="751" y="1293"/>
                    <a:pt x="751" y="543"/>
                    <a:pt x="5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5"/>
            <p:cNvSpPr/>
            <p:nvPr/>
          </p:nvSpPr>
          <p:spPr>
            <a:xfrm>
              <a:off x="3973822" y="2185436"/>
              <a:ext cx="64461" cy="53264"/>
            </a:xfrm>
            <a:custGeom>
              <a:avLst/>
              <a:gdLst/>
              <a:ahLst/>
              <a:cxnLst/>
              <a:rect l="l" t="t" r="r" b="b"/>
              <a:pathLst>
                <a:path w="1940" h="160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543"/>
                    <a:pt x="854" y="1086"/>
                    <a:pt x="1293" y="1396"/>
                  </a:cubicBezTo>
                  <a:cubicBezTo>
                    <a:pt x="1397" y="1500"/>
                    <a:pt x="1500" y="1500"/>
                    <a:pt x="1500" y="1603"/>
                  </a:cubicBezTo>
                  <a:cubicBezTo>
                    <a:pt x="1604" y="1603"/>
                    <a:pt x="1733" y="1603"/>
                    <a:pt x="1836" y="1500"/>
                  </a:cubicBezTo>
                  <a:cubicBezTo>
                    <a:pt x="1940" y="1396"/>
                    <a:pt x="1940" y="1293"/>
                    <a:pt x="1836" y="1189"/>
                  </a:cubicBezTo>
                  <a:lnTo>
                    <a:pt x="1604" y="957"/>
                  </a:lnTo>
                  <a:cubicBezTo>
                    <a:pt x="1190" y="543"/>
                    <a:pt x="647" y="10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5"/>
            <p:cNvSpPr/>
            <p:nvPr/>
          </p:nvSpPr>
          <p:spPr>
            <a:xfrm>
              <a:off x="3973822" y="2135593"/>
              <a:ext cx="61039" cy="53297"/>
            </a:xfrm>
            <a:custGeom>
              <a:avLst/>
              <a:gdLst/>
              <a:ahLst/>
              <a:cxnLst/>
              <a:rect l="l" t="t" r="r" b="b"/>
              <a:pathLst>
                <a:path w="1837" h="1604" extrusionOk="0">
                  <a:moveTo>
                    <a:pt x="1500" y="1"/>
                  </a:moveTo>
                  <a:cubicBezTo>
                    <a:pt x="1397" y="1"/>
                    <a:pt x="1293" y="104"/>
                    <a:pt x="1190" y="104"/>
                  </a:cubicBezTo>
                  <a:cubicBezTo>
                    <a:pt x="750" y="518"/>
                    <a:pt x="208" y="1061"/>
                    <a:pt x="1" y="1604"/>
                  </a:cubicBezTo>
                  <a:cubicBezTo>
                    <a:pt x="544" y="1397"/>
                    <a:pt x="1190" y="957"/>
                    <a:pt x="1604" y="518"/>
                  </a:cubicBezTo>
                  <a:cubicBezTo>
                    <a:pt x="1733" y="518"/>
                    <a:pt x="1733" y="415"/>
                    <a:pt x="1836" y="311"/>
                  </a:cubicBezTo>
                  <a:lnTo>
                    <a:pt x="1836" y="104"/>
                  </a:lnTo>
                  <a:cubicBezTo>
                    <a:pt x="1733" y="1"/>
                    <a:pt x="1604" y="1"/>
                    <a:pt x="15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3962657" y="2174271"/>
              <a:ext cx="21498" cy="21498"/>
            </a:xfrm>
            <a:custGeom>
              <a:avLst/>
              <a:gdLst/>
              <a:ahLst/>
              <a:cxnLst/>
              <a:rect l="l" t="t" r="r" b="b"/>
              <a:pathLst>
                <a:path w="647" h="647" extrusionOk="0">
                  <a:moveTo>
                    <a:pt x="337" y="0"/>
                  </a:moveTo>
                  <a:cubicBezTo>
                    <a:pt x="130" y="0"/>
                    <a:pt x="1" y="233"/>
                    <a:pt x="1" y="336"/>
                  </a:cubicBezTo>
                  <a:cubicBezTo>
                    <a:pt x="1" y="543"/>
                    <a:pt x="130" y="646"/>
                    <a:pt x="337" y="646"/>
                  </a:cubicBezTo>
                  <a:cubicBezTo>
                    <a:pt x="544" y="646"/>
                    <a:pt x="647" y="543"/>
                    <a:pt x="647" y="336"/>
                  </a:cubicBezTo>
                  <a:cubicBezTo>
                    <a:pt x="647" y="233"/>
                    <a:pt x="544" y="0"/>
                    <a:pt x="3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4374955" y="2191450"/>
              <a:ext cx="78218" cy="22362"/>
            </a:xfrm>
            <a:custGeom>
              <a:avLst/>
              <a:gdLst/>
              <a:ahLst/>
              <a:cxnLst/>
              <a:rect l="l" t="t" r="r" b="b"/>
              <a:pathLst>
                <a:path w="2354" h="673" extrusionOk="0">
                  <a:moveTo>
                    <a:pt x="1423" y="0"/>
                  </a:moveTo>
                  <a:cubicBezTo>
                    <a:pt x="1087" y="0"/>
                    <a:pt x="738" y="26"/>
                    <a:pt x="415" y="26"/>
                  </a:cubicBezTo>
                  <a:cubicBezTo>
                    <a:pt x="311" y="26"/>
                    <a:pt x="208" y="26"/>
                    <a:pt x="208" y="129"/>
                  </a:cubicBezTo>
                  <a:cubicBezTo>
                    <a:pt x="104" y="129"/>
                    <a:pt x="1" y="259"/>
                    <a:pt x="1" y="362"/>
                  </a:cubicBezTo>
                  <a:cubicBezTo>
                    <a:pt x="1" y="465"/>
                    <a:pt x="104" y="569"/>
                    <a:pt x="208" y="569"/>
                  </a:cubicBezTo>
                  <a:cubicBezTo>
                    <a:pt x="311" y="672"/>
                    <a:pt x="415" y="672"/>
                    <a:pt x="518" y="672"/>
                  </a:cubicBezTo>
                  <a:cubicBezTo>
                    <a:pt x="1061" y="569"/>
                    <a:pt x="1810" y="465"/>
                    <a:pt x="2353" y="129"/>
                  </a:cubicBezTo>
                  <a:cubicBezTo>
                    <a:pt x="2082" y="26"/>
                    <a:pt x="1759" y="0"/>
                    <a:pt x="14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4421342" y="2195737"/>
              <a:ext cx="31832" cy="74762"/>
            </a:xfrm>
            <a:custGeom>
              <a:avLst/>
              <a:gdLst/>
              <a:ahLst/>
              <a:cxnLst/>
              <a:rect l="l" t="t" r="r" b="b"/>
              <a:pathLst>
                <a:path w="958" h="2250" extrusionOk="0">
                  <a:moveTo>
                    <a:pt x="957" y="0"/>
                  </a:moveTo>
                  <a:lnTo>
                    <a:pt x="957" y="0"/>
                  </a:lnTo>
                  <a:cubicBezTo>
                    <a:pt x="544" y="440"/>
                    <a:pt x="208" y="1086"/>
                    <a:pt x="1" y="1732"/>
                  </a:cubicBezTo>
                  <a:lnTo>
                    <a:pt x="1" y="1939"/>
                  </a:lnTo>
                  <a:cubicBezTo>
                    <a:pt x="1" y="2068"/>
                    <a:pt x="1" y="2172"/>
                    <a:pt x="104" y="2172"/>
                  </a:cubicBezTo>
                  <a:cubicBezTo>
                    <a:pt x="156" y="2224"/>
                    <a:pt x="208" y="2249"/>
                    <a:pt x="259" y="2249"/>
                  </a:cubicBezTo>
                  <a:cubicBezTo>
                    <a:pt x="311" y="2249"/>
                    <a:pt x="363" y="2224"/>
                    <a:pt x="414" y="2172"/>
                  </a:cubicBezTo>
                  <a:cubicBezTo>
                    <a:pt x="544" y="2068"/>
                    <a:pt x="544" y="1939"/>
                    <a:pt x="544" y="1836"/>
                  </a:cubicBezTo>
                  <a:cubicBezTo>
                    <a:pt x="750" y="1293"/>
                    <a:pt x="957" y="543"/>
                    <a:pt x="9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4449685" y="2195737"/>
              <a:ext cx="71339" cy="40970"/>
            </a:xfrm>
            <a:custGeom>
              <a:avLst/>
              <a:gdLst/>
              <a:ahLst/>
              <a:cxnLst/>
              <a:rect l="l" t="t" r="r" b="b"/>
              <a:pathLst>
                <a:path w="2147" h="1233" extrusionOk="0">
                  <a:moveTo>
                    <a:pt x="1" y="0"/>
                  </a:moveTo>
                  <a:cubicBezTo>
                    <a:pt x="440" y="543"/>
                    <a:pt x="1087" y="879"/>
                    <a:pt x="1629" y="1190"/>
                  </a:cubicBezTo>
                  <a:lnTo>
                    <a:pt x="1836" y="1190"/>
                  </a:lnTo>
                  <a:cubicBezTo>
                    <a:pt x="1867" y="1220"/>
                    <a:pt x="1897" y="1232"/>
                    <a:pt x="1927" y="1232"/>
                  </a:cubicBezTo>
                  <a:cubicBezTo>
                    <a:pt x="2000" y="1232"/>
                    <a:pt x="2073" y="1159"/>
                    <a:pt x="2146" y="1086"/>
                  </a:cubicBezTo>
                  <a:lnTo>
                    <a:pt x="2146" y="879"/>
                  </a:lnTo>
                  <a:cubicBezTo>
                    <a:pt x="2043" y="776"/>
                    <a:pt x="1940" y="647"/>
                    <a:pt x="1836" y="647"/>
                  </a:cubicBezTo>
                  <a:cubicBezTo>
                    <a:pt x="1397" y="336"/>
                    <a:pt x="647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4449685" y="2152772"/>
              <a:ext cx="71339" cy="42996"/>
            </a:xfrm>
            <a:custGeom>
              <a:avLst/>
              <a:gdLst/>
              <a:ahLst/>
              <a:cxnLst/>
              <a:rect l="l" t="t" r="r" b="b"/>
              <a:pathLst>
                <a:path w="2147" h="1294" extrusionOk="0">
                  <a:moveTo>
                    <a:pt x="1836" y="1"/>
                  </a:moveTo>
                  <a:cubicBezTo>
                    <a:pt x="1733" y="1"/>
                    <a:pt x="1629" y="1"/>
                    <a:pt x="1500" y="130"/>
                  </a:cubicBezTo>
                  <a:cubicBezTo>
                    <a:pt x="983" y="337"/>
                    <a:pt x="337" y="776"/>
                    <a:pt x="1" y="1293"/>
                  </a:cubicBezTo>
                  <a:cubicBezTo>
                    <a:pt x="647" y="1190"/>
                    <a:pt x="1293" y="880"/>
                    <a:pt x="1836" y="544"/>
                  </a:cubicBezTo>
                  <a:cubicBezTo>
                    <a:pt x="1836" y="544"/>
                    <a:pt x="1940" y="440"/>
                    <a:pt x="2043" y="440"/>
                  </a:cubicBezTo>
                  <a:cubicBezTo>
                    <a:pt x="2043" y="337"/>
                    <a:pt x="2146" y="234"/>
                    <a:pt x="2043" y="130"/>
                  </a:cubicBezTo>
                  <a:cubicBezTo>
                    <a:pt x="2043" y="1"/>
                    <a:pt x="1940" y="1"/>
                    <a:pt x="1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4421342" y="2122900"/>
              <a:ext cx="31832" cy="72868"/>
            </a:xfrm>
            <a:custGeom>
              <a:avLst/>
              <a:gdLst/>
              <a:ahLst/>
              <a:cxnLst/>
              <a:rect l="l" t="t" r="r" b="b"/>
              <a:pathLst>
                <a:path w="958" h="2193" extrusionOk="0">
                  <a:moveTo>
                    <a:pt x="284" y="1"/>
                  </a:moveTo>
                  <a:cubicBezTo>
                    <a:pt x="265" y="1"/>
                    <a:pt x="242" y="12"/>
                    <a:pt x="208" y="47"/>
                  </a:cubicBezTo>
                  <a:cubicBezTo>
                    <a:pt x="104" y="47"/>
                    <a:pt x="1" y="150"/>
                    <a:pt x="1" y="254"/>
                  </a:cubicBezTo>
                  <a:lnTo>
                    <a:pt x="1" y="590"/>
                  </a:lnTo>
                  <a:cubicBezTo>
                    <a:pt x="208" y="1133"/>
                    <a:pt x="544" y="1779"/>
                    <a:pt x="957" y="2192"/>
                  </a:cubicBezTo>
                  <a:cubicBezTo>
                    <a:pt x="957" y="1675"/>
                    <a:pt x="750" y="900"/>
                    <a:pt x="544" y="383"/>
                  </a:cubicBezTo>
                  <a:cubicBezTo>
                    <a:pt x="544" y="254"/>
                    <a:pt x="544" y="150"/>
                    <a:pt x="414" y="47"/>
                  </a:cubicBezTo>
                  <a:cubicBezTo>
                    <a:pt x="346" y="47"/>
                    <a:pt x="323" y="1"/>
                    <a:pt x="2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4439385" y="2185436"/>
              <a:ext cx="24954" cy="22861"/>
            </a:xfrm>
            <a:custGeom>
              <a:avLst/>
              <a:gdLst/>
              <a:ahLst/>
              <a:cxnLst/>
              <a:rect l="l" t="t" r="r" b="b"/>
              <a:pathLst>
                <a:path w="751" h="688" extrusionOk="0">
                  <a:moveTo>
                    <a:pt x="414" y="0"/>
                  </a:moveTo>
                  <a:cubicBezTo>
                    <a:pt x="311" y="0"/>
                    <a:pt x="104" y="104"/>
                    <a:pt x="104" y="207"/>
                  </a:cubicBezTo>
                  <a:cubicBezTo>
                    <a:pt x="1" y="440"/>
                    <a:pt x="104" y="543"/>
                    <a:pt x="207" y="646"/>
                  </a:cubicBezTo>
                  <a:cubicBezTo>
                    <a:pt x="263" y="674"/>
                    <a:pt x="320" y="687"/>
                    <a:pt x="374" y="687"/>
                  </a:cubicBezTo>
                  <a:cubicBezTo>
                    <a:pt x="522" y="687"/>
                    <a:pt x="647" y="591"/>
                    <a:pt x="647" y="440"/>
                  </a:cubicBezTo>
                  <a:cubicBezTo>
                    <a:pt x="750" y="310"/>
                    <a:pt x="647" y="104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4056294" y="2231823"/>
              <a:ext cx="368526" cy="64428"/>
            </a:xfrm>
            <a:custGeom>
              <a:avLst/>
              <a:gdLst/>
              <a:ahLst/>
              <a:cxnLst/>
              <a:rect l="l" t="t" r="r" b="b"/>
              <a:pathLst>
                <a:path w="11091" h="1939" extrusionOk="0">
                  <a:moveTo>
                    <a:pt x="5274" y="0"/>
                  </a:moveTo>
                  <a:cubicBezTo>
                    <a:pt x="3645" y="0"/>
                    <a:pt x="2043" y="440"/>
                    <a:pt x="750" y="1189"/>
                  </a:cubicBezTo>
                  <a:cubicBezTo>
                    <a:pt x="414" y="1293"/>
                    <a:pt x="104" y="1499"/>
                    <a:pt x="0" y="1836"/>
                  </a:cubicBezTo>
                  <a:lnTo>
                    <a:pt x="9462" y="1939"/>
                  </a:lnTo>
                  <a:cubicBezTo>
                    <a:pt x="10005" y="1939"/>
                    <a:pt x="10547" y="1836"/>
                    <a:pt x="11090" y="1836"/>
                  </a:cubicBezTo>
                  <a:cubicBezTo>
                    <a:pt x="10754" y="1499"/>
                    <a:pt x="10341" y="1189"/>
                    <a:pt x="9798" y="1086"/>
                  </a:cubicBezTo>
                  <a:cubicBezTo>
                    <a:pt x="8402" y="440"/>
                    <a:pt x="6773" y="0"/>
                    <a:pt x="5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5"/>
            <p:cNvSpPr/>
            <p:nvPr/>
          </p:nvSpPr>
          <p:spPr>
            <a:xfrm>
              <a:off x="3991865" y="2289374"/>
              <a:ext cx="500805" cy="368493"/>
            </a:xfrm>
            <a:custGeom>
              <a:avLst/>
              <a:gdLst/>
              <a:ahLst/>
              <a:cxnLst/>
              <a:rect l="l" t="t" r="r" b="b"/>
              <a:pathLst>
                <a:path w="15072" h="11090" extrusionOk="0">
                  <a:moveTo>
                    <a:pt x="544" y="0"/>
                  </a:moveTo>
                  <a:cubicBezTo>
                    <a:pt x="207" y="0"/>
                    <a:pt x="1" y="310"/>
                    <a:pt x="1" y="646"/>
                  </a:cubicBezTo>
                  <a:lnTo>
                    <a:pt x="104" y="1835"/>
                  </a:lnTo>
                  <a:cubicBezTo>
                    <a:pt x="104" y="2146"/>
                    <a:pt x="414" y="2352"/>
                    <a:pt x="647" y="2352"/>
                  </a:cubicBezTo>
                  <a:lnTo>
                    <a:pt x="2353" y="2352"/>
                  </a:lnTo>
                  <a:lnTo>
                    <a:pt x="2999" y="5816"/>
                  </a:lnTo>
                  <a:lnTo>
                    <a:pt x="2999" y="5920"/>
                  </a:lnTo>
                  <a:lnTo>
                    <a:pt x="3129" y="6463"/>
                  </a:lnTo>
                  <a:lnTo>
                    <a:pt x="3129" y="6566"/>
                  </a:lnTo>
                  <a:lnTo>
                    <a:pt x="3232" y="7316"/>
                  </a:lnTo>
                  <a:lnTo>
                    <a:pt x="3335" y="7419"/>
                  </a:lnTo>
                  <a:lnTo>
                    <a:pt x="3982" y="11090"/>
                  </a:lnTo>
                  <a:lnTo>
                    <a:pt x="10987" y="11090"/>
                  </a:lnTo>
                  <a:lnTo>
                    <a:pt x="11530" y="7755"/>
                  </a:lnTo>
                  <a:lnTo>
                    <a:pt x="11530" y="7652"/>
                  </a:lnTo>
                  <a:lnTo>
                    <a:pt x="11633" y="6876"/>
                  </a:lnTo>
                  <a:lnTo>
                    <a:pt x="11633" y="6773"/>
                  </a:lnTo>
                  <a:lnTo>
                    <a:pt x="11737" y="6230"/>
                  </a:lnTo>
                  <a:lnTo>
                    <a:pt x="11737" y="6127"/>
                  </a:lnTo>
                  <a:lnTo>
                    <a:pt x="12176" y="3645"/>
                  </a:lnTo>
                  <a:lnTo>
                    <a:pt x="12383" y="2146"/>
                  </a:lnTo>
                  <a:lnTo>
                    <a:pt x="14218" y="2146"/>
                  </a:lnTo>
                  <a:cubicBezTo>
                    <a:pt x="14425" y="2146"/>
                    <a:pt x="14632" y="1939"/>
                    <a:pt x="14761" y="1706"/>
                  </a:cubicBezTo>
                  <a:lnTo>
                    <a:pt x="14968" y="646"/>
                  </a:lnTo>
                  <a:cubicBezTo>
                    <a:pt x="15071" y="310"/>
                    <a:pt x="14761" y="0"/>
                    <a:pt x="14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5"/>
            <p:cNvSpPr/>
            <p:nvPr/>
          </p:nvSpPr>
          <p:spPr>
            <a:xfrm>
              <a:off x="4134448" y="2360649"/>
              <a:ext cx="268877" cy="49874"/>
            </a:xfrm>
            <a:custGeom>
              <a:avLst/>
              <a:gdLst/>
              <a:ahLst/>
              <a:cxnLst/>
              <a:rect l="l" t="t" r="r" b="b"/>
              <a:pathLst>
                <a:path w="8092" h="1501" extrusionOk="0">
                  <a:moveTo>
                    <a:pt x="1" y="1"/>
                  </a:moveTo>
                  <a:lnTo>
                    <a:pt x="7885" y="1500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5"/>
            <p:cNvSpPr/>
            <p:nvPr/>
          </p:nvSpPr>
          <p:spPr>
            <a:xfrm>
              <a:off x="4095803" y="2504097"/>
              <a:ext cx="282633" cy="13789"/>
            </a:xfrm>
            <a:custGeom>
              <a:avLst/>
              <a:gdLst/>
              <a:ahLst/>
              <a:cxnLst/>
              <a:rect l="l" t="t" r="r" b="b"/>
              <a:pathLst>
                <a:path w="8506" h="415" extrusionOk="0">
                  <a:moveTo>
                    <a:pt x="1" y="1"/>
                  </a:moveTo>
                  <a:lnTo>
                    <a:pt x="1" y="104"/>
                  </a:lnTo>
                  <a:cubicBezTo>
                    <a:pt x="2896" y="104"/>
                    <a:pt x="5688" y="208"/>
                    <a:pt x="8505" y="414"/>
                  </a:cubicBezTo>
                  <a:lnTo>
                    <a:pt x="8505" y="311"/>
                  </a:lnTo>
                  <a:cubicBezTo>
                    <a:pt x="5688" y="104"/>
                    <a:pt x="2792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5"/>
            <p:cNvSpPr/>
            <p:nvPr/>
          </p:nvSpPr>
          <p:spPr>
            <a:xfrm>
              <a:off x="4091517" y="2482631"/>
              <a:ext cx="290342" cy="13789"/>
            </a:xfrm>
            <a:custGeom>
              <a:avLst/>
              <a:gdLst/>
              <a:ahLst/>
              <a:cxnLst/>
              <a:rect l="l" t="t" r="r" b="b"/>
              <a:pathLst>
                <a:path w="8738" h="415" extrusionOk="0">
                  <a:moveTo>
                    <a:pt x="0" y="0"/>
                  </a:moveTo>
                  <a:lnTo>
                    <a:pt x="0" y="104"/>
                  </a:lnTo>
                  <a:cubicBezTo>
                    <a:pt x="2921" y="104"/>
                    <a:pt x="5817" y="207"/>
                    <a:pt x="8738" y="414"/>
                  </a:cubicBezTo>
                  <a:lnTo>
                    <a:pt x="8738" y="311"/>
                  </a:lnTo>
                  <a:cubicBezTo>
                    <a:pt x="5817" y="104"/>
                    <a:pt x="292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5"/>
            <p:cNvSpPr/>
            <p:nvPr/>
          </p:nvSpPr>
          <p:spPr>
            <a:xfrm>
              <a:off x="4099226" y="2532440"/>
              <a:ext cx="275755" cy="14653"/>
            </a:xfrm>
            <a:custGeom>
              <a:avLst/>
              <a:gdLst/>
              <a:ahLst/>
              <a:cxnLst/>
              <a:rect l="l" t="t" r="r" b="b"/>
              <a:pathLst>
                <a:path w="8299" h="441" extrusionOk="0">
                  <a:moveTo>
                    <a:pt x="1" y="1"/>
                  </a:moveTo>
                  <a:lnTo>
                    <a:pt x="104" y="104"/>
                  </a:lnTo>
                  <a:cubicBezTo>
                    <a:pt x="2793" y="104"/>
                    <a:pt x="5585" y="208"/>
                    <a:pt x="8299" y="440"/>
                  </a:cubicBezTo>
                  <a:lnTo>
                    <a:pt x="8299" y="337"/>
                  </a:lnTo>
                  <a:cubicBezTo>
                    <a:pt x="5585" y="104"/>
                    <a:pt x="2793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5"/>
            <p:cNvSpPr/>
            <p:nvPr/>
          </p:nvSpPr>
          <p:spPr>
            <a:xfrm>
              <a:off x="3988442" y="2486054"/>
              <a:ext cx="114269" cy="171819"/>
            </a:xfrm>
            <a:custGeom>
              <a:avLst/>
              <a:gdLst/>
              <a:ahLst/>
              <a:cxnLst/>
              <a:rect l="l" t="t" r="r" b="b"/>
              <a:pathLst>
                <a:path w="3439" h="5171" extrusionOk="0">
                  <a:moveTo>
                    <a:pt x="207" y="1"/>
                  </a:moveTo>
                  <a:lnTo>
                    <a:pt x="0" y="208"/>
                  </a:lnTo>
                  <a:cubicBezTo>
                    <a:pt x="1164" y="1733"/>
                    <a:pt x="2249" y="3439"/>
                    <a:pt x="3102" y="5171"/>
                  </a:cubicBezTo>
                  <a:lnTo>
                    <a:pt x="3438" y="5068"/>
                  </a:lnTo>
                  <a:cubicBezTo>
                    <a:pt x="2585" y="3232"/>
                    <a:pt x="1500" y="1500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5"/>
            <p:cNvSpPr/>
            <p:nvPr/>
          </p:nvSpPr>
          <p:spPr>
            <a:xfrm>
              <a:off x="3894804" y="2418201"/>
              <a:ext cx="150354" cy="107391"/>
            </a:xfrm>
            <a:custGeom>
              <a:avLst/>
              <a:gdLst/>
              <a:ahLst/>
              <a:cxnLst/>
              <a:rect l="l" t="t" r="r" b="b"/>
              <a:pathLst>
                <a:path w="4525" h="3232" extrusionOk="0">
                  <a:moveTo>
                    <a:pt x="3878" y="1"/>
                  </a:moveTo>
                  <a:cubicBezTo>
                    <a:pt x="3775" y="1"/>
                    <a:pt x="3671" y="104"/>
                    <a:pt x="3465" y="207"/>
                  </a:cubicBezTo>
                  <a:cubicBezTo>
                    <a:pt x="3335" y="414"/>
                    <a:pt x="3232" y="647"/>
                    <a:pt x="3128" y="854"/>
                  </a:cubicBezTo>
                  <a:cubicBezTo>
                    <a:pt x="3025" y="750"/>
                    <a:pt x="2922" y="544"/>
                    <a:pt x="2818" y="414"/>
                  </a:cubicBezTo>
                  <a:cubicBezTo>
                    <a:pt x="2818" y="311"/>
                    <a:pt x="2586" y="207"/>
                    <a:pt x="2482" y="104"/>
                  </a:cubicBezTo>
                  <a:cubicBezTo>
                    <a:pt x="2430" y="52"/>
                    <a:pt x="2353" y="27"/>
                    <a:pt x="2272" y="27"/>
                  </a:cubicBezTo>
                  <a:cubicBezTo>
                    <a:pt x="2191" y="27"/>
                    <a:pt x="2107" y="52"/>
                    <a:pt x="2043" y="104"/>
                  </a:cubicBezTo>
                  <a:cubicBezTo>
                    <a:pt x="1939" y="207"/>
                    <a:pt x="1836" y="311"/>
                    <a:pt x="1836" y="414"/>
                  </a:cubicBezTo>
                  <a:cubicBezTo>
                    <a:pt x="1836" y="647"/>
                    <a:pt x="1836" y="957"/>
                    <a:pt x="1939" y="1190"/>
                  </a:cubicBezTo>
                  <a:cubicBezTo>
                    <a:pt x="1733" y="957"/>
                    <a:pt x="1396" y="854"/>
                    <a:pt x="1086" y="854"/>
                  </a:cubicBezTo>
                  <a:cubicBezTo>
                    <a:pt x="1043" y="811"/>
                    <a:pt x="978" y="786"/>
                    <a:pt x="910" y="786"/>
                  </a:cubicBezTo>
                  <a:cubicBezTo>
                    <a:pt x="812" y="786"/>
                    <a:pt x="707" y="836"/>
                    <a:pt x="647" y="957"/>
                  </a:cubicBezTo>
                  <a:cubicBezTo>
                    <a:pt x="543" y="1061"/>
                    <a:pt x="543" y="1293"/>
                    <a:pt x="647" y="1397"/>
                  </a:cubicBezTo>
                  <a:cubicBezTo>
                    <a:pt x="647" y="1603"/>
                    <a:pt x="750" y="1836"/>
                    <a:pt x="879" y="1939"/>
                  </a:cubicBezTo>
                  <a:cubicBezTo>
                    <a:pt x="647" y="1939"/>
                    <a:pt x="337" y="2043"/>
                    <a:pt x="104" y="2250"/>
                  </a:cubicBezTo>
                  <a:cubicBezTo>
                    <a:pt x="104" y="2353"/>
                    <a:pt x="1" y="2482"/>
                    <a:pt x="104" y="2586"/>
                  </a:cubicBezTo>
                  <a:cubicBezTo>
                    <a:pt x="104" y="2793"/>
                    <a:pt x="337" y="2793"/>
                    <a:pt x="543" y="2793"/>
                  </a:cubicBezTo>
                  <a:lnTo>
                    <a:pt x="2172" y="2793"/>
                  </a:lnTo>
                  <a:cubicBezTo>
                    <a:pt x="2689" y="2793"/>
                    <a:pt x="3232" y="2999"/>
                    <a:pt x="3775" y="3232"/>
                  </a:cubicBezTo>
                  <a:cubicBezTo>
                    <a:pt x="3878" y="2482"/>
                    <a:pt x="4111" y="1603"/>
                    <a:pt x="4318" y="854"/>
                  </a:cubicBezTo>
                  <a:cubicBezTo>
                    <a:pt x="4421" y="647"/>
                    <a:pt x="4524" y="311"/>
                    <a:pt x="4421" y="207"/>
                  </a:cubicBezTo>
                  <a:cubicBezTo>
                    <a:pt x="4318" y="1"/>
                    <a:pt x="4111" y="1"/>
                    <a:pt x="38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3988442" y="2492932"/>
              <a:ext cx="38677" cy="39541"/>
            </a:xfrm>
            <a:custGeom>
              <a:avLst/>
              <a:gdLst/>
              <a:ahLst/>
              <a:cxnLst/>
              <a:rect l="l" t="t" r="r" b="b"/>
              <a:pathLst>
                <a:path w="1164" h="1190" extrusionOk="0">
                  <a:moveTo>
                    <a:pt x="1164" y="1"/>
                  </a:moveTo>
                  <a:cubicBezTo>
                    <a:pt x="1060" y="1"/>
                    <a:pt x="957" y="104"/>
                    <a:pt x="853" y="233"/>
                  </a:cubicBezTo>
                  <a:lnTo>
                    <a:pt x="750" y="337"/>
                  </a:lnTo>
                  <a:cubicBezTo>
                    <a:pt x="647" y="440"/>
                    <a:pt x="647" y="544"/>
                    <a:pt x="750" y="544"/>
                  </a:cubicBezTo>
                  <a:cubicBezTo>
                    <a:pt x="681" y="544"/>
                    <a:pt x="555" y="498"/>
                    <a:pt x="447" y="498"/>
                  </a:cubicBezTo>
                  <a:cubicBezTo>
                    <a:pt x="394" y="498"/>
                    <a:pt x="345" y="509"/>
                    <a:pt x="310" y="544"/>
                  </a:cubicBezTo>
                  <a:cubicBezTo>
                    <a:pt x="207" y="544"/>
                    <a:pt x="104" y="544"/>
                    <a:pt x="0" y="647"/>
                  </a:cubicBezTo>
                  <a:cubicBezTo>
                    <a:pt x="414" y="880"/>
                    <a:pt x="750" y="983"/>
                    <a:pt x="1060" y="1190"/>
                  </a:cubicBezTo>
                  <a:cubicBezTo>
                    <a:pt x="1060" y="880"/>
                    <a:pt x="1060" y="440"/>
                    <a:pt x="1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3995320" y="2571949"/>
              <a:ext cx="96227" cy="71339"/>
            </a:xfrm>
            <a:custGeom>
              <a:avLst/>
              <a:gdLst/>
              <a:ahLst/>
              <a:cxnLst/>
              <a:rect l="l" t="t" r="r" b="b"/>
              <a:pathLst>
                <a:path w="2896" h="2147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647"/>
                    <a:pt x="543" y="1190"/>
                    <a:pt x="1086" y="1500"/>
                  </a:cubicBezTo>
                  <a:cubicBezTo>
                    <a:pt x="1603" y="1940"/>
                    <a:pt x="2249" y="2146"/>
                    <a:pt x="2895" y="2146"/>
                  </a:cubicBezTo>
                  <a:cubicBezTo>
                    <a:pt x="2249" y="1087"/>
                    <a:pt x="1189" y="31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4327737" y="2486054"/>
              <a:ext cx="115133" cy="171819"/>
            </a:xfrm>
            <a:custGeom>
              <a:avLst/>
              <a:gdLst/>
              <a:ahLst/>
              <a:cxnLst/>
              <a:rect l="l" t="t" r="r" b="b"/>
              <a:pathLst>
                <a:path w="3465" h="5171" extrusionOk="0">
                  <a:moveTo>
                    <a:pt x="3231" y="1"/>
                  </a:moveTo>
                  <a:cubicBezTo>
                    <a:pt x="1939" y="1500"/>
                    <a:pt x="879" y="3232"/>
                    <a:pt x="0" y="5068"/>
                  </a:cubicBezTo>
                  <a:lnTo>
                    <a:pt x="336" y="5171"/>
                  </a:lnTo>
                  <a:cubicBezTo>
                    <a:pt x="1189" y="3439"/>
                    <a:pt x="2275" y="1733"/>
                    <a:pt x="3464" y="208"/>
                  </a:cubicBezTo>
                  <a:lnTo>
                    <a:pt x="32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4385289" y="2418201"/>
              <a:ext cx="150321" cy="107391"/>
            </a:xfrm>
            <a:custGeom>
              <a:avLst/>
              <a:gdLst/>
              <a:ahLst/>
              <a:cxnLst/>
              <a:rect l="l" t="t" r="r" b="b"/>
              <a:pathLst>
                <a:path w="4524" h="3232" extrusionOk="0">
                  <a:moveTo>
                    <a:pt x="543" y="1"/>
                  </a:moveTo>
                  <a:cubicBezTo>
                    <a:pt x="440" y="1"/>
                    <a:pt x="207" y="1"/>
                    <a:pt x="104" y="207"/>
                  </a:cubicBezTo>
                  <a:cubicBezTo>
                    <a:pt x="0" y="311"/>
                    <a:pt x="104" y="647"/>
                    <a:pt x="104" y="854"/>
                  </a:cubicBezTo>
                  <a:cubicBezTo>
                    <a:pt x="440" y="1603"/>
                    <a:pt x="646" y="2482"/>
                    <a:pt x="750" y="3232"/>
                  </a:cubicBezTo>
                  <a:cubicBezTo>
                    <a:pt x="1189" y="2999"/>
                    <a:pt x="1835" y="2793"/>
                    <a:pt x="2378" y="2793"/>
                  </a:cubicBezTo>
                  <a:lnTo>
                    <a:pt x="3981" y="2793"/>
                  </a:lnTo>
                  <a:cubicBezTo>
                    <a:pt x="4214" y="2793"/>
                    <a:pt x="4421" y="2793"/>
                    <a:pt x="4421" y="2586"/>
                  </a:cubicBezTo>
                  <a:cubicBezTo>
                    <a:pt x="4524" y="2482"/>
                    <a:pt x="4421" y="2353"/>
                    <a:pt x="4317" y="2250"/>
                  </a:cubicBezTo>
                  <a:cubicBezTo>
                    <a:pt x="4214" y="2043"/>
                    <a:pt x="3878" y="1939"/>
                    <a:pt x="3671" y="1939"/>
                  </a:cubicBezTo>
                  <a:cubicBezTo>
                    <a:pt x="3774" y="1836"/>
                    <a:pt x="3878" y="1603"/>
                    <a:pt x="3878" y="1397"/>
                  </a:cubicBezTo>
                  <a:cubicBezTo>
                    <a:pt x="3878" y="1293"/>
                    <a:pt x="3981" y="1061"/>
                    <a:pt x="3878" y="957"/>
                  </a:cubicBezTo>
                  <a:cubicBezTo>
                    <a:pt x="3817" y="836"/>
                    <a:pt x="3721" y="786"/>
                    <a:pt x="3605" y="786"/>
                  </a:cubicBezTo>
                  <a:cubicBezTo>
                    <a:pt x="3523" y="786"/>
                    <a:pt x="3431" y="811"/>
                    <a:pt x="3335" y="854"/>
                  </a:cubicBezTo>
                  <a:cubicBezTo>
                    <a:pt x="3128" y="854"/>
                    <a:pt x="2792" y="957"/>
                    <a:pt x="2585" y="1190"/>
                  </a:cubicBezTo>
                  <a:cubicBezTo>
                    <a:pt x="2689" y="957"/>
                    <a:pt x="2689" y="647"/>
                    <a:pt x="2689" y="414"/>
                  </a:cubicBezTo>
                  <a:cubicBezTo>
                    <a:pt x="2689" y="311"/>
                    <a:pt x="2585" y="207"/>
                    <a:pt x="2482" y="104"/>
                  </a:cubicBezTo>
                  <a:cubicBezTo>
                    <a:pt x="2430" y="52"/>
                    <a:pt x="2346" y="27"/>
                    <a:pt x="2262" y="27"/>
                  </a:cubicBezTo>
                  <a:cubicBezTo>
                    <a:pt x="2178" y="27"/>
                    <a:pt x="2094" y="52"/>
                    <a:pt x="2042" y="104"/>
                  </a:cubicBezTo>
                  <a:cubicBezTo>
                    <a:pt x="1939" y="207"/>
                    <a:pt x="1732" y="311"/>
                    <a:pt x="1629" y="414"/>
                  </a:cubicBezTo>
                  <a:cubicBezTo>
                    <a:pt x="1499" y="544"/>
                    <a:pt x="1499" y="750"/>
                    <a:pt x="1396" y="854"/>
                  </a:cubicBezTo>
                  <a:cubicBezTo>
                    <a:pt x="1293" y="647"/>
                    <a:pt x="1189" y="414"/>
                    <a:pt x="1086" y="207"/>
                  </a:cubicBezTo>
                  <a:cubicBezTo>
                    <a:pt x="853" y="104"/>
                    <a:pt x="750" y="1"/>
                    <a:pt x="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4403298" y="2492932"/>
              <a:ext cx="39574" cy="39541"/>
            </a:xfrm>
            <a:custGeom>
              <a:avLst/>
              <a:gdLst/>
              <a:ahLst/>
              <a:cxnLst/>
              <a:rect l="l" t="t" r="r" b="b"/>
              <a:pathLst>
                <a:path w="1191" h="1190" extrusionOk="0">
                  <a:moveTo>
                    <a:pt x="1" y="1"/>
                  </a:moveTo>
                  <a:cubicBezTo>
                    <a:pt x="104" y="440"/>
                    <a:pt x="104" y="880"/>
                    <a:pt x="104" y="1190"/>
                  </a:cubicBezTo>
                  <a:cubicBezTo>
                    <a:pt x="440" y="983"/>
                    <a:pt x="751" y="880"/>
                    <a:pt x="1190" y="647"/>
                  </a:cubicBezTo>
                  <a:cubicBezTo>
                    <a:pt x="1087" y="544"/>
                    <a:pt x="957" y="544"/>
                    <a:pt x="854" y="544"/>
                  </a:cubicBezTo>
                  <a:cubicBezTo>
                    <a:pt x="820" y="509"/>
                    <a:pt x="774" y="498"/>
                    <a:pt x="724" y="498"/>
                  </a:cubicBezTo>
                  <a:cubicBezTo>
                    <a:pt x="624" y="498"/>
                    <a:pt x="509" y="544"/>
                    <a:pt x="440" y="544"/>
                  </a:cubicBezTo>
                  <a:cubicBezTo>
                    <a:pt x="544" y="544"/>
                    <a:pt x="440" y="440"/>
                    <a:pt x="440" y="337"/>
                  </a:cubicBezTo>
                  <a:lnTo>
                    <a:pt x="311" y="233"/>
                  </a:lnTo>
                  <a:cubicBezTo>
                    <a:pt x="208" y="104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4338902" y="2571949"/>
              <a:ext cx="92804" cy="71339"/>
            </a:xfrm>
            <a:custGeom>
              <a:avLst/>
              <a:gdLst/>
              <a:ahLst/>
              <a:cxnLst/>
              <a:rect l="l" t="t" r="r" b="b"/>
              <a:pathLst>
                <a:path w="2793" h="2147" extrusionOk="0">
                  <a:moveTo>
                    <a:pt x="2792" y="1"/>
                  </a:moveTo>
                  <a:lnTo>
                    <a:pt x="2792" y="1"/>
                  </a:lnTo>
                  <a:cubicBezTo>
                    <a:pt x="1603" y="311"/>
                    <a:pt x="646" y="1087"/>
                    <a:pt x="0" y="2146"/>
                  </a:cubicBezTo>
                  <a:cubicBezTo>
                    <a:pt x="646" y="2146"/>
                    <a:pt x="1293" y="1940"/>
                    <a:pt x="1836" y="1500"/>
                  </a:cubicBezTo>
                  <a:cubicBezTo>
                    <a:pt x="2378" y="1190"/>
                    <a:pt x="2792" y="647"/>
                    <a:pt x="2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5"/>
            <p:cNvSpPr/>
            <p:nvPr/>
          </p:nvSpPr>
          <p:spPr>
            <a:xfrm>
              <a:off x="3859582" y="2600924"/>
              <a:ext cx="575534" cy="60408"/>
            </a:xfrm>
            <a:custGeom>
              <a:avLst/>
              <a:gdLst/>
              <a:ahLst/>
              <a:cxnLst/>
              <a:rect l="l" t="t" r="r" b="b"/>
              <a:pathLst>
                <a:path w="17321" h="1818" extrusionOk="0">
                  <a:moveTo>
                    <a:pt x="10214" y="0"/>
                  </a:moveTo>
                  <a:cubicBezTo>
                    <a:pt x="8740" y="0"/>
                    <a:pt x="7201" y="556"/>
                    <a:pt x="6231" y="1611"/>
                  </a:cubicBezTo>
                  <a:cubicBezTo>
                    <a:pt x="5584" y="1171"/>
                    <a:pt x="5042" y="861"/>
                    <a:pt x="4292" y="628"/>
                  </a:cubicBezTo>
                  <a:cubicBezTo>
                    <a:pt x="3892" y="500"/>
                    <a:pt x="3414" y="412"/>
                    <a:pt x="2930" y="412"/>
                  </a:cubicBezTo>
                  <a:cubicBezTo>
                    <a:pt x="2631" y="412"/>
                    <a:pt x="2329" y="446"/>
                    <a:pt x="2043" y="525"/>
                  </a:cubicBezTo>
                  <a:cubicBezTo>
                    <a:pt x="1397" y="732"/>
                    <a:pt x="518" y="1068"/>
                    <a:pt x="104" y="1714"/>
                  </a:cubicBezTo>
                  <a:lnTo>
                    <a:pt x="1" y="1817"/>
                  </a:lnTo>
                  <a:lnTo>
                    <a:pt x="17320" y="1817"/>
                  </a:lnTo>
                  <a:cubicBezTo>
                    <a:pt x="17217" y="1714"/>
                    <a:pt x="17010" y="1611"/>
                    <a:pt x="16907" y="1507"/>
                  </a:cubicBezTo>
                  <a:cubicBezTo>
                    <a:pt x="16393" y="1299"/>
                    <a:pt x="15786" y="1189"/>
                    <a:pt x="15174" y="1189"/>
                  </a:cubicBezTo>
                  <a:cubicBezTo>
                    <a:pt x="14494" y="1189"/>
                    <a:pt x="13808" y="1325"/>
                    <a:pt x="13236" y="1611"/>
                  </a:cubicBezTo>
                  <a:cubicBezTo>
                    <a:pt x="13029" y="732"/>
                    <a:pt x="12047" y="318"/>
                    <a:pt x="11194" y="85"/>
                  </a:cubicBezTo>
                  <a:cubicBezTo>
                    <a:pt x="10875" y="28"/>
                    <a:pt x="10547" y="0"/>
                    <a:pt x="10214" y="0"/>
                  </a:cubicBezTo>
                  <a:close/>
                </a:path>
              </a:pathLst>
            </a:custGeom>
            <a:solidFill>
              <a:srgbClr val="6C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" name="Google Shape;1279;p47">
            <a:extLst>
              <a:ext uri="{FF2B5EF4-FFF2-40B4-BE49-F238E27FC236}">
                <a16:creationId xmlns:a16="http://schemas.microsoft.com/office/drawing/2014/main" id="{F49A8D0B-4B03-E604-6862-9AEE0D8332D3}"/>
              </a:ext>
            </a:extLst>
          </p:cNvPr>
          <p:cNvGrpSpPr/>
          <p:nvPr/>
        </p:nvGrpSpPr>
        <p:grpSpPr>
          <a:xfrm>
            <a:off x="1131056" y="3181204"/>
            <a:ext cx="1554209" cy="1893320"/>
            <a:chOff x="7531563" y="3178908"/>
            <a:chExt cx="1554209" cy="1893320"/>
          </a:xfrm>
        </p:grpSpPr>
        <p:sp>
          <p:nvSpPr>
            <p:cNvPr id="56" name="Google Shape;1280;p47">
              <a:extLst>
                <a:ext uri="{FF2B5EF4-FFF2-40B4-BE49-F238E27FC236}">
                  <a16:creationId xmlns:a16="http://schemas.microsoft.com/office/drawing/2014/main" id="{8E59326A-2B17-4A7E-7F74-F7AF5B1D8309}"/>
                </a:ext>
              </a:extLst>
            </p:cNvPr>
            <p:cNvSpPr/>
            <p:nvPr/>
          </p:nvSpPr>
          <p:spPr>
            <a:xfrm>
              <a:off x="7746556" y="3950864"/>
              <a:ext cx="522728" cy="1121364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281;p47">
              <a:extLst>
                <a:ext uri="{FF2B5EF4-FFF2-40B4-BE49-F238E27FC236}">
                  <a16:creationId xmlns:a16="http://schemas.microsoft.com/office/drawing/2014/main" id="{8613DDCA-45D8-61D5-A593-7EC201DBF8D6}"/>
                </a:ext>
              </a:extLst>
            </p:cNvPr>
            <p:cNvSpPr/>
            <p:nvPr/>
          </p:nvSpPr>
          <p:spPr>
            <a:xfrm>
              <a:off x="7803726" y="3309673"/>
              <a:ext cx="454610" cy="551470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282;p47">
              <a:extLst>
                <a:ext uri="{FF2B5EF4-FFF2-40B4-BE49-F238E27FC236}">
                  <a16:creationId xmlns:a16="http://schemas.microsoft.com/office/drawing/2014/main" id="{901E3832-8B58-E8A7-9896-5C30A0CB41DE}"/>
                </a:ext>
              </a:extLst>
            </p:cNvPr>
            <p:cNvSpPr/>
            <p:nvPr/>
          </p:nvSpPr>
          <p:spPr>
            <a:xfrm>
              <a:off x="7531563" y="3712391"/>
              <a:ext cx="623378" cy="302161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283;p47">
              <a:extLst>
                <a:ext uri="{FF2B5EF4-FFF2-40B4-BE49-F238E27FC236}">
                  <a16:creationId xmlns:a16="http://schemas.microsoft.com/office/drawing/2014/main" id="{AF3E4C3C-9C8E-CE05-635C-045F754503CC}"/>
                </a:ext>
              </a:extLst>
            </p:cNvPr>
            <p:cNvSpPr/>
            <p:nvPr/>
          </p:nvSpPr>
          <p:spPr>
            <a:xfrm>
              <a:off x="7692123" y="3986240"/>
              <a:ext cx="519990" cy="495565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284;p47">
              <a:extLst>
                <a:ext uri="{FF2B5EF4-FFF2-40B4-BE49-F238E27FC236}">
                  <a16:creationId xmlns:a16="http://schemas.microsoft.com/office/drawing/2014/main" id="{089465F7-E1E6-AF62-4477-46A0597736B8}"/>
                </a:ext>
              </a:extLst>
            </p:cNvPr>
            <p:cNvSpPr/>
            <p:nvPr/>
          </p:nvSpPr>
          <p:spPr>
            <a:xfrm>
              <a:off x="8168436" y="3178908"/>
              <a:ext cx="315848" cy="603269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285;p47">
              <a:extLst>
                <a:ext uri="{FF2B5EF4-FFF2-40B4-BE49-F238E27FC236}">
                  <a16:creationId xmlns:a16="http://schemas.microsoft.com/office/drawing/2014/main" id="{7E19B350-8484-49C6-5BCB-F3A7ECBDD2EF}"/>
                </a:ext>
              </a:extLst>
            </p:cNvPr>
            <p:cNvSpPr/>
            <p:nvPr/>
          </p:nvSpPr>
          <p:spPr>
            <a:xfrm>
              <a:off x="8394379" y="3364106"/>
              <a:ext cx="509041" cy="507883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286;p47">
              <a:extLst>
                <a:ext uri="{FF2B5EF4-FFF2-40B4-BE49-F238E27FC236}">
                  <a16:creationId xmlns:a16="http://schemas.microsoft.com/office/drawing/2014/main" id="{E2C92E1F-A3EE-750D-C1B0-76026B3CBB34}"/>
                </a:ext>
              </a:extLst>
            </p:cNvPr>
            <p:cNvSpPr/>
            <p:nvPr/>
          </p:nvSpPr>
          <p:spPr>
            <a:xfrm>
              <a:off x="8473344" y="3756611"/>
              <a:ext cx="612428" cy="301634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287;p47">
              <a:extLst>
                <a:ext uri="{FF2B5EF4-FFF2-40B4-BE49-F238E27FC236}">
                  <a16:creationId xmlns:a16="http://schemas.microsoft.com/office/drawing/2014/main" id="{12DF568C-425C-C017-7E77-E6725DF7D161}"/>
                </a:ext>
              </a:extLst>
            </p:cNvPr>
            <p:cNvSpPr/>
            <p:nvPr/>
          </p:nvSpPr>
          <p:spPr>
            <a:xfrm>
              <a:off x="8359003" y="3997084"/>
              <a:ext cx="533466" cy="486089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288;p47">
              <a:extLst>
                <a:ext uri="{FF2B5EF4-FFF2-40B4-BE49-F238E27FC236}">
                  <a16:creationId xmlns:a16="http://schemas.microsoft.com/office/drawing/2014/main" id="{88F0C10A-979D-25B6-2E7E-741405527E66}"/>
                </a:ext>
              </a:extLst>
            </p:cNvPr>
            <p:cNvSpPr/>
            <p:nvPr/>
          </p:nvSpPr>
          <p:spPr>
            <a:xfrm>
              <a:off x="8111266" y="4086893"/>
              <a:ext cx="305003" cy="603690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289;p47">
              <a:extLst>
                <a:ext uri="{FF2B5EF4-FFF2-40B4-BE49-F238E27FC236}">
                  <a16:creationId xmlns:a16="http://schemas.microsoft.com/office/drawing/2014/main" id="{55D7CEB3-A9C2-6B86-4A76-83300E4DBC5D}"/>
                </a:ext>
              </a:extLst>
            </p:cNvPr>
            <p:cNvSpPr/>
            <p:nvPr/>
          </p:nvSpPr>
          <p:spPr>
            <a:xfrm>
              <a:off x="8100422" y="3714076"/>
              <a:ext cx="419235" cy="408286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290;p47">
              <a:extLst>
                <a:ext uri="{FF2B5EF4-FFF2-40B4-BE49-F238E27FC236}">
                  <a16:creationId xmlns:a16="http://schemas.microsoft.com/office/drawing/2014/main" id="{8F2F394F-8B1F-42C7-0AD2-7057303ECE23}"/>
                </a:ext>
              </a:extLst>
            </p:cNvPr>
            <p:cNvSpPr/>
            <p:nvPr/>
          </p:nvSpPr>
          <p:spPr>
            <a:xfrm>
              <a:off x="7803726" y="4695235"/>
              <a:ext cx="408391" cy="237517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291;p47">
              <a:extLst>
                <a:ext uri="{FF2B5EF4-FFF2-40B4-BE49-F238E27FC236}">
                  <a16:creationId xmlns:a16="http://schemas.microsoft.com/office/drawing/2014/main" id="{BF4A155E-7B0E-0768-7565-6AF24F4E2422}"/>
                </a:ext>
              </a:extLst>
            </p:cNvPr>
            <p:cNvSpPr/>
            <p:nvPr/>
          </p:nvSpPr>
          <p:spPr>
            <a:xfrm>
              <a:off x="7803726" y="4699341"/>
              <a:ext cx="419235" cy="225305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292;p47">
              <a:extLst>
                <a:ext uri="{FF2B5EF4-FFF2-40B4-BE49-F238E27FC236}">
                  <a16:creationId xmlns:a16="http://schemas.microsoft.com/office/drawing/2014/main" id="{3D602A96-9FC3-D467-2461-9F64DD5C8762}"/>
                </a:ext>
              </a:extLst>
            </p:cNvPr>
            <p:cNvSpPr/>
            <p:nvPr/>
          </p:nvSpPr>
          <p:spPr>
            <a:xfrm>
              <a:off x="7656747" y="4111425"/>
              <a:ext cx="250572" cy="408286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293;p47">
              <a:extLst>
                <a:ext uri="{FF2B5EF4-FFF2-40B4-BE49-F238E27FC236}">
                  <a16:creationId xmlns:a16="http://schemas.microsoft.com/office/drawing/2014/main" id="{F93AA577-6BF2-6018-646D-A1BE96D022F2}"/>
                </a:ext>
              </a:extLst>
            </p:cNvPr>
            <p:cNvSpPr/>
            <p:nvPr/>
          </p:nvSpPr>
          <p:spPr>
            <a:xfrm>
              <a:off x="7678542" y="4097843"/>
              <a:ext cx="193404" cy="432816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294;p47">
              <a:extLst>
                <a:ext uri="{FF2B5EF4-FFF2-40B4-BE49-F238E27FC236}">
                  <a16:creationId xmlns:a16="http://schemas.microsoft.com/office/drawing/2014/main" id="{AA3C0E84-7D66-5E3B-C45E-9FC8AC7619FD}"/>
                </a:ext>
              </a:extLst>
            </p:cNvPr>
            <p:cNvSpPr/>
            <p:nvPr/>
          </p:nvSpPr>
          <p:spPr>
            <a:xfrm>
              <a:off x="7760243" y="4956344"/>
              <a:ext cx="462717" cy="107809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1" name="Google Shape;1295;p47">
              <a:extLst>
                <a:ext uri="{FF2B5EF4-FFF2-40B4-BE49-F238E27FC236}">
                  <a16:creationId xmlns:a16="http://schemas.microsoft.com/office/drawing/2014/main" id="{6FA0E7A1-F064-5AA8-F7C5-9CC7EC2CB38A}"/>
                </a:ext>
              </a:extLst>
            </p:cNvPr>
            <p:cNvGrpSpPr/>
            <p:nvPr/>
          </p:nvGrpSpPr>
          <p:grpSpPr>
            <a:xfrm rot="837665" flipH="1">
              <a:off x="8133675" y="3878509"/>
              <a:ext cx="347511" cy="104515"/>
              <a:chOff x="6694163" y="903848"/>
              <a:chExt cx="368534" cy="110849"/>
            </a:xfrm>
          </p:grpSpPr>
          <p:sp>
            <p:nvSpPr>
              <p:cNvPr id="72" name="Google Shape;1296;p47">
                <a:extLst>
                  <a:ext uri="{FF2B5EF4-FFF2-40B4-BE49-F238E27FC236}">
                    <a16:creationId xmlns:a16="http://schemas.microsoft.com/office/drawing/2014/main" id="{28B177E7-BF5A-5F02-5B33-6B2E8E72D8B8}"/>
                  </a:ext>
                </a:extLst>
              </p:cNvPr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297;p47">
                <a:extLst>
                  <a:ext uri="{FF2B5EF4-FFF2-40B4-BE49-F238E27FC236}">
                    <a16:creationId xmlns:a16="http://schemas.microsoft.com/office/drawing/2014/main" id="{AFB268E2-BD59-6B83-8024-613D68FBE188}"/>
                  </a:ext>
                </a:extLst>
              </p:cNvPr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298;p47">
                <a:extLst>
                  <a:ext uri="{FF2B5EF4-FFF2-40B4-BE49-F238E27FC236}">
                    <a16:creationId xmlns:a16="http://schemas.microsoft.com/office/drawing/2014/main" id="{6E6826E4-68E2-F9C0-BFA9-176C40DF4CA1}"/>
                  </a:ext>
                </a:extLst>
              </p:cNvPr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75" name="Picture 9">
            <a:extLst>
              <a:ext uri="{FF2B5EF4-FFF2-40B4-BE49-F238E27FC236}">
                <a16:creationId xmlns:a16="http://schemas.microsoft.com/office/drawing/2014/main" id="{BEDB7B7E-B1B6-E95D-57D4-04731F60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3372" y="229551"/>
            <a:ext cx="661669" cy="672676"/>
          </a:xfrm>
          <a:prstGeom prst="rect">
            <a:avLst/>
          </a:prstGeom>
        </p:spPr>
      </p:pic>
      <p:pic>
        <p:nvPicPr>
          <p:cNvPr id="76" name="Picture 9">
            <a:extLst>
              <a:ext uri="{FF2B5EF4-FFF2-40B4-BE49-F238E27FC236}">
                <a16:creationId xmlns:a16="http://schemas.microsoft.com/office/drawing/2014/main" id="{AEE3DE1D-ED9B-8A07-0ABD-8B59976E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91866" y="3523861"/>
            <a:ext cx="1136054" cy="1154953"/>
          </a:xfrm>
          <a:prstGeom prst="rect">
            <a:avLst/>
          </a:prstGeom>
        </p:spPr>
      </p:pic>
      <p:grpSp>
        <p:nvGrpSpPr>
          <p:cNvPr id="77" name="Google Shape;2025;p61">
            <a:extLst>
              <a:ext uri="{FF2B5EF4-FFF2-40B4-BE49-F238E27FC236}">
                <a16:creationId xmlns:a16="http://schemas.microsoft.com/office/drawing/2014/main" id="{73BA191F-3161-B7B2-CF63-B50EE81E2A3A}"/>
              </a:ext>
            </a:extLst>
          </p:cNvPr>
          <p:cNvGrpSpPr/>
          <p:nvPr/>
        </p:nvGrpSpPr>
        <p:grpSpPr>
          <a:xfrm>
            <a:off x="8179339" y="2051292"/>
            <a:ext cx="514448" cy="520458"/>
            <a:chOff x="4052860" y="1366510"/>
            <a:chExt cx="218208" cy="220767"/>
          </a:xfrm>
        </p:grpSpPr>
        <p:sp>
          <p:nvSpPr>
            <p:cNvPr id="78" name="Google Shape;2026;p61">
              <a:extLst>
                <a:ext uri="{FF2B5EF4-FFF2-40B4-BE49-F238E27FC236}">
                  <a16:creationId xmlns:a16="http://schemas.microsoft.com/office/drawing/2014/main" id="{60F73374-7B79-E200-71B6-CE27D3DB0E6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027;p61">
              <a:extLst>
                <a:ext uri="{FF2B5EF4-FFF2-40B4-BE49-F238E27FC236}">
                  <a16:creationId xmlns:a16="http://schemas.microsoft.com/office/drawing/2014/main" id="{67951734-C59A-37B9-FB18-3A9C978F20EF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028;p61">
              <a:extLst>
                <a:ext uri="{FF2B5EF4-FFF2-40B4-BE49-F238E27FC236}">
                  <a16:creationId xmlns:a16="http://schemas.microsoft.com/office/drawing/2014/main" id="{3AFE9BE7-C088-DE81-EB81-CE1BE1A5485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029;p61">
              <a:extLst>
                <a:ext uri="{FF2B5EF4-FFF2-40B4-BE49-F238E27FC236}">
                  <a16:creationId xmlns:a16="http://schemas.microsoft.com/office/drawing/2014/main" id="{5D5D42A5-97DD-1518-F911-C18CC4081863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030;p61">
              <a:extLst>
                <a:ext uri="{FF2B5EF4-FFF2-40B4-BE49-F238E27FC236}">
                  <a16:creationId xmlns:a16="http://schemas.microsoft.com/office/drawing/2014/main" id="{928C81FD-8498-5A10-AC7B-FFED85A60FD5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031;p61">
              <a:extLst>
                <a:ext uri="{FF2B5EF4-FFF2-40B4-BE49-F238E27FC236}">
                  <a16:creationId xmlns:a16="http://schemas.microsoft.com/office/drawing/2014/main" id="{CF18A0FC-C23A-CF40-05D2-CDE290CB441C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032;p61">
              <a:extLst>
                <a:ext uri="{FF2B5EF4-FFF2-40B4-BE49-F238E27FC236}">
                  <a16:creationId xmlns:a16="http://schemas.microsoft.com/office/drawing/2014/main" id="{638A28A8-0B86-E259-CAC3-BAFC627BBF11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033;p61">
              <a:extLst>
                <a:ext uri="{FF2B5EF4-FFF2-40B4-BE49-F238E27FC236}">
                  <a16:creationId xmlns:a16="http://schemas.microsoft.com/office/drawing/2014/main" id="{C1B79A80-907B-38A4-A310-D566666A321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034;p61">
              <a:extLst>
                <a:ext uri="{FF2B5EF4-FFF2-40B4-BE49-F238E27FC236}">
                  <a16:creationId xmlns:a16="http://schemas.microsoft.com/office/drawing/2014/main" id="{C9F08B94-DD9B-213F-735A-8A8635194994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035;p61">
              <a:extLst>
                <a:ext uri="{FF2B5EF4-FFF2-40B4-BE49-F238E27FC236}">
                  <a16:creationId xmlns:a16="http://schemas.microsoft.com/office/drawing/2014/main" id="{FD3B9A94-EF7E-B4F1-2BEA-9E35D4EC71B7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036;p61">
              <a:extLst>
                <a:ext uri="{FF2B5EF4-FFF2-40B4-BE49-F238E27FC236}">
                  <a16:creationId xmlns:a16="http://schemas.microsoft.com/office/drawing/2014/main" id="{C9D1B1CD-A821-C1CE-134B-D391FC5BE15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037;p61">
              <a:extLst>
                <a:ext uri="{FF2B5EF4-FFF2-40B4-BE49-F238E27FC236}">
                  <a16:creationId xmlns:a16="http://schemas.microsoft.com/office/drawing/2014/main" id="{711270D6-B7F4-4DDF-764B-262FDADB8CF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038;p61">
              <a:extLst>
                <a:ext uri="{FF2B5EF4-FFF2-40B4-BE49-F238E27FC236}">
                  <a16:creationId xmlns:a16="http://schemas.microsoft.com/office/drawing/2014/main" id="{59D830C6-B2A7-C58F-DF2C-BFF6A8E2C9C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039;p61">
              <a:extLst>
                <a:ext uri="{FF2B5EF4-FFF2-40B4-BE49-F238E27FC236}">
                  <a16:creationId xmlns:a16="http://schemas.microsoft.com/office/drawing/2014/main" id="{15D02EE0-755D-1872-AC32-4F70D7284189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040;p61">
              <a:extLst>
                <a:ext uri="{FF2B5EF4-FFF2-40B4-BE49-F238E27FC236}">
                  <a16:creationId xmlns:a16="http://schemas.microsoft.com/office/drawing/2014/main" id="{EE3BBB87-DE4B-E100-E679-8F321367404C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041;p61">
              <a:extLst>
                <a:ext uri="{FF2B5EF4-FFF2-40B4-BE49-F238E27FC236}">
                  <a16:creationId xmlns:a16="http://schemas.microsoft.com/office/drawing/2014/main" id="{6308DD2D-8238-7FC6-59EE-355756657DDD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042;p61">
              <a:extLst>
                <a:ext uri="{FF2B5EF4-FFF2-40B4-BE49-F238E27FC236}">
                  <a16:creationId xmlns:a16="http://schemas.microsoft.com/office/drawing/2014/main" id="{2ABB2434-C0A8-87D6-6A58-E5BB56BA2FD2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043;p61">
              <a:extLst>
                <a:ext uri="{FF2B5EF4-FFF2-40B4-BE49-F238E27FC236}">
                  <a16:creationId xmlns:a16="http://schemas.microsoft.com/office/drawing/2014/main" id="{D197DFEE-9192-1739-6415-01720D510F0B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044;p61">
              <a:extLst>
                <a:ext uri="{FF2B5EF4-FFF2-40B4-BE49-F238E27FC236}">
                  <a16:creationId xmlns:a16="http://schemas.microsoft.com/office/drawing/2014/main" id="{A560813A-6877-F53B-A0C6-C195A7A8449C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045;p61">
              <a:extLst>
                <a:ext uri="{FF2B5EF4-FFF2-40B4-BE49-F238E27FC236}">
                  <a16:creationId xmlns:a16="http://schemas.microsoft.com/office/drawing/2014/main" id="{B616ED1A-B15A-19AB-3047-B6EBAC2B604F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8" name="Google Shape;2004;p61">
            <a:extLst>
              <a:ext uri="{FF2B5EF4-FFF2-40B4-BE49-F238E27FC236}">
                <a16:creationId xmlns:a16="http://schemas.microsoft.com/office/drawing/2014/main" id="{2A23300E-594A-01AB-1A8F-8B3E599BE88E}"/>
              </a:ext>
            </a:extLst>
          </p:cNvPr>
          <p:cNvGrpSpPr/>
          <p:nvPr/>
        </p:nvGrpSpPr>
        <p:grpSpPr>
          <a:xfrm rot="4273014">
            <a:off x="492945" y="2253131"/>
            <a:ext cx="514438" cy="520449"/>
            <a:chOff x="4052860" y="1366510"/>
            <a:chExt cx="218208" cy="220767"/>
          </a:xfrm>
        </p:grpSpPr>
        <p:sp>
          <p:nvSpPr>
            <p:cNvPr id="99" name="Google Shape;2005;p61">
              <a:extLst>
                <a:ext uri="{FF2B5EF4-FFF2-40B4-BE49-F238E27FC236}">
                  <a16:creationId xmlns:a16="http://schemas.microsoft.com/office/drawing/2014/main" id="{FE76A9A7-2DC3-BB32-A709-2A8E588D34C4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006;p61">
              <a:extLst>
                <a:ext uri="{FF2B5EF4-FFF2-40B4-BE49-F238E27FC236}">
                  <a16:creationId xmlns:a16="http://schemas.microsoft.com/office/drawing/2014/main" id="{80D59E7B-8711-7B74-0C05-2F044B1CB28A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007;p61">
              <a:extLst>
                <a:ext uri="{FF2B5EF4-FFF2-40B4-BE49-F238E27FC236}">
                  <a16:creationId xmlns:a16="http://schemas.microsoft.com/office/drawing/2014/main" id="{CF821DE5-8CFB-E07B-C3D5-76A2C9784BC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008;p61">
              <a:extLst>
                <a:ext uri="{FF2B5EF4-FFF2-40B4-BE49-F238E27FC236}">
                  <a16:creationId xmlns:a16="http://schemas.microsoft.com/office/drawing/2014/main" id="{F1642DEC-1022-535C-049E-9C57FEEBD7F1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009;p61">
              <a:extLst>
                <a:ext uri="{FF2B5EF4-FFF2-40B4-BE49-F238E27FC236}">
                  <a16:creationId xmlns:a16="http://schemas.microsoft.com/office/drawing/2014/main" id="{A170D49D-8650-B161-4059-2F42C4A6389B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010;p61">
              <a:extLst>
                <a:ext uri="{FF2B5EF4-FFF2-40B4-BE49-F238E27FC236}">
                  <a16:creationId xmlns:a16="http://schemas.microsoft.com/office/drawing/2014/main" id="{F719C88A-F1E1-6D4E-FE03-F25882CDD084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011;p61">
              <a:extLst>
                <a:ext uri="{FF2B5EF4-FFF2-40B4-BE49-F238E27FC236}">
                  <a16:creationId xmlns:a16="http://schemas.microsoft.com/office/drawing/2014/main" id="{798FAAA5-ECC6-31BF-5A07-0921E4D7A3C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012;p61">
              <a:extLst>
                <a:ext uri="{FF2B5EF4-FFF2-40B4-BE49-F238E27FC236}">
                  <a16:creationId xmlns:a16="http://schemas.microsoft.com/office/drawing/2014/main" id="{3B67B62F-A932-48E1-308B-6DFC7E673EF4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013;p61">
              <a:extLst>
                <a:ext uri="{FF2B5EF4-FFF2-40B4-BE49-F238E27FC236}">
                  <a16:creationId xmlns:a16="http://schemas.microsoft.com/office/drawing/2014/main" id="{FECDEAA4-D43F-8EEA-B827-758545E160E2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014;p61">
              <a:extLst>
                <a:ext uri="{FF2B5EF4-FFF2-40B4-BE49-F238E27FC236}">
                  <a16:creationId xmlns:a16="http://schemas.microsoft.com/office/drawing/2014/main" id="{F348CE44-C06B-8734-E8DF-43C00FFC81D8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015;p61">
              <a:extLst>
                <a:ext uri="{FF2B5EF4-FFF2-40B4-BE49-F238E27FC236}">
                  <a16:creationId xmlns:a16="http://schemas.microsoft.com/office/drawing/2014/main" id="{596A3E68-4C50-0255-2ADD-12BEA65564C6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016;p61">
              <a:extLst>
                <a:ext uri="{FF2B5EF4-FFF2-40B4-BE49-F238E27FC236}">
                  <a16:creationId xmlns:a16="http://schemas.microsoft.com/office/drawing/2014/main" id="{DB1F3B37-5C5C-49F2-9E25-5AEBF46EFC00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017;p61">
              <a:extLst>
                <a:ext uri="{FF2B5EF4-FFF2-40B4-BE49-F238E27FC236}">
                  <a16:creationId xmlns:a16="http://schemas.microsoft.com/office/drawing/2014/main" id="{D7208ED8-703E-04C5-E067-5B920EF95FD1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018;p61">
              <a:extLst>
                <a:ext uri="{FF2B5EF4-FFF2-40B4-BE49-F238E27FC236}">
                  <a16:creationId xmlns:a16="http://schemas.microsoft.com/office/drawing/2014/main" id="{B3ECD103-E5FD-2342-4A26-DA0881F3108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019;p61">
              <a:extLst>
                <a:ext uri="{FF2B5EF4-FFF2-40B4-BE49-F238E27FC236}">
                  <a16:creationId xmlns:a16="http://schemas.microsoft.com/office/drawing/2014/main" id="{081D42E9-EB44-F53F-3A53-3E2F84AEF87A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020;p61">
              <a:extLst>
                <a:ext uri="{FF2B5EF4-FFF2-40B4-BE49-F238E27FC236}">
                  <a16:creationId xmlns:a16="http://schemas.microsoft.com/office/drawing/2014/main" id="{C2D0AC34-E6F7-0312-DEC5-00A0A214E23F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021;p61">
              <a:extLst>
                <a:ext uri="{FF2B5EF4-FFF2-40B4-BE49-F238E27FC236}">
                  <a16:creationId xmlns:a16="http://schemas.microsoft.com/office/drawing/2014/main" id="{6FA16AC9-C868-F3A9-20EE-F10DBF46D4BE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022;p61">
              <a:extLst>
                <a:ext uri="{FF2B5EF4-FFF2-40B4-BE49-F238E27FC236}">
                  <a16:creationId xmlns:a16="http://schemas.microsoft.com/office/drawing/2014/main" id="{4D423D0D-F3EB-7135-876B-5AD782B9C81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023;p61">
              <a:extLst>
                <a:ext uri="{FF2B5EF4-FFF2-40B4-BE49-F238E27FC236}">
                  <a16:creationId xmlns:a16="http://schemas.microsoft.com/office/drawing/2014/main" id="{C8803DA3-E661-6BDE-71D4-CF0D947F31F4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024;p61">
              <a:extLst>
                <a:ext uri="{FF2B5EF4-FFF2-40B4-BE49-F238E27FC236}">
                  <a16:creationId xmlns:a16="http://schemas.microsoft.com/office/drawing/2014/main" id="{07B5B748-58A6-CA07-0CFF-45AD5BF90578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2" grpId="0"/>
      <p:bldP spid="11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C3FF8-BF81-9559-8637-478D86927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30350" y="0"/>
            <a:ext cx="9297867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34312" y="146346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4" tIns="34289" rIns="68544" bIns="34289" rtlCol="0" anchor="ctr"/>
          <a:lstStyle/>
          <a:p>
            <a:pPr algn="ctr" defTabSz="68539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7BAA5-E7BC-3692-B57B-1CA8F815616A}"/>
              </a:ext>
            </a:extLst>
          </p:cNvPr>
          <p:cNvSpPr txBox="1"/>
          <p:nvPr/>
        </p:nvSpPr>
        <p:spPr>
          <a:xfrm>
            <a:off x="5183174" y="536481"/>
            <a:ext cx="1090774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</a:t>
            </a:r>
            <a:r>
              <a: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795B9A-B1D3-80EC-B8D3-51E965099B0B}"/>
              </a:ext>
            </a:extLst>
          </p:cNvPr>
          <p:cNvSpPr txBox="1"/>
          <p:nvPr/>
        </p:nvSpPr>
        <p:spPr>
          <a:xfrm>
            <a:off x="906393" y="1094861"/>
            <a:ext cx="2512457" cy="392415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lang="en-US" sz="21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4CAC5D-52FD-B2CE-6BF2-9BF2AA451849}"/>
              </a:ext>
            </a:extLst>
          </p:cNvPr>
          <p:cNvSpPr txBox="1"/>
          <p:nvPr/>
        </p:nvSpPr>
        <p:spPr>
          <a:xfrm>
            <a:off x="5191455" y="1975995"/>
            <a:ext cx="1090774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</a:t>
            </a:r>
            <a:r>
              <a: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841A33-A6BE-12EB-D552-EA70BC70FA88}"/>
              </a:ext>
            </a:extLst>
          </p:cNvPr>
          <p:cNvSpPr txBox="1"/>
          <p:nvPr/>
        </p:nvSpPr>
        <p:spPr>
          <a:xfrm>
            <a:off x="953863" y="2286722"/>
            <a:ext cx="2512457" cy="392415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lang="en-US" sz="21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C27F95-5584-96BD-C585-0F9662249480}"/>
              </a:ext>
            </a:extLst>
          </p:cNvPr>
          <p:cNvSpPr txBox="1"/>
          <p:nvPr/>
        </p:nvSpPr>
        <p:spPr>
          <a:xfrm>
            <a:off x="5159896" y="3413111"/>
            <a:ext cx="1122332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</a:t>
            </a:r>
            <a:r>
              <a: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659C20-22F5-D0B6-8294-3775F611C7DA}"/>
              </a:ext>
            </a:extLst>
          </p:cNvPr>
          <p:cNvSpPr txBox="1"/>
          <p:nvPr/>
        </p:nvSpPr>
        <p:spPr>
          <a:xfrm>
            <a:off x="961495" y="3895289"/>
            <a:ext cx="2512457" cy="392415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lang="en-US" sz="21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F89AB3-4A74-9ED5-8B1B-025C455F9395}"/>
              </a:ext>
            </a:extLst>
          </p:cNvPr>
          <p:cNvSpPr txBox="1"/>
          <p:nvPr/>
        </p:nvSpPr>
        <p:spPr>
          <a:xfrm>
            <a:off x="6186455" y="536481"/>
            <a:ext cx="849635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</a:t>
            </a:r>
            <a:endParaRPr 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8F0758-B8C1-3B67-6C53-4537AF35EEBC}"/>
              </a:ext>
            </a:extLst>
          </p:cNvPr>
          <p:cNvSpPr txBox="1"/>
          <p:nvPr/>
        </p:nvSpPr>
        <p:spPr>
          <a:xfrm>
            <a:off x="6220981" y="1973599"/>
            <a:ext cx="849635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12</a:t>
            </a:r>
            <a:endParaRPr 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6E0AD0-9DA5-1DCA-D4B8-1E9F4CFD7572}"/>
              </a:ext>
            </a:extLst>
          </p:cNvPr>
          <p:cNvSpPr txBox="1"/>
          <p:nvPr/>
        </p:nvSpPr>
        <p:spPr>
          <a:xfrm>
            <a:off x="6220558" y="3413111"/>
            <a:ext cx="849635" cy="438581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4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18</a:t>
            </a:r>
            <a:endParaRPr lang="en-US" sz="24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E61425B-47E6-8D92-FAFC-BE212E69C8E5}"/>
              </a:ext>
            </a:extLst>
          </p:cNvPr>
          <p:cNvGrpSpPr/>
          <p:nvPr/>
        </p:nvGrpSpPr>
        <p:grpSpPr>
          <a:xfrm>
            <a:off x="7036090" y="881616"/>
            <a:ext cx="1288489" cy="1268056"/>
            <a:chOff x="9381421" y="1175487"/>
            <a:chExt cx="1717985" cy="1690741"/>
          </a:xfrm>
        </p:grpSpPr>
        <p:sp>
          <p:nvSpPr>
            <p:cNvPr id="70" name="Arrow: Curved Left 69">
              <a:extLst>
                <a:ext uri="{FF2B5EF4-FFF2-40B4-BE49-F238E27FC236}">
                  <a16:creationId xmlns:a16="http://schemas.microsoft.com/office/drawing/2014/main" id="{7C770795-DE7D-CEAE-F685-A5691AA82840}"/>
                </a:ext>
              </a:extLst>
            </p:cNvPr>
            <p:cNvSpPr/>
            <p:nvPr/>
          </p:nvSpPr>
          <p:spPr>
            <a:xfrm>
              <a:off x="9381421" y="1175487"/>
              <a:ext cx="511022" cy="169074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92">
                <a:buClrTx/>
              </a:pPr>
              <a:endParaRPr lang="en-US" kern="1200">
                <a:solidFill>
                  <a:prstClr val="black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0C6D2EE-1508-77F2-802F-6C7498413D35}"/>
                </a:ext>
              </a:extLst>
            </p:cNvPr>
            <p:cNvSpPr txBox="1"/>
            <p:nvPr/>
          </p:nvSpPr>
          <p:spPr>
            <a:xfrm>
              <a:off x="9966560" y="1728470"/>
              <a:ext cx="113284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392">
                <a:buClrTx/>
              </a:pPr>
              <a:r>
                <a:rPr lang="en-US" sz="24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+ 6</a:t>
              </a:r>
              <a:endPara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604B726-B133-C18C-EBFF-BEBCC44BE0E6}"/>
              </a:ext>
            </a:extLst>
          </p:cNvPr>
          <p:cNvGrpSpPr/>
          <p:nvPr/>
        </p:nvGrpSpPr>
        <p:grpSpPr>
          <a:xfrm>
            <a:off x="7036090" y="2388510"/>
            <a:ext cx="1288489" cy="1268056"/>
            <a:chOff x="9381421" y="1175487"/>
            <a:chExt cx="1717985" cy="1690741"/>
          </a:xfrm>
        </p:grpSpPr>
        <p:sp>
          <p:nvSpPr>
            <p:cNvPr id="74" name="Arrow: Curved Left 73">
              <a:extLst>
                <a:ext uri="{FF2B5EF4-FFF2-40B4-BE49-F238E27FC236}">
                  <a16:creationId xmlns:a16="http://schemas.microsoft.com/office/drawing/2014/main" id="{794D98A8-C55E-1EAF-C0B8-DE8CFF6F5EEA}"/>
                </a:ext>
              </a:extLst>
            </p:cNvPr>
            <p:cNvSpPr/>
            <p:nvPr/>
          </p:nvSpPr>
          <p:spPr>
            <a:xfrm>
              <a:off x="9381421" y="1175487"/>
              <a:ext cx="511022" cy="1690741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92">
                <a:buClrTx/>
              </a:pPr>
              <a:endParaRPr lang="en-US" kern="1200" dirty="0">
                <a:solidFill>
                  <a:prstClr val="black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109A4CC-E749-61CC-A22C-82A0E1BB8092}"/>
                </a:ext>
              </a:extLst>
            </p:cNvPr>
            <p:cNvSpPr txBox="1"/>
            <p:nvPr/>
          </p:nvSpPr>
          <p:spPr>
            <a:xfrm>
              <a:off x="9966560" y="1728470"/>
              <a:ext cx="113284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392">
                <a:buClrTx/>
              </a:pPr>
              <a:r>
                <a:rPr lang="en-US" sz="2400" b="1" kern="120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+ 6</a:t>
              </a:r>
              <a:endPara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C4566B-9CDE-DA3E-2F5D-E239BE268599}"/>
              </a:ext>
            </a:extLst>
          </p:cNvPr>
          <p:cNvSpPr txBox="1"/>
          <p:nvPr/>
        </p:nvSpPr>
        <p:spPr>
          <a:xfrm>
            <a:off x="919065" y="2679137"/>
            <a:ext cx="3123641" cy="392415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1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lang="en-US" sz="21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100" b="1" kern="120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</a:t>
            </a:r>
            <a:r>
              <a:rPr lang="en-US" sz="21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2 </a:t>
            </a:r>
            <a:r>
              <a:rPr lang="en-US" sz="2100" b="1" kern="120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 + 6 = 12</a:t>
            </a:r>
            <a:endParaRPr lang="en-US" sz="2100" b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C4AF1-43F1-032C-4BC7-D78815A7D89B}"/>
              </a:ext>
            </a:extLst>
          </p:cNvPr>
          <p:cNvSpPr txBox="1"/>
          <p:nvPr/>
        </p:nvSpPr>
        <p:spPr>
          <a:xfrm>
            <a:off x="939594" y="4293242"/>
            <a:ext cx="3537181" cy="392415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685392">
              <a:buClrTx/>
            </a:pPr>
            <a:r>
              <a:rPr lang="en-US" sz="21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lang="en-US" sz="21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100" b="1" kern="120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</a:t>
            </a:r>
            <a:r>
              <a:rPr lang="en-US" sz="2100" b="1" kern="120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3 </a:t>
            </a:r>
            <a:r>
              <a:rPr lang="en-US" sz="2100" b="1" kern="120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 + 6 + 6 = 18</a:t>
            </a:r>
            <a:endParaRPr lang="en-US" sz="2100" b="1" kern="1200" dirty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53" y="566543"/>
            <a:ext cx="2085975" cy="390525"/>
          </a:xfrm>
          <a:prstGeom prst="rect">
            <a:avLst/>
          </a:prstGeom>
        </p:spPr>
      </p:pic>
      <p:pic>
        <p:nvPicPr>
          <p:cNvPr id="81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72" y="1711084"/>
            <a:ext cx="2085975" cy="390525"/>
          </a:xfrm>
          <a:prstGeom prst="rect">
            <a:avLst/>
          </a:prstGeom>
        </p:spPr>
      </p:pic>
      <p:pic>
        <p:nvPicPr>
          <p:cNvPr id="82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98" y="1711084"/>
            <a:ext cx="2085975" cy="390525"/>
          </a:xfrm>
          <a:prstGeom prst="rect">
            <a:avLst/>
          </a:prstGeom>
        </p:spPr>
      </p:pic>
      <p:pic>
        <p:nvPicPr>
          <p:cNvPr id="83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30" y="3061928"/>
            <a:ext cx="2085975" cy="390525"/>
          </a:xfrm>
          <a:prstGeom prst="rect">
            <a:avLst/>
          </a:prstGeom>
        </p:spPr>
      </p:pic>
      <p:pic>
        <p:nvPicPr>
          <p:cNvPr id="84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98" y="3069650"/>
            <a:ext cx="2085975" cy="390525"/>
          </a:xfrm>
          <a:prstGeom prst="rect">
            <a:avLst/>
          </a:prstGeom>
        </p:spPr>
      </p:pic>
      <p:pic>
        <p:nvPicPr>
          <p:cNvPr id="85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173" y="3518912"/>
            <a:ext cx="20859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/>
      <p:bldP spid="28" grpId="0"/>
      <p:bldP spid="53" grpId="0"/>
      <p:bldP spid="54" grpId="0"/>
      <p:bldP spid="65" grpId="0"/>
      <p:bldP spid="66" grpId="0"/>
      <p:bldP spid="67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1E58386C-1818-582E-FF1D-EE9B6FB32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819907D-05BB-5514-9512-E349F1234255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F43A4-B28A-5726-A35B-E96FDB9FCD8C}"/>
              </a:ext>
            </a:extLst>
          </p:cNvPr>
          <p:cNvSpPr txBox="1"/>
          <p:nvPr/>
        </p:nvSpPr>
        <p:spPr>
          <a:xfrm>
            <a:off x="2561284" y="123448"/>
            <a:ext cx="3743048" cy="484748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algn="ctr" defTabSz="685222">
              <a:buClrTx/>
              <a:defRPr/>
            </a:pPr>
            <a:r>
              <a:rPr lang="en-US" sz="2700" b="1" kern="1200" dirty="0" err="1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Thảo</a:t>
            </a:r>
            <a:r>
              <a:rPr lang="en-US" sz="2700" b="1" kern="1200" dirty="0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luận</a:t>
            </a:r>
            <a:r>
              <a:rPr lang="en-US" sz="2700" b="1" kern="1200" dirty="0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nhóm</a:t>
            </a:r>
            <a:r>
              <a:rPr lang="en-US" sz="2700" b="1" kern="1200" dirty="0">
                <a:solidFill>
                  <a:srgbClr val="FF2727"/>
                </a:solidFill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C5621-60D9-9CD7-F21C-0CF376966FA1}"/>
              </a:ext>
            </a:extLst>
          </p:cNvPr>
          <p:cNvSpPr txBox="1"/>
          <p:nvPr/>
        </p:nvSpPr>
        <p:spPr>
          <a:xfrm>
            <a:off x="1176796" y="2736596"/>
            <a:ext cx="3743048" cy="1777410"/>
          </a:xfrm>
          <a:custGeom>
            <a:avLst/>
            <a:gdLst>
              <a:gd name="connsiteX0" fmla="*/ 0 w 4990731"/>
              <a:gd name="connsiteY0" fmla="*/ 0 h 2554545"/>
              <a:gd name="connsiteX1" fmla="*/ 4990731 w 4990731"/>
              <a:gd name="connsiteY1" fmla="*/ 0 h 2554545"/>
              <a:gd name="connsiteX2" fmla="*/ 4990731 w 4990731"/>
              <a:gd name="connsiteY2" fmla="*/ 2554545 h 2554545"/>
              <a:gd name="connsiteX3" fmla="*/ 0 w 4990731"/>
              <a:gd name="connsiteY3" fmla="*/ 2554545 h 2554545"/>
              <a:gd name="connsiteX4" fmla="*/ 0 w 4990731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0731" h="2554545" fill="none" extrusionOk="0">
                <a:moveTo>
                  <a:pt x="0" y="0"/>
                </a:moveTo>
                <a:cubicBezTo>
                  <a:pt x="1772587" y="149518"/>
                  <a:pt x="4138285" y="-90350"/>
                  <a:pt x="4990731" y="0"/>
                </a:cubicBezTo>
                <a:cubicBezTo>
                  <a:pt x="5160094" y="1266085"/>
                  <a:pt x="5017264" y="2107138"/>
                  <a:pt x="4990731" y="2554545"/>
                </a:cubicBezTo>
                <a:cubicBezTo>
                  <a:pt x="3578827" y="2710831"/>
                  <a:pt x="2336527" y="2396284"/>
                  <a:pt x="0" y="2554545"/>
                </a:cubicBezTo>
                <a:cubicBezTo>
                  <a:pt x="111984" y="1851074"/>
                  <a:pt x="-8690" y="549031"/>
                  <a:pt x="0" y="0"/>
                </a:cubicBezTo>
                <a:close/>
              </a:path>
              <a:path w="4990731" h="2554545" stroke="0" extrusionOk="0">
                <a:moveTo>
                  <a:pt x="0" y="0"/>
                </a:moveTo>
                <a:cubicBezTo>
                  <a:pt x="1232862" y="-125902"/>
                  <a:pt x="4268810" y="163031"/>
                  <a:pt x="4990731" y="0"/>
                </a:cubicBezTo>
                <a:cubicBezTo>
                  <a:pt x="4927044" y="969705"/>
                  <a:pt x="5075787" y="1896831"/>
                  <a:pt x="4990731" y="2554545"/>
                </a:cubicBezTo>
                <a:cubicBezTo>
                  <a:pt x="3477840" y="2600415"/>
                  <a:pt x="2054797" y="2404918"/>
                  <a:pt x="0" y="2554545"/>
                </a:cubicBezTo>
                <a:cubicBezTo>
                  <a:pt x="-105469" y="1761142"/>
                  <a:pt x="144620" y="31021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4990731"/>
                      <a:gd name="connsiteY0" fmla="*/ 0 h 2369880"/>
                      <a:gd name="connsiteX1" fmla="*/ 4990731 w 4990731"/>
                      <a:gd name="connsiteY1" fmla="*/ 0 h 2369880"/>
                      <a:gd name="connsiteX2" fmla="*/ 4990731 w 4990731"/>
                      <a:gd name="connsiteY2" fmla="*/ 2369880 h 2369880"/>
                      <a:gd name="connsiteX3" fmla="*/ 0 w 4990731"/>
                      <a:gd name="connsiteY3" fmla="*/ 2369880 h 2369880"/>
                      <a:gd name="connsiteX4" fmla="*/ 0 w 4990731"/>
                      <a:gd name="connsiteY4" fmla="*/ 0 h 236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90731" h="2369880" fill="none" extrusionOk="0">
                        <a:moveTo>
                          <a:pt x="0" y="0"/>
                        </a:moveTo>
                        <a:cubicBezTo>
                          <a:pt x="1772587" y="149518"/>
                          <a:pt x="4138285" y="-90350"/>
                          <a:pt x="4990731" y="0"/>
                        </a:cubicBezTo>
                        <a:cubicBezTo>
                          <a:pt x="5160094" y="877532"/>
                          <a:pt x="5017264" y="1841023"/>
                          <a:pt x="4990731" y="2369880"/>
                        </a:cubicBezTo>
                        <a:cubicBezTo>
                          <a:pt x="3578827" y="2526166"/>
                          <a:pt x="2336527" y="2211619"/>
                          <a:pt x="0" y="2369880"/>
                        </a:cubicBezTo>
                        <a:cubicBezTo>
                          <a:pt x="111984" y="1452736"/>
                          <a:pt x="-8690" y="296661"/>
                          <a:pt x="0" y="0"/>
                        </a:cubicBezTo>
                        <a:close/>
                      </a:path>
                      <a:path w="4990731" h="2369880" stroke="0" extrusionOk="0">
                        <a:moveTo>
                          <a:pt x="0" y="0"/>
                        </a:moveTo>
                        <a:cubicBezTo>
                          <a:pt x="1232862" y="-125902"/>
                          <a:pt x="4268810" y="163031"/>
                          <a:pt x="4990731" y="0"/>
                        </a:cubicBezTo>
                        <a:cubicBezTo>
                          <a:pt x="4927044" y="371823"/>
                          <a:pt x="5075787" y="1914775"/>
                          <a:pt x="4990731" y="2369880"/>
                        </a:cubicBezTo>
                        <a:cubicBezTo>
                          <a:pt x="3477840" y="2415750"/>
                          <a:pt x="2054797" y="2220253"/>
                          <a:pt x="0" y="2369880"/>
                        </a:cubicBezTo>
                        <a:cubicBezTo>
                          <a:pt x="-105469" y="1188950"/>
                          <a:pt x="144620" y="10930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29" tIns="34289" rIns="68529" bIns="34289" rtlCol="0">
            <a:spAutoFit/>
          </a:bodyPr>
          <a:lstStyle/>
          <a:p>
            <a:pPr defTabSz="685222">
              <a:buClrTx/>
              <a:defRPr/>
            </a:pPr>
            <a:r>
              <a:rPr lang="en-US" sz="2700" b="1" kern="1200" dirty="0">
                <a:solidFill>
                  <a:srgbClr val="135E98"/>
                </a:solidFill>
              </a:rPr>
              <a:t>6 x 4 = 	         6 x 7 = </a:t>
            </a:r>
          </a:p>
          <a:p>
            <a:pPr defTabSz="685222">
              <a:buClrTx/>
              <a:defRPr/>
            </a:pPr>
            <a:r>
              <a:rPr lang="en-US" sz="2700" b="1" kern="1200" dirty="0">
                <a:solidFill>
                  <a:srgbClr val="135E98"/>
                </a:solidFill>
              </a:rPr>
              <a:t>6 x 5 = 		6 x 8 =</a:t>
            </a:r>
          </a:p>
          <a:p>
            <a:pPr defTabSz="685222">
              <a:buClrTx/>
              <a:defRPr/>
            </a:pPr>
            <a:r>
              <a:rPr lang="en-US" sz="2700" b="1" kern="1200" dirty="0">
                <a:solidFill>
                  <a:srgbClr val="135E98"/>
                </a:solidFill>
              </a:rPr>
              <a:t>6 x 6 = 		6 x 9 =</a:t>
            </a:r>
          </a:p>
          <a:p>
            <a:pPr algn="ctr" defTabSz="685222">
              <a:buClrTx/>
              <a:defRPr/>
            </a:pPr>
            <a:r>
              <a:rPr lang="en-US" sz="2700" b="1" kern="1200" dirty="0">
                <a:solidFill>
                  <a:srgbClr val="135E98"/>
                </a:solidFill>
              </a:rPr>
              <a:t>6 x 10 =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87E53B2-D40C-3B01-B633-47BBD8695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6078806" y="2571750"/>
            <a:ext cx="2403887" cy="19700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A4BC4B-54BF-8948-CF3C-652137F0E7B7}"/>
              </a:ext>
            </a:extLst>
          </p:cNvPr>
          <p:cNvGrpSpPr/>
          <p:nvPr/>
        </p:nvGrpSpPr>
        <p:grpSpPr>
          <a:xfrm>
            <a:off x="4967798" y="-270010"/>
            <a:ext cx="4299315" cy="3751218"/>
            <a:chOff x="8010425" y="-451472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DCE6671A-544D-4273-27AD-D35EFA79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51472"/>
              <a:ext cx="4389120" cy="43891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0D1ECD-474B-5FF9-5B16-C83F7FA6800C}"/>
                </a:ext>
              </a:extLst>
            </p:cNvPr>
            <p:cNvSpPr txBox="1"/>
            <p:nvPr/>
          </p:nvSpPr>
          <p:spPr>
            <a:xfrm>
              <a:off x="9004012" y="1172006"/>
              <a:ext cx="2700367" cy="1638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222">
                <a:buClrTx/>
                <a:defRPr/>
              </a:pP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Mỗi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tấm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thẻ </a:t>
              </a:r>
              <a:r>
                <a:rPr lang="en-US" sz="1700" b="1" kern="120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có 6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chấm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tròn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Lần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lượt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lấy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4,5,6,7,8,9,10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tấm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thẻ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rồi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các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phép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tương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1700" b="1" kern="1200" dirty="0" err="1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ứng</a:t>
              </a:r>
              <a:r>
                <a:rPr lang="en-US" sz="1700" b="1" kern="120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64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1374" y="1455920"/>
            <a:ext cx="2085975" cy="390525"/>
          </a:xfrm>
          <a:prstGeom prst="rect">
            <a:avLst/>
          </a:prstGeom>
        </p:spPr>
      </p:pic>
      <p:pic>
        <p:nvPicPr>
          <p:cNvPr id="69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96500" y="1449603"/>
            <a:ext cx="2085975" cy="390525"/>
          </a:xfrm>
          <a:prstGeom prst="rect">
            <a:avLst/>
          </a:prstGeom>
        </p:spPr>
      </p:pic>
      <p:pic>
        <p:nvPicPr>
          <p:cNvPr id="70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0517" y="1455920"/>
            <a:ext cx="2085975" cy="390525"/>
          </a:xfrm>
          <a:prstGeom prst="rect">
            <a:avLst/>
          </a:prstGeom>
        </p:spPr>
      </p:pic>
      <p:pic>
        <p:nvPicPr>
          <p:cNvPr id="71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1042" y="1440179"/>
            <a:ext cx="2085975" cy="390525"/>
          </a:xfrm>
          <a:prstGeom prst="rect">
            <a:avLst/>
          </a:prstGeom>
        </p:spPr>
      </p:pic>
      <p:pic>
        <p:nvPicPr>
          <p:cNvPr id="72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23035" y="1440176"/>
            <a:ext cx="2085975" cy="390525"/>
          </a:xfrm>
          <a:prstGeom prst="rect">
            <a:avLst/>
          </a:prstGeom>
        </p:spPr>
      </p:pic>
      <p:pic>
        <p:nvPicPr>
          <p:cNvPr id="73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13560" y="1440176"/>
            <a:ext cx="2085975" cy="390525"/>
          </a:xfrm>
          <a:prstGeom prst="rect">
            <a:avLst/>
          </a:prstGeom>
        </p:spPr>
      </p:pic>
      <p:pic>
        <p:nvPicPr>
          <p:cNvPr id="74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82719" y="1455920"/>
            <a:ext cx="2085975" cy="390525"/>
          </a:xfrm>
          <a:prstGeom prst="rect">
            <a:avLst/>
          </a:prstGeom>
        </p:spPr>
      </p:pic>
      <p:pic>
        <p:nvPicPr>
          <p:cNvPr id="75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73241" y="1455920"/>
            <a:ext cx="2085975" cy="390525"/>
          </a:xfrm>
          <a:prstGeom prst="rect">
            <a:avLst/>
          </a:prstGeom>
        </p:spPr>
      </p:pic>
      <p:pic>
        <p:nvPicPr>
          <p:cNvPr id="76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54889" y="1455920"/>
            <a:ext cx="2085975" cy="390525"/>
          </a:xfrm>
          <a:prstGeom prst="rect">
            <a:avLst/>
          </a:prstGeom>
        </p:spPr>
      </p:pic>
      <p:pic>
        <p:nvPicPr>
          <p:cNvPr id="77" name="Hình ảnh 1">
            <a:extLst>
              <a:ext uri="{FF2B5EF4-FFF2-40B4-BE49-F238E27FC236}">
                <a16:creationId xmlns:a16="http://schemas.microsoft.com/office/drawing/2014/main" id="{ABF8364D-8758-0BFC-93B2-70E44ED4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39207" y="1455920"/>
            <a:ext cx="2085975" cy="3905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134991" y="2824099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24</a:t>
            </a:r>
          </a:p>
        </p:txBody>
      </p:sp>
      <p:sp>
        <p:nvSpPr>
          <p:cNvPr id="78" name="Oval 77"/>
          <p:cNvSpPr/>
          <p:nvPr/>
        </p:nvSpPr>
        <p:spPr>
          <a:xfrm>
            <a:off x="2179301" y="3280725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30</a:t>
            </a:r>
          </a:p>
        </p:txBody>
      </p:sp>
      <p:sp>
        <p:nvSpPr>
          <p:cNvPr id="79" name="Oval 78"/>
          <p:cNvSpPr/>
          <p:nvPr/>
        </p:nvSpPr>
        <p:spPr>
          <a:xfrm>
            <a:off x="4220476" y="3625324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54</a:t>
            </a:r>
          </a:p>
        </p:txBody>
      </p:sp>
      <p:sp>
        <p:nvSpPr>
          <p:cNvPr id="80" name="Oval 79"/>
          <p:cNvSpPr/>
          <p:nvPr/>
        </p:nvSpPr>
        <p:spPr>
          <a:xfrm>
            <a:off x="3637053" y="4034926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60</a:t>
            </a:r>
          </a:p>
        </p:txBody>
      </p:sp>
      <p:sp>
        <p:nvSpPr>
          <p:cNvPr id="81" name="Oval 80"/>
          <p:cNvSpPr/>
          <p:nvPr/>
        </p:nvSpPr>
        <p:spPr>
          <a:xfrm>
            <a:off x="4220476" y="3204315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48</a:t>
            </a:r>
          </a:p>
        </p:txBody>
      </p:sp>
      <p:sp>
        <p:nvSpPr>
          <p:cNvPr id="82" name="Oval 81"/>
          <p:cNvSpPr/>
          <p:nvPr/>
        </p:nvSpPr>
        <p:spPr>
          <a:xfrm>
            <a:off x="2204596" y="3625324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36</a:t>
            </a:r>
          </a:p>
        </p:txBody>
      </p:sp>
      <p:sp>
        <p:nvSpPr>
          <p:cNvPr id="83" name="Oval 82"/>
          <p:cNvSpPr/>
          <p:nvPr/>
        </p:nvSpPr>
        <p:spPr>
          <a:xfrm>
            <a:off x="4271822" y="2824098"/>
            <a:ext cx="795451" cy="3445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0601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E1A69-68EF-D8B0-F4BA-BB8153B6B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30350" y="0"/>
            <a:ext cx="9297867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196058" y="175012"/>
            <a:ext cx="8714133" cy="477913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  <a:defRPr/>
            </a:pPr>
            <a:endParaRPr lang="en-US" kern="1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92269BD-4180-4DAE-BDA4-3CCFA3B423FD}"/>
              </a:ext>
            </a:extLst>
          </p:cNvPr>
          <p:cNvSpPr txBox="1"/>
          <p:nvPr/>
        </p:nvSpPr>
        <p:spPr>
          <a:xfrm>
            <a:off x="5165656" y="189383"/>
            <a:ext cx="2421878" cy="4685898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229170"/>
                      <a:gd name="connsiteY0" fmla="*/ 0 h 6247864"/>
                      <a:gd name="connsiteX1" fmla="*/ 3229170 w 3229170"/>
                      <a:gd name="connsiteY1" fmla="*/ 0 h 6247864"/>
                      <a:gd name="connsiteX2" fmla="*/ 3229170 w 3229170"/>
                      <a:gd name="connsiteY2" fmla="*/ 6247864 h 6247864"/>
                      <a:gd name="connsiteX3" fmla="*/ 0 w 3229170"/>
                      <a:gd name="connsiteY3" fmla="*/ 6247864 h 6247864"/>
                      <a:gd name="connsiteX4" fmla="*/ 0 w 3229170"/>
                      <a:gd name="connsiteY4" fmla="*/ 0 h 6247864"/>
                      <a:gd name="connsiteX0" fmla="*/ 0 w 3229170"/>
                      <a:gd name="connsiteY0" fmla="*/ 0 h 6247864"/>
                      <a:gd name="connsiteX1" fmla="*/ 3229170 w 3229170"/>
                      <a:gd name="connsiteY1" fmla="*/ 0 h 6247864"/>
                      <a:gd name="connsiteX2" fmla="*/ 3229170 w 3229170"/>
                      <a:gd name="connsiteY2" fmla="*/ 6247864 h 6247864"/>
                      <a:gd name="connsiteX3" fmla="*/ 0 w 3229170"/>
                      <a:gd name="connsiteY3" fmla="*/ 6247864 h 6247864"/>
                      <a:gd name="connsiteX4" fmla="*/ 0 w 3229170"/>
                      <a:gd name="connsiteY4" fmla="*/ 0 h 624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6247864" fill="none" extrusionOk="0">
                        <a:moveTo>
                          <a:pt x="0" y="0"/>
                        </a:moveTo>
                        <a:cubicBezTo>
                          <a:pt x="910694" y="204435"/>
                          <a:pt x="1591420" y="-156306"/>
                          <a:pt x="3229170" y="0"/>
                        </a:cubicBezTo>
                        <a:cubicBezTo>
                          <a:pt x="3363479" y="3020592"/>
                          <a:pt x="3313772" y="4210412"/>
                          <a:pt x="3229170" y="6247864"/>
                        </a:cubicBezTo>
                        <a:cubicBezTo>
                          <a:pt x="2509470" y="6378042"/>
                          <a:pt x="646101" y="6128520"/>
                          <a:pt x="0" y="6247864"/>
                        </a:cubicBezTo>
                        <a:cubicBezTo>
                          <a:pt x="84450" y="4065700"/>
                          <a:pt x="-31929" y="2440484"/>
                          <a:pt x="0" y="0"/>
                        </a:cubicBezTo>
                        <a:close/>
                      </a:path>
                      <a:path w="3229170" h="6247864" stroke="0" extrusionOk="0">
                        <a:moveTo>
                          <a:pt x="0" y="0"/>
                        </a:moveTo>
                        <a:cubicBezTo>
                          <a:pt x="1230280" y="-160088"/>
                          <a:pt x="2744496" y="272377"/>
                          <a:pt x="3229170" y="0"/>
                        </a:cubicBezTo>
                        <a:cubicBezTo>
                          <a:pt x="3205368" y="812427"/>
                          <a:pt x="3412908" y="5117396"/>
                          <a:pt x="3229170" y="6247864"/>
                        </a:cubicBezTo>
                        <a:cubicBezTo>
                          <a:pt x="1754913" y="6240652"/>
                          <a:pt x="1028564" y="5967315"/>
                          <a:pt x="0" y="6247864"/>
                        </a:cubicBezTo>
                        <a:cubicBezTo>
                          <a:pt x="-258069" y="4022645"/>
                          <a:pt x="-121154" y="2481032"/>
                          <a:pt x="0" y="0"/>
                        </a:cubicBezTo>
                        <a:close/>
                      </a:path>
                      <a:path w="3229170" h="6247864" fill="none" stroke="0" extrusionOk="0">
                        <a:moveTo>
                          <a:pt x="0" y="0"/>
                        </a:moveTo>
                        <a:cubicBezTo>
                          <a:pt x="590250" y="122231"/>
                          <a:pt x="1808829" y="-90436"/>
                          <a:pt x="3229170" y="0"/>
                        </a:cubicBezTo>
                        <a:cubicBezTo>
                          <a:pt x="3622757" y="2954444"/>
                          <a:pt x="3273709" y="4032413"/>
                          <a:pt x="3229170" y="6247864"/>
                        </a:cubicBezTo>
                        <a:cubicBezTo>
                          <a:pt x="2456213" y="6443043"/>
                          <a:pt x="691971" y="6006926"/>
                          <a:pt x="0" y="6247864"/>
                        </a:cubicBezTo>
                        <a:cubicBezTo>
                          <a:pt x="107287" y="4040456"/>
                          <a:pt x="3664" y="256271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29" tIns="34289" rIns="68529" bIns="34289" rtlCol="0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1 = 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2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3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4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5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6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7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8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 9 =</a:t>
            </a:r>
          </a:p>
          <a:p>
            <a:pPr defTabSz="685222">
              <a:buClrTx/>
              <a:defRPr/>
            </a:pPr>
            <a:r>
              <a:rPr lang="en-US" sz="3000" b="1" kern="1200">
                <a:solidFill>
                  <a:srgbClr val="135E98"/>
                </a:solidFill>
              </a:rPr>
              <a:t>6  </a:t>
            </a:r>
            <a:r>
              <a:rPr lang="en-US" sz="3000" b="1" kern="1200" dirty="0">
                <a:solidFill>
                  <a:srgbClr val="135E98"/>
                </a:solidFill>
              </a:rPr>
              <a:t>x 10 =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11DBB6-B19F-40EE-C837-433B1A49DB5B}"/>
              </a:ext>
            </a:extLst>
          </p:cNvPr>
          <p:cNvSpPr txBox="1"/>
          <p:nvPr/>
        </p:nvSpPr>
        <p:spPr>
          <a:xfrm>
            <a:off x="6705604" y="175012"/>
            <a:ext cx="501200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6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2801374-5BFB-23FB-1D23-49B5BC37168D}"/>
              </a:ext>
            </a:extLst>
          </p:cNvPr>
          <p:cNvSpPr txBox="1"/>
          <p:nvPr/>
        </p:nvSpPr>
        <p:spPr>
          <a:xfrm>
            <a:off x="6699498" y="641678"/>
            <a:ext cx="618246" cy="530913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12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6346D50-862B-2167-D135-B5209A15DC25}"/>
              </a:ext>
            </a:extLst>
          </p:cNvPr>
          <p:cNvSpPr txBox="1"/>
          <p:nvPr/>
        </p:nvSpPr>
        <p:spPr>
          <a:xfrm>
            <a:off x="6705605" y="1093082"/>
            <a:ext cx="753531" cy="530913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18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288887-30DA-C219-20C5-7ED886226179}"/>
              </a:ext>
            </a:extLst>
          </p:cNvPr>
          <p:cNvSpPr txBox="1"/>
          <p:nvPr/>
        </p:nvSpPr>
        <p:spPr>
          <a:xfrm>
            <a:off x="6644587" y="1566684"/>
            <a:ext cx="1217696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24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E2D7A16-A6CD-F92E-A17B-BD2B474B8A29}"/>
              </a:ext>
            </a:extLst>
          </p:cNvPr>
          <p:cNvSpPr txBox="1"/>
          <p:nvPr/>
        </p:nvSpPr>
        <p:spPr>
          <a:xfrm>
            <a:off x="6630139" y="2007098"/>
            <a:ext cx="1205225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30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1F66998-6B8D-9485-F09C-B9282F3226E0}"/>
              </a:ext>
            </a:extLst>
          </p:cNvPr>
          <p:cNvSpPr txBox="1"/>
          <p:nvPr/>
        </p:nvSpPr>
        <p:spPr>
          <a:xfrm>
            <a:off x="6630106" y="2469713"/>
            <a:ext cx="797451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36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A48314A-C97F-1DB5-738D-F39FC26061C8}"/>
              </a:ext>
            </a:extLst>
          </p:cNvPr>
          <p:cNvSpPr txBox="1"/>
          <p:nvPr/>
        </p:nvSpPr>
        <p:spPr>
          <a:xfrm>
            <a:off x="6661684" y="2912588"/>
            <a:ext cx="797451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42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2897B0C-B8DE-80FE-FD3E-4AF60AB21414}"/>
              </a:ext>
            </a:extLst>
          </p:cNvPr>
          <p:cNvSpPr txBox="1"/>
          <p:nvPr/>
        </p:nvSpPr>
        <p:spPr>
          <a:xfrm>
            <a:off x="6647932" y="3392162"/>
            <a:ext cx="797450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48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E1FEF8-EB3F-57F2-BA81-7788985514C0}"/>
              </a:ext>
            </a:extLst>
          </p:cNvPr>
          <p:cNvSpPr txBox="1"/>
          <p:nvPr/>
        </p:nvSpPr>
        <p:spPr>
          <a:xfrm>
            <a:off x="6631210" y="3824069"/>
            <a:ext cx="952610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54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6BA017E-AE2B-2880-EE69-853236147813}"/>
              </a:ext>
            </a:extLst>
          </p:cNvPr>
          <p:cNvSpPr txBox="1"/>
          <p:nvPr/>
        </p:nvSpPr>
        <p:spPr>
          <a:xfrm>
            <a:off x="6621084" y="4299151"/>
            <a:ext cx="696683" cy="530915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defTabSz="685222">
              <a:buClrTx/>
              <a:defRPr/>
            </a:pP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60</a:t>
            </a:r>
            <a:endParaRPr lang="en-US" sz="30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4A7A666-E698-201B-52AA-DBA7DDFF180D}"/>
              </a:ext>
            </a:extLst>
          </p:cNvPr>
          <p:cNvGrpSpPr/>
          <p:nvPr/>
        </p:nvGrpSpPr>
        <p:grpSpPr>
          <a:xfrm>
            <a:off x="879679" y="259907"/>
            <a:ext cx="3180305" cy="4623721"/>
            <a:chOff x="1895262" y="370578"/>
            <a:chExt cx="4240405" cy="616496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514D2E3-7F1F-DB81-C7F2-77062797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32"/>
            <a:stretch/>
          </p:blipFill>
          <p:spPr>
            <a:xfrm>
              <a:off x="1912334" y="370578"/>
              <a:ext cx="4223333" cy="6164961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4C98C65-CD9C-5643-421E-5B0EBAA12BEC}"/>
                </a:ext>
              </a:extLst>
            </p:cNvPr>
            <p:cNvSpPr/>
            <p:nvPr/>
          </p:nvSpPr>
          <p:spPr>
            <a:xfrm>
              <a:off x="1895262" y="1457425"/>
              <a:ext cx="3948089" cy="738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685222">
                <a:buClrTx/>
              </a:pPr>
              <a:r>
                <a:rPr lang="en-US" sz="3000" b="1" kern="1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BẢNG </a:t>
              </a:r>
              <a:r>
                <a:rPr lang="en-US" sz="3000" b="1" kern="12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NHÂN 6</a:t>
              </a:r>
              <a:endParaRPr lang="en-US" sz="30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3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06C89-0D75-636A-78DC-AF1A20AC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7F15F8-02CE-70AA-BB1E-E13D6985AB5A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375581-69E9-EE5F-899B-B5F3A21B4365}"/>
              </a:ext>
            </a:extLst>
          </p:cNvPr>
          <p:cNvSpPr/>
          <p:nvPr/>
        </p:nvSpPr>
        <p:spPr>
          <a:xfrm>
            <a:off x="1263861" y="418460"/>
            <a:ext cx="34289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89D02B-DFA8-FE69-B371-AF19A5FD22B3}"/>
              </a:ext>
            </a:extLst>
          </p:cNvPr>
          <p:cNvSpPr txBox="1"/>
          <p:nvPr/>
        </p:nvSpPr>
        <p:spPr>
          <a:xfrm>
            <a:off x="6052076" y="418460"/>
            <a:ext cx="2150003" cy="4224233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866671"/>
                      <a:gd name="connsiteY0" fmla="*/ 0 h 5632311"/>
                      <a:gd name="connsiteX1" fmla="*/ 2866671 w 2866671"/>
                      <a:gd name="connsiteY1" fmla="*/ 0 h 5632311"/>
                      <a:gd name="connsiteX2" fmla="*/ 2866671 w 2866671"/>
                      <a:gd name="connsiteY2" fmla="*/ 5632311 h 5632311"/>
                      <a:gd name="connsiteX3" fmla="*/ 0 w 2866671"/>
                      <a:gd name="connsiteY3" fmla="*/ 5632311 h 5632311"/>
                      <a:gd name="connsiteX4" fmla="*/ 0 w 2866671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6671" h="5632311" fill="none" extrusionOk="0">
                        <a:moveTo>
                          <a:pt x="0" y="0"/>
                        </a:moveTo>
                        <a:cubicBezTo>
                          <a:pt x="569508" y="149518"/>
                          <a:pt x="1992504" y="-90350"/>
                          <a:pt x="2866671" y="0"/>
                        </a:cubicBezTo>
                        <a:cubicBezTo>
                          <a:pt x="3036034" y="1857622"/>
                          <a:pt x="2893204" y="4188855"/>
                          <a:pt x="2866671" y="5632311"/>
                        </a:cubicBezTo>
                        <a:cubicBezTo>
                          <a:pt x="1913380" y="5788597"/>
                          <a:pt x="779944" y="5474050"/>
                          <a:pt x="0" y="5632311"/>
                        </a:cubicBezTo>
                        <a:cubicBezTo>
                          <a:pt x="111984" y="3474709"/>
                          <a:pt x="-8690" y="2531106"/>
                          <a:pt x="0" y="0"/>
                        </a:cubicBezTo>
                        <a:close/>
                      </a:path>
                      <a:path w="2866671" h="5632311" stroke="0" extrusionOk="0">
                        <a:moveTo>
                          <a:pt x="0" y="0"/>
                        </a:moveTo>
                        <a:cubicBezTo>
                          <a:pt x="862778" y="-125902"/>
                          <a:pt x="2550000" y="163031"/>
                          <a:pt x="2866671" y="0"/>
                        </a:cubicBezTo>
                        <a:cubicBezTo>
                          <a:pt x="2802984" y="2595404"/>
                          <a:pt x="2951727" y="3596178"/>
                          <a:pt x="2866671" y="5632311"/>
                        </a:cubicBezTo>
                        <a:cubicBezTo>
                          <a:pt x="2064332" y="5678181"/>
                          <a:pt x="1099720" y="5482684"/>
                          <a:pt x="0" y="5632311"/>
                        </a:cubicBezTo>
                        <a:cubicBezTo>
                          <a:pt x="-105469" y="3582959"/>
                          <a:pt x="144620" y="1663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29" tIns="34289" rIns="68529" bIns="34289" rtlCol="0">
            <a:spAutoFit/>
          </a:bodyPr>
          <a:lstStyle/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1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6</a:t>
            </a:r>
            <a:r>
              <a:rPr lang="en-US" sz="2700" b="1" kern="1200" spc="225">
                <a:solidFill>
                  <a:srgbClr val="017A45"/>
                </a:solidFill>
              </a:rPr>
              <a:t> 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>
                <a:solidFill>
                  <a:srgbClr val="C00000"/>
                </a:solidFill>
              </a:rPr>
              <a:t>2</a:t>
            </a:r>
            <a:r>
              <a:rPr lang="en-US" sz="2700" b="1" kern="1200" spc="225">
                <a:solidFill>
                  <a:srgbClr val="017A45"/>
                </a:solidFill>
              </a:rPr>
              <a:t>  = </a:t>
            </a:r>
            <a:r>
              <a:rPr lang="en-US" sz="2700" b="1" kern="1200" spc="225">
                <a:solidFill>
                  <a:srgbClr val="002060"/>
                </a:solidFill>
              </a:rPr>
              <a:t>12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3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18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4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24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5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30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6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36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7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42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8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48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9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54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10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60</a:t>
            </a:r>
            <a:endParaRPr lang="en-US" sz="2700" b="1" kern="1200" spc="225" dirty="0">
              <a:solidFill>
                <a:srgbClr val="002060"/>
              </a:solidFill>
            </a:endParaRPr>
          </a:p>
        </p:txBody>
      </p:sp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2DADCE4B-6B0C-D4F4-47BC-12543581C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483" y="510899"/>
            <a:ext cx="5489132" cy="50063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71ADA7-4803-656D-B440-E01ADD2FA48E}"/>
              </a:ext>
            </a:extLst>
          </p:cNvPr>
          <p:cNvSpPr txBox="1"/>
          <p:nvPr/>
        </p:nvSpPr>
        <p:spPr>
          <a:xfrm>
            <a:off x="2279048" y="1461446"/>
            <a:ext cx="3143250" cy="1502719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marL="428268" marR="27146" indent="-428268" defTabSz="685222">
              <a:lnSpc>
                <a:spcPct val="115000"/>
              </a:lnSpc>
              <a:buClrTx/>
              <a:buFont typeface="Arial" panose="020B0604020202020204" pitchFamily="34" charset="0"/>
              <a:buChar char="•"/>
              <a:tabLst>
                <a:tab pos="146105" algn="l"/>
                <a:tab pos="404949" algn="l"/>
              </a:tabLst>
              <a:defRPr/>
            </a:pP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700" b="1" kern="1200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8268" marR="27146" indent="-428268" defTabSz="685222">
              <a:lnSpc>
                <a:spcPct val="115000"/>
              </a:lnSpc>
              <a:buClrTx/>
              <a:buFont typeface="Arial" panose="020B0604020202020204" pitchFamily="34" charset="0"/>
              <a:buChar char="•"/>
              <a:tabLst>
                <a:tab pos="146105" algn="l"/>
                <a:tab pos="404949" algn="l"/>
              </a:tabLst>
              <a:defRPr/>
            </a:pP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428268" marR="27146" indent="-428268" defTabSz="685222">
              <a:lnSpc>
                <a:spcPct val="115000"/>
              </a:lnSpc>
              <a:buClrTx/>
              <a:buFont typeface="Arial" panose="020B0604020202020204" pitchFamily="34" charset="0"/>
              <a:buChar char="•"/>
              <a:tabLst>
                <a:tab pos="146105" algn="l"/>
                <a:tab pos="404949" algn="l"/>
              </a:tabLst>
              <a:defRPr/>
            </a:pPr>
            <a:r>
              <a:rPr lang="en-US" sz="27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2700" b="1" kern="1200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55619-FE02-6CE1-7309-1905B938126C}"/>
              </a:ext>
            </a:extLst>
          </p:cNvPr>
          <p:cNvSpPr txBox="1"/>
          <p:nvPr/>
        </p:nvSpPr>
        <p:spPr>
          <a:xfrm>
            <a:off x="1956758" y="892411"/>
            <a:ext cx="3924990" cy="600164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marR="27146" defTabSz="685222">
              <a:lnSpc>
                <a:spcPct val="115000"/>
              </a:lnSpc>
              <a:buClrTx/>
              <a:tabLst>
                <a:tab pos="146105" algn="l"/>
                <a:tab pos="404949" algn="l"/>
              </a:tabLst>
              <a:defRPr/>
            </a:pPr>
            <a:r>
              <a:rPr lang="en-US" sz="3000" kern="1200" dirty="0" err="1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kern="1200" dirty="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000" kern="1200" dirty="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kern="1200" dirty="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200" err="1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kern="1200">
                <a:solidFill>
                  <a:srgbClr val="FFFF66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3000" kern="1200" dirty="0">
              <a:solidFill>
                <a:srgbClr val="FFFF66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21FF397-13F8-EAC1-78C8-E4792F5EB210}"/>
              </a:ext>
            </a:extLst>
          </p:cNvPr>
          <p:cNvSpPr/>
          <p:nvPr/>
        </p:nvSpPr>
        <p:spPr>
          <a:xfrm>
            <a:off x="5901615" y="418443"/>
            <a:ext cx="456732" cy="43066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5CB454-FC7D-0A8A-F368-A901C7441903}"/>
              </a:ext>
            </a:extLst>
          </p:cNvPr>
          <p:cNvSpPr/>
          <p:nvPr/>
        </p:nvSpPr>
        <p:spPr>
          <a:xfrm>
            <a:off x="6698318" y="402762"/>
            <a:ext cx="498755" cy="43066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0C7085-F9B8-AD56-5970-A8290852BEFB}"/>
              </a:ext>
            </a:extLst>
          </p:cNvPr>
          <p:cNvSpPr/>
          <p:nvPr/>
        </p:nvSpPr>
        <p:spPr>
          <a:xfrm>
            <a:off x="7346095" y="377252"/>
            <a:ext cx="675080" cy="43066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6AAC74-7376-E4ED-82EF-4226F41F3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8988B1-FB18-223E-AD11-B1CD8F6FD5CC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E2953-0156-B9C4-4651-ACAE0A08F697}"/>
              </a:ext>
            </a:extLst>
          </p:cNvPr>
          <p:cNvSpPr txBox="1"/>
          <p:nvPr/>
        </p:nvSpPr>
        <p:spPr>
          <a:xfrm>
            <a:off x="6157282" y="320531"/>
            <a:ext cx="2254580" cy="4224233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3006106"/>
                      <a:gd name="connsiteY0" fmla="*/ 0 h 5632311"/>
                      <a:gd name="connsiteX1" fmla="*/ 3006106 w 3006106"/>
                      <a:gd name="connsiteY1" fmla="*/ 0 h 5632311"/>
                      <a:gd name="connsiteX2" fmla="*/ 3006106 w 3006106"/>
                      <a:gd name="connsiteY2" fmla="*/ 5632311 h 5632311"/>
                      <a:gd name="connsiteX3" fmla="*/ 0 w 3006106"/>
                      <a:gd name="connsiteY3" fmla="*/ 5632311 h 5632311"/>
                      <a:gd name="connsiteX4" fmla="*/ 0 w 3006106"/>
                      <a:gd name="connsiteY4" fmla="*/ 0 h 5632311"/>
                      <a:gd name="connsiteX0" fmla="*/ 0 w 3006106"/>
                      <a:gd name="connsiteY0" fmla="*/ 0 h 5632311"/>
                      <a:gd name="connsiteX1" fmla="*/ 3006106 w 3006106"/>
                      <a:gd name="connsiteY1" fmla="*/ 0 h 5632311"/>
                      <a:gd name="connsiteX2" fmla="*/ 3006106 w 3006106"/>
                      <a:gd name="connsiteY2" fmla="*/ 5632311 h 5632311"/>
                      <a:gd name="connsiteX3" fmla="*/ 0 w 3006106"/>
                      <a:gd name="connsiteY3" fmla="*/ 5632311 h 5632311"/>
                      <a:gd name="connsiteX4" fmla="*/ 0 w 3006106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6106" h="5632311" fill="none" extrusionOk="0">
                        <a:moveTo>
                          <a:pt x="0" y="0"/>
                        </a:moveTo>
                        <a:cubicBezTo>
                          <a:pt x="1388669" y="140715"/>
                          <a:pt x="1864012" y="-129649"/>
                          <a:pt x="3006106" y="0"/>
                        </a:cubicBezTo>
                        <a:cubicBezTo>
                          <a:pt x="3155420" y="2004928"/>
                          <a:pt x="3061960" y="4181216"/>
                          <a:pt x="3006106" y="5632311"/>
                        </a:cubicBezTo>
                        <a:cubicBezTo>
                          <a:pt x="2311918" y="5702497"/>
                          <a:pt x="978510" y="5643530"/>
                          <a:pt x="0" y="5632311"/>
                        </a:cubicBezTo>
                        <a:cubicBezTo>
                          <a:pt x="56927" y="3359836"/>
                          <a:pt x="-114599" y="2630734"/>
                          <a:pt x="0" y="0"/>
                        </a:cubicBezTo>
                        <a:close/>
                      </a:path>
                      <a:path w="3006106" h="5632311" stroke="0" extrusionOk="0">
                        <a:moveTo>
                          <a:pt x="0" y="0"/>
                        </a:moveTo>
                        <a:cubicBezTo>
                          <a:pt x="1050046" y="-110098"/>
                          <a:pt x="2681812" y="213977"/>
                          <a:pt x="3006106" y="0"/>
                        </a:cubicBezTo>
                        <a:cubicBezTo>
                          <a:pt x="2955576" y="2579536"/>
                          <a:pt x="3193086" y="3555130"/>
                          <a:pt x="3006106" y="5632311"/>
                        </a:cubicBezTo>
                        <a:cubicBezTo>
                          <a:pt x="1556418" y="5663177"/>
                          <a:pt x="636668" y="5473028"/>
                          <a:pt x="0" y="5632311"/>
                        </a:cubicBezTo>
                        <a:cubicBezTo>
                          <a:pt x="-288634" y="3809658"/>
                          <a:pt x="463" y="1672746"/>
                          <a:pt x="0" y="0"/>
                        </a:cubicBezTo>
                        <a:close/>
                      </a:path>
                      <a:path w="3006106" h="5632311" fill="none" stroke="0" extrusionOk="0">
                        <a:moveTo>
                          <a:pt x="0" y="0"/>
                        </a:moveTo>
                        <a:cubicBezTo>
                          <a:pt x="1146990" y="79352"/>
                          <a:pt x="2089794" y="-56668"/>
                          <a:pt x="3006106" y="0"/>
                        </a:cubicBezTo>
                        <a:cubicBezTo>
                          <a:pt x="3398288" y="2012113"/>
                          <a:pt x="3041332" y="4100593"/>
                          <a:pt x="3006106" y="5632311"/>
                        </a:cubicBezTo>
                        <a:cubicBezTo>
                          <a:pt x="2192461" y="5704591"/>
                          <a:pt x="1189026" y="5363010"/>
                          <a:pt x="0" y="5632311"/>
                        </a:cubicBezTo>
                        <a:cubicBezTo>
                          <a:pt x="113241" y="3461918"/>
                          <a:pt x="-3723" y="25908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29" tIns="34289" rIns="68529" bIns="34289" rtlCol="0">
            <a:spAutoFit/>
          </a:bodyPr>
          <a:lstStyle/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1  </a:t>
            </a:r>
            <a:r>
              <a:rPr lang="en-US" sz="2700" b="1" kern="1200" spc="225">
                <a:solidFill>
                  <a:srgbClr val="017A45"/>
                </a:solidFill>
              </a:rPr>
              <a:t>= 6 </a:t>
            </a: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x  2  = 12</a:t>
            </a: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3  </a:t>
            </a:r>
            <a:r>
              <a:rPr lang="en-US" sz="2700" b="1" kern="1200" spc="225">
                <a:solidFill>
                  <a:srgbClr val="017A45"/>
                </a:solidFill>
              </a:rPr>
              <a:t>= 18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4  </a:t>
            </a:r>
            <a:r>
              <a:rPr lang="en-US" sz="2700" b="1" kern="1200" spc="225">
                <a:solidFill>
                  <a:srgbClr val="017A45"/>
                </a:solidFill>
              </a:rPr>
              <a:t>= 24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5  </a:t>
            </a:r>
            <a:r>
              <a:rPr lang="en-US" sz="2700" b="1" kern="1200" spc="225">
                <a:solidFill>
                  <a:srgbClr val="017A45"/>
                </a:solidFill>
              </a:rPr>
              <a:t>= 30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6  </a:t>
            </a:r>
            <a:r>
              <a:rPr lang="en-US" sz="2700" b="1" kern="1200" spc="225">
                <a:solidFill>
                  <a:srgbClr val="017A45"/>
                </a:solidFill>
              </a:rPr>
              <a:t>= 36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7  </a:t>
            </a:r>
            <a:r>
              <a:rPr lang="en-US" sz="2700" b="1" kern="1200" spc="225">
                <a:solidFill>
                  <a:srgbClr val="017A45"/>
                </a:solidFill>
              </a:rPr>
              <a:t>= 42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8  </a:t>
            </a:r>
            <a:r>
              <a:rPr lang="en-US" sz="2700" b="1" kern="1200" spc="225">
                <a:solidFill>
                  <a:srgbClr val="017A45"/>
                </a:solidFill>
              </a:rPr>
              <a:t>= 48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 9  </a:t>
            </a:r>
            <a:r>
              <a:rPr lang="en-US" sz="2700" b="1" kern="1200" spc="225">
                <a:solidFill>
                  <a:srgbClr val="017A45"/>
                </a:solidFill>
              </a:rPr>
              <a:t>= 54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ctr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 6  </a:t>
            </a:r>
            <a:r>
              <a:rPr lang="en-US" sz="2700" b="1" kern="1200" spc="225" dirty="0">
                <a:solidFill>
                  <a:srgbClr val="017A45"/>
                </a:solidFill>
              </a:rPr>
              <a:t>x 10 </a:t>
            </a:r>
            <a:r>
              <a:rPr lang="en-US" sz="2700" b="1" kern="1200" spc="225">
                <a:solidFill>
                  <a:srgbClr val="017A45"/>
                </a:solidFill>
              </a:rPr>
              <a:t>= 60</a:t>
            </a:r>
            <a:endParaRPr lang="en-US" sz="2700" b="1" kern="1200" spc="225" dirty="0">
              <a:solidFill>
                <a:srgbClr val="017A45"/>
              </a:solidFill>
            </a:endParaRPr>
          </a:p>
        </p:txBody>
      </p:sp>
      <p:pic>
        <p:nvPicPr>
          <p:cNvPr id="5" name="Picture 4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F09DF4B6-A13E-ECCE-B3B4-B0BE1E5D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31" y="1188264"/>
            <a:ext cx="6269522" cy="3634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3CB9B-7F4A-CA37-DE33-FD3AC94B28B3}"/>
              </a:ext>
            </a:extLst>
          </p:cNvPr>
          <p:cNvSpPr txBox="1"/>
          <p:nvPr/>
        </p:nvSpPr>
        <p:spPr>
          <a:xfrm>
            <a:off x="1841513" y="1586412"/>
            <a:ext cx="3972627" cy="2617638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marR="27146" algn="just" defTabSz="685222">
              <a:lnSpc>
                <a:spcPct val="115000"/>
              </a:lnSpc>
              <a:buClrTx/>
              <a:tabLst>
                <a:tab pos="146105" algn="l"/>
                <a:tab pos="404949" algn="l"/>
              </a:tabLst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200" dirty="0" err="1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b="1" kern="1200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kern="1200" dirty="0">
                <a:solidFill>
                  <a:prstClr val="white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146" algn="just" defTabSz="685222">
              <a:lnSpc>
                <a:spcPct val="115000"/>
              </a:lnSpc>
              <a:buClrTx/>
              <a:tabLst>
                <a:tab pos="146105" algn="l"/>
                <a:tab pos="404949" algn="l"/>
              </a:tabLst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10.</a:t>
            </a:r>
          </a:p>
          <a:p>
            <a:pPr marR="27146" algn="just" defTabSz="685222">
              <a:lnSpc>
                <a:spcPct val="115000"/>
              </a:lnSpc>
              <a:buClrTx/>
              <a:tabLst>
                <a:tab pos="146105" algn="l"/>
                <a:tab pos="404949" algn="l"/>
              </a:tabLst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kern="120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en-US" sz="2400" b="1" kern="120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20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400" b="1" kern="1200" err="1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kern="120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60 (tích sau hơn tích liền trước 6 đơn vị)</a:t>
            </a:r>
            <a:endParaRPr lang="en-US" sz="2400" b="1" kern="1200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0CF772-A707-0920-C4F2-B1D282CCF45B}"/>
              </a:ext>
            </a:extLst>
          </p:cNvPr>
          <p:cNvSpPr/>
          <p:nvPr/>
        </p:nvSpPr>
        <p:spPr>
          <a:xfrm>
            <a:off x="6293200" y="342499"/>
            <a:ext cx="408074" cy="414592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6FDA2F-2986-3DA4-73B3-02D77B025910}"/>
              </a:ext>
            </a:extLst>
          </p:cNvPr>
          <p:cNvSpPr/>
          <p:nvPr/>
        </p:nvSpPr>
        <p:spPr>
          <a:xfrm flipH="1">
            <a:off x="7031737" y="365203"/>
            <a:ext cx="505670" cy="414592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2E34CA-1FEE-FD0B-CF63-5362CBCE5366}"/>
              </a:ext>
            </a:extLst>
          </p:cNvPr>
          <p:cNvSpPr/>
          <p:nvPr/>
        </p:nvSpPr>
        <p:spPr>
          <a:xfrm>
            <a:off x="7805307" y="320497"/>
            <a:ext cx="575074" cy="418992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  <a:defRPr/>
            </a:pPr>
            <a:endParaRPr lang="en-US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40C5C-153F-5A0A-BF1D-89BBCAA99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B4EA3D-60DA-6EB9-A1B1-BECE2C23BAC9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pic>
        <p:nvPicPr>
          <p:cNvPr id="4" name="Picture 3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F3593721-ECBC-F3D3-C5D7-8E3D69284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41" y="320496"/>
            <a:ext cx="586268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5DACF-6B0F-D659-6FB1-4EBCB1EC05B2}"/>
              </a:ext>
            </a:extLst>
          </p:cNvPr>
          <p:cNvSpPr txBox="1"/>
          <p:nvPr/>
        </p:nvSpPr>
        <p:spPr>
          <a:xfrm>
            <a:off x="3132206" y="2163364"/>
            <a:ext cx="2908155" cy="1331134"/>
          </a:xfrm>
          <a:prstGeom prst="rect">
            <a:avLst/>
          </a:prstGeom>
          <a:noFill/>
        </p:spPr>
        <p:txBody>
          <a:bodyPr wrap="square" lIns="68529" tIns="34289" rIns="68529" bIns="34289">
            <a:spAutoFit/>
          </a:bodyPr>
          <a:lstStyle/>
          <a:p>
            <a:pPr algn="ctr" defTabSz="685222">
              <a:buClrTx/>
              <a:defRPr/>
            </a:pPr>
            <a:r>
              <a:rPr lang="en-US" sz="4100" b="1" kern="1200" dirty="0" err="1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Cùng</a:t>
            </a:r>
            <a:r>
              <a:rPr lang="en-US" sz="4100" b="1" kern="1200" dirty="0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100" b="1" kern="1200" dirty="0" err="1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học</a:t>
            </a:r>
            <a:r>
              <a:rPr lang="en-US" sz="4100" b="1" kern="1200" dirty="0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100" b="1" kern="1200" dirty="0" err="1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bảng</a:t>
            </a:r>
            <a:r>
              <a:rPr lang="en-US" sz="4100" b="1" kern="1200" dirty="0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100" b="1" kern="1200" err="1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nhân</a:t>
            </a:r>
            <a:r>
              <a:rPr lang="en-US" sz="4100" b="1" kern="1200">
                <a:solidFill>
                  <a:srgbClr val="FFFF66"/>
                </a:solidFill>
                <a:latin typeface="Calibri" panose="020F0502020204030204"/>
                <a:ea typeface="+mn-ea"/>
                <a:cs typeface="+mn-cs"/>
              </a:rPr>
              <a:t> 6</a:t>
            </a:r>
            <a:endParaRPr lang="en-US" sz="4100" b="1" kern="1200" dirty="0">
              <a:solidFill>
                <a:srgbClr val="FFFF66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0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A86AB-31E8-0A38-725D-55FFA7A5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5D214-0655-FE08-08D0-34AF46B293BB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4D517-1D04-D5B7-7A60-AE4682C57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2" y="1036816"/>
            <a:ext cx="3786188" cy="3786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2E080E-16E0-704C-BE62-2D3E7FA7A106}"/>
              </a:ext>
            </a:extLst>
          </p:cNvPr>
          <p:cNvSpPr txBox="1"/>
          <p:nvPr/>
        </p:nvSpPr>
        <p:spPr>
          <a:xfrm>
            <a:off x="3208480" y="1724060"/>
            <a:ext cx="1496870" cy="438581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6 x 6 </a:t>
            </a:r>
            <a:r>
              <a:rPr lang="en-US" sz="24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=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A16E7-A4B0-5215-D247-B29C0B81EDF7}"/>
              </a:ext>
            </a:extLst>
          </p:cNvPr>
          <p:cNvSpPr txBox="1"/>
          <p:nvPr/>
        </p:nvSpPr>
        <p:spPr>
          <a:xfrm>
            <a:off x="4686301" y="1724060"/>
            <a:ext cx="1496870" cy="438581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6 x 6 = 36</a:t>
            </a:r>
            <a:endParaRPr lang="en-US" sz="24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A5213-3148-5768-EAD5-8137DC9182A2}"/>
              </a:ext>
            </a:extLst>
          </p:cNvPr>
          <p:cNvSpPr txBox="1"/>
          <p:nvPr/>
        </p:nvSpPr>
        <p:spPr>
          <a:xfrm>
            <a:off x="1231131" y="732018"/>
            <a:ext cx="6710363" cy="1105806"/>
          </a:xfrm>
          <a:prstGeom prst="rect">
            <a:avLst/>
          </a:prstGeom>
          <a:noFill/>
        </p:spPr>
        <p:txBody>
          <a:bodyPr wrap="square" lIns="68529" tIns="34289" rIns="68529" bIns="34289" rtlCol="0">
            <a:prstTxWarp prst="textArchUp">
              <a:avLst/>
            </a:prstTxWarp>
            <a:spAutoFit/>
          </a:bodyPr>
          <a:lstStyle/>
          <a:p>
            <a:pPr defTabSz="685222">
              <a:buClrTx/>
            </a:pPr>
            <a:r>
              <a:rPr lang="en-US" sz="2700" b="1" kern="1200" dirty="0">
                <a:solidFill>
                  <a:srgbClr val="FF0000"/>
                </a:solidFill>
                <a:latin typeface="#9Slide03 BoosterNextFYBlack" panose="02000A03000000020004" pitchFamily="2" charset="0"/>
                <a:ea typeface="+mn-ea"/>
                <a:cs typeface="+mn-cs"/>
              </a:rPr>
              <a:t>HỌC THUỘC </a:t>
            </a:r>
            <a:r>
              <a:rPr lang="en-US" sz="2700" b="1" kern="1200">
                <a:solidFill>
                  <a:srgbClr val="FF0000"/>
                </a:solidFill>
                <a:latin typeface="#9Slide03 BoosterNextFYBlack" panose="02000A03000000020004" pitchFamily="2" charset="0"/>
                <a:ea typeface="+mn-ea"/>
                <a:cs typeface="+mn-cs"/>
              </a:rPr>
              <a:t>BẢNG NHÂN6THEO </a:t>
            </a:r>
            <a:r>
              <a:rPr lang="en-US" sz="2700" b="1" kern="1200" dirty="0">
                <a:solidFill>
                  <a:srgbClr val="FF0000"/>
                </a:solidFill>
                <a:latin typeface="#9Slide03 BoosterNextFYBlack" panose="02000A03000000020004" pitchFamily="2" charset="0"/>
                <a:ea typeface="+mn-ea"/>
                <a:cs typeface="+mn-cs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25588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83" y="-14263"/>
            <a:ext cx="3257339" cy="1759969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73" y="3282330"/>
            <a:ext cx="3257339" cy="175996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" y="-1"/>
            <a:ext cx="2768263" cy="1495717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172497"/>
            <a:ext cx="2543628" cy="3330488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56" y="-388659"/>
            <a:ext cx="6747926" cy="4560644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9" y="3044907"/>
            <a:ext cx="4729263" cy="16634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4505132"/>
            <a:ext cx="9144000" cy="63841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9" y="3101919"/>
            <a:ext cx="1089042" cy="175996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621" y="3258310"/>
            <a:ext cx="1081946" cy="173303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8466" y="4128334"/>
            <a:ext cx="875534" cy="101516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7711274" y="-96609"/>
            <a:ext cx="1189091" cy="132990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417209" y="929793"/>
            <a:ext cx="1327497" cy="1484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150" y="1733089"/>
            <a:ext cx="803370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06C89-0D75-636A-78DC-AF1A20AC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7F15F8-02CE-70AA-BB1E-E13D6985AB5A}"/>
              </a:ext>
            </a:extLst>
          </p:cNvPr>
          <p:cNvSpPr/>
          <p:nvPr/>
        </p:nvSpPr>
        <p:spPr>
          <a:xfrm>
            <a:off x="248594" y="167675"/>
            <a:ext cx="8675376" cy="465536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375581-69E9-EE5F-899B-B5F3A21B4365}"/>
              </a:ext>
            </a:extLst>
          </p:cNvPr>
          <p:cNvSpPr/>
          <p:nvPr/>
        </p:nvSpPr>
        <p:spPr>
          <a:xfrm>
            <a:off x="1263861" y="418460"/>
            <a:ext cx="34289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>
              <a:buClrTx/>
            </a:pPr>
            <a:endParaRPr lang="en-US" kern="120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17EBA-FDEA-FF2A-38EF-6021C69A119E}"/>
              </a:ext>
            </a:extLst>
          </p:cNvPr>
          <p:cNvSpPr txBox="1"/>
          <p:nvPr/>
        </p:nvSpPr>
        <p:spPr>
          <a:xfrm>
            <a:off x="1298139" y="356491"/>
            <a:ext cx="2150003" cy="4224233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custGeom>
                    <a:avLst/>
                    <a:gdLst>
                      <a:gd name="connsiteX0" fmla="*/ 0 w 2866671"/>
                      <a:gd name="connsiteY0" fmla="*/ 0 h 5632311"/>
                      <a:gd name="connsiteX1" fmla="*/ 2866671 w 2866671"/>
                      <a:gd name="connsiteY1" fmla="*/ 0 h 5632311"/>
                      <a:gd name="connsiteX2" fmla="*/ 2866671 w 2866671"/>
                      <a:gd name="connsiteY2" fmla="*/ 5632311 h 5632311"/>
                      <a:gd name="connsiteX3" fmla="*/ 0 w 2866671"/>
                      <a:gd name="connsiteY3" fmla="*/ 5632311 h 5632311"/>
                      <a:gd name="connsiteX4" fmla="*/ 0 w 2866671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6671" h="5632311" fill="none" extrusionOk="0">
                        <a:moveTo>
                          <a:pt x="0" y="0"/>
                        </a:moveTo>
                        <a:cubicBezTo>
                          <a:pt x="569508" y="149518"/>
                          <a:pt x="1992504" y="-90350"/>
                          <a:pt x="2866671" y="0"/>
                        </a:cubicBezTo>
                        <a:cubicBezTo>
                          <a:pt x="3036034" y="1857622"/>
                          <a:pt x="2893204" y="4188855"/>
                          <a:pt x="2866671" y="5632311"/>
                        </a:cubicBezTo>
                        <a:cubicBezTo>
                          <a:pt x="1913380" y="5788597"/>
                          <a:pt x="779944" y="5474050"/>
                          <a:pt x="0" y="5632311"/>
                        </a:cubicBezTo>
                        <a:cubicBezTo>
                          <a:pt x="111984" y="3474709"/>
                          <a:pt x="-8690" y="2531106"/>
                          <a:pt x="0" y="0"/>
                        </a:cubicBezTo>
                        <a:close/>
                      </a:path>
                      <a:path w="2866671" h="5632311" stroke="0" extrusionOk="0">
                        <a:moveTo>
                          <a:pt x="0" y="0"/>
                        </a:moveTo>
                        <a:cubicBezTo>
                          <a:pt x="862778" y="-125902"/>
                          <a:pt x="2550000" y="163031"/>
                          <a:pt x="2866671" y="0"/>
                        </a:cubicBezTo>
                        <a:cubicBezTo>
                          <a:pt x="2802984" y="2595404"/>
                          <a:pt x="2951727" y="3596178"/>
                          <a:pt x="2866671" y="5632311"/>
                        </a:cubicBezTo>
                        <a:cubicBezTo>
                          <a:pt x="2064332" y="5678181"/>
                          <a:pt x="1099720" y="5482684"/>
                          <a:pt x="0" y="5632311"/>
                        </a:cubicBezTo>
                        <a:cubicBezTo>
                          <a:pt x="-105469" y="3582959"/>
                          <a:pt x="144620" y="1663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29" tIns="34289" rIns="68529" bIns="34289" rtlCol="0">
            <a:spAutoFit/>
          </a:bodyPr>
          <a:lstStyle/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1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6</a:t>
            </a:r>
            <a:r>
              <a:rPr lang="en-US" sz="2700" b="1" kern="1200" spc="225">
                <a:solidFill>
                  <a:srgbClr val="017A45"/>
                </a:solidFill>
              </a:rPr>
              <a:t> </a:t>
            </a:r>
            <a:endParaRPr lang="en-US" sz="2700" b="1" kern="1200" spc="225" dirty="0">
              <a:solidFill>
                <a:srgbClr val="017A45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2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12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3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18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4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24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5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30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6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36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7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42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8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48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9</a:t>
            </a:r>
            <a:r>
              <a:rPr lang="en-US" sz="2700" b="1" kern="1200" spc="225" dirty="0">
                <a:solidFill>
                  <a:srgbClr val="017A45"/>
                </a:solidFill>
              </a:rPr>
              <a:t>  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54</a:t>
            </a:r>
            <a:endParaRPr lang="en-US" sz="2700" b="1" kern="1200" spc="225" dirty="0">
              <a:solidFill>
                <a:srgbClr val="002060"/>
              </a:solidFill>
            </a:endParaRPr>
          </a:p>
          <a:p>
            <a:pPr algn="just" defTabSz="685222">
              <a:buClrTx/>
              <a:defRPr/>
            </a:pPr>
            <a:r>
              <a:rPr lang="en-US" sz="2700" b="1" kern="1200" spc="225">
                <a:solidFill>
                  <a:srgbClr val="017A45"/>
                </a:solidFill>
              </a:rPr>
              <a:t>6 </a:t>
            </a:r>
            <a:r>
              <a:rPr lang="en-US" sz="2700" b="1" kern="1200" spc="225" dirty="0">
                <a:solidFill>
                  <a:srgbClr val="017A45"/>
                </a:solidFill>
              </a:rPr>
              <a:t>x </a:t>
            </a:r>
            <a:r>
              <a:rPr lang="en-US" sz="2700" b="1" kern="1200" spc="225" dirty="0">
                <a:solidFill>
                  <a:srgbClr val="C00000"/>
                </a:solidFill>
              </a:rPr>
              <a:t>10</a:t>
            </a:r>
            <a:r>
              <a:rPr lang="en-US" sz="2700" b="1" kern="1200" spc="225">
                <a:solidFill>
                  <a:srgbClr val="017A45"/>
                </a:solidFill>
              </a:rPr>
              <a:t>= </a:t>
            </a:r>
            <a:r>
              <a:rPr lang="en-US" sz="2700" b="1" kern="1200" spc="225">
                <a:solidFill>
                  <a:srgbClr val="002060"/>
                </a:solidFill>
              </a:rPr>
              <a:t>60</a:t>
            </a:r>
            <a:endParaRPr lang="en-US" sz="2700" b="1" kern="1200" spc="225" dirty="0">
              <a:solidFill>
                <a:srgbClr val="00206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36562FE-4B1F-50BE-4572-C3DA7D37F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47272" y="305572"/>
            <a:ext cx="488268" cy="4898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66E32-CC7B-997D-0555-CE630981A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14270" y="758286"/>
            <a:ext cx="488268" cy="4898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B983EB-4B28-8CA0-E4C7-65A2BBA44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56000" y="1177405"/>
            <a:ext cx="488268" cy="4898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E127F6-CFFD-DAA1-74AB-C1C7970CC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48877" y="1589450"/>
            <a:ext cx="488268" cy="4898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6C3710-C325-54A8-E763-8E7004024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46428" y="2027915"/>
            <a:ext cx="488268" cy="4898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74D707-610E-3D09-7B2C-655A38EB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21286" y="2420589"/>
            <a:ext cx="488268" cy="48985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CD1DB3-57F3-5A62-3523-DFD60A019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51122" y="2820824"/>
            <a:ext cx="488268" cy="4898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EA4ABA1-CAA8-8672-80D7-ED287010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48877" y="3249699"/>
            <a:ext cx="488268" cy="4898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C592DC-38A2-0B56-E041-5EB04623B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02432" y="3654104"/>
            <a:ext cx="488268" cy="4898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EC4284-336F-143B-EC76-5287408F3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87087" y="4068988"/>
            <a:ext cx="488268" cy="4898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948D30-2D9E-58BE-08A4-BE066AD4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884866" y="386596"/>
            <a:ext cx="488268" cy="4898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F67F2F-D8DE-20D7-4A13-C5366648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92755" y="764967"/>
            <a:ext cx="488268" cy="4898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FB68C5F-EF8D-3135-37E2-D3955A64B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37393" y="1177406"/>
            <a:ext cx="488268" cy="4898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7E3D96-BB39-4D8F-11E0-48A7201A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10302" y="1589449"/>
            <a:ext cx="488268" cy="48985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BCBC70-77C4-7772-DEEC-774550F84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68895" y="2028623"/>
            <a:ext cx="488268" cy="4898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63CEE99-8F35-FB3C-E10F-6AEAC1E4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67107" y="2427747"/>
            <a:ext cx="488268" cy="48985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28BF9B-2174-45C7-C504-89B33597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72496" y="2845158"/>
            <a:ext cx="488268" cy="4898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2F2B737-3422-F90A-AEAD-BAF4EC201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67107" y="3305491"/>
            <a:ext cx="488268" cy="4898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4F3A290-D816-16A3-A798-4934AA5B6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72496" y="3647423"/>
            <a:ext cx="488268" cy="4898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099EB00-065D-F11C-2179-325F46B51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39025" y="4068987"/>
            <a:ext cx="488268" cy="4898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4F7CFE6-7D72-01AC-8FC9-5F4641C49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47272" y="345766"/>
            <a:ext cx="488268" cy="4898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B34E54-0A13-CA4A-7658-0263CB310F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22803" y="764968"/>
            <a:ext cx="488268" cy="48985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8440E23-BCE2-67B4-BF12-5F7830797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56000" y="1198173"/>
            <a:ext cx="488268" cy="48985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F46B9AA-4425-CCA0-0287-D7E04FB14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57410" y="1596131"/>
            <a:ext cx="488268" cy="48985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6D886C-6AAC-2C9D-5F13-6B01FE2DB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10302" y="2052677"/>
            <a:ext cx="488268" cy="48985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96DAB7-C45A-B72A-3E74-4F7327C49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29819" y="2427295"/>
            <a:ext cx="488268" cy="4898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A1BBB3-F97A-E08B-4FBB-9DD73F731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81505" y="2819514"/>
            <a:ext cx="488268" cy="48985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E7CFE7-4A10-FC7B-2500-2358119D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57410" y="3256381"/>
            <a:ext cx="488268" cy="48985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43C9B8-2A86-2B01-78B3-A5FA87780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51122" y="3677818"/>
            <a:ext cx="488268" cy="48985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9D8AE12-2D0A-742B-CA38-CB9193E78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95620" y="4075670"/>
            <a:ext cx="488268" cy="48985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BCD4B2B-F8A4-E8BA-FBD7-59E292972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894279" y="386595"/>
            <a:ext cx="488268" cy="48985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9B548BC-4978-F8B5-EF59-50DC2255A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32627" y="769802"/>
            <a:ext cx="488268" cy="4898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99DDF9-4D2B-29C1-215A-68B3A41B5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45925" y="1184067"/>
            <a:ext cx="488268" cy="48985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F9FA2CB-FB20-93C8-BBC3-4075F69A1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10302" y="1589450"/>
            <a:ext cx="488268" cy="4898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97A4A0-1F3E-FFDA-B7F8-F4FD810EC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77428" y="2035305"/>
            <a:ext cx="488268" cy="48985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A03CBC-3096-A6F0-701A-42B9002F7D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29508" y="2427747"/>
            <a:ext cx="488268" cy="4898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CB79D7C-DF6E-8AA4-4241-22CEB01BB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81029" y="2851851"/>
            <a:ext cx="488268" cy="48985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E0392E7-058D-3D38-F812-99379C7B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592755" y="3305490"/>
            <a:ext cx="488268" cy="48985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3DD538A-4B13-A5C8-DA42-65D8B4FA1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1981029" y="3654105"/>
            <a:ext cx="488268" cy="48985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51B46CA-ED9F-09C4-138E-5C8C33D12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5607" r="16714" b="15178"/>
          <a:stretch/>
        </p:blipFill>
        <p:spPr>
          <a:xfrm flipH="1">
            <a:off x="2610302" y="4127015"/>
            <a:ext cx="488268" cy="48985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0B8AE53-A949-D34B-7434-75790CAAB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"/>
          <a:stretch/>
        </p:blipFill>
        <p:spPr>
          <a:xfrm>
            <a:off x="4476879" y="471230"/>
            <a:ext cx="3960708" cy="4218097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0438E89D-FE96-1DA5-B1B8-2617E87D295E}"/>
              </a:ext>
            </a:extLst>
          </p:cNvPr>
          <p:cNvSpPr/>
          <p:nvPr/>
        </p:nvSpPr>
        <p:spPr>
          <a:xfrm>
            <a:off x="4416982" y="2401020"/>
            <a:ext cx="2361464" cy="438581"/>
          </a:xfrm>
          <a:prstGeom prst="rect">
            <a:avLst/>
          </a:prstGeom>
          <a:noFill/>
        </p:spPr>
        <p:txBody>
          <a:bodyPr wrap="none" lIns="68529" tIns="34289" rIns="68529" bIns="34289">
            <a:spAutoFit/>
          </a:bodyPr>
          <a:lstStyle/>
          <a:p>
            <a:pPr algn="ctr" defTabSz="685222">
              <a:buClrTx/>
            </a:pPr>
            <a:r>
              <a:rPr lang="en-US" sz="2400" b="1" kern="1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BẢNG </a:t>
            </a:r>
            <a:r>
              <a:rPr lang="en-US" sz="2400" b="1" kern="1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 6</a:t>
            </a:r>
            <a:endParaRPr lang="en-US" sz="3600" b="1" kern="1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CE5E27-0D05-C20F-FF4D-C0C7B7E9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F5EF56D-3DAA-021E-B959-938AB626AB9F}"/>
              </a:ext>
            </a:extLst>
          </p:cNvPr>
          <p:cNvSpPr/>
          <p:nvPr/>
        </p:nvSpPr>
        <p:spPr>
          <a:xfrm>
            <a:off x="152045" y="279539"/>
            <a:ext cx="8839913" cy="458442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endParaRPr lang="vi-VN" b="1" kern="12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9ABD70-E06E-A4DE-AB4D-C897CB073247}"/>
              </a:ext>
            </a:extLst>
          </p:cNvPr>
          <p:cNvSpPr/>
          <p:nvPr/>
        </p:nvSpPr>
        <p:spPr>
          <a:xfrm>
            <a:off x="7544750" y="1614291"/>
            <a:ext cx="1306311" cy="10858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FDD75D-DBE2-457A-90B9-852527FC9AC4}"/>
              </a:ext>
            </a:extLst>
          </p:cNvPr>
          <p:cNvSpPr/>
          <p:nvPr/>
        </p:nvSpPr>
        <p:spPr>
          <a:xfrm>
            <a:off x="1743787" y="1501726"/>
            <a:ext cx="1157922" cy="4975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F3B3613-C025-A756-5E87-09DD23CF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0951" r="66724" b="64427"/>
          <a:stretch/>
        </p:blipFill>
        <p:spPr>
          <a:xfrm>
            <a:off x="543636" y="523876"/>
            <a:ext cx="3057458" cy="834536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E259F-D84A-4444-2A7C-C2EF19483749}"/>
              </a:ext>
            </a:extLst>
          </p:cNvPr>
          <p:cNvSpPr txBox="1"/>
          <p:nvPr/>
        </p:nvSpPr>
        <p:spPr>
          <a:xfrm>
            <a:off x="324562" y="155170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8DBA3-7795-B695-896F-9B751F864D6D}"/>
              </a:ext>
            </a:extLst>
          </p:cNvPr>
          <p:cNvSpPr txBox="1"/>
          <p:nvPr/>
        </p:nvSpPr>
        <p:spPr>
          <a:xfrm>
            <a:off x="324562" y="222679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9C8E-040D-B088-A1E9-FE86F66DB663}"/>
              </a:ext>
            </a:extLst>
          </p:cNvPr>
          <p:cNvSpPr txBox="1"/>
          <p:nvPr/>
        </p:nvSpPr>
        <p:spPr>
          <a:xfrm>
            <a:off x="1743787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CDEEC-2572-C144-A333-763C0D34B6A9}"/>
              </a:ext>
            </a:extLst>
          </p:cNvPr>
          <p:cNvSpPr txBox="1"/>
          <p:nvPr/>
        </p:nvSpPr>
        <p:spPr>
          <a:xfrm>
            <a:off x="1743787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0D120-BFF5-E4B7-A327-597872700C51}"/>
              </a:ext>
            </a:extLst>
          </p:cNvPr>
          <p:cNvSpPr txBox="1"/>
          <p:nvPr/>
        </p:nvSpPr>
        <p:spPr>
          <a:xfrm>
            <a:off x="3215121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x 8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C49E7-A85F-22F0-CCCC-1A7194CA6E36}"/>
              </a:ext>
            </a:extLst>
          </p:cNvPr>
          <p:cNvSpPr txBox="1"/>
          <p:nvPr/>
        </p:nvSpPr>
        <p:spPr>
          <a:xfrm>
            <a:off x="3215121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1AB82-2022-A172-E367-74EFE329A514}"/>
              </a:ext>
            </a:extLst>
          </p:cNvPr>
          <p:cNvSpPr txBox="1"/>
          <p:nvPr/>
        </p:nvSpPr>
        <p:spPr>
          <a:xfrm>
            <a:off x="4634345" y="158570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D07C7-26FA-CB7D-97FB-85A2538FE474}"/>
              </a:ext>
            </a:extLst>
          </p:cNvPr>
          <p:cNvSpPr txBox="1"/>
          <p:nvPr/>
        </p:nvSpPr>
        <p:spPr>
          <a:xfrm>
            <a:off x="4634345" y="226079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F5600-7E53-144C-EF17-6E2C304FD90D}"/>
              </a:ext>
            </a:extLst>
          </p:cNvPr>
          <p:cNvSpPr txBox="1"/>
          <p:nvPr/>
        </p:nvSpPr>
        <p:spPr>
          <a:xfrm>
            <a:off x="6172355" y="1585702"/>
            <a:ext cx="778451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7D33-8366-596E-3E45-1AB4DEED6B82}"/>
              </a:ext>
            </a:extLst>
          </p:cNvPr>
          <p:cNvSpPr txBox="1"/>
          <p:nvPr/>
        </p:nvSpPr>
        <p:spPr>
          <a:xfrm>
            <a:off x="6172355" y="226079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36A57-7147-6A4A-D627-E0A570904F2A}"/>
              </a:ext>
            </a:extLst>
          </p:cNvPr>
          <p:cNvSpPr txBox="1"/>
          <p:nvPr/>
        </p:nvSpPr>
        <p:spPr>
          <a:xfrm>
            <a:off x="7543672" y="1625740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082B7-5666-E22F-0F59-F3E9616BAEA0}"/>
              </a:ext>
            </a:extLst>
          </p:cNvPr>
          <p:cNvSpPr txBox="1"/>
          <p:nvPr/>
        </p:nvSpPr>
        <p:spPr>
          <a:xfrm>
            <a:off x="7524905" y="227779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4E4A6-5C7F-8787-6B36-1648F0FE377C}"/>
              </a:ext>
            </a:extLst>
          </p:cNvPr>
          <p:cNvSpPr txBox="1"/>
          <p:nvPr/>
        </p:nvSpPr>
        <p:spPr>
          <a:xfrm>
            <a:off x="1026643" y="154371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221A0-92FA-3F4B-E9C9-9DE276E4EEE1}"/>
              </a:ext>
            </a:extLst>
          </p:cNvPr>
          <p:cNvSpPr txBox="1"/>
          <p:nvPr/>
        </p:nvSpPr>
        <p:spPr>
          <a:xfrm>
            <a:off x="1008120" y="222679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5FCD3-E07B-ED9D-CC9A-8DBDC4D9EBB0}"/>
              </a:ext>
            </a:extLst>
          </p:cNvPr>
          <p:cNvSpPr txBox="1"/>
          <p:nvPr/>
        </p:nvSpPr>
        <p:spPr>
          <a:xfrm>
            <a:off x="2424439" y="156071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FD578-5BCE-150C-85A1-204BCE66522C}"/>
              </a:ext>
            </a:extLst>
          </p:cNvPr>
          <p:cNvSpPr txBox="1"/>
          <p:nvPr/>
        </p:nvSpPr>
        <p:spPr>
          <a:xfrm>
            <a:off x="2405915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C67B02-9A15-1282-2A35-972A92051D73}"/>
              </a:ext>
            </a:extLst>
          </p:cNvPr>
          <p:cNvSpPr txBox="1"/>
          <p:nvPr/>
        </p:nvSpPr>
        <p:spPr>
          <a:xfrm>
            <a:off x="3839998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189F46-9361-CED9-8A27-C4AA0CB7A91B}"/>
              </a:ext>
            </a:extLst>
          </p:cNvPr>
          <p:cNvSpPr txBox="1"/>
          <p:nvPr/>
        </p:nvSpPr>
        <p:spPr>
          <a:xfrm>
            <a:off x="3821475" y="225178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048DE-4C27-ADF4-D49B-BE6BCC678C05}"/>
              </a:ext>
            </a:extLst>
          </p:cNvPr>
          <p:cNvSpPr txBox="1"/>
          <p:nvPr/>
        </p:nvSpPr>
        <p:spPr>
          <a:xfrm>
            <a:off x="5414607" y="1574125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C0B5C-E463-6E2E-256F-20D9D36E3EA7}"/>
              </a:ext>
            </a:extLst>
          </p:cNvPr>
          <p:cNvSpPr txBox="1"/>
          <p:nvPr/>
        </p:nvSpPr>
        <p:spPr>
          <a:xfrm>
            <a:off x="5396083" y="2257209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3F977-77AF-7B78-9A4D-C083621A728B}"/>
              </a:ext>
            </a:extLst>
          </p:cNvPr>
          <p:cNvSpPr txBox="1"/>
          <p:nvPr/>
        </p:nvSpPr>
        <p:spPr>
          <a:xfrm>
            <a:off x="6826334" y="1585183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B32C5-86EA-DADC-647D-DE93B10DA418}"/>
              </a:ext>
            </a:extLst>
          </p:cNvPr>
          <p:cNvSpPr txBox="1"/>
          <p:nvPr/>
        </p:nvSpPr>
        <p:spPr>
          <a:xfrm>
            <a:off x="6807811" y="2268267"/>
            <a:ext cx="717094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51CA2-A939-BD2B-520D-C0E05DDC9982}"/>
              </a:ext>
            </a:extLst>
          </p:cNvPr>
          <p:cNvSpPr txBox="1"/>
          <p:nvPr/>
        </p:nvSpPr>
        <p:spPr>
          <a:xfrm>
            <a:off x="8180439" y="1632350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0D37A-A165-785E-800B-7A4599814E24}"/>
              </a:ext>
            </a:extLst>
          </p:cNvPr>
          <p:cNvSpPr txBox="1"/>
          <p:nvPr/>
        </p:nvSpPr>
        <p:spPr>
          <a:xfrm>
            <a:off x="8171707" y="228578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4513D0-C8A8-D9F8-33B0-78B982768E8C}"/>
              </a:ext>
            </a:extLst>
          </p:cNvPr>
          <p:cNvGrpSpPr/>
          <p:nvPr/>
        </p:nvGrpSpPr>
        <p:grpSpPr>
          <a:xfrm>
            <a:off x="7521736" y="1634276"/>
            <a:ext cx="1673716" cy="462676"/>
            <a:chOff x="8739288" y="920759"/>
            <a:chExt cx="2231623" cy="6169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F0785E-F32B-A9D2-ECEB-232311A96A29}"/>
                </a:ext>
              </a:extLst>
            </p:cNvPr>
            <p:cNvSpPr txBox="1"/>
            <p:nvPr/>
          </p:nvSpPr>
          <p:spPr>
            <a:xfrm>
              <a:off x="8739288" y="922106"/>
              <a:ext cx="1383353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Tx/>
              </a:pPr>
              <a:r>
                <a:rPr lang="en-US" sz="2400" b="1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lang="en-US" sz="2400" b="1" kern="1200" dirty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 </a:t>
              </a:r>
              <a:r>
                <a:rPr lang="en-US" sz="2400" b="1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</a:t>
              </a:r>
              <a:endParaRPr lang="en-US" sz="240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C9F830-9EAD-A1BD-C6EB-364E7B3C20CB}"/>
                </a:ext>
              </a:extLst>
            </p:cNvPr>
            <p:cNvSpPr txBox="1"/>
            <p:nvPr/>
          </p:nvSpPr>
          <p:spPr>
            <a:xfrm>
              <a:off x="9587561" y="920759"/>
              <a:ext cx="13833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Tx/>
              </a:pPr>
              <a:r>
                <a:rPr lang="en-US" sz="2400" b="1" kern="1200" dirty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 </a:t>
              </a:r>
              <a:endParaRPr lang="en-US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5999CC-92D2-A80F-D7DB-B3392C5F5CB2}"/>
              </a:ext>
            </a:extLst>
          </p:cNvPr>
          <p:cNvGrpSpPr/>
          <p:nvPr/>
        </p:nvGrpSpPr>
        <p:grpSpPr>
          <a:xfrm>
            <a:off x="7491243" y="2250485"/>
            <a:ext cx="1696562" cy="483578"/>
            <a:chOff x="9008931" y="3818221"/>
            <a:chExt cx="2262084" cy="64477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108305-3485-40CC-9E0E-5BAE1C477782}"/>
                </a:ext>
              </a:extLst>
            </p:cNvPr>
            <p:cNvSpPr txBox="1"/>
            <p:nvPr/>
          </p:nvSpPr>
          <p:spPr>
            <a:xfrm>
              <a:off x="9008931" y="3818221"/>
              <a:ext cx="1383354" cy="615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Tx/>
              </a:pPr>
              <a:r>
                <a:rPr lang="en-US" sz="2400" b="1" kern="1200" smtClean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</a:t>
              </a:r>
              <a:r>
                <a:rPr lang="en-US" sz="2400" b="1" kern="120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 </a:t>
              </a:r>
              <a:r>
                <a:rPr lang="en-US" sz="2400" b="1" kern="1200" smtClean="0">
                  <a:solidFill>
                    <a:srgbClr val="00206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endParaRPr lang="en-US" sz="240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CB74B9-5FFE-87A8-5164-A7BB698A22A0}"/>
                </a:ext>
              </a:extLst>
            </p:cNvPr>
            <p:cNvSpPr txBox="1"/>
            <p:nvPr/>
          </p:nvSpPr>
          <p:spPr>
            <a:xfrm>
              <a:off x="9887662" y="3847438"/>
              <a:ext cx="138335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Tx/>
              </a:pPr>
              <a:r>
                <a:rPr lang="en-US" sz="2400" b="1" kern="1200" dirty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 </a:t>
              </a:r>
              <a:endParaRPr lang="en-US" sz="24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1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9497E-6 L -0.6217 0.3236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16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19068E-6 L -0.25278 0.2027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9" y="10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16" grpId="0"/>
      <p:bldP spid="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CE5E27-0D05-C20F-FF4D-C0C7B7E9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30754" y="-15698"/>
            <a:ext cx="9297867" cy="51435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F5EF56D-3DAA-021E-B959-938AB626AB9F}"/>
              </a:ext>
            </a:extLst>
          </p:cNvPr>
          <p:cNvSpPr/>
          <p:nvPr/>
        </p:nvSpPr>
        <p:spPr>
          <a:xfrm>
            <a:off x="152045" y="279539"/>
            <a:ext cx="8839913" cy="458442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defTabSz="685783">
              <a:buClrTx/>
            </a:pPr>
            <a:endParaRPr lang="vi-VN" b="1" kern="1200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9ABD70-E06E-A4DE-AB4D-C897CB073247}"/>
              </a:ext>
            </a:extLst>
          </p:cNvPr>
          <p:cNvSpPr/>
          <p:nvPr/>
        </p:nvSpPr>
        <p:spPr>
          <a:xfrm>
            <a:off x="7513130" y="1579544"/>
            <a:ext cx="1306311" cy="10858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FDD75D-DBE2-457A-90B9-852527FC9AC4}"/>
              </a:ext>
            </a:extLst>
          </p:cNvPr>
          <p:cNvSpPr/>
          <p:nvPr/>
        </p:nvSpPr>
        <p:spPr>
          <a:xfrm>
            <a:off x="1785477" y="1479244"/>
            <a:ext cx="1157922" cy="4975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F3B3613-C025-A756-5E87-09DD23CF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0951" r="66724" b="64427"/>
          <a:stretch/>
        </p:blipFill>
        <p:spPr>
          <a:xfrm>
            <a:off x="543636" y="523876"/>
            <a:ext cx="3057458" cy="834536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E259F-D84A-4444-2A7C-C2EF19483749}"/>
              </a:ext>
            </a:extLst>
          </p:cNvPr>
          <p:cNvSpPr txBox="1"/>
          <p:nvPr/>
        </p:nvSpPr>
        <p:spPr>
          <a:xfrm>
            <a:off x="324562" y="155170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8DBA3-7795-B695-896F-9B751F864D6D}"/>
              </a:ext>
            </a:extLst>
          </p:cNvPr>
          <p:cNvSpPr txBox="1"/>
          <p:nvPr/>
        </p:nvSpPr>
        <p:spPr>
          <a:xfrm>
            <a:off x="324562" y="222679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9C8E-040D-B088-A1E9-FE86F66DB663}"/>
              </a:ext>
            </a:extLst>
          </p:cNvPr>
          <p:cNvSpPr txBox="1"/>
          <p:nvPr/>
        </p:nvSpPr>
        <p:spPr>
          <a:xfrm>
            <a:off x="1743787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CDEEC-2572-C144-A333-763C0D34B6A9}"/>
              </a:ext>
            </a:extLst>
          </p:cNvPr>
          <p:cNvSpPr txBox="1"/>
          <p:nvPr/>
        </p:nvSpPr>
        <p:spPr>
          <a:xfrm>
            <a:off x="1743787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0D120-BFF5-E4B7-A327-597872700C51}"/>
              </a:ext>
            </a:extLst>
          </p:cNvPr>
          <p:cNvSpPr txBox="1"/>
          <p:nvPr/>
        </p:nvSpPr>
        <p:spPr>
          <a:xfrm>
            <a:off x="3215121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x 8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C49E7-A85F-22F0-CCCC-1A7194CA6E36}"/>
              </a:ext>
            </a:extLst>
          </p:cNvPr>
          <p:cNvSpPr txBox="1"/>
          <p:nvPr/>
        </p:nvSpPr>
        <p:spPr>
          <a:xfrm>
            <a:off x="3215121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1AB82-2022-A172-E367-74EFE329A514}"/>
              </a:ext>
            </a:extLst>
          </p:cNvPr>
          <p:cNvSpPr txBox="1"/>
          <p:nvPr/>
        </p:nvSpPr>
        <p:spPr>
          <a:xfrm>
            <a:off x="4634345" y="158570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D07C7-26FA-CB7D-97FB-85A2538FE474}"/>
              </a:ext>
            </a:extLst>
          </p:cNvPr>
          <p:cNvSpPr txBox="1"/>
          <p:nvPr/>
        </p:nvSpPr>
        <p:spPr>
          <a:xfrm>
            <a:off x="4634345" y="226079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F5600-7E53-144C-EF17-6E2C304FD90D}"/>
              </a:ext>
            </a:extLst>
          </p:cNvPr>
          <p:cNvSpPr txBox="1"/>
          <p:nvPr/>
        </p:nvSpPr>
        <p:spPr>
          <a:xfrm>
            <a:off x="6172355" y="1585702"/>
            <a:ext cx="778451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3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17D33-8366-596E-3E45-1AB4DEED6B82}"/>
              </a:ext>
            </a:extLst>
          </p:cNvPr>
          <p:cNvSpPr txBox="1"/>
          <p:nvPr/>
        </p:nvSpPr>
        <p:spPr>
          <a:xfrm>
            <a:off x="6172355" y="226079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36A57-7147-6A4A-D627-E0A570904F2A}"/>
              </a:ext>
            </a:extLst>
          </p:cNvPr>
          <p:cNvSpPr txBox="1"/>
          <p:nvPr/>
        </p:nvSpPr>
        <p:spPr>
          <a:xfrm>
            <a:off x="7524905" y="1602700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</a:t>
            </a: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082B7-5666-E22F-0F59-F3E9616BAEA0}"/>
              </a:ext>
            </a:extLst>
          </p:cNvPr>
          <p:cNvSpPr txBox="1"/>
          <p:nvPr/>
        </p:nvSpPr>
        <p:spPr>
          <a:xfrm>
            <a:off x="7524905" y="227779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lang="en-US" sz="24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6</a:t>
            </a:r>
            <a:endParaRPr lang="en-US" sz="24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4E4A6-5C7F-8787-6B36-1648F0FE377C}"/>
              </a:ext>
            </a:extLst>
          </p:cNvPr>
          <p:cNvSpPr txBox="1"/>
          <p:nvPr/>
        </p:nvSpPr>
        <p:spPr>
          <a:xfrm>
            <a:off x="1026643" y="154371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221A0-92FA-3F4B-E9C9-9DE276E4EEE1}"/>
              </a:ext>
            </a:extLst>
          </p:cNvPr>
          <p:cNvSpPr txBox="1"/>
          <p:nvPr/>
        </p:nvSpPr>
        <p:spPr>
          <a:xfrm>
            <a:off x="1008120" y="222679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5FCD3-E07B-ED9D-CC9A-8DBDC4D9EBB0}"/>
              </a:ext>
            </a:extLst>
          </p:cNvPr>
          <p:cNvSpPr txBox="1"/>
          <p:nvPr/>
        </p:nvSpPr>
        <p:spPr>
          <a:xfrm>
            <a:off x="2424439" y="1560712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6FD578-5BCE-150C-85A1-204BCE66522C}"/>
              </a:ext>
            </a:extLst>
          </p:cNvPr>
          <p:cNvSpPr txBox="1"/>
          <p:nvPr/>
        </p:nvSpPr>
        <p:spPr>
          <a:xfrm>
            <a:off x="2405915" y="2243796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C67B02-9A15-1282-2A35-972A92051D73}"/>
              </a:ext>
            </a:extLst>
          </p:cNvPr>
          <p:cNvSpPr txBox="1"/>
          <p:nvPr/>
        </p:nvSpPr>
        <p:spPr>
          <a:xfrm>
            <a:off x="3839998" y="156870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189F46-9361-CED9-8A27-C4AA0CB7A91B}"/>
              </a:ext>
            </a:extLst>
          </p:cNvPr>
          <p:cNvSpPr txBox="1"/>
          <p:nvPr/>
        </p:nvSpPr>
        <p:spPr>
          <a:xfrm>
            <a:off x="3821475" y="2251788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048DE-4C27-ADF4-D49B-BE6BCC678C05}"/>
              </a:ext>
            </a:extLst>
          </p:cNvPr>
          <p:cNvSpPr txBox="1"/>
          <p:nvPr/>
        </p:nvSpPr>
        <p:spPr>
          <a:xfrm>
            <a:off x="5414607" y="1574125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C0B5C-E463-6E2E-256F-20D9D36E3EA7}"/>
              </a:ext>
            </a:extLst>
          </p:cNvPr>
          <p:cNvSpPr txBox="1"/>
          <p:nvPr/>
        </p:nvSpPr>
        <p:spPr>
          <a:xfrm>
            <a:off x="5396083" y="2257209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3F977-77AF-7B78-9A4D-C083621A728B}"/>
              </a:ext>
            </a:extLst>
          </p:cNvPr>
          <p:cNvSpPr txBox="1"/>
          <p:nvPr/>
        </p:nvSpPr>
        <p:spPr>
          <a:xfrm>
            <a:off x="6826334" y="1585183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B32C5-86EA-DADC-647D-DE93B10DA418}"/>
              </a:ext>
            </a:extLst>
          </p:cNvPr>
          <p:cNvSpPr txBox="1"/>
          <p:nvPr/>
        </p:nvSpPr>
        <p:spPr>
          <a:xfrm>
            <a:off x="6777666" y="2268267"/>
            <a:ext cx="738015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B51CA2-A939-BD2B-520D-C0E05DDC9982}"/>
              </a:ext>
            </a:extLst>
          </p:cNvPr>
          <p:cNvSpPr txBox="1"/>
          <p:nvPr/>
        </p:nvSpPr>
        <p:spPr>
          <a:xfrm>
            <a:off x="8190231" y="1602700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E0D37A-A165-785E-800B-7A4599814E24}"/>
              </a:ext>
            </a:extLst>
          </p:cNvPr>
          <p:cNvSpPr txBox="1"/>
          <p:nvPr/>
        </p:nvSpPr>
        <p:spPr>
          <a:xfrm>
            <a:off x="8171707" y="2285784"/>
            <a:ext cx="1037515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4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lang="en-US" sz="2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F0785E-F32B-A9D2-ECEB-232311A96A29}"/>
              </a:ext>
            </a:extLst>
          </p:cNvPr>
          <p:cNvSpPr txBox="1"/>
          <p:nvPr/>
        </p:nvSpPr>
        <p:spPr>
          <a:xfrm>
            <a:off x="2089363" y="3146401"/>
            <a:ext cx="275075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C9F830-9EAD-A1BD-C6EB-364E7B3C20CB}"/>
              </a:ext>
            </a:extLst>
          </p:cNvPr>
          <p:cNvSpPr txBox="1"/>
          <p:nvPr/>
        </p:nvSpPr>
        <p:spPr>
          <a:xfrm>
            <a:off x="2656716" y="3165996"/>
            <a:ext cx="1037515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7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lang="en-US" sz="27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6E6B5E-DC5D-F435-0978-397E050BECEA}"/>
              </a:ext>
            </a:extLst>
          </p:cNvPr>
          <p:cNvSpPr txBox="1"/>
          <p:nvPr/>
        </p:nvSpPr>
        <p:spPr>
          <a:xfrm>
            <a:off x="1845679" y="3165996"/>
            <a:ext cx="412639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lang="en-US" sz="27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6E6071-FB65-75CC-D6F4-F560C150E07E}"/>
              </a:ext>
            </a:extLst>
          </p:cNvPr>
          <p:cNvSpPr txBox="1"/>
          <p:nvPr/>
        </p:nvSpPr>
        <p:spPr>
          <a:xfrm>
            <a:off x="2364436" y="3165996"/>
            <a:ext cx="412638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endParaRPr lang="en-US" sz="27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6EB82B-63CF-3C7D-AB3B-FD59738C873E}"/>
              </a:ext>
            </a:extLst>
          </p:cNvPr>
          <p:cNvSpPr txBox="1"/>
          <p:nvPr/>
        </p:nvSpPr>
        <p:spPr>
          <a:xfrm>
            <a:off x="5795349" y="3188041"/>
            <a:ext cx="275075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2EAA47-7344-74FF-E563-3F46BAFECEDF}"/>
              </a:ext>
            </a:extLst>
          </p:cNvPr>
          <p:cNvSpPr txBox="1"/>
          <p:nvPr/>
        </p:nvSpPr>
        <p:spPr>
          <a:xfrm>
            <a:off x="6362702" y="3207634"/>
            <a:ext cx="1037515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2700" b="1" kern="120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lang="en-US" sz="27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B53628-D29C-7B1A-D319-A30D14DE9641}"/>
              </a:ext>
            </a:extLst>
          </p:cNvPr>
          <p:cNvSpPr txBox="1"/>
          <p:nvPr/>
        </p:nvSpPr>
        <p:spPr>
          <a:xfrm>
            <a:off x="5551666" y="3207634"/>
            <a:ext cx="412639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lang="en-US" sz="27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98C917-901B-4513-2681-FDABCD4A47FF}"/>
              </a:ext>
            </a:extLst>
          </p:cNvPr>
          <p:cNvSpPr txBox="1"/>
          <p:nvPr/>
        </p:nvSpPr>
        <p:spPr>
          <a:xfrm>
            <a:off x="6070422" y="3207634"/>
            <a:ext cx="412638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en-US" sz="2700" b="1" kern="120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endParaRPr lang="en-US" sz="2700" b="1" kern="12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767856-0A50-0964-971F-34DE5CD72327}"/>
              </a:ext>
            </a:extLst>
          </p:cNvPr>
          <p:cNvGrpSpPr/>
          <p:nvPr/>
        </p:nvGrpSpPr>
        <p:grpSpPr>
          <a:xfrm>
            <a:off x="1362076" y="3672789"/>
            <a:ext cx="2538167" cy="843053"/>
            <a:chOff x="1816100" y="4897050"/>
            <a:chExt cx="3384222" cy="112407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23B1D60-AB2B-275D-E2DB-10A2EBA349A9}"/>
                </a:ext>
              </a:extLst>
            </p:cNvPr>
            <p:cNvSpPr/>
            <p:nvPr/>
          </p:nvSpPr>
          <p:spPr>
            <a:xfrm>
              <a:off x="1816100" y="5273511"/>
              <a:ext cx="3384222" cy="7476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r>
                <a:rPr lang="en-US" sz="2400" b="1" kern="12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4</a:t>
              </a:r>
              <a:r>
                <a:rPr lang="en-US" sz="2400" b="1" kern="1200" dirty="0" smtClean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được</a:t>
              </a:r>
              <a:r>
                <a:rPr lang="en-US" sz="2400" b="1" kern="12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lấy</a:t>
              </a:r>
              <a:r>
                <a:rPr lang="en-US" sz="2400" b="1" kern="12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6</a:t>
              </a:r>
              <a:r>
                <a:rPr lang="en-US" sz="2400" b="1" kern="1200" dirty="0" smtClean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lần</a:t>
              </a:r>
              <a:endParaRPr lang="en-US" sz="2400" b="1" kern="12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6788BD98-0B50-B69C-AC4D-ECF240232EB4}"/>
                </a:ext>
              </a:extLst>
            </p:cNvPr>
            <p:cNvSpPr/>
            <p:nvPr/>
          </p:nvSpPr>
          <p:spPr>
            <a:xfrm>
              <a:off x="3232583" y="4897050"/>
              <a:ext cx="309703" cy="2497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3C71C2-586D-A951-4E3B-5A9F6A1B6DB3}"/>
              </a:ext>
            </a:extLst>
          </p:cNvPr>
          <p:cNvGrpSpPr/>
          <p:nvPr/>
        </p:nvGrpSpPr>
        <p:grpSpPr>
          <a:xfrm>
            <a:off x="5007659" y="3680489"/>
            <a:ext cx="2538167" cy="835353"/>
            <a:chOff x="6676877" y="4907317"/>
            <a:chExt cx="3384222" cy="11138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793F821-BC8D-10A7-22EE-C546C78A0918}"/>
                </a:ext>
              </a:extLst>
            </p:cNvPr>
            <p:cNvSpPr/>
            <p:nvPr/>
          </p:nvSpPr>
          <p:spPr>
            <a:xfrm>
              <a:off x="6676877" y="5273511"/>
              <a:ext cx="3384222" cy="7476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r>
                <a:rPr lang="en-US" sz="2400" b="1" kern="12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6</a:t>
              </a:r>
              <a:r>
                <a:rPr lang="en-US" sz="2400" b="1" kern="1200" dirty="0" smtClean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được</a:t>
              </a:r>
              <a:r>
                <a:rPr lang="en-US" sz="2400" b="1" kern="12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lấy</a:t>
              </a:r>
              <a:r>
                <a:rPr lang="en-US" sz="2400" b="1" kern="12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4</a:t>
              </a:r>
              <a:r>
                <a:rPr lang="en-US" sz="2400" b="1" kern="1200" dirty="0" smtClean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kern="12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lần</a:t>
              </a:r>
              <a:endParaRPr lang="en-US" sz="2400" b="1" kern="12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E1BB2765-7171-1AE7-DF9A-947AD94233D7}"/>
                </a:ext>
              </a:extLst>
            </p:cNvPr>
            <p:cNvSpPr/>
            <p:nvPr/>
          </p:nvSpPr>
          <p:spPr>
            <a:xfrm>
              <a:off x="8334377" y="4907317"/>
              <a:ext cx="309703" cy="2497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022E-16 L 0.05768 1.11022E-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9.68837E-7 L -0.05677 -9.688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5768 -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5677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51"/>
          <p:cNvGrpSpPr/>
          <p:nvPr/>
        </p:nvGrpSpPr>
        <p:grpSpPr>
          <a:xfrm>
            <a:off x="7374174" y="4665073"/>
            <a:ext cx="504017" cy="501254"/>
            <a:chOff x="3053924" y="2386066"/>
            <a:chExt cx="504017" cy="501254"/>
          </a:xfrm>
        </p:grpSpPr>
        <p:sp>
          <p:nvSpPr>
            <p:cNvPr id="1464" name="Google Shape;1464;p51"/>
            <p:cNvSpPr/>
            <p:nvPr/>
          </p:nvSpPr>
          <p:spPr>
            <a:xfrm>
              <a:off x="3152089" y="2386066"/>
              <a:ext cx="46347" cy="57398"/>
            </a:xfrm>
            <a:custGeom>
              <a:avLst/>
              <a:gdLst/>
              <a:ahLst/>
              <a:cxnLst/>
              <a:rect l="l" t="t" r="r" b="b"/>
              <a:pathLst>
                <a:path w="1711" h="2119" extrusionOk="0">
                  <a:moveTo>
                    <a:pt x="1" y="1"/>
                  </a:moveTo>
                  <a:lnTo>
                    <a:pt x="1" y="1047"/>
                  </a:lnTo>
                  <a:lnTo>
                    <a:pt x="307" y="1047"/>
                  </a:lnTo>
                  <a:lnTo>
                    <a:pt x="307" y="2119"/>
                  </a:lnTo>
                  <a:cubicBezTo>
                    <a:pt x="537" y="2119"/>
                    <a:pt x="741" y="2017"/>
                    <a:pt x="843" y="2017"/>
                  </a:cubicBezTo>
                  <a:cubicBezTo>
                    <a:pt x="1073" y="2017"/>
                    <a:pt x="1277" y="2119"/>
                    <a:pt x="1379" y="2119"/>
                  </a:cubicBezTo>
                  <a:lnTo>
                    <a:pt x="1379" y="1047"/>
                  </a:lnTo>
                  <a:lnTo>
                    <a:pt x="1711" y="104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5" name="Google Shape;1465;p51"/>
            <p:cNvSpPr/>
            <p:nvPr/>
          </p:nvSpPr>
          <p:spPr>
            <a:xfrm>
              <a:off x="3082962" y="2397118"/>
              <a:ext cx="66391" cy="69181"/>
            </a:xfrm>
            <a:custGeom>
              <a:avLst/>
              <a:gdLst/>
              <a:ahLst/>
              <a:cxnLst/>
              <a:rect l="l" t="t" r="r" b="b"/>
              <a:pathLst>
                <a:path w="2451" h="2554" extrusionOk="0">
                  <a:moveTo>
                    <a:pt x="1277" y="1"/>
                  </a:moveTo>
                  <a:lnTo>
                    <a:pt x="1" y="1175"/>
                  </a:lnTo>
                  <a:lnTo>
                    <a:pt x="639" y="2017"/>
                  </a:lnTo>
                  <a:lnTo>
                    <a:pt x="945" y="1813"/>
                  </a:lnTo>
                  <a:lnTo>
                    <a:pt x="1583" y="2553"/>
                  </a:lnTo>
                  <a:cubicBezTo>
                    <a:pt x="1813" y="2349"/>
                    <a:pt x="2017" y="2017"/>
                    <a:pt x="2451" y="1915"/>
                  </a:cubicBezTo>
                  <a:lnTo>
                    <a:pt x="1711" y="1073"/>
                  </a:lnTo>
                  <a:lnTo>
                    <a:pt x="2017" y="869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6" name="Google Shape;1466;p51"/>
            <p:cNvSpPr/>
            <p:nvPr/>
          </p:nvSpPr>
          <p:spPr>
            <a:xfrm>
              <a:off x="3053924" y="2460719"/>
              <a:ext cx="63629" cy="51900"/>
            </a:xfrm>
            <a:custGeom>
              <a:avLst/>
              <a:gdLst/>
              <a:ahLst/>
              <a:cxnLst/>
              <a:rect l="l" t="t" r="r" b="b"/>
              <a:pathLst>
                <a:path w="2349" h="1916" extrusionOk="0">
                  <a:moveTo>
                    <a:pt x="332" y="1"/>
                  </a:moveTo>
                  <a:lnTo>
                    <a:pt x="1" y="1711"/>
                  </a:lnTo>
                  <a:lnTo>
                    <a:pt x="1073" y="1915"/>
                  </a:lnTo>
                  <a:lnTo>
                    <a:pt x="1175" y="1583"/>
                  </a:lnTo>
                  <a:lnTo>
                    <a:pt x="2247" y="1813"/>
                  </a:lnTo>
                  <a:cubicBezTo>
                    <a:pt x="2247" y="1711"/>
                    <a:pt x="2144" y="1711"/>
                    <a:pt x="2144" y="1583"/>
                  </a:cubicBezTo>
                  <a:cubicBezTo>
                    <a:pt x="2144" y="1277"/>
                    <a:pt x="2247" y="945"/>
                    <a:pt x="2349" y="639"/>
                  </a:cubicBezTo>
                  <a:lnTo>
                    <a:pt x="1379" y="537"/>
                  </a:lnTo>
                  <a:lnTo>
                    <a:pt x="1379" y="2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7" name="Google Shape;1467;p51"/>
            <p:cNvSpPr/>
            <p:nvPr/>
          </p:nvSpPr>
          <p:spPr>
            <a:xfrm>
              <a:off x="3062917" y="2520881"/>
              <a:ext cx="69154" cy="63629"/>
            </a:xfrm>
            <a:custGeom>
              <a:avLst/>
              <a:gdLst/>
              <a:ahLst/>
              <a:cxnLst/>
              <a:rect l="l" t="t" r="r" b="b"/>
              <a:pathLst>
                <a:path w="2553" h="2349" extrusionOk="0">
                  <a:moveTo>
                    <a:pt x="1915" y="0"/>
                  </a:moveTo>
                  <a:lnTo>
                    <a:pt x="1047" y="536"/>
                  </a:lnTo>
                  <a:lnTo>
                    <a:pt x="843" y="332"/>
                  </a:lnTo>
                  <a:lnTo>
                    <a:pt x="0" y="868"/>
                  </a:lnTo>
                  <a:lnTo>
                    <a:pt x="843" y="2349"/>
                  </a:lnTo>
                  <a:lnTo>
                    <a:pt x="1812" y="1813"/>
                  </a:lnTo>
                  <a:lnTo>
                    <a:pt x="1583" y="1506"/>
                  </a:lnTo>
                  <a:lnTo>
                    <a:pt x="2553" y="970"/>
                  </a:lnTo>
                  <a:cubicBezTo>
                    <a:pt x="2221" y="766"/>
                    <a:pt x="2017" y="434"/>
                    <a:pt x="1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8" name="Google Shape;1468;p51"/>
            <p:cNvSpPr/>
            <p:nvPr/>
          </p:nvSpPr>
          <p:spPr>
            <a:xfrm>
              <a:off x="3221243" y="2520881"/>
              <a:ext cx="69154" cy="63629"/>
            </a:xfrm>
            <a:custGeom>
              <a:avLst/>
              <a:gdLst/>
              <a:ahLst/>
              <a:cxnLst/>
              <a:rect l="l" t="t" r="r" b="b"/>
              <a:pathLst>
                <a:path w="2553" h="2349" extrusionOk="0">
                  <a:moveTo>
                    <a:pt x="536" y="0"/>
                  </a:moveTo>
                  <a:cubicBezTo>
                    <a:pt x="434" y="434"/>
                    <a:pt x="204" y="766"/>
                    <a:pt x="0" y="970"/>
                  </a:cubicBezTo>
                  <a:lnTo>
                    <a:pt x="842" y="1506"/>
                  </a:lnTo>
                  <a:lnTo>
                    <a:pt x="740" y="1813"/>
                  </a:lnTo>
                  <a:lnTo>
                    <a:pt x="1710" y="2349"/>
                  </a:lnTo>
                  <a:lnTo>
                    <a:pt x="2552" y="868"/>
                  </a:lnTo>
                  <a:lnTo>
                    <a:pt x="1582" y="332"/>
                  </a:lnTo>
                  <a:lnTo>
                    <a:pt x="1480" y="53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9" name="Google Shape;1469;p51"/>
            <p:cNvSpPr/>
            <p:nvPr/>
          </p:nvSpPr>
          <p:spPr>
            <a:xfrm>
              <a:off x="3232972" y="2460719"/>
              <a:ext cx="62951" cy="51900"/>
            </a:xfrm>
            <a:custGeom>
              <a:avLst/>
              <a:gdLst/>
              <a:ahLst/>
              <a:cxnLst/>
              <a:rect l="l" t="t" r="r" b="b"/>
              <a:pathLst>
                <a:path w="2324" h="1916" extrusionOk="0">
                  <a:moveTo>
                    <a:pt x="2017" y="1"/>
                  </a:moveTo>
                  <a:lnTo>
                    <a:pt x="945" y="205"/>
                  </a:lnTo>
                  <a:lnTo>
                    <a:pt x="1047" y="537"/>
                  </a:lnTo>
                  <a:lnTo>
                    <a:pt x="1" y="639"/>
                  </a:lnTo>
                  <a:cubicBezTo>
                    <a:pt x="103" y="945"/>
                    <a:pt x="205" y="1277"/>
                    <a:pt x="205" y="1583"/>
                  </a:cubicBezTo>
                  <a:lnTo>
                    <a:pt x="205" y="1813"/>
                  </a:lnTo>
                  <a:lnTo>
                    <a:pt x="1277" y="1583"/>
                  </a:lnTo>
                  <a:lnTo>
                    <a:pt x="1277" y="1915"/>
                  </a:lnTo>
                  <a:lnTo>
                    <a:pt x="2323" y="1711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0" name="Google Shape;1470;p51"/>
            <p:cNvSpPr/>
            <p:nvPr/>
          </p:nvSpPr>
          <p:spPr>
            <a:xfrm>
              <a:off x="3203934" y="2397118"/>
              <a:ext cx="66419" cy="69181"/>
            </a:xfrm>
            <a:custGeom>
              <a:avLst/>
              <a:gdLst/>
              <a:ahLst/>
              <a:cxnLst/>
              <a:rect l="l" t="t" r="r" b="b"/>
              <a:pathLst>
                <a:path w="2452" h="2554" extrusionOk="0">
                  <a:moveTo>
                    <a:pt x="1073" y="1"/>
                  </a:moveTo>
                  <a:lnTo>
                    <a:pt x="435" y="869"/>
                  </a:lnTo>
                  <a:lnTo>
                    <a:pt x="639" y="1073"/>
                  </a:lnTo>
                  <a:lnTo>
                    <a:pt x="1" y="1915"/>
                  </a:lnTo>
                  <a:cubicBezTo>
                    <a:pt x="307" y="2017"/>
                    <a:pt x="639" y="2349"/>
                    <a:pt x="843" y="2553"/>
                  </a:cubicBezTo>
                  <a:lnTo>
                    <a:pt x="1481" y="1813"/>
                  </a:lnTo>
                  <a:lnTo>
                    <a:pt x="1711" y="2017"/>
                  </a:lnTo>
                  <a:lnTo>
                    <a:pt x="2451" y="1175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1" name="Google Shape;1471;p51"/>
            <p:cNvSpPr/>
            <p:nvPr/>
          </p:nvSpPr>
          <p:spPr>
            <a:xfrm>
              <a:off x="3097480" y="2564437"/>
              <a:ext cx="158354" cy="230244"/>
            </a:xfrm>
            <a:custGeom>
              <a:avLst/>
              <a:gdLst/>
              <a:ahLst/>
              <a:cxnLst/>
              <a:rect l="l" t="t" r="r" b="b"/>
              <a:pathLst>
                <a:path w="5846" h="8500" extrusionOk="0">
                  <a:moveTo>
                    <a:pt x="2323" y="0"/>
                  </a:moveTo>
                  <a:lnTo>
                    <a:pt x="2323" y="2859"/>
                  </a:lnTo>
                  <a:cubicBezTo>
                    <a:pt x="2017" y="2553"/>
                    <a:pt x="1481" y="2348"/>
                    <a:pt x="945" y="2348"/>
                  </a:cubicBezTo>
                  <a:lnTo>
                    <a:pt x="0" y="2348"/>
                  </a:lnTo>
                  <a:lnTo>
                    <a:pt x="0" y="3293"/>
                  </a:lnTo>
                  <a:cubicBezTo>
                    <a:pt x="0" y="4365"/>
                    <a:pt x="843" y="5207"/>
                    <a:pt x="1915" y="5207"/>
                  </a:cubicBezTo>
                  <a:lnTo>
                    <a:pt x="2323" y="5207"/>
                  </a:lnTo>
                  <a:lnTo>
                    <a:pt x="2323" y="8499"/>
                  </a:lnTo>
                  <a:lnTo>
                    <a:pt x="3395" y="8499"/>
                  </a:lnTo>
                  <a:lnTo>
                    <a:pt x="3395" y="5207"/>
                  </a:lnTo>
                  <a:lnTo>
                    <a:pt x="3931" y="5207"/>
                  </a:lnTo>
                  <a:cubicBezTo>
                    <a:pt x="5003" y="5207"/>
                    <a:pt x="5845" y="4365"/>
                    <a:pt x="5845" y="3293"/>
                  </a:cubicBezTo>
                  <a:lnTo>
                    <a:pt x="5845" y="2348"/>
                  </a:lnTo>
                  <a:lnTo>
                    <a:pt x="4773" y="2348"/>
                  </a:lnTo>
                  <a:cubicBezTo>
                    <a:pt x="4237" y="2348"/>
                    <a:pt x="3829" y="2553"/>
                    <a:pt x="3395" y="2859"/>
                  </a:cubicBezTo>
                  <a:lnTo>
                    <a:pt x="3395" y="0"/>
                  </a:lnTo>
                  <a:cubicBezTo>
                    <a:pt x="3293" y="102"/>
                    <a:pt x="3089" y="102"/>
                    <a:pt x="2859" y="102"/>
                  </a:cubicBezTo>
                  <a:cubicBezTo>
                    <a:pt x="2757" y="102"/>
                    <a:pt x="2553" y="102"/>
                    <a:pt x="2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2" name="Google Shape;1472;p51"/>
            <p:cNvSpPr/>
            <p:nvPr/>
          </p:nvSpPr>
          <p:spPr>
            <a:xfrm>
              <a:off x="3414106" y="2386066"/>
              <a:ext cx="46347" cy="57398"/>
            </a:xfrm>
            <a:custGeom>
              <a:avLst/>
              <a:gdLst/>
              <a:ahLst/>
              <a:cxnLst/>
              <a:rect l="l" t="t" r="r" b="b"/>
              <a:pathLst>
                <a:path w="1711" h="2119" extrusionOk="0">
                  <a:moveTo>
                    <a:pt x="1" y="1"/>
                  </a:moveTo>
                  <a:lnTo>
                    <a:pt x="1" y="1047"/>
                  </a:lnTo>
                  <a:lnTo>
                    <a:pt x="333" y="1047"/>
                  </a:lnTo>
                  <a:lnTo>
                    <a:pt x="333" y="2119"/>
                  </a:lnTo>
                  <a:cubicBezTo>
                    <a:pt x="537" y="2119"/>
                    <a:pt x="639" y="2017"/>
                    <a:pt x="843" y="2017"/>
                  </a:cubicBezTo>
                  <a:cubicBezTo>
                    <a:pt x="1073" y="2017"/>
                    <a:pt x="1175" y="2119"/>
                    <a:pt x="1379" y="2119"/>
                  </a:cubicBezTo>
                  <a:lnTo>
                    <a:pt x="1379" y="1047"/>
                  </a:lnTo>
                  <a:lnTo>
                    <a:pt x="1711" y="104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3" name="Google Shape;1473;p51"/>
            <p:cNvSpPr/>
            <p:nvPr/>
          </p:nvSpPr>
          <p:spPr>
            <a:xfrm>
              <a:off x="3342216" y="2397118"/>
              <a:ext cx="66391" cy="69181"/>
            </a:xfrm>
            <a:custGeom>
              <a:avLst/>
              <a:gdLst/>
              <a:ahLst/>
              <a:cxnLst/>
              <a:rect l="l" t="t" r="r" b="b"/>
              <a:pathLst>
                <a:path w="2451" h="2554" extrusionOk="0">
                  <a:moveTo>
                    <a:pt x="1379" y="1"/>
                  </a:moveTo>
                  <a:lnTo>
                    <a:pt x="0" y="1175"/>
                  </a:lnTo>
                  <a:lnTo>
                    <a:pt x="741" y="2017"/>
                  </a:lnTo>
                  <a:lnTo>
                    <a:pt x="945" y="1813"/>
                  </a:lnTo>
                  <a:lnTo>
                    <a:pt x="1583" y="2553"/>
                  </a:lnTo>
                  <a:cubicBezTo>
                    <a:pt x="1915" y="2349"/>
                    <a:pt x="2119" y="2017"/>
                    <a:pt x="2451" y="1915"/>
                  </a:cubicBezTo>
                  <a:lnTo>
                    <a:pt x="1813" y="1073"/>
                  </a:lnTo>
                  <a:lnTo>
                    <a:pt x="2017" y="869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4" name="Google Shape;1474;p51"/>
            <p:cNvSpPr/>
            <p:nvPr/>
          </p:nvSpPr>
          <p:spPr>
            <a:xfrm>
              <a:off x="3315941" y="2460719"/>
              <a:ext cx="63629" cy="51900"/>
            </a:xfrm>
            <a:custGeom>
              <a:avLst/>
              <a:gdLst/>
              <a:ahLst/>
              <a:cxnLst/>
              <a:rect l="l" t="t" r="r" b="b"/>
              <a:pathLst>
                <a:path w="2349" h="1916" extrusionOk="0">
                  <a:moveTo>
                    <a:pt x="332" y="1"/>
                  </a:moveTo>
                  <a:lnTo>
                    <a:pt x="1" y="1711"/>
                  </a:lnTo>
                  <a:lnTo>
                    <a:pt x="1073" y="1915"/>
                  </a:lnTo>
                  <a:lnTo>
                    <a:pt x="1175" y="1583"/>
                  </a:lnTo>
                  <a:lnTo>
                    <a:pt x="2144" y="1813"/>
                  </a:lnTo>
                  <a:lnTo>
                    <a:pt x="2144" y="1583"/>
                  </a:lnTo>
                  <a:cubicBezTo>
                    <a:pt x="2144" y="1277"/>
                    <a:pt x="2247" y="945"/>
                    <a:pt x="2349" y="639"/>
                  </a:cubicBezTo>
                  <a:lnTo>
                    <a:pt x="1404" y="537"/>
                  </a:lnTo>
                  <a:lnTo>
                    <a:pt x="1404" y="2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5" name="Google Shape;1475;p51"/>
            <p:cNvSpPr/>
            <p:nvPr/>
          </p:nvSpPr>
          <p:spPr>
            <a:xfrm>
              <a:off x="3322171" y="2520881"/>
              <a:ext cx="69154" cy="63629"/>
            </a:xfrm>
            <a:custGeom>
              <a:avLst/>
              <a:gdLst/>
              <a:ahLst/>
              <a:cxnLst/>
              <a:rect l="l" t="t" r="r" b="b"/>
              <a:pathLst>
                <a:path w="2553" h="2349" extrusionOk="0">
                  <a:moveTo>
                    <a:pt x="2017" y="0"/>
                  </a:moveTo>
                  <a:lnTo>
                    <a:pt x="1174" y="536"/>
                  </a:lnTo>
                  <a:lnTo>
                    <a:pt x="945" y="332"/>
                  </a:lnTo>
                  <a:lnTo>
                    <a:pt x="0" y="868"/>
                  </a:lnTo>
                  <a:lnTo>
                    <a:pt x="843" y="2349"/>
                  </a:lnTo>
                  <a:lnTo>
                    <a:pt x="1812" y="1813"/>
                  </a:lnTo>
                  <a:lnTo>
                    <a:pt x="1685" y="1506"/>
                  </a:lnTo>
                  <a:lnTo>
                    <a:pt x="2553" y="970"/>
                  </a:lnTo>
                  <a:cubicBezTo>
                    <a:pt x="2323" y="766"/>
                    <a:pt x="2119" y="434"/>
                    <a:pt x="20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3483261" y="2520881"/>
              <a:ext cx="69154" cy="63629"/>
            </a:xfrm>
            <a:custGeom>
              <a:avLst/>
              <a:gdLst/>
              <a:ahLst/>
              <a:cxnLst/>
              <a:rect l="l" t="t" r="r" b="b"/>
              <a:pathLst>
                <a:path w="2553" h="2349" extrusionOk="0">
                  <a:moveTo>
                    <a:pt x="536" y="0"/>
                  </a:moveTo>
                  <a:cubicBezTo>
                    <a:pt x="434" y="434"/>
                    <a:pt x="204" y="766"/>
                    <a:pt x="0" y="970"/>
                  </a:cubicBezTo>
                  <a:lnTo>
                    <a:pt x="842" y="1506"/>
                  </a:lnTo>
                  <a:lnTo>
                    <a:pt x="740" y="1813"/>
                  </a:lnTo>
                  <a:lnTo>
                    <a:pt x="1608" y="2349"/>
                  </a:lnTo>
                  <a:lnTo>
                    <a:pt x="2552" y="868"/>
                  </a:lnTo>
                  <a:lnTo>
                    <a:pt x="1608" y="332"/>
                  </a:lnTo>
                  <a:lnTo>
                    <a:pt x="1378" y="53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3494989" y="2460719"/>
              <a:ext cx="62951" cy="51900"/>
            </a:xfrm>
            <a:custGeom>
              <a:avLst/>
              <a:gdLst/>
              <a:ahLst/>
              <a:cxnLst/>
              <a:rect l="l" t="t" r="r" b="b"/>
              <a:pathLst>
                <a:path w="2324" h="1916" extrusionOk="0">
                  <a:moveTo>
                    <a:pt x="2017" y="1"/>
                  </a:moveTo>
                  <a:lnTo>
                    <a:pt x="945" y="205"/>
                  </a:lnTo>
                  <a:lnTo>
                    <a:pt x="945" y="537"/>
                  </a:lnTo>
                  <a:lnTo>
                    <a:pt x="1" y="639"/>
                  </a:lnTo>
                  <a:cubicBezTo>
                    <a:pt x="103" y="945"/>
                    <a:pt x="205" y="1277"/>
                    <a:pt x="205" y="1583"/>
                  </a:cubicBezTo>
                  <a:lnTo>
                    <a:pt x="205" y="1813"/>
                  </a:lnTo>
                  <a:lnTo>
                    <a:pt x="1175" y="1583"/>
                  </a:lnTo>
                  <a:lnTo>
                    <a:pt x="1277" y="1915"/>
                  </a:lnTo>
                  <a:lnTo>
                    <a:pt x="2323" y="1711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3465952" y="2397118"/>
              <a:ext cx="66419" cy="69181"/>
            </a:xfrm>
            <a:custGeom>
              <a:avLst/>
              <a:gdLst/>
              <a:ahLst/>
              <a:cxnLst/>
              <a:rect l="l" t="t" r="r" b="b"/>
              <a:pathLst>
                <a:path w="2452" h="2554" extrusionOk="0">
                  <a:moveTo>
                    <a:pt x="1073" y="1"/>
                  </a:moveTo>
                  <a:lnTo>
                    <a:pt x="435" y="869"/>
                  </a:lnTo>
                  <a:lnTo>
                    <a:pt x="639" y="1073"/>
                  </a:lnTo>
                  <a:lnTo>
                    <a:pt x="1" y="1915"/>
                  </a:lnTo>
                  <a:cubicBezTo>
                    <a:pt x="333" y="2017"/>
                    <a:pt x="537" y="2349"/>
                    <a:pt x="741" y="2553"/>
                  </a:cubicBezTo>
                  <a:lnTo>
                    <a:pt x="1481" y="1813"/>
                  </a:lnTo>
                  <a:lnTo>
                    <a:pt x="1711" y="2017"/>
                  </a:lnTo>
                  <a:lnTo>
                    <a:pt x="2451" y="1175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3359498" y="2564437"/>
              <a:ext cx="155591" cy="230244"/>
            </a:xfrm>
            <a:custGeom>
              <a:avLst/>
              <a:gdLst/>
              <a:ahLst/>
              <a:cxnLst/>
              <a:rect l="l" t="t" r="r" b="b"/>
              <a:pathLst>
                <a:path w="5744" h="8500" extrusionOk="0">
                  <a:moveTo>
                    <a:pt x="2349" y="0"/>
                  </a:moveTo>
                  <a:lnTo>
                    <a:pt x="2349" y="2859"/>
                  </a:lnTo>
                  <a:cubicBezTo>
                    <a:pt x="2017" y="2553"/>
                    <a:pt x="1481" y="2348"/>
                    <a:pt x="945" y="2348"/>
                  </a:cubicBezTo>
                  <a:lnTo>
                    <a:pt x="1" y="2348"/>
                  </a:lnTo>
                  <a:lnTo>
                    <a:pt x="1" y="3293"/>
                  </a:lnTo>
                  <a:cubicBezTo>
                    <a:pt x="1" y="4365"/>
                    <a:pt x="843" y="5207"/>
                    <a:pt x="1915" y="5207"/>
                  </a:cubicBezTo>
                  <a:lnTo>
                    <a:pt x="2349" y="5207"/>
                  </a:lnTo>
                  <a:lnTo>
                    <a:pt x="2349" y="8499"/>
                  </a:lnTo>
                  <a:lnTo>
                    <a:pt x="3395" y="8499"/>
                  </a:lnTo>
                  <a:lnTo>
                    <a:pt x="3395" y="5207"/>
                  </a:lnTo>
                  <a:lnTo>
                    <a:pt x="3829" y="5207"/>
                  </a:lnTo>
                  <a:cubicBezTo>
                    <a:pt x="4901" y="5207"/>
                    <a:pt x="5743" y="4365"/>
                    <a:pt x="5743" y="3293"/>
                  </a:cubicBezTo>
                  <a:lnTo>
                    <a:pt x="5743" y="2348"/>
                  </a:lnTo>
                  <a:lnTo>
                    <a:pt x="4773" y="2348"/>
                  </a:lnTo>
                  <a:cubicBezTo>
                    <a:pt x="4263" y="2348"/>
                    <a:pt x="3727" y="2553"/>
                    <a:pt x="3395" y="2859"/>
                  </a:cubicBezTo>
                  <a:lnTo>
                    <a:pt x="3395" y="0"/>
                  </a:lnTo>
                  <a:cubicBezTo>
                    <a:pt x="3191" y="102"/>
                    <a:pt x="3089" y="102"/>
                    <a:pt x="2859" y="102"/>
                  </a:cubicBezTo>
                  <a:cubicBezTo>
                    <a:pt x="2655" y="102"/>
                    <a:pt x="2553" y="102"/>
                    <a:pt x="2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3053924" y="2823692"/>
              <a:ext cx="501254" cy="63629"/>
            </a:xfrm>
            <a:custGeom>
              <a:avLst/>
              <a:gdLst/>
              <a:ahLst/>
              <a:cxnLst/>
              <a:rect l="l" t="t" r="r" b="b"/>
              <a:pathLst>
                <a:path w="18505" h="2349" extrusionOk="0">
                  <a:moveTo>
                    <a:pt x="1" y="0"/>
                  </a:moveTo>
                  <a:lnTo>
                    <a:pt x="1" y="2348"/>
                  </a:lnTo>
                  <a:lnTo>
                    <a:pt x="18504" y="2348"/>
                  </a:lnTo>
                  <a:lnTo>
                    <a:pt x="185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3143096" y="2472475"/>
              <a:ext cx="66419" cy="65714"/>
            </a:xfrm>
            <a:custGeom>
              <a:avLst/>
              <a:gdLst/>
              <a:ahLst/>
              <a:cxnLst/>
              <a:rect l="l" t="t" r="r" b="b"/>
              <a:pathLst>
                <a:path w="2452" h="2426" extrusionOk="0">
                  <a:moveTo>
                    <a:pt x="1175" y="1"/>
                  </a:moveTo>
                  <a:cubicBezTo>
                    <a:pt x="537" y="1"/>
                    <a:pt x="1" y="511"/>
                    <a:pt x="1" y="1149"/>
                  </a:cubicBezTo>
                  <a:cubicBezTo>
                    <a:pt x="1" y="1915"/>
                    <a:pt x="537" y="2426"/>
                    <a:pt x="1175" y="2426"/>
                  </a:cubicBezTo>
                  <a:cubicBezTo>
                    <a:pt x="1915" y="2426"/>
                    <a:pt x="2451" y="1915"/>
                    <a:pt x="2451" y="1149"/>
                  </a:cubicBezTo>
                  <a:cubicBezTo>
                    <a:pt x="2451" y="511"/>
                    <a:pt x="1915" y="1"/>
                    <a:pt x="1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3402350" y="2472475"/>
              <a:ext cx="69181" cy="65714"/>
            </a:xfrm>
            <a:custGeom>
              <a:avLst/>
              <a:gdLst/>
              <a:ahLst/>
              <a:cxnLst/>
              <a:rect l="l" t="t" r="r" b="b"/>
              <a:pathLst>
                <a:path w="2554" h="2426" extrusionOk="0">
                  <a:moveTo>
                    <a:pt x="1277" y="1"/>
                  </a:moveTo>
                  <a:cubicBezTo>
                    <a:pt x="639" y="1"/>
                    <a:pt x="1" y="511"/>
                    <a:pt x="1" y="1149"/>
                  </a:cubicBezTo>
                  <a:cubicBezTo>
                    <a:pt x="1" y="1915"/>
                    <a:pt x="639" y="2426"/>
                    <a:pt x="1277" y="2426"/>
                  </a:cubicBezTo>
                  <a:cubicBezTo>
                    <a:pt x="1915" y="2426"/>
                    <a:pt x="2553" y="1915"/>
                    <a:pt x="2553" y="1149"/>
                  </a:cubicBezTo>
                  <a:cubicBezTo>
                    <a:pt x="2553" y="511"/>
                    <a:pt x="1915" y="1"/>
                    <a:pt x="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83" name="Google Shape;1483;p51"/>
          <p:cNvGrpSpPr/>
          <p:nvPr/>
        </p:nvGrpSpPr>
        <p:grpSpPr>
          <a:xfrm>
            <a:off x="8091080" y="198470"/>
            <a:ext cx="490175" cy="504017"/>
            <a:chOff x="2365359" y="1539175"/>
            <a:chExt cx="490175" cy="504017"/>
          </a:xfrm>
        </p:grpSpPr>
        <p:sp>
          <p:nvSpPr>
            <p:cNvPr id="1484" name="Google Shape;1484;p51"/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1" name="Google Shape;1491;p51"/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2" name="Google Shape;1492;p51"/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3" name="Google Shape;1493;p51"/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4" name="Google Shape;1494;p51"/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5" name="Google Shape;1495;p51"/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6" name="Google Shape;1496;p51"/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7" name="Google Shape;1497;p51"/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8" name="Google Shape;1498;p51"/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9" name="Google Shape;1499;p51"/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0" name="Google Shape;1500;p51"/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51"/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51"/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51"/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5" name="Google Shape;1505;p51"/>
          <p:cNvGrpSpPr/>
          <p:nvPr/>
        </p:nvGrpSpPr>
        <p:grpSpPr>
          <a:xfrm>
            <a:off x="6874270" y="4591491"/>
            <a:ext cx="392010" cy="504017"/>
            <a:chOff x="4854186" y="766938"/>
            <a:chExt cx="392010" cy="504017"/>
          </a:xfrm>
        </p:grpSpPr>
        <p:sp>
          <p:nvSpPr>
            <p:cNvPr id="1506" name="Google Shape;1506;p51"/>
            <p:cNvSpPr/>
            <p:nvPr/>
          </p:nvSpPr>
          <p:spPr>
            <a:xfrm>
              <a:off x="4894980" y="798739"/>
              <a:ext cx="74680" cy="114797"/>
            </a:xfrm>
            <a:custGeom>
              <a:avLst/>
              <a:gdLst/>
              <a:ahLst/>
              <a:cxnLst/>
              <a:rect l="l" t="t" r="r" b="b"/>
              <a:pathLst>
                <a:path w="2757" h="4238" extrusionOk="0">
                  <a:moveTo>
                    <a:pt x="536" y="1"/>
                  </a:moveTo>
                  <a:lnTo>
                    <a:pt x="0" y="945"/>
                  </a:lnTo>
                  <a:lnTo>
                    <a:pt x="842" y="1481"/>
                  </a:lnTo>
                  <a:lnTo>
                    <a:pt x="842" y="3498"/>
                  </a:lnTo>
                  <a:lnTo>
                    <a:pt x="1582" y="4238"/>
                  </a:lnTo>
                  <a:cubicBezTo>
                    <a:pt x="1684" y="4136"/>
                    <a:pt x="2552" y="3931"/>
                    <a:pt x="2756" y="3829"/>
                  </a:cubicBezTo>
                  <a:lnTo>
                    <a:pt x="1914" y="2962"/>
                  </a:lnTo>
                  <a:lnTo>
                    <a:pt x="1914" y="9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>
              <a:off x="5130722" y="798739"/>
              <a:ext cx="75385" cy="114797"/>
            </a:xfrm>
            <a:custGeom>
              <a:avLst/>
              <a:gdLst/>
              <a:ahLst/>
              <a:cxnLst/>
              <a:rect l="l" t="t" r="r" b="b"/>
              <a:pathLst>
                <a:path w="2783" h="4238" extrusionOk="0">
                  <a:moveTo>
                    <a:pt x="2246" y="1"/>
                  </a:moveTo>
                  <a:lnTo>
                    <a:pt x="868" y="945"/>
                  </a:lnTo>
                  <a:lnTo>
                    <a:pt x="868" y="2962"/>
                  </a:lnTo>
                  <a:lnTo>
                    <a:pt x="0" y="3829"/>
                  </a:lnTo>
                  <a:cubicBezTo>
                    <a:pt x="230" y="3931"/>
                    <a:pt x="1072" y="4238"/>
                    <a:pt x="1174" y="4238"/>
                  </a:cubicBezTo>
                  <a:lnTo>
                    <a:pt x="1914" y="3498"/>
                  </a:lnTo>
                  <a:lnTo>
                    <a:pt x="1914" y="1481"/>
                  </a:lnTo>
                  <a:lnTo>
                    <a:pt x="2782" y="945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>
              <a:off x="5116881" y="1127147"/>
              <a:ext cx="51873" cy="143808"/>
            </a:xfrm>
            <a:custGeom>
              <a:avLst/>
              <a:gdLst/>
              <a:ahLst/>
              <a:cxnLst/>
              <a:rect l="l" t="t" r="r" b="b"/>
              <a:pathLst>
                <a:path w="1915" h="5309" extrusionOk="0">
                  <a:moveTo>
                    <a:pt x="843" y="0"/>
                  </a:moveTo>
                  <a:cubicBezTo>
                    <a:pt x="639" y="408"/>
                    <a:pt x="409" y="842"/>
                    <a:pt x="205" y="1174"/>
                  </a:cubicBezTo>
                  <a:lnTo>
                    <a:pt x="409" y="1583"/>
                  </a:lnTo>
                  <a:lnTo>
                    <a:pt x="1" y="3828"/>
                  </a:lnTo>
                  <a:lnTo>
                    <a:pt x="1047" y="5309"/>
                  </a:lnTo>
                  <a:lnTo>
                    <a:pt x="1915" y="4671"/>
                  </a:lnTo>
                  <a:lnTo>
                    <a:pt x="1047" y="3599"/>
                  </a:lnTo>
                  <a:lnTo>
                    <a:pt x="1481" y="1378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>
              <a:off x="4932306" y="1127147"/>
              <a:ext cx="54635" cy="143808"/>
            </a:xfrm>
            <a:custGeom>
              <a:avLst/>
              <a:gdLst/>
              <a:ahLst/>
              <a:cxnLst/>
              <a:rect l="l" t="t" r="r" b="b"/>
              <a:pathLst>
                <a:path w="2017" h="5309" extrusionOk="0">
                  <a:moveTo>
                    <a:pt x="1072" y="0"/>
                  </a:moveTo>
                  <a:lnTo>
                    <a:pt x="434" y="1378"/>
                  </a:lnTo>
                  <a:lnTo>
                    <a:pt x="842" y="3599"/>
                  </a:lnTo>
                  <a:lnTo>
                    <a:pt x="0" y="4671"/>
                  </a:lnTo>
                  <a:lnTo>
                    <a:pt x="945" y="5309"/>
                  </a:lnTo>
                  <a:lnTo>
                    <a:pt x="2016" y="3828"/>
                  </a:lnTo>
                  <a:lnTo>
                    <a:pt x="1481" y="1583"/>
                  </a:lnTo>
                  <a:lnTo>
                    <a:pt x="1710" y="1174"/>
                  </a:lnTo>
                  <a:cubicBezTo>
                    <a:pt x="1481" y="842"/>
                    <a:pt x="1276" y="40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>
              <a:off x="5035997" y="1228075"/>
              <a:ext cx="29065" cy="42880"/>
            </a:xfrm>
            <a:custGeom>
              <a:avLst/>
              <a:gdLst/>
              <a:ahLst/>
              <a:cxnLst/>
              <a:rect l="l" t="t" r="r" b="b"/>
              <a:pathLst>
                <a:path w="1073" h="1583" extrusionOk="0">
                  <a:moveTo>
                    <a:pt x="1" y="0"/>
                  </a:moveTo>
                  <a:lnTo>
                    <a:pt x="1" y="1583"/>
                  </a:lnTo>
                  <a:lnTo>
                    <a:pt x="1073" y="1583"/>
                  </a:lnTo>
                  <a:lnTo>
                    <a:pt x="1073" y="0"/>
                  </a:lnTo>
                  <a:cubicBezTo>
                    <a:pt x="945" y="102"/>
                    <a:pt x="945" y="205"/>
                    <a:pt x="945" y="205"/>
                  </a:cubicBezTo>
                  <a:lnTo>
                    <a:pt x="537" y="511"/>
                  </a:lnTo>
                  <a:lnTo>
                    <a:pt x="205" y="205"/>
                  </a:lnTo>
                  <a:cubicBezTo>
                    <a:pt x="103" y="205"/>
                    <a:pt x="103" y="10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>
              <a:off x="4969633" y="1055230"/>
              <a:ext cx="161116" cy="42907"/>
            </a:xfrm>
            <a:custGeom>
              <a:avLst/>
              <a:gdLst/>
              <a:ahLst/>
              <a:cxnLst/>
              <a:rect l="l" t="t" r="r" b="b"/>
              <a:pathLst>
                <a:path w="5948" h="1584" extrusionOk="0">
                  <a:moveTo>
                    <a:pt x="434" y="1"/>
                  </a:moveTo>
                  <a:cubicBezTo>
                    <a:pt x="332" y="409"/>
                    <a:pt x="103" y="511"/>
                    <a:pt x="0" y="639"/>
                  </a:cubicBezTo>
                  <a:cubicBezTo>
                    <a:pt x="103" y="945"/>
                    <a:pt x="205" y="1277"/>
                    <a:pt x="332" y="1583"/>
                  </a:cubicBezTo>
                  <a:lnTo>
                    <a:pt x="5641" y="1583"/>
                  </a:lnTo>
                  <a:cubicBezTo>
                    <a:pt x="5743" y="1277"/>
                    <a:pt x="5845" y="945"/>
                    <a:pt x="5947" y="741"/>
                  </a:cubicBezTo>
                  <a:cubicBezTo>
                    <a:pt x="5845" y="511"/>
                    <a:pt x="5641" y="409"/>
                    <a:pt x="5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>
              <a:off x="4995908" y="1127147"/>
              <a:ext cx="109244" cy="74680"/>
            </a:xfrm>
            <a:custGeom>
              <a:avLst/>
              <a:gdLst/>
              <a:ahLst/>
              <a:cxnLst/>
              <a:rect l="l" t="t" r="r" b="b"/>
              <a:pathLst>
                <a:path w="4033" h="2757" extrusionOk="0">
                  <a:moveTo>
                    <a:pt x="0" y="0"/>
                  </a:moveTo>
                  <a:cubicBezTo>
                    <a:pt x="638" y="1174"/>
                    <a:pt x="1481" y="2221"/>
                    <a:pt x="2017" y="2757"/>
                  </a:cubicBezTo>
                  <a:cubicBezTo>
                    <a:pt x="2553" y="2221"/>
                    <a:pt x="3395" y="1174"/>
                    <a:pt x="4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>
              <a:off x="4995908" y="982636"/>
              <a:ext cx="109244" cy="43584"/>
            </a:xfrm>
            <a:custGeom>
              <a:avLst/>
              <a:gdLst/>
              <a:ahLst/>
              <a:cxnLst/>
              <a:rect l="l" t="t" r="r" b="b"/>
              <a:pathLst>
                <a:path w="4033" h="1609" extrusionOk="0">
                  <a:moveTo>
                    <a:pt x="638" y="1"/>
                  </a:moveTo>
                  <a:cubicBezTo>
                    <a:pt x="409" y="639"/>
                    <a:pt x="204" y="1175"/>
                    <a:pt x="0" y="1609"/>
                  </a:cubicBezTo>
                  <a:lnTo>
                    <a:pt x="4033" y="1609"/>
                  </a:lnTo>
                  <a:cubicBezTo>
                    <a:pt x="3829" y="1175"/>
                    <a:pt x="3599" y="639"/>
                    <a:pt x="3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51"/>
            <p:cNvSpPr/>
            <p:nvPr/>
          </p:nvSpPr>
          <p:spPr>
            <a:xfrm>
              <a:off x="5021478" y="928027"/>
              <a:ext cx="57398" cy="26302"/>
            </a:xfrm>
            <a:custGeom>
              <a:avLst/>
              <a:gdLst/>
              <a:ahLst/>
              <a:cxnLst/>
              <a:rect l="l" t="t" r="r" b="b"/>
              <a:pathLst>
                <a:path w="2119" h="971" extrusionOk="0">
                  <a:moveTo>
                    <a:pt x="332" y="1"/>
                  </a:moveTo>
                  <a:cubicBezTo>
                    <a:pt x="205" y="230"/>
                    <a:pt x="103" y="639"/>
                    <a:pt x="1" y="971"/>
                  </a:cubicBezTo>
                  <a:lnTo>
                    <a:pt x="2119" y="971"/>
                  </a:lnTo>
                  <a:cubicBezTo>
                    <a:pt x="2017" y="639"/>
                    <a:pt x="1915" y="230"/>
                    <a:pt x="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51"/>
            <p:cNvSpPr/>
            <p:nvPr/>
          </p:nvSpPr>
          <p:spPr>
            <a:xfrm>
              <a:off x="4966870" y="766938"/>
              <a:ext cx="51873" cy="63629"/>
            </a:xfrm>
            <a:custGeom>
              <a:avLst/>
              <a:gdLst/>
              <a:ahLst/>
              <a:cxnLst/>
              <a:rect l="l" t="t" r="r" b="b"/>
              <a:pathLst>
                <a:path w="1915" h="2349" extrusionOk="0">
                  <a:moveTo>
                    <a:pt x="0" y="1"/>
                  </a:moveTo>
                  <a:lnTo>
                    <a:pt x="0" y="1175"/>
                  </a:lnTo>
                  <a:lnTo>
                    <a:pt x="102" y="1175"/>
                  </a:lnTo>
                  <a:cubicBezTo>
                    <a:pt x="536" y="1175"/>
                    <a:pt x="945" y="1481"/>
                    <a:pt x="945" y="1915"/>
                  </a:cubicBezTo>
                  <a:lnTo>
                    <a:pt x="945" y="2349"/>
                  </a:lnTo>
                  <a:cubicBezTo>
                    <a:pt x="1174" y="2017"/>
                    <a:pt x="1481" y="1711"/>
                    <a:pt x="1915" y="1583"/>
                  </a:cubicBezTo>
                  <a:cubicBezTo>
                    <a:pt x="1812" y="639"/>
                    <a:pt x="945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5082317" y="766938"/>
              <a:ext cx="54635" cy="63629"/>
            </a:xfrm>
            <a:custGeom>
              <a:avLst/>
              <a:gdLst/>
              <a:ahLst/>
              <a:cxnLst/>
              <a:rect l="l" t="t" r="r" b="b"/>
              <a:pathLst>
                <a:path w="2017" h="2349" extrusionOk="0">
                  <a:moveTo>
                    <a:pt x="1787" y="1"/>
                  </a:moveTo>
                  <a:cubicBezTo>
                    <a:pt x="945" y="1"/>
                    <a:pt x="205" y="639"/>
                    <a:pt x="1" y="1583"/>
                  </a:cubicBezTo>
                  <a:cubicBezTo>
                    <a:pt x="409" y="1711"/>
                    <a:pt x="741" y="2017"/>
                    <a:pt x="1047" y="2349"/>
                  </a:cubicBezTo>
                  <a:lnTo>
                    <a:pt x="1047" y="1915"/>
                  </a:lnTo>
                  <a:cubicBezTo>
                    <a:pt x="1047" y="1481"/>
                    <a:pt x="1379" y="1175"/>
                    <a:pt x="1787" y="1175"/>
                  </a:cubicBezTo>
                  <a:lnTo>
                    <a:pt x="2017" y="1175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5197087" y="957065"/>
              <a:ext cx="49110" cy="86436"/>
            </a:xfrm>
            <a:custGeom>
              <a:avLst/>
              <a:gdLst/>
              <a:ahLst/>
              <a:cxnLst/>
              <a:rect l="l" t="t" r="r" b="b"/>
              <a:pathLst>
                <a:path w="1813" h="3191" extrusionOk="0">
                  <a:moveTo>
                    <a:pt x="0" y="1"/>
                  </a:moveTo>
                  <a:lnTo>
                    <a:pt x="0" y="1583"/>
                  </a:lnTo>
                  <a:lnTo>
                    <a:pt x="1608" y="3191"/>
                  </a:lnTo>
                  <a:cubicBezTo>
                    <a:pt x="1710" y="2859"/>
                    <a:pt x="1812" y="2553"/>
                    <a:pt x="1812" y="2221"/>
                  </a:cubicBezTo>
                  <a:cubicBezTo>
                    <a:pt x="1812" y="1711"/>
                    <a:pt x="1608" y="1175"/>
                    <a:pt x="1276" y="741"/>
                  </a:cubicBezTo>
                  <a:cubicBezTo>
                    <a:pt x="1072" y="537"/>
                    <a:pt x="536" y="30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5130722" y="1011673"/>
              <a:ext cx="89903" cy="60866"/>
            </a:xfrm>
            <a:custGeom>
              <a:avLst/>
              <a:gdLst/>
              <a:ahLst/>
              <a:cxnLst/>
              <a:rect l="l" t="t" r="r" b="b"/>
              <a:pathLst>
                <a:path w="3319" h="2247" extrusionOk="0">
                  <a:moveTo>
                    <a:pt x="0" y="1"/>
                  </a:moveTo>
                  <a:lnTo>
                    <a:pt x="0" y="1"/>
                  </a:lnTo>
                  <a:cubicBezTo>
                    <a:pt x="332" y="741"/>
                    <a:pt x="638" y="1379"/>
                    <a:pt x="868" y="1609"/>
                  </a:cubicBezTo>
                  <a:cubicBezTo>
                    <a:pt x="1174" y="2017"/>
                    <a:pt x="1710" y="2247"/>
                    <a:pt x="2246" y="2247"/>
                  </a:cubicBezTo>
                  <a:cubicBezTo>
                    <a:pt x="2680" y="2247"/>
                    <a:pt x="2986" y="2119"/>
                    <a:pt x="3318" y="1915"/>
                  </a:cubicBezTo>
                  <a:lnTo>
                    <a:pt x="1608" y="3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9" name="Google Shape;1519;p51"/>
            <p:cNvSpPr/>
            <p:nvPr/>
          </p:nvSpPr>
          <p:spPr>
            <a:xfrm>
              <a:off x="5099599" y="925264"/>
              <a:ext cx="65714" cy="63629"/>
            </a:xfrm>
            <a:custGeom>
              <a:avLst/>
              <a:gdLst/>
              <a:ahLst/>
              <a:cxnLst/>
              <a:rect l="l" t="t" r="r" b="b"/>
              <a:pathLst>
                <a:path w="2426" h="2349" extrusionOk="0">
                  <a:moveTo>
                    <a:pt x="1" y="1"/>
                  </a:moveTo>
                  <a:cubicBezTo>
                    <a:pt x="205" y="639"/>
                    <a:pt x="511" y="1379"/>
                    <a:pt x="741" y="2017"/>
                  </a:cubicBezTo>
                  <a:lnTo>
                    <a:pt x="2425" y="2349"/>
                  </a:lnTo>
                  <a:lnTo>
                    <a:pt x="2425" y="741"/>
                  </a:lnTo>
                  <a:cubicBezTo>
                    <a:pt x="1787" y="537"/>
                    <a:pt x="1047" y="332"/>
                    <a:pt x="4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0" name="Google Shape;1520;p51"/>
            <p:cNvSpPr/>
            <p:nvPr/>
          </p:nvSpPr>
          <p:spPr>
            <a:xfrm>
              <a:off x="4854186" y="957065"/>
              <a:ext cx="49110" cy="86436"/>
            </a:xfrm>
            <a:custGeom>
              <a:avLst/>
              <a:gdLst/>
              <a:ahLst/>
              <a:cxnLst/>
              <a:rect l="l" t="t" r="r" b="b"/>
              <a:pathLst>
                <a:path w="1813" h="3191" extrusionOk="0">
                  <a:moveTo>
                    <a:pt x="1812" y="1"/>
                  </a:moveTo>
                  <a:cubicBezTo>
                    <a:pt x="1276" y="307"/>
                    <a:pt x="766" y="537"/>
                    <a:pt x="536" y="741"/>
                  </a:cubicBezTo>
                  <a:cubicBezTo>
                    <a:pt x="230" y="1175"/>
                    <a:pt x="0" y="1711"/>
                    <a:pt x="0" y="2221"/>
                  </a:cubicBezTo>
                  <a:cubicBezTo>
                    <a:pt x="0" y="2553"/>
                    <a:pt x="128" y="2859"/>
                    <a:pt x="230" y="3191"/>
                  </a:cubicBezTo>
                  <a:lnTo>
                    <a:pt x="1812" y="158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4880461" y="1011673"/>
              <a:ext cx="89199" cy="60866"/>
            </a:xfrm>
            <a:custGeom>
              <a:avLst/>
              <a:gdLst/>
              <a:ahLst/>
              <a:cxnLst/>
              <a:rect l="l" t="t" r="r" b="b"/>
              <a:pathLst>
                <a:path w="3293" h="2247" extrusionOk="0">
                  <a:moveTo>
                    <a:pt x="3292" y="1"/>
                  </a:moveTo>
                  <a:lnTo>
                    <a:pt x="1710" y="333"/>
                  </a:lnTo>
                  <a:lnTo>
                    <a:pt x="0" y="1915"/>
                  </a:lnTo>
                  <a:cubicBezTo>
                    <a:pt x="306" y="2119"/>
                    <a:pt x="638" y="2247"/>
                    <a:pt x="1072" y="2247"/>
                  </a:cubicBezTo>
                  <a:cubicBezTo>
                    <a:pt x="1582" y="2247"/>
                    <a:pt x="2118" y="2017"/>
                    <a:pt x="2450" y="1609"/>
                  </a:cubicBezTo>
                  <a:cubicBezTo>
                    <a:pt x="2654" y="1379"/>
                    <a:pt x="2986" y="741"/>
                    <a:pt x="32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4935069" y="925264"/>
              <a:ext cx="66391" cy="63629"/>
            </a:xfrm>
            <a:custGeom>
              <a:avLst/>
              <a:gdLst/>
              <a:ahLst/>
              <a:cxnLst/>
              <a:rect l="l" t="t" r="r" b="b"/>
              <a:pathLst>
                <a:path w="2451" h="2349" extrusionOk="0">
                  <a:moveTo>
                    <a:pt x="2017" y="1"/>
                  </a:moveTo>
                  <a:cubicBezTo>
                    <a:pt x="1379" y="332"/>
                    <a:pt x="638" y="537"/>
                    <a:pt x="0" y="741"/>
                  </a:cubicBezTo>
                  <a:lnTo>
                    <a:pt x="0" y="2349"/>
                  </a:lnTo>
                  <a:lnTo>
                    <a:pt x="1710" y="2017"/>
                  </a:lnTo>
                  <a:cubicBezTo>
                    <a:pt x="2017" y="1379"/>
                    <a:pt x="2246" y="639"/>
                    <a:pt x="24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4865942" y="1086354"/>
              <a:ext cx="49110" cy="86436"/>
            </a:xfrm>
            <a:custGeom>
              <a:avLst/>
              <a:gdLst/>
              <a:ahLst/>
              <a:cxnLst/>
              <a:rect l="l" t="t" r="r" b="b"/>
              <a:pathLst>
                <a:path w="1813" h="3191" extrusionOk="0">
                  <a:moveTo>
                    <a:pt x="740" y="0"/>
                  </a:moveTo>
                  <a:lnTo>
                    <a:pt x="740" y="1608"/>
                  </a:lnTo>
                  <a:lnTo>
                    <a:pt x="0" y="2450"/>
                  </a:lnTo>
                  <a:lnTo>
                    <a:pt x="740" y="3191"/>
                  </a:lnTo>
                  <a:lnTo>
                    <a:pt x="1812" y="2042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5182568" y="1086354"/>
              <a:ext cx="51873" cy="86436"/>
            </a:xfrm>
            <a:custGeom>
              <a:avLst/>
              <a:gdLst/>
              <a:ahLst/>
              <a:cxnLst/>
              <a:rect l="l" t="t" r="r" b="b"/>
              <a:pathLst>
                <a:path w="1915" h="3191" extrusionOk="0">
                  <a:moveTo>
                    <a:pt x="0" y="0"/>
                  </a:moveTo>
                  <a:lnTo>
                    <a:pt x="0" y="2042"/>
                  </a:lnTo>
                  <a:lnTo>
                    <a:pt x="1072" y="3191"/>
                  </a:lnTo>
                  <a:lnTo>
                    <a:pt x="1915" y="2450"/>
                  </a:lnTo>
                  <a:lnTo>
                    <a:pt x="1174" y="1608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5004197" y="833329"/>
              <a:ext cx="91989" cy="66391"/>
            </a:xfrm>
            <a:custGeom>
              <a:avLst/>
              <a:gdLst/>
              <a:ahLst/>
              <a:cxnLst/>
              <a:rect l="l" t="t" r="r" b="b"/>
              <a:pathLst>
                <a:path w="3396" h="2451" extrusionOk="0">
                  <a:moveTo>
                    <a:pt x="1711" y="0"/>
                  </a:moveTo>
                  <a:cubicBezTo>
                    <a:pt x="741" y="0"/>
                    <a:pt x="1" y="740"/>
                    <a:pt x="1" y="1685"/>
                  </a:cubicBezTo>
                  <a:cubicBezTo>
                    <a:pt x="1" y="1914"/>
                    <a:pt x="1" y="2221"/>
                    <a:pt x="103" y="2450"/>
                  </a:cubicBezTo>
                  <a:lnTo>
                    <a:pt x="3293" y="2450"/>
                  </a:lnTo>
                  <a:cubicBezTo>
                    <a:pt x="3395" y="2221"/>
                    <a:pt x="3395" y="1914"/>
                    <a:pt x="3395" y="1685"/>
                  </a:cubicBezTo>
                  <a:cubicBezTo>
                    <a:pt x="3395" y="740"/>
                    <a:pt x="2655" y="0"/>
                    <a:pt x="1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CD22942-8A68-D3AF-A23B-F0903F0A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0" y="1585429"/>
            <a:ext cx="3073162" cy="2550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6431111-850F-6404-6825-7D4ABD8E4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93" y="1585439"/>
            <a:ext cx="5050587" cy="2550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Hình chữ nhật: Góc Tròn 105">
                <a:extLst>
                  <a:ext uri="{FF2B5EF4-FFF2-40B4-BE49-F238E27FC236}">
                    <a16:creationId xmlns:a16="http://schemas.microsoft.com/office/drawing/2014/main" id="{3F0C50CA-7A0D-75C8-D900-65640C0BBD4F}"/>
                  </a:ext>
                </a:extLst>
              </p:cNvPr>
              <p:cNvSpPr/>
              <p:nvPr/>
            </p:nvSpPr>
            <p:spPr>
              <a:xfrm>
                <a:off x="545068" y="3629084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6" name="Hình chữ nhật: Góc Tròn 105">
                <a:extLst>
                  <a:ext uri="{FF2B5EF4-FFF2-40B4-BE49-F238E27FC236}">
                    <a16:creationId xmlns:a16="http://schemas.microsoft.com/office/drawing/2014/main" id="{3F0C50CA-7A0D-75C8-D900-65640C0BB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68" y="3629026"/>
                <a:ext cx="445292" cy="43561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Hình chữ nhật: Góc Tròn 106">
                <a:extLst>
                  <a:ext uri="{FF2B5EF4-FFF2-40B4-BE49-F238E27FC236}">
                    <a16:creationId xmlns:a16="http://schemas.microsoft.com/office/drawing/2014/main" id="{08AC32F4-217F-2280-7429-251A5C3994C4}"/>
                  </a:ext>
                </a:extLst>
              </p:cNvPr>
              <p:cNvSpPr/>
              <p:nvPr/>
            </p:nvSpPr>
            <p:spPr>
              <a:xfrm>
                <a:off x="1612711" y="3628931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Hình chữ nhật: Góc Tròn 106">
                <a:extLst>
                  <a:ext uri="{FF2B5EF4-FFF2-40B4-BE49-F238E27FC236}">
                    <a16:creationId xmlns:a16="http://schemas.microsoft.com/office/drawing/2014/main" id="{08AC32F4-217F-2280-7429-251A5C399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710" y="3628874"/>
                <a:ext cx="445292" cy="43561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Hình chữ nhật: Góc Tròn 107">
                <a:extLst>
                  <a:ext uri="{FF2B5EF4-FFF2-40B4-BE49-F238E27FC236}">
                    <a16:creationId xmlns:a16="http://schemas.microsoft.com/office/drawing/2014/main" id="{36A4E63C-8A6A-D616-FCE3-89C85B3544E0}"/>
                  </a:ext>
                </a:extLst>
              </p:cNvPr>
              <p:cNvSpPr/>
              <p:nvPr/>
            </p:nvSpPr>
            <p:spPr>
              <a:xfrm>
                <a:off x="2409616" y="3628931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8" name="Hình chữ nhật: Góc Tròn 107">
                <a:extLst>
                  <a:ext uri="{FF2B5EF4-FFF2-40B4-BE49-F238E27FC236}">
                    <a16:creationId xmlns:a16="http://schemas.microsoft.com/office/drawing/2014/main" id="{36A4E63C-8A6A-D616-FCE3-89C85B354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15" y="3628873"/>
                <a:ext cx="445292" cy="43561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Hình Bầu dục 108">
                <a:extLst>
                  <a:ext uri="{FF2B5EF4-FFF2-40B4-BE49-F238E27FC236}">
                    <a16:creationId xmlns:a16="http://schemas.microsoft.com/office/drawing/2014/main" id="{66ED0893-1FDE-522D-78CD-7C85A76CC2C1}"/>
                  </a:ext>
                </a:extLst>
              </p:cNvPr>
              <p:cNvSpPr/>
              <p:nvPr/>
            </p:nvSpPr>
            <p:spPr>
              <a:xfrm>
                <a:off x="1078300" y="3629026"/>
                <a:ext cx="442454" cy="435618"/>
              </a:xfrm>
              <a:prstGeom prst="ellipse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Hình Bầu dục 108">
                <a:extLst>
                  <a:ext uri="{FF2B5EF4-FFF2-40B4-BE49-F238E27FC236}">
                    <a16:creationId xmlns:a16="http://schemas.microsoft.com/office/drawing/2014/main" id="{66ED0893-1FDE-522D-78CD-7C85A76CC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00" y="3629026"/>
                <a:ext cx="442454" cy="43561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Hình chữ nhật: Góc Tròn 109">
                <a:extLst>
                  <a:ext uri="{FF2B5EF4-FFF2-40B4-BE49-F238E27FC236}">
                    <a16:creationId xmlns:a16="http://schemas.microsoft.com/office/drawing/2014/main" id="{275ED393-C3FE-63C2-7D96-321056FCF486}"/>
                  </a:ext>
                </a:extLst>
              </p:cNvPr>
              <p:cNvSpPr/>
              <p:nvPr/>
            </p:nvSpPr>
            <p:spPr>
              <a:xfrm>
                <a:off x="5063836" y="3629084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0" name="Hình chữ nhật: Góc Tròn 109">
                <a:extLst>
                  <a:ext uri="{FF2B5EF4-FFF2-40B4-BE49-F238E27FC236}">
                    <a16:creationId xmlns:a16="http://schemas.microsoft.com/office/drawing/2014/main" id="{275ED393-C3FE-63C2-7D96-321056FCF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36" y="3629026"/>
                <a:ext cx="445292" cy="43561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Hình chữ nhật: Góc Tròn 110">
                <a:extLst>
                  <a:ext uri="{FF2B5EF4-FFF2-40B4-BE49-F238E27FC236}">
                    <a16:creationId xmlns:a16="http://schemas.microsoft.com/office/drawing/2014/main" id="{C9F6DFA1-19F7-3890-8E22-21CA0226B635}"/>
                  </a:ext>
                </a:extLst>
              </p:cNvPr>
              <p:cNvSpPr/>
              <p:nvPr/>
            </p:nvSpPr>
            <p:spPr>
              <a:xfrm>
                <a:off x="6212356" y="3614445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1" name="Hình chữ nhật: Góc Tròn 110">
                <a:extLst>
                  <a:ext uri="{FF2B5EF4-FFF2-40B4-BE49-F238E27FC236}">
                    <a16:creationId xmlns:a16="http://schemas.microsoft.com/office/drawing/2014/main" id="{C9F6DFA1-19F7-3890-8E22-21CA0226B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354" y="3614386"/>
                <a:ext cx="445292" cy="43561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Hình chữ nhật: Góc Tròn 111">
                <a:extLst>
                  <a:ext uri="{FF2B5EF4-FFF2-40B4-BE49-F238E27FC236}">
                    <a16:creationId xmlns:a16="http://schemas.microsoft.com/office/drawing/2014/main" id="{AFD56591-EE72-EA0C-8E2B-BAD5BB2871D7}"/>
                  </a:ext>
                </a:extLst>
              </p:cNvPr>
              <p:cNvSpPr/>
              <p:nvPr/>
            </p:nvSpPr>
            <p:spPr>
              <a:xfrm>
                <a:off x="7056082" y="3614445"/>
                <a:ext cx="445292" cy="435619"/>
              </a:xfrm>
              <a:prstGeom prst="roundRect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2" name="Hình chữ nhật: Góc Tròn 111">
                <a:extLst>
                  <a:ext uri="{FF2B5EF4-FFF2-40B4-BE49-F238E27FC236}">
                    <a16:creationId xmlns:a16="http://schemas.microsoft.com/office/drawing/2014/main" id="{AFD56591-EE72-EA0C-8E2B-BAD5BB287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081" y="3614387"/>
                <a:ext cx="445292" cy="43561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Hình Bầu dục 112">
                <a:extLst>
                  <a:ext uri="{FF2B5EF4-FFF2-40B4-BE49-F238E27FC236}">
                    <a16:creationId xmlns:a16="http://schemas.microsoft.com/office/drawing/2014/main" id="{86F5AE9F-E9D4-62F1-097C-B15B2D8F4BBD}"/>
                  </a:ext>
                </a:extLst>
              </p:cNvPr>
              <p:cNvSpPr/>
              <p:nvPr/>
            </p:nvSpPr>
            <p:spPr>
              <a:xfrm>
                <a:off x="5639515" y="3628874"/>
                <a:ext cx="442454" cy="435618"/>
              </a:xfrm>
              <a:prstGeom prst="ellipse">
                <a:avLst/>
              </a:prstGeom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110" tIns="45555" rIns="91110" bIns="45555"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Hình Bầu dục 112">
                <a:extLst>
                  <a:ext uri="{FF2B5EF4-FFF2-40B4-BE49-F238E27FC236}">
                    <a16:creationId xmlns:a16="http://schemas.microsoft.com/office/drawing/2014/main" id="{86F5AE9F-E9D4-62F1-097C-B15B2D8F4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514" y="3628874"/>
                <a:ext cx="442454" cy="435618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Picture 7">
            <a:extLst>
              <a:ext uri="{FF2B5EF4-FFF2-40B4-BE49-F238E27FC236}">
                <a16:creationId xmlns:a16="http://schemas.microsoft.com/office/drawing/2014/main" id="{2101EF76-B11D-3F60-EA14-EEF0EB669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3248" y="239548"/>
            <a:ext cx="886566" cy="886566"/>
          </a:xfrm>
          <a:prstGeom prst="rect">
            <a:avLst/>
          </a:prstGeom>
        </p:spPr>
      </p:pic>
      <p:sp>
        <p:nvSpPr>
          <p:cNvPr id="115" name="Hộp Văn bản 114">
            <a:extLst>
              <a:ext uri="{FF2B5EF4-FFF2-40B4-BE49-F238E27FC236}">
                <a16:creationId xmlns:a16="http://schemas.microsoft.com/office/drawing/2014/main" id="{850FC6E3-98B7-D4E6-5691-C6267CC7C5B2}"/>
              </a:ext>
            </a:extLst>
          </p:cNvPr>
          <p:cNvSpPr txBox="1"/>
          <p:nvPr/>
        </p:nvSpPr>
        <p:spPr>
          <a:xfrm>
            <a:off x="1137205" y="428873"/>
            <a:ext cx="5139548" cy="584775"/>
          </a:xfrm>
          <a:prstGeom prst="rect">
            <a:avLst/>
          </a:prstGeom>
          <a:noFill/>
        </p:spPr>
        <p:txBody>
          <a:bodyPr wrap="none" lIns="91110" tIns="45555" rIns="91110" bIns="45555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oogle Shape;1820;p57">
            <a:extLst>
              <a:ext uri="{FF2B5EF4-FFF2-40B4-BE49-F238E27FC236}">
                <a16:creationId xmlns:a16="http://schemas.microsoft.com/office/drawing/2014/main" id="{77C8B35F-DFEA-D8B2-A422-BB3D5FB6FD74}"/>
              </a:ext>
            </a:extLst>
          </p:cNvPr>
          <p:cNvGrpSpPr/>
          <p:nvPr/>
        </p:nvGrpSpPr>
        <p:grpSpPr>
          <a:xfrm>
            <a:off x="25220" y="4375319"/>
            <a:ext cx="989757" cy="754525"/>
            <a:chOff x="7735242" y="4271850"/>
            <a:chExt cx="569532" cy="497394"/>
          </a:xfrm>
        </p:grpSpPr>
        <p:sp>
          <p:nvSpPr>
            <p:cNvPr id="117" name="Google Shape;1821;p57">
              <a:extLst>
                <a:ext uri="{FF2B5EF4-FFF2-40B4-BE49-F238E27FC236}">
                  <a16:creationId xmlns:a16="http://schemas.microsoft.com/office/drawing/2014/main" id="{E1C12FEF-6F7A-0DD1-414F-7894FBCE9B75}"/>
                </a:ext>
              </a:extLst>
            </p:cNvPr>
            <p:cNvSpPr/>
            <p:nvPr/>
          </p:nvSpPr>
          <p:spPr>
            <a:xfrm>
              <a:off x="8035892" y="4626597"/>
              <a:ext cx="33" cy="99682"/>
            </a:xfrm>
            <a:custGeom>
              <a:avLst/>
              <a:gdLst/>
              <a:ahLst/>
              <a:cxnLst/>
              <a:rect l="l" t="t" r="r" b="b"/>
              <a:pathLst>
                <a:path w="1" h="3000" extrusionOk="0">
                  <a:moveTo>
                    <a:pt x="0" y="3000"/>
                  </a:moveTo>
                  <a:lnTo>
                    <a:pt x="0" y="289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896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822;p57">
              <a:extLst>
                <a:ext uri="{FF2B5EF4-FFF2-40B4-BE49-F238E27FC236}">
                  <a16:creationId xmlns:a16="http://schemas.microsoft.com/office/drawing/2014/main" id="{53F59C55-A567-5355-04D9-E64C5EBBF9B7}"/>
                </a:ext>
              </a:extLst>
            </p:cNvPr>
            <p:cNvSpPr/>
            <p:nvPr/>
          </p:nvSpPr>
          <p:spPr>
            <a:xfrm>
              <a:off x="8017849" y="4278728"/>
              <a:ext cx="3456" cy="32663"/>
            </a:xfrm>
            <a:custGeom>
              <a:avLst/>
              <a:gdLst/>
              <a:ahLst/>
              <a:cxnLst/>
              <a:rect l="l" t="t" r="r" b="b"/>
              <a:pathLst>
                <a:path w="104" h="983" extrusionOk="0">
                  <a:moveTo>
                    <a:pt x="104" y="1"/>
                  </a:moveTo>
                  <a:lnTo>
                    <a:pt x="0" y="130"/>
                  </a:lnTo>
                  <a:lnTo>
                    <a:pt x="0" y="983"/>
                  </a:lnTo>
                  <a:lnTo>
                    <a:pt x="104" y="983"/>
                  </a:lnTo>
                  <a:lnTo>
                    <a:pt x="104" y="130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823;p57">
              <a:extLst>
                <a:ext uri="{FF2B5EF4-FFF2-40B4-BE49-F238E27FC236}">
                  <a16:creationId xmlns:a16="http://schemas.microsoft.com/office/drawing/2014/main" id="{98CB37DE-96FA-81AB-F958-D17DA8437359}"/>
                </a:ext>
              </a:extLst>
            </p:cNvPr>
            <p:cNvSpPr/>
            <p:nvPr/>
          </p:nvSpPr>
          <p:spPr>
            <a:xfrm>
              <a:off x="7982627" y="4697905"/>
              <a:ext cx="110847" cy="53297"/>
            </a:xfrm>
            <a:custGeom>
              <a:avLst/>
              <a:gdLst/>
              <a:ahLst/>
              <a:cxnLst/>
              <a:rect l="l" t="t" r="r" b="b"/>
              <a:pathLst>
                <a:path w="3336" h="1604" extrusionOk="0">
                  <a:moveTo>
                    <a:pt x="1707" y="0"/>
                  </a:moveTo>
                  <a:cubicBezTo>
                    <a:pt x="750" y="0"/>
                    <a:pt x="0" y="750"/>
                    <a:pt x="0" y="1603"/>
                  </a:cubicBezTo>
                  <a:lnTo>
                    <a:pt x="3335" y="1603"/>
                  </a:lnTo>
                  <a:cubicBezTo>
                    <a:pt x="3335" y="750"/>
                    <a:pt x="2586" y="0"/>
                    <a:pt x="1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824;p57">
              <a:extLst>
                <a:ext uri="{FF2B5EF4-FFF2-40B4-BE49-F238E27FC236}">
                  <a16:creationId xmlns:a16="http://schemas.microsoft.com/office/drawing/2014/main" id="{5E8950B3-6BB0-FDED-E827-98719A9C6394}"/>
                </a:ext>
              </a:extLst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825;p57">
              <a:extLst>
                <a:ext uri="{FF2B5EF4-FFF2-40B4-BE49-F238E27FC236}">
                  <a16:creationId xmlns:a16="http://schemas.microsoft.com/office/drawing/2014/main" id="{F9182B06-AA6A-D301-C49D-4FA8F99E7241}"/>
                </a:ext>
              </a:extLst>
            </p:cNvPr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826;p57">
              <a:extLst>
                <a:ext uri="{FF2B5EF4-FFF2-40B4-BE49-F238E27FC236}">
                  <a16:creationId xmlns:a16="http://schemas.microsoft.com/office/drawing/2014/main" id="{EA08F692-9BFC-CF7E-701F-99BA75708122}"/>
                </a:ext>
              </a:extLst>
            </p:cNvPr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827;p57">
              <a:extLst>
                <a:ext uri="{FF2B5EF4-FFF2-40B4-BE49-F238E27FC236}">
                  <a16:creationId xmlns:a16="http://schemas.microsoft.com/office/drawing/2014/main" id="{963F97D5-837C-ED59-BB84-297D471CD0D1}"/>
                </a:ext>
              </a:extLst>
            </p:cNvPr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828;p57">
              <a:extLst>
                <a:ext uri="{FF2B5EF4-FFF2-40B4-BE49-F238E27FC236}">
                  <a16:creationId xmlns:a16="http://schemas.microsoft.com/office/drawing/2014/main" id="{989B9B4C-9652-665C-9242-2AA4C3FF2FB6}"/>
                </a:ext>
              </a:extLst>
            </p:cNvPr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829;p57">
              <a:extLst>
                <a:ext uri="{FF2B5EF4-FFF2-40B4-BE49-F238E27FC236}">
                  <a16:creationId xmlns:a16="http://schemas.microsoft.com/office/drawing/2014/main" id="{36F15AD7-020A-3523-5752-E18B36C49B26}"/>
                </a:ext>
              </a:extLst>
            </p:cNvPr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830;p57">
              <a:extLst>
                <a:ext uri="{FF2B5EF4-FFF2-40B4-BE49-F238E27FC236}">
                  <a16:creationId xmlns:a16="http://schemas.microsoft.com/office/drawing/2014/main" id="{A79A529E-24ED-61A7-7107-11A30DFB3354}"/>
                </a:ext>
              </a:extLst>
            </p:cNvPr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831;p57">
              <a:extLst>
                <a:ext uri="{FF2B5EF4-FFF2-40B4-BE49-F238E27FC236}">
                  <a16:creationId xmlns:a16="http://schemas.microsoft.com/office/drawing/2014/main" id="{BD1182C8-0A6F-CE17-C070-4EDC07C4DBB3}"/>
                </a:ext>
              </a:extLst>
            </p:cNvPr>
            <p:cNvSpPr/>
            <p:nvPr/>
          </p:nvSpPr>
          <p:spPr>
            <a:xfrm>
              <a:off x="7986050" y="4271850"/>
              <a:ext cx="243126" cy="397733"/>
            </a:xfrm>
            <a:custGeom>
              <a:avLst/>
              <a:gdLst/>
              <a:ahLst/>
              <a:cxnLst/>
              <a:rect l="l" t="t" r="r" b="b"/>
              <a:pathLst>
                <a:path w="7317" h="11970" extrusionOk="0">
                  <a:moveTo>
                    <a:pt x="1397" y="1"/>
                  </a:moveTo>
                  <a:cubicBezTo>
                    <a:pt x="957" y="1"/>
                    <a:pt x="544" y="1"/>
                    <a:pt x="104" y="104"/>
                  </a:cubicBezTo>
                  <a:cubicBezTo>
                    <a:pt x="1" y="104"/>
                    <a:pt x="1" y="208"/>
                    <a:pt x="1" y="337"/>
                  </a:cubicBezTo>
                  <a:cubicBezTo>
                    <a:pt x="1" y="440"/>
                    <a:pt x="104" y="440"/>
                    <a:pt x="208" y="440"/>
                  </a:cubicBezTo>
                  <a:cubicBezTo>
                    <a:pt x="544" y="337"/>
                    <a:pt x="957" y="337"/>
                    <a:pt x="1397" y="337"/>
                  </a:cubicBezTo>
                  <a:cubicBezTo>
                    <a:pt x="4525" y="337"/>
                    <a:pt x="7110" y="2793"/>
                    <a:pt x="7110" y="5920"/>
                  </a:cubicBezTo>
                  <a:cubicBezTo>
                    <a:pt x="7110" y="9048"/>
                    <a:pt x="4525" y="11633"/>
                    <a:pt x="1397" y="11633"/>
                  </a:cubicBezTo>
                  <a:lnTo>
                    <a:pt x="647" y="11633"/>
                  </a:lnTo>
                  <a:cubicBezTo>
                    <a:pt x="617" y="11603"/>
                    <a:pt x="584" y="11591"/>
                    <a:pt x="554" y="11591"/>
                  </a:cubicBezTo>
                  <a:cubicBezTo>
                    <a:pt x="479" y="11591"/>
                    <a:pt x="414" y="11664"/>
                    <a:pt x="414" y="11737"/>
                  </a:cubicBezTo>
                  <a:cubicBezTo>
                    <a:pt x="414" y="11737"/>
                    <a:pt x="414" y="11840"/>
                    <a:pt x="544" y="11840"/>
                  </a:cubicBezTo>
                  <a:cubicBezTo>
                    <a:pt x="854" y="11969"/>
                    <a:pt x="1061" y="11969"/>
                    <a:pt x="1397" y="11969"/>
                  </a:cubicBezTo>
                  <a:cubicBezTo>
                    <a:pt x="4628" y="11969"/>
                    <a:pt x="7317" y="9255"/>
                    <a:pt x="7317" y="5920"/>
                  </a:cubicBezTo>
                  <a:cubicBezTo>
                    <a:pt x="7317" y="2689"/>
                    <a:pt x="4628" y="1"/>
                    <a:pt x="1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832;p57">
              <a:extLst>
                <a:ext uri="{FF2B5EF4-FFF2-40B4-BE49-F238E27FC236}">
                  <a16:creationId xmlns:a16="http://schemas.microsoft.com/office/drawing/2014/main" id="{935A2FA3-8E06-E631-14C5-F03B6B513B6C}"/>
                </a:ext>
              </a:extLst>
            </p:cNvPr>
            <p:cNvSpPr/>
            <p:nvPr/>
          </p:nvSpPr>
          <p:spPr>
            <a:xfrm>
              <a:off x="7735242" y="4440218"/>
              <a:ext cx="135734" cy="168397"/>
            </a:xfrm>
            <a:custGeom>
              <a:avLst/>
              <a:gdLst/>
              <a:ahLst/>
              <a:cxnLst/>
              <a:rect l="l" t="t" r="r" b="b"/>
              <a:pathLst>
                <a:path w="4085" h="5068" extrusionOk="0">
                  <a:moveTo>
                    <a:pt x="854" y="0"/>
                  </a:moveTo>
                  <a:lnTo>
                    <a:pt x="1" y="5067"/>
                  </a:lnTo>
                  <a:lnTo>
                    <a:pt x="1836" y="3438"/>
                  </a:lnTo>
                  <a:lnTo>
                    <a:pt x="4085" y="3878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833;p57">
              <a:extLst>
                <a:ext uri="{FF2B5EF4-FFF2-40B4-BE49-F238E27FC236}">
                  <a16:creationId xmlns:a16="http://schemas.microsoft.com/office/drawing/2014/main" id="{64B53D53-9EAA-BC59-BCFF-0BF97534F1F1}"/>
                </a:ext>
              </a:extLst>
            </p:cNvPr>
            <p:cNvSpPr/>
            <p:nvPr/>
          </p:nvSpPr>
          <p:spPr>
            <a:xfrm>
              <a:off x="7760163" y="4440218"/>
              <a:ext cx="57583" cy="125434"/>
            </a:xfrm>
            <a:custGeom>
              <a:avLst/>
              <a:gdLst/>
              <a:ahLst/>
              <a:cxnLst/>
              <a:rect l="l" t="t" r="r" b="b"/>
              <a:pathLst>
                <a:path w="1733" h="3775" extrusionOk="0">
                  <a:moveTo>
                    <a:pt x="0" y="0"/>
                  </a:moveTo>
                  <a:lnTo>
                    <a:pt x="646" y="3775"/>
                  </a:lnTo>
                  <a:lnTo>
                    <a:pt x="750" y="3775"/>
                  </a:lnTo>
                  <a:lnTo>
                    <a:pt x="104" y="207"/>
                  </a:lnTo>
                  <a:lnTo>
                    <a:pt x="1629" y="3542"/>
                  </a:lnTo>
                  <a:lnTo>
                    <a:pt x="1732" y="354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834;p57">
              <a:extLst>
                <a:ext uri="{FF2B5EF4-FFF2-40B4-BE49-F238E27FC236}">
                  <a16:creationId xmlns:a16="http://schemas.microsoft.com/office/drawing/2014/main" id="{09448D39-515F-2644-CDF5-8C65CFF7B42A}"/>
                </a:ext>
              </a:extLst>
            </p:cNvPr>
            <p:cNvSpPr/>
            <p:nvPr/>
          </p:nvSpPr>
          <p:spPr>
            <a:xfrm>
              <a:off x="7760163" y="4440218"/>
              <a:ext cx="36085" cy="114269"/>
            </a:xfrm>
            <a:custGeom>
              <a:avLst/>
              <a:gdLst/>
              <a:ahLst/>
              <a:cxnLst/>
              <a:rect l="l" t="t" r="r" b="b"/>
              <a:pathLst>
                <a:path w="1086" h="3439" extrusionOk="0">
                  <a:moveTo>
                    <a:pt x="0" y="0"/>
                  </a:moveTo>
                  <a:lnTo>
                    <a:pt x="1086" y="3438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835;p57">
              <a:extLst>
                <a:ext uri="{FF2B5EF4-FFF2-40B4-BE49-F238E27FC236}">
                  <a16:creationId xmlns:a16="http://schemas.microsoft.com/office/drawing/2014/main" id="{6FCD7111-B8F7-6618-BCE5-15824D1E04FD}"/>
                </a:ext>
              </a:extLst>
            </p:cNvPr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836;p57">
              <a:extLst>
                <a:ext uri="{FF2B5EF4-FFF2-40B4-BE49-F238E27FC236}">
                  <a16:creationId xmlns:a16="http://schemas.microsoft.com/office/drawing/2014/main" id="{57417DC1-C290-CF82-D44D-25DCB929C7EB}"/>
                </a:ext>
              </a:extLst>
            </p:cNvPr>
            <p:cNvSpPr/>
            <p:nvPr/>
          </p:nvSpPr>
          <p:spPr>
            <a:xfrm>
              <a:off x="7785051" y="4579379"/>
              <a:ext cx="197604" cy="143476"/>
            </a:xfrm>
            <a:custGeom>
              <a:avLst/>
              <a:gdLst/>
              <a:ahLst/>
              <a:cxnLst/>
              <a:rect l="l" t="t" r="r" b="b"/>
              <a:pathLst>
                <a:path w="5947" h="4318" extrusionOk="0">
                  <a:moveTo>
                    <a:pt x="130" y="0"/>
                  </a:moveTo>
                  <a:cubicBezTo>
                    <a:pt x="1" y="129"/>
                    <a:pt x="1" y="233"/>
                    <a:pt x="1" y="336"/>
                  </a:cubicBezTo>
                  <a:lnTo>
                    <a:pt x="1" y="440"/>
                  </a:lnTo>
                  <a:cubicBezTo>
                    <a:pt x="1" y="233"/>
                    <a:pt x="130" y="129"/>
                    <a:pt x="130" y="0"/>
                  </a:cubicBezTo>
                  <a:close/>
                  <a:moveTo>
                    <a:pt x="1" y="776"/>
                  </a:moveTo>
                  <a:cubicBezTo>
                    <a:pt x="1" y="879"/>
                    <a:pt x="1" y="1086"/>
                    <a:pt x="130" y="1189"/>
                  </a:cubicBezTo>
                  <a:cubicBezTo>
                    <a:pt x="130" y="1086"/>
                    <a:pt x="1" y="879"/>
                    <a:pt x="1" y="776"/>
                  </a:cubicBezTo>
                  <a:close/>
                  <a:moveTo>
                    <a:pt x="1423" y="879"/>
                  </a:moveTo>
                  <a:lnTo>
                    <a:pt x="1423" y="879"/>
                  </a:lnTo>
                  <a:cubicBezTo>
                    <a:pt x="1293" y="982"/>
                    <a:pt x="1293" y="1086"/>
                    <a:pt x="1190" y="1189"/>
                  </a:cubicBezTo>
                  <a:lnTo>
                    <a:pt x="1190" y="1293"/>
                  </a:lnTo>
                  <a:lnTo>
                    <a:pt x="1293" y="1293"/>
                  </a:lnTo>
                  <a:lnTo>
                    <a:pt x="1293" y="1189"/>
                  </a:lnTo>
                  <a:cubicBezTo>
                    <a:pt x="1293" y="1086"/>
                    <a:pt x="1423" y="982"/>
                    <a:pt x="1423" y="879"/>
                  </a:cubicBezTo>
                  <a:close/>
                  <a:moveTo>
                    <a:pt x="2276" y="1189"/>
                  </a:moveTo>
                  <a:cubicBezTo>
                    <a:pt x="2276" y="1293"/>
                    <a:pt x="2276" y="1422"/>
                    <a:pt x="2172" y="1525"/>
                  </a:cubicBezTo>
                  <a:lnTo>
                    <a:pt x="2276" y="1525"/>
                  </a:lnTo>
                  <a:lnTo>
                    <a:pt x="2276" y="1189"/>
                  </a:lnTo>
                  <a:close/>
                  <a:moveTo>
                    <a:pt x="234" y="1525"/>
                  </a:moveTo>
                  <a:lnTo>
                    <a:pt x="544" y="1836"/>
                  </a:lnTo>
                  <a:lnTo>
                    <a:pt x="544" y="1732"/>
                  </a:lnTo>
                  <a:cubicBezTo>
                    <a:pt x="440" y="1732"/>
                    <a:pt x="337" y="1629"/>
                    <a:pt x="337" y="1525"/>
                  </a:cubicBezTo>
                  <a:close/>
                  <a:moveTo>
                    <a:pt x="1940" y="1836"/>
                  </a:moveTo>
                  <a:cubicBezTo>
                    <a:pt x="1836" y="1836"/>
                    <a:pt x="1836" y="1939"/>
                    <a:pt x="1733" y="1939"/>
                  </a:cubicBezTo>
                  <a:lnTo>
                    <a:pt x="1629" y="2068"/>
                  </a:lnTo>
                  <a:lnTo>
                    <a:pt x="1733" y="2068"/>
                  </a:lnTo>
                  <a:cubicBezTo>
                    <a:pt x="1836" y="1939"/>
                    <a:pt x="1940" y="1939"/>
                    <a:pt x="1940" y="1836"/>
                  </a:cubicBezTo>
                  <a:close/>
                  <a:moveTo>
                    <a:pt x="1087" y="1629"/>
                  </a:moveTo>
                  <a:lnTo>
                    <a:pt x="1087" y="1939"/>
                  </a:lnTo>
                  <a:lnTo>
                    <a:pt x="1087" y="2060"/>
                  </a:lnTo>
                  <a:lnTo>
                    <a:pt x="1087" y="2060"/>
                  </a:lnTo>
                  <a:cubicBezTo>
                    <a:pt x="1003" y="2047"/>
                    <a:pt x="941" y="2016"/>
                    <a:pt x="880" y="1939"/>
                  </a:cubicBezTo>
                  <a:lnTo>
                    <a:pt x="880" y="2068"/>
                  </a:lnTo>
                  <a:cubicBezTo>
                    <a:pt x="983" y="2068"/>
                    <a:pt x="1087" y="2172"/>
                    <a:pt x="1293" y="2172"/>
                  </a:cubicBezTo>
                  <a:lnTo>
                    <a:pt x="1293" y="2068"/>
                  </a:lnTo>
                  <a:cubicBezTo>
                    <a:pt x="1256" y="2068"/>
                    <a:pt x="1221" y="2068"/>
                    <a:pt x="1190" y="2067"/>
                  </a:cubicBezTo>
                  <a:lnTo>
                    <a:pt x="1190" y="2067"/>
                  </a:lnTo>
                  <a:lnTo>
                    <a:pt x="1190" y="1939"/>
                  </a:lnTo>
                  <a:lnTo>
                    <a:pt x="1190" y="1629"/>
                  </a:lnTo>
                  <a:close/>
                  <a:moveTo>
                    <a:pt x="5946" y="2068"/>
                  </a:moveTo>
                  <a:cubicBezTo>
                    <a:pt x="5817" y="2172"/>
                    <a:pt x="5714" y="2172"/>
                    <a:pt x="5714" y="2275"/>
                  </a:cubicBezTo>
                  <a:cubicBezTo>
                    <a:pt x="5817" y="2275"/>
                    <a:pt x="5817" y="2172"/>
                    <a:pt x="5946" y="2172"/>
                  </a:cubicBezTo>
                  <a:lnTo>
                    <a:pt x="5946" y="2068"/>
                  </a:lnTo>
                  <a:close/>
                  <a:moveTo>
                    <a:pt x="5714" y="2275"/>
                  </a:moveTo>
                  <a:lnTo>
                    <a:pt x="5610" y="2378"/>
                  </a:lnTo>
                  <a:lnTo>
                    <a:pt x="5714" y="2378"/>
                  </a:lnTo>
                  <a:lnTo>
                    <a:pt x="5714" y="2275"/>
                  </a:lnTo>
                  <a:close/>
                  <a:moveTo>
                    <a:pt x="1190" y="2378"/>
                  </a:moveTo>
                  <a:cubicBezTo>
                    <a:pt x="1190" y="2585"/>
                    <a:pt x="1190" y="2714"/>
                    <a:pt x="1293" y="2818"/>
                  </a:cubicBezTo>
                  <a:cubicBezTo>
                    <a:pt x="1293" y="2714"/>
                    <a:pt x="1190" y="2482"/>
                    <a:pt x="1190" y="2378"/>
                  </a:cubicBezTo>
                  <a:close/>
                  <a:moveTo>
                    <a:pt x="5507" y="2714"/>
                  </a:moveTo>
                  <a:cubicBezTo>
                    <a:pt x="5404" y="2818"/>
                    <a:pt x="5404" y="2818"/>
                    <a:pt x="5404" y="2921"/>
                  </a:cubicBezTo>
                  <a:cubicBezTo>
                    <a:pt x="5507" y="2921"/>
                    <a:pt x="5507" y="2818"/>
                    <a:pt x="5507" y="2818"/>
                  </a:cubicBezTo>
                  <a:lnTo>
                    <a:pt x="5507" y="2714"/>
                  </a:lnTo>
                  <a:close/>
                  <a:moveTo>
                    <a:pt x="5404" y="2921"/>
                  </a:moveTo>
                  <a:cubicBezTo>
                    <a:pt x="5404" y="3025"/>
                    <a:pt x="5404" y="3025"/>
                    <a:pt x="5300" y="3128"/>
                  </a:cubicBezTo>
                  <a:lnTo>
                    <a:pt x="5404" y="3128"/>
                  </a:lnTo>
                  <a:lnTo>
                    <a:pt x="5404" y="2921"/>
                  </a:lnTo>
                  <a:close/>
                  <a:moveTo>
                    <a:pt x="1526" y="3128"/>
                  </a:moveTo>
                  <a:cubicBezTo>
                    <a:pt x="1526" y="3231"/>
                    <a:pt x="1526" y="3231"/>
                    <a:pt x="1629" y="3361"/>
                  </a:cubicBezTo>
                  <a:cubicBezTo>
                    <a:pt x="1629" y="3231"/>
                    <a:pt x="1526" y="3128"/>
                    <a:pt x="1526" y="3128"/>
                  </a:cubicBezTo>
                  <a:close/>
                  <a:moveTo>
                    <a:pt x="1629" y="3361"/>
                  </a:moveTo>
                  <a:lnTo>
                    <a:pt x="1733" y="3464"/>
                  </a:lnTo>
                  <a:cubicBezTo>
                    <a:pt x="1733" y="3361"/>
                    <a:pt x="1733" y="3361"/>
                    <a:pt x="1629" y="3361"/>
                  </a:cubicBezTo>
                  <a:close/>
                  <a:moveTo>
                    <a:pt x="5171" y="3464"/>
                  </a:moveTo>
                  <a:lnTo>
                    <a:pt x="5171" y="3464"/>
                  </a:lnTo>
                  <a:cubicBezTo>
                    <a:pt x="5068" y="3567"/>
                    <a:pt x="5068" y="3671"/>
                    <a:pt x="4964" y="3774"/>
                  </a:cubicBezTo>
                  <a:cubicBezTo>
                    <a:pt x="5068" y="3774"/>
                    <a:pt x="5171" y="3671"/>
                    <a:pt x="5171" y="3464"/>
                  </a:cubicBezTo>
                  <a:close/>
                  <a:moveTo>
                    <a:pt x="2069" y="3671"/>
                  </a:moveTo>
                  <a:lnTo>
                    <a:pt x="2069" y="3774"/>
                  </a:lnTo>
                  <a:cubicBezTo>
                    <a:pt x="2172" y="3774"/>
                    <a:pt x="2276" y="3878"/>
                    <a:pt x="2379" y="4007"/>
                  </a:cubicBezTo>
                  <a:lnTo>
                    <a:pt x="2379" y="3878"/>
                  </a:lnTo>
                  <a:cubicBezTo>
                    <a:pt x="2276" y="3878"/>
                    <a:pt x="2172" y="3774"/>
                    <a:pt x="2069" y="3671"/>
                  </a:cubicBezTo>
                  <a:close/>
                  <a:moveTo>
                    <a:pt x="2715" y="4110"/>
                  </a:moveTo>
                  <a:cubicBezTo>
                    <a:pt x="2819" y="4214"/>
                    <a:pt x="2922" y="4214"/>
                    <a:pt x="3129" y="4214"/>
                  </a:cubicBezTo>
                  <a:cubicBezTo>
                    <a:pt x="3025" y="4214"/>
                    <a:pt x="2819" y="4110"/>
                    <a:pt x="2715" y="4110"/>
                  </a:cubicBezTo>
                  <a:close/>
                  <a:moveTo>
                    <a:pt x="4654" y="4007"/>
                  </a:moveTo>
                  <a:cubicBezTo>
                    <a:pt x="4525" y="4110"/>
                    <a:pt x="4421" y="4110"/>
                    <a:pt x="4318" y="4214"/>
                  </a:cubicBezTo>
                  <a:cubicBezTo>
                    <a:pt x="4421" y="4214"/>
                    <a:pt x="4525" y="4110"/>
                    <a:pt x="4654" y="4110"/>
                  </a:cubicBezTo>
                  <a:lnTo>
                    <a:pt x="4654" y="4007"/>
                  </a:lnTo>
                  <a:close/>
                  <a:moveTo>
                    <a:pt x="3465" y="4214"/>
                  </a:moveTo>
                  <a:lnTo>
                    <a:pt x="3465" y="4317"/>
                  </a:lnTo>
                  <a:lnTo>
                    <a:pt x="3878" y="4317"/>
                  </a:lnTo>
                  <a:lnTo>
                    <a:pt x="3878" y="42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837;p57">
              <a:extLst>
                <a:ext uri="{FF2B5EF4-FFF2-40B4-BE49-F238E27FC236}">
                  <a16:creationId xmlns:a16="http://schemas.microsoft.com/office/drawing/2014/main" id="{41A2754D-D234-8170-D348-729C9BCF4EFE}"/>
                </a:ext>
              </a:extLst>
            </p:cNvPr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838;p57">
              <a:extLst>
                <a:ext uri="{FF2B5EF4-FFF2-40B4-BE49-F238E27FC236}">
                  <a16:creationId xmlns:a16="http://schemas.microsoft.com/office/drawing/2014/main" id="{E8DE1CA8-A7BF-8C79-AFBA-F12805D672ED}"/>
                </a:ext>
              </a:extLst>
            </p:cNvPr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839;p57">
              <a:extLst>
                <a:ext uri="{FF2B5EF4-FFF2-40B4-BE49-F238E27FC236}">
                  <a16:creationId xmlns:a16="http://schemas.microsoft.com/office/drawing/2014/main" id="{075DCCC3-B190-E56C-7945-7A30CCEC5558}"/>
                </a:ext>
              </a:extLst>
            </p:cNvPr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840;p57">
              <a:extLst>
                <a:ext uri="{FF2B5EF4-FFF2-40B4-BE49-F238E27FC236}">
                  <a16:creationId xmlns:a16="http://schemas.microsoft.com/office/drawing/2014/main" id="{61DD7B67-EA29-B63E-D32A-3B075DF5DA5F}"/>
                </a:ext>
              </a:extLst>
            </p:cNvPr>
            <p:cNvSpPr/>
            <p:nvPr/>
          </p:nvSpPr>
          <p:spPr>
            <a:xfrm>
              <a:off x="8050480" y="46764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6"/>
          <p:cNvGrpSpPr/>
          <p:nvPr/>
        </p:nvGrpSpPr>
        <p:grpSpPr>
          <a:xfrm flipH="1">
            <a:off x="3509264" y="3934014"/>
            <a:ext cx="1877124" cy="1209545"/>
            <a:chOff x="3912840" y="2173023"/>
            <a:chExt cx="855553" cy="721253"/>
          </a:xfrm>
        </p:grpSpPr>
        <p:sp>
          <p:nvSpPr>
            <p:cNvPr id="1200" name="Google Shape;1200;p46"/>
            <p:cNvSpPr/>
            <p:nvPr/>
          </p:nvSpPr>
          <p:spPr>
            <a:xfrm>
              <a:off x="3919719" y="2715578"/>
              <a:ext cx="454419" cy="160987"/>
            </a:xfrm>
            <a:custGeom>
              <a:avLst/>
              <a:gdLst/>
              <a:ahLst/>
              <a:cxnLst/>
              <a:rect l="l" t="t" r="r" b="b"/>
              <a:pathLst>
                <a:path w="13676" h="4845" extrusionOk="0">
                  <a:moveTo>
                    <a:pt x="5403" y="1"/>
                  </a:moveTo>
                  <a:cubicBezTo>
                    <a:pt x="3335" y="104"/>
                    <a:pt x="1396" y="854"/>
                    <a:pt x="0" y="2250"/>
                  </a:cubicBezTo>
                  <a:cubicBezTo>
                    <a:pt x="100" y="2242"/>
                    <a:pt x="199" y="2239"/>
                    <a:pt x="298" y="2239"/>
                  </a:cubicBezTo>
                  <a:cubicBezTo>
                    <a:pt x="1581" y="2239"/>
                    <a:pt x="2781" y="2839"/>
                    <a:pt x="3981" y="3439"/>
                  </a:cubicBezTo>
                  <a:cubicBezTo>
                    <a:pt x="5274" y="3982"/>
                    <a:pt x="6566" y="4732"/>
                    <a:pt x="8091" y="4835"/>
                  </a:cubicBezTo>
                  <a:cubicBezTo>
                    <a:pt x="8199" y="4841"/>
                    <a:pt x="8309" y="4845"/>
                    <a:pt x="8421" y="4845"/>
                  </a:cubicBezTo>
                  <a:cubicBezTo>
                    <a:pt x="10071" y="4845"/>
                    <a:pt x="12077" y="4161"/>
                    <a:pt x="13675" y="3749"/>
                  </a:cubicBezTo>
                  <a:cubicBezTo>
                    <a:pt x="13572" y="3103"/>
                    <a:pt x="13262" y="2586"/>
                    <a:pt x="12822" y="2146"/>
                  </a:cubicBezTo>
                  <a:cubicBezTo>
                    <a:pt x="12279" y="1810"/>
                    <a:pt x="11736" y="1500"/>
                    <a:pt x="11219" y="1293"/>
                  </a:cubicBezTo>
                  <a:cubicBezTo>
                    <a:pt x="9384" y="518"/>
                    <a:pt x="7445" y="1"/>
                    <a:pt x="5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3912840" y="2732757"/>
              <a:ext cx="465584" cy="107425"/>
            </a:xfrm>
            <a:custGeom>
              <a:avLst/>
              <a:gdLst/>
              <a:ahLst/>
              <a:cxnLst/>
              <a:rect l="l" t="t" r="r" b="b"/>
              <a:pathLst>
                <a:path w="14012" h="3233" extrusionOk="0">
                  <a:moveTo>
                    <a:pt x="5067" y="1"/>
                  </a:moveTo>
                  <a:cubicBezTo>
                    <a:pt x="4524" y="1"/>
                    <a:pt x="4085" y="1"/>
                    <a:pt x="3542" y="130"/>
                  </a:cubicBezTo>
                  <a:cubicBezTo>
                    <a:pt x="2249" y="337"/>
                    <a:pt x="957" y="776"/>
                    <a:pt x="0" y="1629"/>
                  </a:cubicBezTo>
                  <a:lnTo>
                    <a:pt x="311" y="1940"/>
                  </a:lnTo>
                  <a:cubicBezTo>
                    <a:pt x="1190" y="1087"/>
                    <a:pt x="2379" y="647"/>
                    <a:pt x="3671" y="440"/>
                  </a:cubicBezTo>
                  <a:cubicBezTo>
                    <a:pt x="4085" y="440"/>
                    <a:pt x="4524" y="337"/>
                    <a:pt x="5067" y="337"/>
                  </a:cubicBezTo>
                  <a:cubicBezTo>
                    <a:pt x="5817" y="337"/>
                    <a:pt x="6566" y="440"/>
                    <a:pt x="7316" y="544"/>
                  </a:cubicBezTo>
                  <a:cubicBezTo>
                    <a:pt x="9694" y="880"/>
                    <a:pt x="12176" y="1526"/>
                    <a:pt x="13779" y="3232"/>
                  </a:cubicBezTo>
                  <a:lnTo>
                    <a:pt x="14011" y="3025"/>
                  </a:lnTo>
                  <a:cubicBezTo>
                    <a:pt x="12279" y="1190"/>
                    <a:pt x="9798" y="544"/>
                    <a:pt x="7316" y="234"/>
                  </a:cubicBezTo>
                  <a:cubicBezTo>
                    <a:pt x="6566" y="130"/>
                    <a:pt x="5817" y="1"/>
                    <a:pt x="5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4073466" y="2663143"/>
              <a:ext cx="265454" cy="120350"/>
            </a:xfrm>
            <a:custGeom>
              <a:avLst/>
              <a:gdLst/>
              <a:ahLst/>
              <a:cxnLst/>
              <a:rect l="l" t="t" r="r" b="b"/>
              <a:pathLst>
                <a:path w="7989" h="3622" extrusionOk="0">
                  <a:moveTo>
                    <a:pt x="635" y="0"/>
                  </a:moveTo>
                  <a:cubicBezTo>
                    <a:pt x="489" y="0"/>
                    <a:pt x="346" y="45"/>
                    <a:pt x="233" y="157"/>
                  </a:cubicBezTo>
                  <a:cubicBezTo>
                    <a:pt x="0" y="390"/>
                    <a:pt x="0" y="803"/>
                    <a:pt x="130" y="1139"/>
                  </a:cubicBezTo>
                  <a:cubicBezTo>
                    <a:pt x="337" y="1450"/>
                    <a:pt x="543" y="1682"/>
                    <a:pt x="879" y="1889"/>
                  </a:cubicBezTo>
                  <a:cubicBezTo>
                    <a:pt x="1086" y="2096"/>
                    <a:pt x="1422" y="2225"/>
                    <a:pt x="1732" y="2225"/>
                  </a:cubicBezTo>
                  <a:lnTo>
                    <a:pt x="2586" y="2225"/>
                  </a:lnTo>
                  <a:cubicBezTo>
                    <a:pt x="2818" y="2096"/>
                    <a:pt x="3025" y="2096"/>
                    <a:pt x="3232" y="2096"/>
                  </a:cubicBezTo>
                  <a:cubicBezTo>
                    <a:pt x="3361" y="1993"/>
                    <a:pt x="3464" y="1993"/>
                    <a:pt x="3464" y="1993"/>
                  </a:cubicBezTo>
                  <a:cubicBezTo>
                    <a:pt x="3775" y="1993"/>
                    <a:pt x="4007" y="1889"/>
                    <a:pt x="4317" y="1889"/>
                  </a:cubicBezTo>
                  <a:lnTo>
                    <a:pt x="4757" y="1889"/>
                  </a:lnTo>
                  <a:cubicBezTo>
                    <a:pt x="5171" y="1889"/>
                    <a:pt x="5507" y="1993"/>
                    <a:pt x="5817" y="2225"/>
                  </a:cubicBezTo>
                  <a:cubicBezTo>
                    <a:pt x="5817" y="2225"/>
                    <a:pt x="5946" y="2225"/>
                    <a:pt x="5946" y="2329"/>
                  </a:cubicBezTo>
                  <a:lnTo>
                    <a:pt x="6049" y="2329"/>
                  </a:lnTo>
                  <a:cubicBezTo>
                    <a:pt x="6360" y="2639"/>
                    <a:pt x="6592" y="3182"/>
                    <a:pt x="7006" y="3518"/>
                  </a:cubicBezTo>
                  <a:cubicBezTo>
                    <a:pt x="7239" y="3621"/>
                    <a:pt x="7445" y="3621"/>
                    <a:pt x="7652" y="3621"/>
                  </a:cubicBezTo>
                  <a:cubicBezTo>
                    <a:pt x="7756" y="3621"/>
                    <a:pt x="7885" y="3621"/>
                    <a:pt x="7885" y="3518"/>
                  </a:cubicBezTo>
                  <a:cubicBezTo>
                    <a:pt x="7988" y="3388"/>
                    <a:pt x="7885" y="3285"/>
                    <a:pt x="7756" y="3182"/>
                  </a:cubicBezTo>
                  <a:cubicBezTo>
                    <a:pt x="7342" y="2742"/>
                    <a:pt x="7109" y="2225"/>
                    <a:pt x="6799" y="1786"/>
                  </a:cubicBezTo>
                  <a:lnTo>
                    <a:pt x="6463" y="1450"/>
                  </a:lnTo>
                  <a:cubicBezTo>
                    <a:pt x="6463" y="1450"/>
                    <a:pt x="6360" y="1346"/>
                    <a:pt x="6256" y="1346"/>
                  </a:cubicBezTo>
                  <a:cubicBezTo>
                    <a:pt x="5817" y="1036"/>
                    <a:pt x="5403" y="803"/>
                    <a:pt x="4860" y="803"/>
                  </a:cubicBezTo>
                  <a:cubicBezTo>
                    <a:pt x="4757" y="700"/>
                    <a:pt x="4654" y="700"/>
                    <a:pt x="4524" y="700"/>
                  </a:cubicBezTo>
                  <a:lnTo>
                    <a:pt x="4214" y="700"/>
                  </a:lnTo>
                  <a:cubicBezTo>
                    <a:pt x="3878" y="700"/>
                    <a:pt x="3464" y="803"/>
                    <a:pt x="3128" y="933"/>
                  </a:cubicBezTo>
                  <a:lnTo>
                    <a:pt x="2922" y="933"/>
                  </a:lnTo>
                  <a:cubicBezTo>
                    <a:pt x="2754" y="984"/>
                    <a:pt x="2592" y="1010"/>
                    <a:pt x="2430" y="1010"/>
                  </a:cubicBezTo>
                  <a:cubicBezTo>
                    <a:pt x="2269" y="1010"/>
                    <a:pt x="2107" y="984"/>
                    <a:pt x="1939" y="933"/>
                  </a:cubicBezTo>
                  <a:cubicBezTo>
                    <a:pt x="1732" y="803"/>
                    <a:pt x="1526" y="493"/>
                    <a:pt x="1293" y="286"/>
                  </a:cubicBezTo>
                  <a:cubicBezTo>
                    <a:pt x="1161" y="138"/>
                    <a:pt x="893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4170526" y="2694112"/>
              <a:ext cx="18076" cy="38677"/>
            </a:xfrm>
            <a:custGeom>
              <a:avLst/>
              <a:gdLst/>
              <a:ahLst/>
              <a:cxnLst/>
              <a:rect l="l" t="t" r="r" b="b"/>
              <a:pathLst>
                <a:path w="544" h="1164" extrusionOk="0">
                  <a:moveTo>
                    <a:pt x="1" y="1"/>
                  </a:moveTo>
                  <a:cubicBezTo>
                    <a:pt x="207" y="311"/>
                    <a:pt x="311" y="750"/>
                    <a:pt x="311" y="1164"/>
                  </a:cubicBezTo>
                  <a:cubicBezTo>
                    <a:pt x="440" y="1061"/>
                    <a:pt x="543" y="1061"/>
                    <a:pt x="543" y="1061"/>
                  </a:cubicBezTo>
                  <a:cubicBezTo>
                    <a:pt x="543" y="647"/>
                    <a:pt x="440" y="31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4223792" y="2686403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0" y="0"/>
                  </a:moveTo>
                  <a:cubicBezTo>
                    <a:pt x="130" y="439"/>
                    <a:pt x="0" y="750"/>
                    <a:pt x="0" y="1189"/>
                  </a:cubicBezTo>
                  <a:lnTo>
                    <a:pt x="233" y="1189"/>
                  </a:lnTo>
                  <a:cubicBezTo>
                    <a:pt x="233" y="750"/>
                    <a:pt x="336" y="439"/>
                    <a:pt x="336" y="103"/>
                  </a:cubicBezTo>
                  <a:cubicBezTo>
                    <a:pt x="233" y="0"/>
                    <a:pt x="13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4266723" y="2707869"/>
              <a:ext cx="21531" cy="32663"/>
            </a:xfrm>
            <a:custGeom>
              <a:avLst/>
              <a:gdLst/>
              <a:ahLst/>
              <a:cxnLst/>
              <a:rect l="l" t="t" r="r" b="b"/>
              <a:pathLst>
                <a:path w="648" h="983" extrusionOk="0">
                  <a:moveTo>
                    <a:pt x="440" y="0"/>
                  </a:moveTo>
                  <a:cubicBezTo>
                    <a:pt x="337" y="336"/>
                    <a:pt x="130" y="543"/>
                    <a:pt x="1" y="879"/>
                  </a:cubicBezTo>
                  <a:cubicBezTo>
                    <a:pt x="1" y="879"/>
                    <a:pt x="130" y="879"/>
                    <a:pt x="130" y="983"/>
                  </a:cubicBezTo>
                  <a:lnTo>
                    <a:pt x="233" y="983"/>
                  </a:lnTo>
                  <a:cubicBezTo>
                    <a:pt x="337" y="750"/>
                    <a:pt x="544" y="440"/>
                    <a:pt x="647" y="104"/>
                  </a:cubicBezTo>
                  <a:cubicBezTo>
                    <a:pt x="647" y="104"/>
                    <a:pt x="544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4094932" y="2682947"/>
              <a:ext cx="11198" cy="8706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33" y="1"/>
                  </a:moveTo>
                  <a:cubicBezTo>
                    <a:pt x="130" y="1"/>
                    <a:pt x="130" y="1"/>
                    <a:pt x="130" y="104"/>
                  </a:cubicBezTo>
                  <a:cubicBezTo>
                    <a:pt x="1" y="207"/>
                    <a:pt x="130" y="207"/>
                    <a:pt x="233" y="207"/>
                  </a:cubicBezTo>
                  <a:cubicBezTo>
                    <a:pt x="233" y="246"/>
                    <a:pt x="243" y="262"/>
                    <a:pt x="256" y="262"/>
                  </a:cubicBezTo>
                  <a:cubicBezTo>
                    <a:pt x="286" y="262"/>
                    <a:pt x="337" y="176"/>
                    <a:pt x="337" y="104"/>
                  </a:cubicBezTo>
                  <a:cubicBezTo>
                    <a:pt x="337" y="104"/>
                    <a:pt x="337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4388704" y="2677464"/>
              <a:ext cx="307521" cy="173880"/>
            </a:xfrm>
            <a:custGeom>
              <a:avLst/>
              <a:gdLst/>
              <a:ahLst/>
              <a:cxnLst/>
              <a:rect l="l" t="t" r="r" b="b"/>
              <a:pathLst>
                <a:path w="9255" h="5233" extrusionOk="0">
                  <a:moveTo>
                    <a:pt x="8235" y="0"/>
                  </a:moveTo>
                  <a:cubicBezTo>
                    <a:pt x="6869" y="0"/>
                    <a:pt x="5519" y="335"/>
                    <a:pt x="4318" y="1019"/>
                  </a:cubicBezTo>
                  <a:cubicBezTo>
                    <a:pt x="2792" y="1898"/>
                    <a:pt x="1500" y="3087"/>
                    <a:pt x="543" y="4483"/>
                  </a:cubicBezTo>
                  <a:cubicBezTo>
                    <a:pt x="337" y="4689"/>
                    <a:pt x="104" y="5025"/>
                    <a:pt x="1" y="5232"/>
                  </a:cubicBezTo>
                  <a:cubicBezTo>
                    <a:pt x="750" y="4896"/>
                    <a:pt x="1733" y="4586"/>
                    <a:pt x="2586" y="4250"/>
                  </a:cubicBezTo>
                  <a:cubicBezTo>
                    <a:pt x="5067" y="3397"/>
                    <a:pt x="7213" y="1665"/>
                    <a:pt x="9255" y="62"/>
                  </a:cubicBezTo>
                  <a:cubicBezTo>
                    <a:pt x="8915" y="21"/>
                    <a:pt x="8575" y="0"/>
                    <a:pt x="8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4385281" y="2676069"/>
              <a:ext cx="315263" cy="180226"/>
            </a:xfrm>
            <a:custGeom>
              <a:avLst/>
              <a:gdLst/>
              <a:ahLst/>
              <a:cxnLst/>
              <a:rect l="l" t="t" r="r" b="b"/>
              <a:pathLst>
                <a:path w="9488" h="5424" extrusionOk="0">
                  <a:moveTo>
                    <a:pt x="9255" y="1"/>
                  </a:moveTo>
                  <a:cubicBezTo>
                    <a:pt x="8944" y="1"/>
                    <a:pt x="8505" y="104"/>
                    <a:pt x="8195" y="208"/>
                  </a:cubicBezTo>
                  <a:cubicBezTo>
                    <a:pt x="6670" y="750"/>
                    <a:pt x="5170" y="1293"/>
                    <a:pt x="3774" y="2043"/>
                  </a:cubicBezTo>
                  <a:cubicBezTo>
                    <a:pt x="2378" y="2896"/>
                    <a:pt x="1086" y="3878"/>
                    <a:pt x="104" y="5171"/>
                  </a:cubicBezTo>
                  <a:cubicBezTo>
                    <a:pt x="0" y="5274"/>
                    <a:pt x="0" y="5378"/>
                    <a:pt x="104" y="5378"/>
                  </a:cubicBezTo>
                  <a:cubicBezTo>
                    <a:pt x="138" y="5412"/>
                    <a:pt x="161" y="5424"/>
                    <a:pt x="180" y="5424"/>
                  </a:cubicBezTo>
                  <a:cubicBezTo>
                    <a:pt x="218" y="5424"/>
                    <a:pt x="241" y="5378"/>
                    <a:pt x="310" y="5378"/>
                  </a:cubicBezTo>
                  <a:cubicBezTo>
                    <a:pt x="1189" y="4085"/>
                    <a:pt x="2482" y="3129"/>
                    <a:pt x="3878" y="2250"/>
                  </a:cubicBezTo>
                  <a:cubicBezTo>
                    <a:pt x="5274" y="1500"/>
                    <a:pt x="6773" y="957"/>
                    <a:pt x="8298" y="544"/>
                  </a:cubicBezTo>
                  <a:cubicBezTo>
                    <a:pt x="8608" y="414"/>
                    <a:pt x="8944" y="311"/>
                    <a:pt x="9255" y="208"/>
                  </a:cubicBezTo>
                  <a:cubicBezTo>
                    <a:pt x="9358" y="208"/>
                    <a:pt x="9487" y="208"/>
                    <a:pt x="9358" y="104"/>
                  </a:cubicBezTo>
                  <a:cubicBezTo>
                    <a:pt x="9358" y="1"/>
                    <a:pt x="9358" y="1"/>
                    <a:pt x="9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4327730" y="2200204"/>
              <a:ext cx="440663" cy="622783"/>
            </a:xfrm>
            <a:custGeom>
              <a:avLst/>
              <a:gdLst/>
              <a:ahLst/>
              <a:cxnLst/>
              <a:rect l="l" t="t" r="r" b="b"/>
              <a:pathLst>
                <a:path w="13262" h="18743" extrusionOk="0">
                  <a:moveTo>
                    <a:pt x="12072" y="1"/>
                  </a:moveTo>
                  <a:cubicBezTo>
                    <a:pt x="10573" y="414"/>
                    <a:pt x="9151" y="957"/>
                    <a:pt x="7755" y="1603"/>
                  </a:cubicBezTo>
                  <a:cubicBezTo>
                    <a:pt x="6695" y="2043"/>
                    <a:pt x="5610" y="2456"/>
                    <a:pt x="4757" y="3232"/>
                  </a:cubicBezTo>
                  <a:cubicBezTo>
                    <a:pt x="2378" y="4835"/>
                    <a:pt x="983" y="7523"/>
                    <a:pt x="543" y="10341"/>
                  </a:cubicBezTo>
                  <a:cubicBezTo>
                    <a:pt x="0" y="13133"/>
                    <a:pt x="336" y="16028"/>
                    <a:pt x="983" y="18742"/>
                  </a:cubicBezTo>
                  <a:cubicBezTo>
                    <a:pt x="1293" y="18199"/>
                    <a:pt x="1939" y="17656"/>
                    <a:pt x="2482" y="17217"/>
                  </a:cubicBezTo>
                  <a:cubicBezTo>
                    <a:pt x="4214" y="15718"/>
                    <a:pt x="6359" y="14632"/>
                    <a:pt x="8298" y="13339"/>
                  </a:cubicBezTo>
                  <a:cubicBezTo>
                    <a:pt x="10237" y="11944"/>
                    <a:pt x="11969" y="10108"/>
                    <a:pt x="12615" y="7859"/>
                  </a:cubicBezTo>
                  <a:cubicBezTo>
                    <a:pt x="13261" y="5274"/>
                    <a:pt x="12072" y="2586"/>
                    <a:pt x="12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4356938" y="2189040"/>
              <a:ext cx="375371" cy="637370"/>
            </a:xfrm>
            <a:custGeom>
              <a:avLst/>
              <a:gdLst/>
              <a:ahLst/>
              <a:cxnLst/>
              <a:rect l="l" t="t" r="r" b="b"/>
              <a:pathLst>
                <a:path w="11297" h="19182" extrusionOk="0">
                  <a:moveTo>
                    <a:pt x="11090" y="1"/>
                  </a:moveTo>
                  <a:cubicBezTo>
                    <a:pt x="8401" y="1629"/>
                    <a:pt x="6023" y="3671"/>
                    <a:pt x="4084" y="6024"/>
                  </a:cubicBezTo>
                  <a:cubicBezTo>
                    <a:pt x="3231" y="7109"/>
                    <a:pt x="2456" y="8299"/>
                    <a:pt x="1810" y="9591"/>
                  </a:cubicBezTo>
                  <a:cubicBezTo>
                    <a:pt x="517" y="12616"/>
                    <a:pt x="207" y="15950"/>
                    <a:pt x="0" y="19078"/>
                  </a:cubicBezTo>
                  <a:lnTo>
                    <a:pt x="414" y="19182"/>
                  </a:lnTo>
                  <a:cubicBezTo>
                    <a:pt x="646" y="15950"/>
                    <a:pt x="853" y="12719"/>
                    <a:pt x="2146" y="9798"/>
                  </a:cubicBezTo>
                  <a:cubicBezTo>
                    <a:pt x="2792" y="8505"/>
                    <a:pt x="3542" y="7316"/>
                    <a:pt x="4395" y="6256"/>
                  </a:cubicBezTo>
                  <a:cubicBezTo>
                    <a:pt x="6230" y="3878"/>
                    <a:pt x="8608" y="1836"/>
                    <a:pt x="11297" y="337"/>
                  </a:cubicBezTo>
                  <a:lnTo>
                    <a:pt x="110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4145605" y="2353952"/>
              <a:ext cx="239703" cy="518847"/>
            </a:xfrm>
            <a:custGeom>
              <a:avLst/>
              <a:gdLst/>
              <a:ahLst/>
              <a:cxnLst/>
              <a:rect l="l" t="t" r="r" b="b"/>
              <a:pathLst>
                <a:path w="7214" h="15615" extrusionOk="0">
                  <a:moveTo>
                    <a:pt x="311" y="1"/>
                  </a:moveTo>
                  <a:lnTo>
                    <a:pt x="1" y="104"/>
                  </a:lnTo>
                  <a:cubicBezTo>
                    <a:pt x="2793" y="5068"/>
                    <a:pt x="5068" y="10238"/>
                    <a:pt x="6877" y="15615"/>
                  </a:cubicBezTo>
                  <a:lnTo>
                    <a:pt x="7213" y="15511"/>
                  </a:lnTo>
                  <a:cubicBezTo>
                    <a:pt x="5378" y="10108"/>
                    <a:pt x="3129" y="4835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3984148" y="2400339"/>
              <a:ext cx="118556" cy="203618"/>
            </a:xfrm>
            <a:custGeom>
              <a:avLst/>
              <a:gdLst/>
              <a:ahLst/>
              <a:cxnLst/>
              <a:rect l="l" t="t" r="r" b="b"/>
              <a:pathLst>
                <a:path w="3568" h="6128" extrusionOk="0">
                  <a:moveTo>
                    <a:pt x="3567" y="1"/>
                  </a:moveTo>
                  <a:lnTo>
                    <a:pt x="3567" y="1"/>
                  </a:lnTo>
                  <a:cubicBezTo>
                    <a:pt x="3565" y="9"/>
                    <a:pt x="3563" y="17"/>
                    <a:pt x="3561" y="25"/>
                  </a:cubicBezTo>
                  <a:lnTo>
                    <a:pt x="3561" y="25"/>
                  </a:lnTo>
                  <a:cubicBezTo>
                    <a:pt x="3565" y="17"/>
                    <a:pt x="3567" y="9"/>
                    <a:pt x="3567" y="1"/>
                  </a:cubicBezTo>
                  <a:close/>
                  <a:moveTo>
                    <a:pt x="3561" y="25"/>
                  </a:moveTo>
                  <a:cubicBezTo>
                    <a:pt x="3513" y="104"/>
                    <a:pt x="3223" y="104"/>
                    <a:pt x="3128" y="104"/>
                  </a:cubicBezTo>
                  <a:cubicBezTo>
                    <a:pt x="1835" y="1087"/>
                    <a:pt x="879" y="2482"/>
                    <a:pt x="233" y="3982"/>
                  </a:cubicBezTo>
                  <a:cubicBezTo>
                    <a:pt x="103" y="4421"/>
                    <a:pt x="0" y="4731"/>
                    <a:pt x="0" y="5171"/>
                  </a:cubicBezTo>
                  <a:cubicBezTo>
                    <a:pt x="0" y="5610"/>
                    <a:pt x="0" y="5921"/>
                    <a:pt x="336" y="6127"/>
                  </a:cubicBezTo>
                  <a:cubicBezTo>
                    <a:pt x="543" y="6127"/>
                    <a:pt x="750" y="6127"/>
                    <a:pt x="982" y="6024"/>
                  </a:cubicBezTo>
                  <a:cubicBezTo>
                    <a:pt x="1189" y="5817"/>
                    <a:pt x="1293" y="5714"/>
                    <a:pt x="1396" y="5481"/>
                  </a:cubicBezTo>
                  <a:cubicBezTo>
                    <a:pt x="2477" y="3885"/>
                    <a:pt x="3020" y="1955"/>
                    <a:pt x="356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4077753" y="2385752"/>
              <a:ext cx="71339" cy="243956"/>
            </a:xfrm>
            <a:custGeom>
              <a:avLst/>
              <a:gdLst/>
              <a:ahLst/>
              <a:cxnLst/>
              <a:rect l="l" t="t" r="r" b="b"/>
              <a:pathLst>
                <a:path w="2147" h="7342" extrusionOk="0">
                  <a:moveTo>
                    <a:pt x="1603" y="0"/>
                  </a:moveTo>
                  <a:cubicBezTo>
                    <a:pt x="1397" y="104"/>
                    <a:pt x="1164" y="233"/>
                    <a:pt x="957" y="233"/>
                  </a:cubicBezTo>
                  <a:cubicBezTo>
                    <a:pt x="311" y="2275"/>
                    <a:pt x="1" y="4421"/>
                    <a:pt x="414" y="6463"/>
                  </a:cubicBezTo>
                  <a:cubicBezTo>
                    <a:pt x="414" y="6799"/>
                    <a:pt x="647" y="7213"/>
                    <a:pt x="957" y="7342"/>
                  </a:cubicBezTo>
                  <a:cubicBezTo>
                    <a:pt x="1164" y="7342"/>
                    <a:pt x="1500" y="7213"/>
                    <a:pt x="1603" y="7006"/>
                  </a:cubicBezTo>
                  <a:cubicBezTo>
                    <a:pt x="1707" y="6799"/>
                    <a:pt x="1810" y="6463"/>
                    <a:pt x="1810" y="6256"/>
                  </a:cubicBezTo>
                  <a:cubicBezTo>
                    <a:pt x="2146" y="4214"/>
                    <a:pt x="2043" y="2043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4177405" y="2251941"/>
              <a:ext cx="196740" cy="94333"/>
            </a:xfrm>
            <a:custGeom>
              <a:avLst/>
              <a:gdLst/>
              <a:ahLst/>
              <a:cxnLst/>
              <a:rect l="l" t="t" r="r" b="b"/>
              <a:pathLst>
                <a:path w="5921" h="2839" extrusionOk="0">
                  <a:moveTo>
                    <a:pt x="5066" y="0"/>
                  </a:moveTo>
                  <a:cubicBezTo>
                    <a:pt x="4926" y="0"/>
                    <a:pt x="4783" y="46"/>
                    <a:pt x="4628" y="46"/>
                  </a:cubicBezTo>
                  <a:cubicBezTo>
                    <a:pt x="3025" y="486"/>
                    <a:pt x="1396" y="1236"/>
                    <a:pt x="0" y="2321"/>
                  </a:cubicBezTo>
                  <a:cubicBezTo>
                    <a:pt x="104" y="2528"/>
                    <a:pt x="336" y="2631"/>
                    <a:pt x="440" y="2838"/>
                  </a:cubicBezTo>
                  <a:cubicBezTo>
                    <a:pt x="2172" y="2631"/>
                    <a:pt x="3981" y="2321"/>
                    <a:pt x="5403" y="1236"/>
                  </a:cubicBezTo>
                  <a:cubicBezTo>
                    <a:pt x="5610" y="1029"/>
                    <a:pt x="5920" y="796"/>
                    <a:pt x="5817" y="486"/>
                  </a:cubicBezTo>
                  <a:cubicBezTo>
                    <a:pt x="5713" y="253"/>
                    <a:pt x="5507" y="46"/>
                    <a:pt x="5274" y="46"/>
                  </a:cubicBezTo>
                  <a:cubicBezTo>
                    <a:pt x="5205" y="12"/>
                    <a:pt x="5136" y="0"/>
                    <a:pt x="5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4137896" y="2378874"/>
              <a:ext cx="100513" cy="219135"/>
            </a:xfrm>
            <a:custGeom>
              <a:avLst/>
              <a:gdLst/>
              <a:ahLst/>
              <a:cxnLst/>
              <a:rect l="l" t="t" r="r" b="b"/>
              <a:pathLst>
                <a:path w="3025" h="6595" extrusionOk="0">
                  <a:moveTo>
                    <a:pt x="336" y="1"/>
                  </a:moveTo>
                  <a:cubicBezTo>
                    <a:pt x="130" y="1"/>
                    <a:pt x="0" y="104"/>
                    <a:pt x="0" y="207"/>
                  </a:cubicBezTo>
                  <a:cubicBezTo>
                    <a:pt x="0" y="1939"/>
                    <a:pt x="440" y="3671"/>
                    <a:pt x="1086" y="5274"/>
                  </a:cubicBezTo>
                  <a:cubicBezTo>
                    <a:pt x="1293" y="5610"/>
                    <a:pt x="1422" y="5920"/>
                    <a:pt x="1629" y="6256"/>
                  </a:cubicBezTo>
                  <a:cubicBezTo>
                    <a:pt x="1798" y="6425"/>
                    <a:pt x="2122" y="6594"/>
                    <a:pt x="2404" y="6594"/>
                  </a:cubicBezTo>
                  <a:cubicBezTo>
                    <a:pt x="2467" y="6594"/>
                    <a:pt x="2528" y="6586"/>
                    <a:pt x="2585" y="6567"/>
                  </a:cubicBezTo>
                  <a:cubicBezTo>
                    <a:pt x="2818" y="6567"/>
                    <a:pt x="2921" y="6256"/>
                    <a:pt x="3025" y="6024"/>
                  </a:cubicBezTo>
                  <a:cubicBezTo>
                    <a:pt x="3025" y="5817"/>
                    <a:pt x="3025" y="5481"/>
                    <a:pt x="2921" y="5274"/>
                  </a:cubicBezTo>
                  <a:cubicBezTo>
                    <a:pt x="2482" y="3335"/>
                    <a:pt x="1525" y="1500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4145605" y="2363223"/>
              <a:ext cx="171819" cy="185310"/>
            </a:xfrm>
            <a:custGeom>
              <a:avLst/>
              <a:gdLst/>
              <a:ahLst/>
              <a:cxnLst/>
              <a:rect l="l" t="t" r="r" b="b"/>
              <a:pathLst>
                <a:path w="5171" h="5577" extrusionOk="0">
                  <a:moveTo>
                    <a:pt x="787" y="0"/>
                  </a:moveTo>
                  <a:cubicBezTo>
                    <a:pt x="738" y="0"/>
                    <a:pt x="691" y="10"/>
                    <a:pt x="647" y="32"/>
                  </a:cubicBezTo>
                  <a:cubicBezTo>
                    <a:pt x="1" y="265"/>
                    <a:pt x="647" y="1118"/>
                    <a:pt x="854" y="1428"/>
                  </a:cubicBezTo>
                  <a:cubicBezTo>
                    <a:pt x="1190" y="2074"/>
                    <a:pt x="1604" y="2850"/>
                    <a:pt x="2043" y="3496"/>
                  </a:cubicBezTo>
                  <a:cubicBezTo>
                    <a:pt x="2586" y="4349"/>
                    <a:pt x="3232" y="5202"/>
                    <a:pt x="4189" y="5538"/>
                  </a:cubicBezTo>
                  <a:cubicBezTo>
                    <a:pt x="4271" y="5564"/>
                    <a:pt x="4359" y="5577"/>
                    <a:pt x="4446" y="5577"/>
                  </a:cubicBezTo>
                  <a:cubicBezTo>
                    <a:pt x="4711" y="5577"/>
                    <a:pt x="4970" y="5456"/>
                    <a:pt x="5068" y="5202"/>
                  </a:cubicBezTo>
                  <a:cubicBezTo>
                    <a:pt x="5171" y="5202"/>
                    <a:pt x="5171" y="4995"/>
                    <a:pt x="5171" y="4892"/>
                  </a:cubicBezTo>
                  <a:cubicBezTo>
                    <a:pt x="5068" y="4453"/>
                    <a:pt x="4835" y="4142"/>
                    <a:pt x="4628" y="3703"/>
                  </a:cubicBezTo>
                  <a:cubicBezTo>
                    <a:pt x="3775" y="2721"/>
                    <a:pt x="2896" y="1764"/>
                    <a:pt x="2043" y="911"/>
                  </a:cubicBezTo>
                  <a:cubicBezTo>
                    <a:pt x="1743" y="703"/>
                    <a:pt x="1195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4167104" y="2341857"/>
              <a:ext cx="203585" cy="131249"/>
            </a:xfrm>
            <a:custGeom>
              <a:avLst/>
              <a:gdLst/>
              <a:ahLst/>
              <a:cxnLst/>
              <a:rect l="l" t="t" r="r" b="b"/>
              <a:pathLst>
                <a:path w="6127" h="3950" extrusionOk="0">
                  <a:moveTo>
                    <a:pt x="228" y="1"/>
                  </a:moveTo>
                  <a:cubicBezTo>
                    <a:pt x="154" y="1"/>
                    <a:pt x="78" y="9"/>
                    <a:pt x="0" y="29"/>
                  </a:cubicBezTo>
                  <a:cubicBezTo>
                    <a:pt x="104" y="132"/>
                    <a:pt x="104" y="262"/>
                    <a:pt x="207" y="365"/>
                  </a:cubicBezTo>
                  <a:cubicBezTo>
                    <a:pt x="1060" y="1554"/>
                    <a:pt x="2146" y="2407"/>
                    <a:pt x="3335" y="3053"/>
                  </a:cubicBezTo>
                  <a:cubicBezTo>
                    <a:pt x="3981" y="3493"/>
                    <a:pt x="4627" y="3906"/>
                    <a:pt x="5377" y="3906"/>
                  </a:cubicBezTo>
                  <a:cubicBezTo>
                    <a:pt x="5438" y="3937"/>
                    <a:pt x="5492" y="3949"/>
                    <a:pt x="5543" y="3949"/>
                  </a:cubicBezTo>
                  <a:cubicBezTo>
                    <a:pt x="5666" y="3949"/>
                    <a:pt x="5774" y="3876"/>
                    <a:pt x="5920" y="3803"/>
                  </a:cubicBezTo>
                  <a:cubicBezTo>
                    <a:pt x="6023" y="3803"/>
                    <a:pt x="6127" y="3596"/>
                    <a:pt x="6127" y="3364"/>
                  </a:cubicBezTo>
                  <a:cubicBezTo>
                    <a:pt x="6127" y="3157"/>
                    <a:pt x="6127" y="2950"/>
                    <a:pt x="6023" y="2847"/>
                  </a:cubicBezTo>
                  <a:cubicBezTo>
                    <a:pt x="5713" y="1968"/>
                    <a:pt x="4938" y="1761"/>
                    <a:pt x="4291" y="1425"/>
                  </a:cubicBezTo>
                  <a:cubicBezTo>
                    <a:pt x="3231" y="1115"/>
                    <a:pt x="2146" y="675"/>
                    <a:pt x="1189" y="262"/>
                  </a:cubicBezTo>
                  <a:cubicBezTo>
                    <a:pt x="833" y="157"/>
                    <a:pt x="544" y="1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4170526" y="2317899"/>
              <a:ext cx="221627" cy="52499"/>
            </a:xfrm>
            <a:custGeom>
              <a:avLst/>
              <a:gdLst/>
              <a:ahLst/>
              <a:cxnLst/>
              <a:rect l="l" t="t" r="r" b="b"/>
              <a:pathLst>
                <a:path w="6670" h="1580" extrusionOk="0">
                  <a:moveTo>
                    <a:pt x="5339" y="0"/>
                  </a:moveTo>
                  <a:cubicBezTo>
                    <a:pt x="4990" y="0"/>
                    <a:pt x="4641" y="52"/>
                    <a:pt x="4318" y="104"/>
                  </a:cubicBezTo>
                  <a:cubicBezTo>
                    <a:pt x="3232" y="336"/>
                    <a:pt x="2146" y="543"/>
                    <a:pt x="1086" y="750"/>
                  </a:cubicBezTo>
                  <a:cubicBezTo>
                    <a:pt x="647" y="853"/>
                    <a:pt x="311" y="983"/>
                    <a:pt x="1" y="1189"/>
                  </a:cubicBezTo>
                  <a:cubicBezTo>
                    <a:pt x="104" y="1189"/>
                    <a:pt x="104" y="1189"/>
                    <a:pt x="311" y="1293"/>
                  </a:cubicBezTo>
                  <a:cubicBezTo>
                    <a:pt x="981" y="1500"/>
                    <a:pt x="1730" y="1580"/>
                    <a:pt x="2485" y="1580"/>
                  </a:cubicBezTo>
                  <a:cubicBezTo>
                    <a:pt x="2953" y="1580"/>
                    <a:pt x="3423" y="1549"/>
                    <a:pt x="3878" y="1500"/>
                  </a:cubicBezTo>
                  <a:cubicBezTo>
                    <a:pt x="4628" y="1500"/>
                    <a:pt x="5377" y="1500"/>
                    <a:pt x="6127" y="1189"/>
                  </a:cubicBezTo>
                  <a:cubicBezTo>
                    <a:pt x="6256" y="1086"/>
                    <a:pt x="6360" y="1086"/>
                    <a:pt x="6463" y="853"/>
                  </a:cubicBezTo>
                  <a:cubicBezTo>
                    <a:pt x="6567" y="750"/>
                    <a:pt x="6670" y="646"/>
                    <a:pt x="6567" y="440"/>
                  </a:cubicBezTo>
                  <a:cubicBezTo>
                    <a:pt x="6463" y="336"/>
                    <a:pt x="6463" y="336"/>
                    <a:pt x="6360" y="207"/>
                  </a:cubicBezTo>
                  <a:cubicBezTo>
                    <a:pt x="6037" y="52"/>
                    <a:pt x="5688" y="0"/>
                    <a:pt x="5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4081208" y="2306336"/>
              <a:ext cx="139157" cy="107557"/>
            </a:xfrm>
            <a:custGeom>
              <a:avLst/>
              <a:gdLst/>
              <a:ahLst/>
              <a:cxnLst/>
              <a:rect l="l" t="t" r="r" b="b"/>
              <a:pathLst>
                <a:path w="4188" h="3237" extrusionOk="0">
                  <a:moveTo>
                    <a:pt x="3372" y="1"/>
                  </a:moveTo>
                  <a:cubicBezTo>
                    <a:pt x="2981" y="1"/>
                    <a:pt x="2497" y="183"/>
                    <a:pt x="2146" y="348"/>
                  </a:cubicBezTo>
                  <a:cubicBezTo>
                    <a:pt x="1189" y="684"/>
                    <a:pt x="414" y="1537"/>
                    <a:pt x="104" y="2494"/>
                  </a:cubicBezTo>
                  <a:cubicBezTo>
                    <a:pt x="104" y="2726"/>
                    <a:pt x="0" y="3037"/>
                    <a:pt x="207" y="3140"/>
                  </a:cubicBezTo>
                  <a:cubicBezTo>
                    <a:pt x="310" y="3205"/>
                    <a:pt x="420" y="3237"/>
                    <a:pt x="530" y="3237"/>
                  </a:cubicBezTo>
                  <a:cubicBezTo>
                    <a:pt x="640" y="3237"/>
                    <a:pt x="750" y="3205"/>
                    <a:pt x="853" y="3140"/>
                  </a:cubicBezTo>
                  <a:cubicBezTo>
                    <a:pt x="1939" y="2623"/>
                    <a:pt x="2999" y="1848"/>
                    <a:pt x="3774" y="994"/>
                  </a:cubicBezTo>
                  <a:cubicBezTo>
                    <a:pt x="4084" y="555"/>
                    <a:pt x="4188" y="141"/>
                    <a:pt x="3645" y="38"/>
                  </a:cubicBezTo>
                  <a:cubicBezTo>
                    <a:pt x="3562" y="12"/>
                    <a:pt x="3470" y="1"/>
                    <a:pt x="3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4378403" y="2593629"/>
              <a:ext cx="207041" cy="300642"/>
            </a:xfrm>
            <a:custGeom>
              <a:avLst/>
              <a:gdLst/>
              <a:ahLst/>
              <a:cxnLst/>
              <a:rect l="l" t="t" r="r" b="b"/>
              <a:pathLst>
                <a:path w="6231" h="9048" extrusionOk="0">
                  <a:moveTo>
                    <a:pt x="6023" y="0"/>
                  </a:moveTo>
                  <a:cubicBezTo>
                    <a:pt x="3542" y="2585"/>
                    <a:pt x="1396" y="5610"/>
                    <a:pt x="0" y="8841"/>
                  </a:cubicBezTo>
                  <a:lnTo>
                    <a:pt x="311" y="9048"/>
                  </a:lnTo>
                  <a:cubicBezTo>
                    <a:pt x="1706" y="5816"/>
                    <a:pt x="3749" y="2792"/>
                    <a:pt x="6230" y="310"/>
                  </a:cubicBezTo>
                  <a:lnTo>
                    <a:pt x="60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4410170" y="2522321"/>
              <a:ext cx="150354" cy="44990"/>
            </a:xfrm>
            <a:custGeom>
              <a:avLst/>
              <a:gdLst/>
              <a:ahLst/>
              <a:cxnLst/>
              <a:rect l="l" t="t" r="r" b="b"/>
              <a:pathLst>
                <a:path w="4525" h="1354" extrusionOk="0">
                  <a:moveTo>
                    <a:pt x="1293" y="1"/>
                  </a:moveTo>
                  <a:cubicBezTo>
                    <a:pt x="983" y="1"/>
                    <a:pt x="750" y="1"/>
                    <a:pt x="440" y="104"/>
                  </a:cubicBezTo>
                  <a:cubicBezTo>
                    <a:pt x="208" y="104"/>
                    <a:pt x="1" y="207"/>
                    <a:pt x="1" y="518"/>
                  </a:cubicBezTo>
                  <a:cubicBezTo>
                    <a:pt x="1" y="647"/>
                    <a:pt x="1" y="750"/>
                    <a:pt x="104" y="854"/>
                  </a:cubicBezTo>
                  <a:cubicBezTo>
                    <a:pt x="337" y="957"/>
                    <a:pt x="440" y="957"/>
                    <a:pt x="544" y="1060"/>
                  </a:cubicBezTo>
                  <a:cubicBezTo>
                    <a:pt x="1375" y="1277"/>
                    <a:pt x="2249" y="1354"/>
                    <a:pt x="3111" y="1354"/>
                  </a:cubicBezTo>
                  <a:cubicBezTo>
                    <a:pt x="3589" y="1354"/>
                    <a:pt x="4063" y="1330"/>
                    <a:pt x="4525" y="1293"/>
                  </a:cubicBezTo>
                  <a:lnTo>
                    <a:pt x="4421" y="1060"/>
                  </a:lnTo>
                  <a:cubicBezTo>
                    <a:pt x="3439" y="414"/>
                    <a:pt x="2379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4413625" y="2568708"/>
              <a:ext cx="161519" cy="61006"/>
            </a:xfrm>
            <a:custGeom>
              <a:avLst/>
              <a:gdLst/>
              <a:ahLst/>
              <a:cxnLst/>
              <a:rect l="l" t="t" r="r" b="b"/>
              <a:pathLst>
                <a:path w="4861" h="1836" extrusionOk="0">
                  <a:moveTo>
                    <a:pt x="4627" y="1"/>
                  </a:moveTo>
                  <a:cubicBezTo>
                    <a:pt x="3232" y="1"/>
                    <a:pt x="1732" y="207"/>
                    <a:pt x="543" y="854"/>
                  </a:cubicBezTo>
                  <a:cubicBezTo>
                    <a:pt x="336" y="957"/>
                    <a:pt x="0" y="1190"/>
                    <a:pt x="104" y="1396"/>
                  </a:cubicBezTo>
                  <a:cubicBezTo>
                    <a:pt x="104" y="1603"/>
                    <a:pt x="233" y="1707"/>
                    <a:pt x="440" y="1836"/>
                  </a:cubicBezTo>
                  <a:lnTo>
                    <a:pt x="983" y="1836"/>
                  </a:lnTo>
                  <a:cubicBezTo>
                    <a:pt x="2378" y="1603"/>
                    <a:pt x="3671" y="1060"/>
                    <a:pt x="4860" y="311"/>
                  </a:cubicBezTo>
                  <a:cubicBezTo>
                    <a:pt x="4757" y="207"/>
                    <a:pt x="4757" y="104"/>
                    <a:pt x="4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4614624" y="2597052"/>
              <a:ext cx="96227" cy="115997"/>
            </a:xfrm>
            <a:custGeom>
              <a:avLst/>
              <a:gdLst/>
              <a:ahLst/>
              <a:cxnLst/>
              <a:rect l="l" t="t" r="r" b="b"/>
              <a:pathLst>
                <a:path w="2896" h="3491" extrusionOk="0">
                  <a:moveTo>
                    <a:pt x="310" y="1"/>
                  </a:moveTo>
                  <a:cubicBezTo>
                    <a:pt x="207" y="207"/>
                    <a:pt x="104" y="337"/>
                    <a:pt x="0" y="440"/>
                  </a:cubicBezTo>
                  <a:cubicBezTo>
                    <a:pt x="517" y="1500"/>
                    <a:pt x="1060" y="2586"/>
                    <a:pt x="2042" y="3232"/>
                  </a:cubicBezTo>
                  <a:cubicBezTo>
                    <a:pt x="2192" y="3381"/>
                    <a:pt x="2342" y="3490"/>
                    <a:pt x="2501" y="3490"/>
                  </a:cubicBezTo>
                  <a:cubicBezTo>
                    <a:pt x="2562" y="3490"/>
                    <a:pt x="2624" y="3474"/>
                    <a:pt x="2689" y="3439"/>
                  </a:cubicBezTo>
                  <a:cubicBezTo>
                    <a:pt x="2792" y="3335"/>
                    <a:pt x="2895" y="3128"/>
                    <a:pt x="2895" y="3025"/>
                  </a:cubicBezTo>
                  <a:cubicBezTo>
                    <a:pt x="2792" y="2792"/>
                    <a:pt x="2792" y="2689"/>
                    <a:pt x="2689" y="2586"/>
                  </a:cubicBezTo>
                  <a:cubicBezTo>
                    <a:pt x="2042" y="1629"/>
                    <a:pt x="1293" y="750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4453134" y="2582464"/>
              <a:ext cx="132312" cy="107391"/>
            </a:xfrm>
            <a:custGeom>
              <a:avLst/>
              <a:gdLst/>
              <a:ahLst/>
              <a:cxnLst/>
              <a:rect l="l" t="t" r="r" b="b"/>
              <a:pathLst>
                <a:path w="3982" h="3232" extrusionOk="0">
                  <a:moveTo>
                    <a:pt x="3774" y="0"/>
                  </a:moveTo>
                  <a:cubicBezTo>
                    <a:pt x="2585" y="440"/>
                    <a:pt x="1629" y="1086"/>
                    <a:pt x="750" y="1835"/>
                  </a:cubicBezTo>
                  <a:cubicBezTo>
                    <a:pt x="543" y="1939"/>
                    <a:pt x="336" y="2172"/>
                    <a:pt x="207" y="2378"/>
                  </a:cubicBezTo>
                  <a:cubicBezTo>
                    <a:pt x="104" y="2585"/>
                    <a:pt x="0" y="2818"/>
                    <a:pt x="207" y="3025"/>
                  </a:cubicBezTo>
                  <a:cubicBezTo>
                    <a:pt x="207" y="3128"/>
                    <a:pt x="440" y="3231"/>
                    <a:pt x="647" y="3231"/>
                  </a:cubicBezTo>
                  <a:cubicBezTo>
                    <a:pt x="750" y="3231"/>
                    <a:pt x="983" y="3128"/>
                    <a:pt x="1086" y="3025"/>
                  </a:cubicBezTo>
                  <a:cubicBezTo>
                    <a:pt x="2275" y="2275"/>
                    <a:pt x="3232" y="1293"/>
                    <a:pt x="3981" y="233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4502943" y="2594294"/>
              <a:ext cx="100546" cy="135070"/>
            </a:xfrm>
            <a:custGeom>
              <a:avLst/>
              <a:gdLst/>
              <a:ahLst/>
              <a:cxnLst/>
              <a:rect l="l" t="t" r="r" b="b"/>
              <a:pathLst>
                <a:path w="3026" h="4065" extrusionOk="0">
                  <a:moveTo>
                    <a:pt x="2724" y="0"/>
                  </a:moveTo>
                  <a:cubicBezTo>
                    <a:pt x="2439" y="0"/>
                    <a:pt x="2152" y="439"/>
                    <a:pt x="2069" y="523"/>
                  </a:cubicBezTo>
                  <a:cubicBezTo>
                    <a:pt x="1629" y="937"/>
                    <a:pt x="1293" y="1273"/>
                    <a:pt x="983" y="1712"/>
                  </a:cubicBezTo>
                  <a:cubicBezTo>
                    <a:pt x="440" y="2229"/>
                    <a:pt x="1" y="2875"/>
                    <a:pt x="130" y="3522"/>
                  </a:cubicBezTo>
                  <a:cubicBezTo>
                    <a:pt x="130" y="3754"/>
                    <a:pt x="233" y="4065"/>
                    <a:pt x="440" y="4065"/>
                  </a:cubicBezTo>
                  <a:lnTo>
                    <a:pt x="647" y="4065"/>
                  </a:lnTo>
                  <a:cubicBezTo>
                    <a:pt x="880" y="3961"/>
                    <a:pt x="1086" y="3651"/>
                    <a:pt x="1293" y="3418"/>
                  </a:cubicBezTo>
                  <a:cubicBezTo>
                    <a:pt x="1733" y="2772"/>
                    <a:pt x="2172" y="2022"/>
                    <a:pt x="2586" y="1169"/>
                  </a:cubicBezTo>
                  <a:cubicBezTo>
                    <a:pt x="2715" y="937"/>
                    <a:pt x="3025" y="290"/>
                    <a:pt x="2922" y="84"/>
                  </a:cubicBezTo>
                  <a:cubicBezTo>
                    <a:pt x="2858" y="24"/>
                    <a:pt x="2791" y="0"/>
                    <a:pt x="2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4560495" y="2593629"/>
              <a:ext cx="54161" cy="157199"/>
            </a:xfrm>
            <a:custGeom>
              <a:avLst/>
              <a:gdLst/>
              <a:ahLst/>
              <a:cxnLst/>
              <a:rect l="l" t="t" r="r" b="b"/>
              <a:pathLst>
                <a:path w="1630" h="4731" extrusionOk="0">
                  <a:moveTo>
                    <a:pt x="1629" y="0"/>
                  </a:moveTo>
                  <a:cubicBezTo>
                    <a:pt x="1500" y="104"/>
                    <a:pt x="1397" y="207"/>
                    <a:pt x="1397" y="207"/>
                  </a:cubicBezTo>
                  <a:cubicBezTo>
                    <a:pt x="750" y="1086"/>
                    <a:pt x="543" y="1939"/>
                    <a:pt x="337" y="2792"/>
                  </a:cubicBezTo>
                  <a:cubicBezTo>
                    <a:pt x="104" y="3335"/>
                    <a:pt x="1" y="3878"/>
                    <a:pt x="104" y="4317"/>
                  </a:cubicBezTo>
                  <a:cubicBezTo>
                    <a:pt x="207" y="4421"/>
                    <a:pt x="207" y="4524"/>
                    <a:pt x="337" y="4627"/>
                  </a:cubicBezTo>
                  <a:cubicBezTo>
                    <a:pt x="440" y="4731"/>
                    <a:pt x="543" y="4731"/>
                    <a:pt x="750" y="4731"/>
                  </a:cubicBezTo>
                  <a:cubicBezTo>
                    <a:pt x="854" y="4627"/>
                    <a:pt x="983" y="4627"/>
                    <a:pt x="983" y="4524"/>
                  </a:cubicBezTo>
                  <a:cubicBezTo>
                    <a:pt x="1397" y="4085"/>
                    <a:pt x="1500" y="3542"/>
                    <a:pt x="1500" y="3128"/>
                  </a:cubicBezTo>
                  <a:cubicBezTo>
                    <a:pt x="1500" y="2378"/>
                    <a:pt x="1629" y="1603"/>
                    <a:pt x="1629" y="853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4603459" y="2597052"/>
              <a:ext cx="67884" cy="140054"/>
            </a:xfrm>
            <a:custGeom>
              <a:avLst/>
              <a:gdLst/>
              <a:ahLst/>
              <a:cxnLst/>
              <a:rect l="l" t="t" r="r" b="b"/>
              <a:pathLst>
                <a:path w="2043" h="4215" extrusionOk="0">
                  <a:moveTo>
                    <a:pt x="0" y="1"/>
                  </a:moveTo>
                  <a:lnTo>
                    <a:pt x="0" y="337"/>
                  </a:lnTo>
                  <a:cubicBezTo>
                    <a:pt x="0" y="1086"/>
                    <a:pt x="336" y="1939"/>
                    <a:pt x="543" y="2689"/>
                  </a:cubicBezTo>
                  <a:cubicBezTo>
                    <a:pt x="750" y="3128"/>
                    <a:pt x="982" y="3671"/>
                    <a:pt x="1293" y="3982"/>
                  </a:cubicBezTo>
                  <a:cubicBezTo>
                    <a:pt x="1293" y="4085"/>
                    <a:pt x="1396" y="4214"/>
                    <a:pt x="1499" y="4214"/>
                  </a:cubicBezTo>
                  <a:lnTo>
                    <a:pt x="1836" y="4214"/>
                  </a:lnTo>
                  <a:cubicBezTo>
                    <a:pt x="1939" y="4085"/>
                    <a:pt x="1939" y="3982"/>
                    <a:pt x="1939" y="3982"/>
                  </a:cubicBezTo>
                  <a:cubicBezTo>
                    <a:pt x="2042" y="3439"/>
                    <a:pt x="1836" y="3025"/>
                    <a:pt x="1499" y="2586"/>
                  </a:cubicBezTo>
                  <a:cubicBezTo>
                    <a:pt x="1189" y="1939"/>
                    <a:pt x="853" y="1293"/>
                    <a:pt x="440" y="647"/>
                  </a:cubicBezTo>
                  <a:cubicBezTo>
                    <a:pt x="336" y="440"/>
                    <a:pt x="207" y="20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4550194" y="2550665"/>
              <a:ext cx="92804" cy="69811"/>
            </a:xfrm>
            <a:custGeom>
              <a:avLst/>
              <a:gdLst/>
              <a:ahLst/>
              <a:cxnLst/>
              <a:rect l="l" t="t" r="r" b="b"/>
              <a:pathLst>
                <a:path w="2793" h="2101" extrusionOk="0">
                  <a:moveTo>
                    <a:pt x="414" y="1"/>
                  </a:moveTo>
                  <a:cubicBezTo>
                    <a:pt x="311" y="1"/>
                    <a:pt x="104" y="104"/>
                    <a:pt x="0" y="207"/>
                  </a:cubicBezTo>
                  <a:cubicBezTo>
                    <a:pt x="0" y="311"/>
                    <a:pt x="104" y="544"/>
                    <a:pt x="207" y="647"/>
                  </a:cubicBezTo>
                  <a:cubicBezTo>
                    <a:pt x="750" y="1190"/>
                    <a:pt x="1396" y="1733"/>
                    <a:pt x="2249" y="2043"/>
                  </a:cubicBezTo>
                  <a:cubicBezTo>
                    <a:pt x="2318" y="2077"/>
                    <a:pt x="2402" y="2100"/>
                    <a:pt x="2482" y="2100"/>
                  </a:cubicBezTo>
                  <a:cubicBezTo>
                    <a:pt x="2643" y="2100"/>
                    <a:pt x="2792" y="2008"/>
                    <a:pt x="2792" y="1733"/>
                  </a:cubicBezTo>
                  <a:cubicBezTo>
                    <a:pt x="2689" y="1500"/>
                    <a:pt x="2456" y="1086"/>
                    <a:pt x="2249" y="854"/>
                  </a:cubicBezTo>
                  <a:cubicBezTo>
                    <a:pt x="1810" y="311"/>
                    <a:pt x="116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4438513" y="2353952"/>
              <a:ext cx="25818" cy="33261"/>
            </a:xfrm>
            <a:custGeom>
              <a:avLst/>
              <a:gdLst/>
              <a:ahLst/>
              <a:cxnLst/>
              <a:rect l="l" t="t" r="r" b="b"/>
              <a:pathLst>
                <a:path w="777" h="1001" extrusionOk="0">
                  <a:moveTo>
                    <a:pt x="234" y="1"/>
                  </a:moveTo>
                  <a:cubicBezTo>
                    <a:pt x="130" y="1"/>
                    <a:pt x="1" y="104"/>
                    <a:pt x="130" y="208"/>
                  </a:cubicBezTo>
                  <a:cubicBezTo>
                    <a:pt x="234" y="415"/>
                    <a:pt x="234" y="647"/>
                    <a:pt x="337" y="854"/>
                  </a:cubicBezTo>
                  <a:cubicBezTo>
                    <a:pt x="337" y="927"/>
                    <a:pt x="389" y="1000"/>
                    <a:pt x="455" y="1000"/>
                  </a:cubicBezTo>
                  <a:cubicBezTo>
                    <a:pt x="483" y="1000"/>
                    <a:pt x="513" y="988"/>
                    <a:pt x="544" y="957"/>
                  </a:cubicBezTo>
                  <a:cubicBezTo>
                    <a:pt x="647" y="957"/>
                    <a:pt x="776" y="854"/>
                    <a:pt x="647" y="751"/>
                  </a:cubicBezTo>
                  <a:cubicBezTo>
                    <a:pt x="544" y="544"/>
                    <a:pt x="544" y="311"/>
                    <a:pt x="440" y="104"/>
                  </a:cubicBezTo>
                  <a:cubicBezTo>
                    <a:pt x="440" y="1"/>
                    <a:pt x="33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4557072" y="2271513"/>
              <a:ext cx="31799" cy="28376"/>
            </a:xfrm>
            <a:custGeom>
              <a:avLst/>
              <a:gdLst/>
              <a:ahLst/>
              <a:cxnLst/>
              <a:rect l="l" t="t" r="r" b="b"/>
              <a:pathLst>
                <a:path w="957" h="854" extrusionOk="0">
                  <a:moveTo>
                    <a:pt x="310" y="0"/>
                  </a:moveTo>
                  <a:cubicBezTo>
                    <a:pt x="207" y="0"/>
                    <a:pt x="104" y="0"/>
                    <a:pt x="104" y="104"/>
                  </a:cubicBezTo>
                  <a:cubicBezTo>
                    <a:pt x="0" y="104"/>
                    <a:pt x="0" y="207"/>
                    <a:pt x="104" y="310"/>
                  </a:cubicBezTo>
                  <a:cubicBezTo>
                    <a:pt x="310" y="440"/>
                    <a:pt x="440" y="647"/>
                    <a:pt x="543" y="853"/>
                  </a:cubicBezTo>
                  <a:lnTo>
                    <a:pt x="853" y="853"/>
                  </a:lnTo>
                  <a:cubicBezTo>
                    <a:pt x="853" y="750"/>
                    <a:pt x="957" y="647"/>
                    <a:pt x="853" y="543"/>
                  </a:cubicBezTo>
                  <a:cubicBezTo>
                    <a:pt x="750" y="440"/>
                    <a:pt x="543" y="207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4406747" y="2182161"/>
              <a:ext cx="225083" cy="196740"/>
            </a:xfrm>
            <a:custGeom>
              <a:avLst/>
              <a:gdLst/>
              <a:ahLst/>
              <a:cxnLst/>
              <a:rect l="l" t="t" r="r" b="b"/>
              <a:pathLst>
                <a:path w="6774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5610" y="2586"/>
                    <a:pt x="6256" y="2146"/>
                    <a:pt x="6773" y="1707"/>
                  </a:cubicBezTo>
                  <a:cubicBezTo>
                    <a:pt x="6256" y="1061"/>
                    <a:pt x="5377" y="544"/>
                    <a:pt x="4524" y="208"/>
                  </a:cubicBezTo>
                  <a:cubicBezTo>
                    <a:pt x="4421" y="208"/>
                    <a:pt x="4317" y="104"/>
                    <a:pt x="4188" y="104"/>
                  </a:cubicBez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4406747" y="2182161"/>
              <a:ext cx="168397" cy="196740"/>
            </a:xfrm>
            <a:custGeom>
              <a:avLst/>
              <a:gdLst/>
              <a:ahLst/>
              <a:cxnLst/>
              <a:rect l="l" t="t" r="r" b="b"/>
              <a:pathLst>
                <a:path w="5068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4731" y="2586"/>
                    <a:pt x="4524" y="2146"/>
                    <a:pt x="4421" y="1707"/>
                  </a:cubicBezTo>
                  <a:cubicBezTo>
                    <a:pt x="4317" y="1397"/>
                    <a:pt x="4188" y="1061"/>
                    <a:pt x="4188" y="751"/>
                  </a:cubicBezTo>
                  <a:lnTo>
                    <a:pt x="4188" y="104"/>
                  </a:ln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4510685" y="2182161"/>
              <a:ext cx="35254" cy="24954"/>
            </a:xfrm>
            <a:custGeom>
              <a:avLst/>
              <a:gdLst/>
              <a:ahLst/>
              <a:cxnLst/>
              <a:rect l="l" t="t" r="r" b="b"/>
              <a:pathLst>
                <a:path w="1061" h="751" extrusionOk="0">
                  <a:moveTo>
                    <a:pt x="0" y="1"/>
                  </a:moveTo>
                  <a:cubicBezTo>
                    <a:pt x="104" y="311"/>
                    <a:pt x="414" y="647"/>
                    <a:pt x="750" y="647"/>
                  </a:cubicBezTo>
                  <a:cubicBezTo>
                    <a:pt x="853" y="751"/>
                    <a:pt x="957" y="751"/>
                    <a:pt x="1060" y="751"/>
                  </a:cubicBezTo>
                  <a:lnTo>
                    <a:pt x="1060" y="104"/>
                  </a:lnTo>
                  <a:lnTo>
                    <a:pt x="957" y="104"/>
                  </a:lnTo>
                  <a:cubicBezTo>
                    <a:pt x="647" y="1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4446754" y="2206717"/>
              <a:ext cx="49343" cy="39906"/>
            </a:xfrm>
            <a:custGeom>
              <a:avLst/>
              <a:gdLst/>
              <a:ahLst/>
              <a:cxnLst/>
              <a:rect l="l" t="t" r="r" b="b"/>
              <a:pathLst>
                <a:path w="1485" h="1201" extrusionOk="0">
                  <a:moveTo>
                    <a:pt x="850" y="0"/>
                  </a:moveTo>
                  <a:cubicBezTo>
                    <a:pt x="454" y="0"/>
                    <a:pt x="1" y="584"/>
                    <a:pt x="192" y="968"/>
                  </a:cubicBezTo>
                  <a:cubicBezTo>
                    <a:pt x="296" y="1097"/>
                    <a:pt x="399" y="1201"/>
                    <a:pt x="632" y="1201"/>
                  </a:cubicBezTo>
                  <a:cubicBezTo>
                    <a:pt x="735" y="1201"/>
                    <a:pt x="942" y="1201"/>
                    <a:pt x="1175" y="968"/>
                  </a:cubicBezTo>
                  <a:cubicBezTo>
                    <a:pt x="1485" y="761"/>
                    <a:pt x="1485" y="115"/>
                    <a:pt x="942" y="12"/>
                  </a:cubicBezTo>
                  <a:cubicBezTo>
                    <a:pt x="912" y="4"/>
                    <a:pt x="881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4406747" y="2253470"/>
              <a:ext cx="31799" cy="59012"/>
            </a:xfrm>
            <a:custGeom>
              <a:avLst/>
              <a:gdLst/>
              <a:ahLst/>
              <a:cxnLst/>
              <a:rect l="l" t="t" r="r" b="b"/>
              <a:pathLst>
                <a:path w="957" h="1776" extrusionOk="0">
                  <a:moveTo>
                    <a:pt x="311" y="0"/>
                  </a:moveTo>
                  <a:cubicBezTo>
                    <a:pt x="207" y="440"/>
                    <a:pt x="104" y="750"/>
                    <a:pt x="104" y="1086"/>
                  </a:cubicBezTo>
                  <a:cubicBezTo>
                    <a:pt x="0" y="1293"/>
                    <a:pt x="0" y="1500"/>
                    <a:pt x="0" y="1732"/>
                  </a:cubicBezTo>
                  <a:lnTo>
                    <a:pt x="207" y="1732"/>
                  </a:lnTo>
                  <a:cubicBezTo>
                    <a:pt x="238" y="1763"/>
                    <a:pt x="279" y="1775"/>
                    <a:pt x="325" y="1775"/>
                  </a:cubicBezTo>
                  <a:cubicBezTo>
                    <a:pt x="436" y="1775"/>
                    <a:pt x="574" y="1702"/>
                    <a:pt x="647" y="1629"/>
                  </a:cubicBezTo>
                  <a:cubicBezTo>
                    <a:pt x="647" y="1629"/>
                    <a:pt x="750" y="1500"/>
                    <a:pt x="853" y="1293"/>
                  </a:cubicBezTo>
                  <a:cubicBezTo>
                    <a:pt x="853" y="1086"/>
                    <a:pt x="957" y="853"/>
                    <a:pt x="853" y="647"/>
                  </a:cubicBezTo>
                  <a:cubicBezTo>
                    <a:pt x="750" y="440"/>
                    <a:pt x="543" y="104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46"/>
            <p:cNvSpPr/>
            <p:nvPr/>
          </p:nvSpPr>
          <p:spPr>
            <a:xfrm>
              <a:off x="4467721" y="2251310"/>
              <a:ext cx="67884" cy="61172"/>
            </a:xfrm>
            <a:custGeom>
              <a:avLst/>
              <a:gdLst/>
              <a:ahLst/>
              <a:cxnLst/>
              <a:rect l="l" t="t" r="r" b="b"/>
              <a:pathLst>
                <a:path w="2043" h="1841" extrusionOk="0">
                  <a:moveTo>
                    <a:pt x="1268" y="0"/>
                  </a:moveTo>
                  <a:cubicBezTo>
                    <a:pt x="726" y="0"/>
                    <a:pt x="185" y="667"/>
                    <a:pt x="104" y="1255"/>
                  </a:cubicBezTo>
                  <a:cubicBezTo>
                    <a:pt x="104" y="1255"/>
                    <a:pt x="1" y="1358"/>
                    <a:pt x="104" y="1461"/>
                  </a:cubicBezTo>
                  <a:cubicBezTo>
                    <a:pt x="104" y="1461"/>
                    <a:pt x="104" y="1565"/>
                    <a:pt x="208" y="1694"/>
                  </a:cubicBezTo>
                  <a:cubicBezTo>
                    <a:pt x="354" y="1767"/>
                    <a:pt x="616" y="1840"/>
                    <a:pt x="831" y="1840"/>
                  </a:cubicBezTo>
                  <a:cubicBezTo>
                    <a:pt x="920" y="1840"/>
                    <a:pt x="1000" y="1828"/>
                    <a:pt x="1061" y="1797"/>
                  </a:cubicBezTo>
                  <a:cubicBezTo>
                    <a:pt x="1397" y="1694"/>
                    <a:pt x="1604" y="1461"/>
                    <a:pt x="1836" y="1255"/>
                  </a:cubicBezTo>
                  <a:cubicBezTo>
                    <a:pt x="1836" y="1151"/>
                    <a:pt x="1940" y="918"/>
                    <a:pt x="1940" y="815"/>
                  </a:cubicBezTo>
                  <a:cubicBezTo>
                    <a:pt x="2043" y="608"/>
                    <a:pt x="1940" y="272"/>
                    <a:pt x="1707" y="169"/>
                  </a:cubicBezTo>
                  <a:cubicBezTo>
                    <a:pt x="1567" y="51"/>
                    <a:pt x="1417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4428213" y="2334547"/>
              <a:ext cx="46419" cy="37481"/>
            </a:xfrm>
            <a:custGeom>
              <a:avLst/>
              <a:gdLst/>
              <a:ahLst/>
              <a:cxnLst/>
              <a:rect l="l" t="t" r="r" b="b"/>
              <a:pathLst>
                <a:path w="1397" h="1128" extrusionOk="0">
                  <a:moveTo>
                    <a:pt x="860" y="0"/>
                  </a:moveTo>
                  <a:cubicBezTo>
                    <a:pt x="480" y="0"/>
                    <a:pt x="80" y="478"/>
                    <a:pt x="1" y="895"/>
                  </a:cubicBezTo>
                  <a:lnTo>
                    <a:pt x="1" y="999"/>
                  </a:lnTo>
                  <a:lnTo>
                    <a:pt x="104" y="1128"/>
                  </a:lnTo>
                  <a:cubicBezTo>
                    <a:pt x="544" y="895"/>
                    <a:pt x="957" y="688"/>
                    <a:pt x="1397" y="352"/>
                  </a:cubicBezTo>
                  <a:cubicBezTo>
                    <a:pt x="1397" y="249"/>
                    <a:pt x="1293" y="249"/>
                    <a:pt x="1190" y="145"/>
                  </a:cubicBezTo>
                  <a:cubicBezTo>
                    <a:pt x="1088" y="44"/>
                    <a:pt x="975" y="0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4593125" y="2173023"/>
              <a:ext cx="13789" cy="55556"/>
            </a:xfrm>
            <a:custGeom>
              <a:avLst/>
              <a:gdLst/>
              <a:ahLst/>
              <a:cxnLst/>
              <a:rect l="l" t="t" r="r" b="b"/>
              <a:pathLst>
                <a:path w="415" h="1672" extrusionOk="0">
                  <a:moveTo>
                    <a:pt x="225" y="1"/>
                  </a:moveTo>
                  <a:cubicBezTo>
                    <a:pt x="157" y="1"/>
                    <a:pt x="104" y="80"/>
                    <a:pt x="104" y="172"/>
                  </a:cubicBezTo>
                  <a:cubicBezTo>
                    <a:pt x="1" y="586"/>
                    <a:pt x="1" y="1026"/>
                    <a:pt x="1" y="1465"/>
                  </a:cubicBezTo>
                  <a:cubicBezTo>
                    <a:pt x="1" y="1568"/>
                    <a:pt x="104" y="1672"/>
                    <a:pt x="104" y="1672"/>
                  </a:cubicBezTo>
                  <a:cubicBezTo>
                    <a:pt x="208" y="1672"/>
                    <a:pt x="311" y="1568"/>
                    <a:pt x="311" y="1465"/>
                  </a:cubicBezTo>
                  <a:cubicBezTo>
                    <a:pt x="311" y="1026"/>
                    <a:pt x="311" y="586"/>
                    <a:pt x="415" y="172"/>
                  </a:cubicBezTo>
                  <a:cubicBezTo>
                    <a:pt x="415" y="172"/>
                    <a:pt x="415" y="43"/>
                    <a:pt x="311" y="43"/>
                  </a:cubicBezTo>
                  <a:cubicBezTo>
                    <a:pt x="282" y="14"/>
                    <a:pt x="252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4603459" y="2193326"/>
              <a:ext cx="39541" cy="37846"/>
            </a:xfrm>
            <a:custGeom>
              <a:avLst/>
              <a:gdLst/>
              <a:ahLst/>
              <a:cxnLst/>
              <a:rect l="l" t="t" r="r" b="b"/>
              <a:pathLst>
                <a:path w="1190" h="1139" extrusionOk="0">
                  <a:moveTo>
                    <a:pt x="1018" y="1"/>
                  </a:moveTo>
                  <a:cubicBezTo>
                    <a:pt x="976" y="1"/>
                    <a:pt x="918" y="27"/>
                    <a:pt x="853" y="78"/>
                  </a:cubicBezTo>
                  <a:cubicBezTo>
                    <a:pt x="543" y="311"/>
                    <a:pt x="336" y="621"/>
                    <a:pt x="104" y="854"/>
                  </a:cubicBezTo>
                  <a:cubicBezTo>
                    <a:pt x="0" y="957"/>
                    <a:pt x="0" y="1061"/>
                    <a:pt x="104" y="1061"/>
                  </a:cubicBezTo>
                  <a:cubicBezTo>
                    <a:pt x="104" y="1112"/>
                    <a:pt x="129" y="1138"/>
                    <a:pt x="171" y="1138"/>
                  </a:cubicBezTo>
                  <a:cubicBezTo>
                    <a:pt x="213" y="1138"/>
                    <a:pt x="272" y="1112"/>
                    <a:pt x="336" y="1061"/>
                  </a:cubicBezTo>
                  <a:cubicBezTo>
                    <a:pt x="543" y="854"/>
                    <a:pt x="853" y="518"/>
                    <a:pt x="1086" y="311"/>
                  </a:cubicBezTo>
                  <a:cubicBezTo>
                    <a:pt x="1189" y="311"/>
                    <a:pt x="1189" y="78"/>
                    <a:pt x="1086" y="78"/>
                  </a:cubicBezTo>
                  <a:cubicBezTo>
                    <a:pt x="1086" y="27"/>
                    <a:pt x="1060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06612" y="2776950"/>
              <a:ext cx="454419" cy="117326"/>
            </a:xfrm>
            <a:custGeom>
              <a:avLst/>
              <a:gdLst/>
              <a:ahLst/>
              <a:cxnLst/>
              <a:rect l="l" t="t" r="r" b="b"/>
              <a:pathLst>
                <a:path w="13676" h="3531" extrusionOk="0">
                  <a:moveTo>
                    <a:pt x="6634" y="0"/>
                  </a:moveTo>
                  <a:cubicBezTo>
                    <a:pt x="6042" y="0"/>
                    <a:pt x="5483" y="205"/>
                    <a:pt x="4938" y="506"/>
                  </a:cubicBezTo>
                  <a:cubicBezTo>
                    <a:pt x="4291" y="1049"/>
                    <a:pt x="3878" y="1592"/>
                    <a:pt x="3438" y="2342"/>
                  </a:cubicBezTo>
                  <a:cubicBezTo>
                    <a:pt x="3158" y="2151"/>
                    <a:pt x="2815" y="2068"/>
                    <a:pt x="2455" y="2068"/>
                  </a:cubicBezTo>
                  <a:cubicBezTo>
                    <a:pt x="1985" y="2068"/>
                    <a:pt x="1485" y="2211"/>
                    <a:pt x="1060" y="2445"/>
                  </a:cubicBezTo>
                  <a:cubicBezTo>
                    <a:pt x="647" y="2781"/>
                    <a:pt x="310" y="3091"/>
                    <a:pt x="0" y="3531"/>
                  </a:cubicBezTo>
                  <a:lnTo>
                    <a:pt x="13675" y="3531"/>
                  </a:lnTo>
                  <a:cubicBezTo>
                    <a:pt x="13572" y="2885"/>
                    <a:pt x="13339" y="2135"/>
                    <a:pt x="12925" y="1695"/>
                  </a:cubicBezTo>
                  <a:cubicBezTo>
                    <a:pt x="12589" y="1385"/>
                    <a:pt x="12279" y="1256"/>
                    <a:pt x="11840" y="1153"/>
                  </a:cubicBezTo>
                  <a:cubicBezTo>
                    <a:pt x="11494" y="1069"/>
                    <a:pt x="11093" y="1002"/>
                    <a:pt x="10696" y="1002"/>
                  </a:cubicBezTo>
                  <a:cubicBezTo>
                    <a:pt x="10112" y="1002"/>
                    <a:pt x="9536" y="1146"/>
                    <a:pt x="9151" y="1592"/>
                  </a:cubicBezTo>
                  <a:cubicBezTo>
                    <a:pt x="8815" y="842"/>
                    <a:pt x="8066" y="196"/>
                    <a:pt x="7316" y="93"/>
                  </a:cubicBezTo>
                  <a:cubicBezTo>
                    <a:pt x="7083" y="29"/>
                    <a:pt x="6856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8" name="Picture 5">
            <a:extLst>
              <a:ext uri="{FF2B5EF4-FFF2-40B4-BE49-F238E27FC236}">
                <a16:creationId xmlns:a16="http://schemas.microsoft.com/office/drawing/2014/main" id="{B680DF7D-C51C-B77B-F695-31CD7D72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3370" y="990251"/>
            <a:ext cx="2194655" cy="1415553"/>
          </a:xfrm>
          <a:prstGeom prst="rect">
            <a:avLst/>
          </a:prstGeom>
        </p:spPr>
      </p:pic>
      <p:grpSp>
        <p:nvGrpSpPr>
          <p:cNvPr id="59" name="Google Shape;1955;p40">
            <a:extLst>
              <a:ext uri="{FF2B5EF4-FFF2-40B4-BE49-F238E27FC236}">
                <a16:creationId xmlns:a16="http://schemas.microsoft.com/office/drawing/2014/main" id="{12FBB84D-A0FD-6C6B-D2EB-DA43EF61CACD}"/>
              </a:ext>
            </a:extLst>
          </p:cNvPr>
          <p:cNvGrpSpPr/>
          <p:nvPr/>
        </p:nvGrpSpPr>
        <p:grpSpPr>
          <a:xfrm rot="-722961">
            <a:off x="6548732" y="4244643"/>
            <a:ext cx="619687" cy="701070"/>
            <a:chOff x="9501450" y="282563"/>
            <a:chExt cx="827125" cy="935750"/>
          </a:xfrm>
        </p:grpSpPr>
        <p:sp>
          <p:nvSpPr>
            <p:cNvPr id="60" name="Google Shape;1956;p40">
              <a:extLst>
                <a:ext uri="{FF2B5EF4-FFF2-40B4-BE49-F238E27FC236}">
                  <a16:creationId xmlns:a16="http://schemas.microsoft.com/office/drawing/2014/main" id="{3CDC4B78-7D8F-64CB-4901-27C3DA7B405C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957;p40">
              <a:extLst>
                <a:ext uri="{FF2B5EF4-FFF2-40B4-BE49-F238E27FC236}">
                  <a16:creationId xmlns:a16="http://schemas.microsoft.com/office/drawing/2014/main" id="{8AB8B810-56E5-6768-0CD0-4F31C7FE69B2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958;p40">
              <a:extLst>
                <a:ext uri="{FF2B5EF4-FFF2-40B4-BE49-F238E27FC236}">
                  <a16:creationId xmlns:a16="http://schemas.microsoft.com/office/drawing/2014/main" id="{4AFC62ED-C5C4-1518-25EC-D287D2FF8F3E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959;p40">
              <a:extLst>
                <a:ext uri="{FF2B5EF4-FFF2-40B4-BE49-F238E27FC236}">
                  <a16:creationId xmlns:a16="http://schemas.microsoft.com/office/drawing/2014/main" id="{39792507-6333-BF5C-7261-954BBBAABEF1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960;p40">
              <a:extLst>
                <a:ext uri="{FF2B5EF4-FFF2-40B4-BE49-F238E27FC236}">
                  <a16:creationId xmlns:a16="http://schemas.microsoft.com/office/drawing/2014/main" id="{BD168A2B-86D7-D62D-02D9-6A187E909FA2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961;p40">
              <a:extLst>
                <a:ext uri="{FF2B5EF4-FFF2-40B4-BE49-F238E27FC236}">
                  <a16:creationId xmlns:a16="http://schemas.microsoft.com/office/drawing/2014/main" id="{D82F1C50-27B1-2C29-F0DA-6F4ECECDA8FD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962;p40">
              <a:extLst>
                <a:ext uri="{FF2B5EF4-FFF2-40B4-BE49-F238E27FC236}">
                  <a16:creationId xmlns:a16="http://schemas.microsoft.com/office/drawing/2014/main" id="{93D0A9D2-B1D5-95C0-12C3-534F7982CBD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963;p40">
              <a:extLst>
                <a:ext uri="{FF2B5EF4-FFF2-40B4-BE49-F238E27FC236}">
                  <a16:creationId xmlns:a16="http://schemas.microsoft.com/office/drawing/2014/main" id="{8A23B572-3D0A-11D9-D908-871804C7CCE4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964;p40">
              <a:extLst>
                <a:ext uri="{FF2B5EF4-FFF2-40B4-BE49-F238E27FC236}">
                  <a16:creationId xmlns:a16="http://schemas.microsoft.com/office/drawing/2014/main" id="{D549B5FE-B412-C2A9-5529-C58572E4818C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965;p40">
              <a:extLst>
                <a:ext uri="{FF2B5EF4-FFF2-40B4-BE49-F238E27FC236}">
                  <a16:creationId xmlns:a16="http://schemas.microsoft.com/office/drawing/2014/main" id="{F5848A67-DECC-4671-633A-5F09EB227468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966;p40">
              <a:extLst>
                <a:ext uri="{FF2B5EF4-FFF2-40B4-BE49-F238E27FC236}">
                  <a16:creationId xmlns:a16="http://schemas.microsoft.com/office/drawing/2014/main" id="{5B32B3D7-922E-1800-EBC2-DB4C322D84A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967;p40">
              <a:extLst>
                <a:ext uri="{FF2B5EF4-FFF2-40B4-BE49-F238E27FC236}">
                  <a16:creationId xmlns:a16="http://schemas.microsoft.com/office/drawing/2014/main" id="{D43F2258-A6B3-A5D3-E716-D968F003A4D9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968;p40">
              <a:extLst>
                <a:ext uri="{FF2B5EF4-FFF2-40B4-BE49-F238E27FC236}">
                  <a16:creationId xmlns:a16="http://schemas.microsoft.com/office/drawing/2014/main" id="{F9ABDD4A-9D1C-13D0-2BF5-667F0AC85AA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969;p40">
              <a:extLst>
                <a:ext uri="{FF2B5EF4-FFF2-40B4-BE49-F238E27FC236}">
                  <a16:creationId xmlns:a16="http://schemas.microsoft.com/office/drawing/2014/main" id="{63D861AE-2638-FD15-C5DC-0AB34BD72EB6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970;p40">
              <a:extLst>
                <a:ext uri="{FF2B5EF4-FFF2-40B4-BE49-F238E27FC236}">
                  <a16:creationId xmlns:a16="http://schemas.microsoft.com/office/drawing/2014/main" id="{FE8DA1C5-CE8D-C992-2437-A9CF461F0577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971;p40">
              <a:extLst>
                <a:ext uri="{FF2B5EF4-FFF2-40B4-BE49-F238E27FC236}">
                  <a16:creationId xmlns:a16="http://schemas.microsoft.com/office/drawing/2014/main" id="{08C47933-C6E5-0995-8374-6D3EBC000424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972;p40">
              <a:extLst>
                <a:ext uri="{FF2B5EF4-FFF2-40B4-BE49-F238E27FC236}">
                  <a16:creationId xmlns:a16="http://schemas.microsoft.com/office/drawing/2014/main" id="{C09A37E4-D1B2-1347-83B9-179E394E79C1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973;p40">
              <a:extLst>
                <a:ext uri="{FF2B5EF4-FFF2-40B4-BE49-F238E27FC236}">
                  <a16:creationId xmlns:a16="http://schemas.microsoft.com/office/drawing/2014/main" id="{EC2857CE-C459-A649-658A-A8CEA17C440F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974;p40">
              <a:extLst>
                <a:ext uri="{FF2B5EF4-FFF2-40B4-BE49-F238E27FC236}">
                  <a16:creationId xmlns:a16="http://schemas.microsoft.com/office/drawing/2014/main" id="{853C410F-00FE-CFED-D533-BCFFB115B7C4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975;p40">
              <a:extLst>
                <a:ext uri="{FF2B5EF4-FFF2-40B4-BE49-F238E27FC236}">
                  <a16:creationId xmlns:a16="http://schemas.microsoft.com/office/drawing/2014/main" id="{421F4E84-A948-BB50-5D11-A3903CA04E37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976;p40">
              <a:extLst>
                <a:ext uri="{FF2B5EF4-FFF2-40B4-BE49-F238E27FC236}">
                  <a16:creationId xmlns:a16="http://schemas.microsoft.com/office/drawing/2014/main" id="{2E0C4698-83FF-4BA2-4479-D66CE1FAEB6F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977;p40">
              <a:extLst>
                <a:ext uri="{FF2B5EF4-FFF2-40B4-BE49-F238E27FC236}">
                  <a16:creationId xmlns:a16="http://schemas.microsoft.com/office/drawing/2014/main" id="{88D59E01-2DE4-BF49-8B1B-072C16DAB38F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978;p40">
              <a:extLst>
                <a:ext uri="{FF2B5EF4-FFF2-40B4-BE49-F238E27FC236}">
                  <a16:creationId xmlns:a16="http://schemas.microsoft.com/office/drawing/2014/main" id="{68173816-55C8-B616-F6C0-441F92C5099F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979;p40">
              <a:extLst>
                <a:ext uri="{FF2B5EF4-FFF2-40B4-BE49-F238E27FC236}">
                  <a16:creationId xmlns:a16="http://schemas.microsoft.com/office/drawing/2014/main" id="{49716278-7C95-B71A-D866-6D787AB96D98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980;p40">
              <a:extLst>
                <a:ext uri="{FF2B5EF4-FFF2-40B4-BE49-F238E27FC236}">
                  <a16:creationId xmlns:a16="http://schemas.microsoft.com/office/drawing/2014/main" id="{BD38E004-EFD0-6F76-3B6F-BB0B6B066DDC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981;p40">
              <a:extLst>
                <a:ext uri="{FF2B5EF4-FFF2-40B4-BE49-F238E27FC236}">
                  <a16:creationId xmlns:a16="http://schemas.microsoft.com/office/drawing/2014/main" id="{20CD59E3-A7B0-0CB1-0302-5D40954E9F4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982;p40">
              <a:extLst>
                <a:ext uri="{FF2B5EF4-FFF2-40B4-BE49-F238E27FC236}">
                  <a16:creationId xmlns:a16="http://schemas.microsoft.com/office/drawing/2014/main" id="{C1A7984F-CF94-D65F-43E9-D0A663395A04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983;p40">
              <a:extLst>
                <a:ext uri="{FF2B5EF4-FFF2-40B4-BE49-F238E27FC236}">
                  <a16:creationId xmlns:a16="http://schemas.microsoft.com/office/drawing/2014/main" id="{763912E5-C86A-640F-B6A2-A5DFADD273A6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984;p40">
              <a:extLst>
                <a:ext uri="{FF2B5EF4-FFF2-40B4-BE49-F238E27FC236}">
                  <a16:creationId xmlns:a16="http://schemas.microsoft.com/office/drawing/2014/main" id="{5AFB228A-1CF9-4F2C-C450-69D5A35C0B8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985;p40">
              <a:extLst>
                <a:ext uri="{FF2B5EF4-FFF2-40B4-BE49-F238E27FC236}">
                  <a16:creationId xmlns:a16="http://schemas.microsoft.com/office/drawing/2014/main" id="{CCA5B80E-5D1D-CCCC-3646-447300872BDB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986;p40">
              <a:extLst>
                <a:ext uri="{FF2B5EF4-FFF2-40B4-BE49-F238E27FC236}">
                  <a16:creationId xmlns:a16="http://schemas.microsoft.com/office/drawing/2014/main" id="{CF43BCDE-1CF1-1F90-ADAB-74A7D70F08B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987;p40">
              <a:extLst>
                <a:ext uri="{FF2B5EF4-FFF2-40B4-BE49-F238E27FC236}">
                  <a16:creationId xmlns:a16="http://schemas.microsoft.com/office/drawing/2014/main" id="{8A6C7162-7313-D5A3-13B5-534050070DE9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988;p40">
              <a:extLst>
                <a:ext uri="{FF2B5EF4-FFF2-40B4-BE49-F238E27FC236}">
                  <a16:creationId xmlns:a16="http://schemas.microsoft.com/office/drawing/2014/main" id="{5AAC89EE-E457-CE2F-AACA-2FA38AEA575B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989;p40">
              <a:extLst>
                <a:ext uri="{FF2B5EF4-FFF2-40B4-BE49-F238E27FC236}">
                  <a16:creationId xmlns:a16="http://schemas.microsoft.com/office/drawing/2014/main" id="{BF2E7A2E-D55C-55D9-E363-5DDF9EEBE44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990;p40">
              <a:extLst>
                <a:ext uri="{FF2B5EF4-FFF2-40B4-BE49-F238E27FC236}">
                  <a16:creationId xmlns:a16="http://schemas.microsoft.com/office/drawing/2014/main" id="{AB9D61FD-5EB7-2AAE-4879-B090DC3B747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991;p40">
              <a:extLst>
                <a:ext uri="{FF2B5EF4-FFF2-40B4-BE49-F238E27FC236}">
                  <a16:creationId xmlns:a16="http://schemas.microsoft.com/office/drawing/2014/main" id="{C67C9AF4-D272-4E3E-7045-023A19F5C44C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992;p40">
              <a:extLst>
                <a:ext uri="{FF2B5EF4-FFF2-40B4-BE49-F238E27FC236}">
                  <a16:creationId xmlns:a16="http://schemas.microsoft.com/office/drawing/2014/main" id="{130E54B5-C05F-D8F8-CE83-83DD7DB95B17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4" y="1694767"/>
            <a:ext cx="5151041" cy="1791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09" y="1693246"/>
            <a:ext cx="3380881" cy="1791666"/>
          </a:xfrm>
          <a:prstGeom prst="rect">
            <a:avLst/>
          </a:prstGeom>
        </p:spPr>
      </p:pic>
      <p:sp>
        <p:nvSpPr>
          <p:cNvPr id="135" name="Rectangle: Rounded Corners 47">
            <a:extLst>
              <a:ext uri="{FF2B5EF4-FFF2-40B4-BE49-F238E27FC236}">
                <a16:creationId xmlns:a16="http://schemas.microsoft.com/office/drawing/2014/main" id="{523B1D60-AB2B-275D-E2DB-10A2EBA349A9}"/>
              </a:ext>
            </a:extLst>
          </p:cNvPr>
          <p:cNvSpPr/>
          <p:nvPr/>
        </p:nvSpPr>
        <p:spPr>
          <a:xfrm>
            <a:off x="2241106" y="205713"/>
            <a:ext cx="5174829" cy="798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Nếu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thêm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2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bình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cá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nữa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thì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cá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tăng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lên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bao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bao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nhiêu</a:t>
            </a:r>
            <a:r>
              <a:rPr lang="en-US" sz="2400" b="1" kern="1200" dirty="0" smtClean="0">
                <a:solidFill>
                  <a:srgbClr val="FF0000"/>
                </a:solidFill>
                <a:cs typeface="Calibri" panose="020F0502020204030204" pitchFamily="34" charset="0"/>
              </a:rPr>
              <a:t> con?</a:t>
            </a:r>
            <a:endParaRPr lang="en-US" sz="2400" b="1" kern="12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DECE26-0A61-6CD2-7B6D-8AA8C613C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9268" r="40366" b="36911"/>
          <a:stretch/>
        </p:blipFill>
        <p:spPr>
          <a:xfrm>
            <a:off x="-30350" y="0"/>
            <a:ext cx="9297867" cy="5143500"/>
          </a:xfrm>
          <a:prstGeom prst="rect">
            <a:avLst/>
          </a:prstGeom>
        </p:spPr>
      </p:pic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02" y="138361"/>
            <a:ext cx="5862680" cy="480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2433809" y="1996217"/>
            <a:ext cx="4276383" cy="1084913"/>
          </a:xfrm>
          <a:prstGeom prst="rect">
            <a:avLst/>
          </a:prstGeom>
          <a:noFill/>
        </p:spPr>
        <p:txBody>
          <a:bodyPr wrap="square" lIns="68561" tIns="34289" rIns="68561" bIns="34289">
            <a:spAutoFit/>
          </a:bodyPr>
          <a:lstStyle/>
          <a:p>
            <a:pPr algn="ctr" defTabSz="685579">
              <a:buClrTx/>
              <a:defRPr/>
            </a:pPr>
            <a:r>
              <a:rPr lang="en-US" sz="3300" b="1" kern="1200" dirty="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Về</a:t>
            </a:r>
            <a:r>
              <a:rPr lang="en-US" sz="3300" b="1" kern="1200" dirty="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nhà</a:t>
            </a:r>
            <a:r>
              <a:rPr lang="en-US" sz="3300" b="1" kern="1200" dirty="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học</a:t>
            </a:r>
            <a:r>
              <a:rPr lang="en-US" sz="3300" b="1" kern="1200" dirty="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thuộc</a:t>
            </a:r>
            <a:r>
              <a:rPr lang="en-US" sz="3300" b="1" kern="1200" dirty="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bảng</a:t>
            </a:r>
            <a:r>
              <a:rPr lang="en-US" sz="3300" b="1" kern="1200" dirty="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</a:t>
            </a:r>
            <a:r>
              <a:rPr lang="en-US" sz="3300" b="1" kern="1200" err="1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nhân</a:t>
            </a:r>
            <a:r>
              <a:rPr lang="en-US" sz="3300" b="1" kern="1200">
                <a:solidFill>
                  <a:srgbClr val="FFFF66"/>
                </a:solidFill>
                <a:latin typeface="HP001 4 hàng" panose="020B0603050302020204" pitchFamily="34" charset="-93"/>
                <a:ea typeface="+mn-ea"/>
                <a:cs typeface="+mn-cs"/>
              </a:rPr>
              <a:t> 6</a:t>
            </a:r>
            <a:endParaRPr lang="en-US" sz="3300" b="1" kern="1200" dirty="0">
              <a:solidFill>
                <a:srgbClr val="FFFF66"/>
              </a:solidFill>
              <a:latin typeface="HP001 4 hàng" panose="020B06030503020202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1" name="Google Shape;2661;p75"/>
          <p:cNvGrpSpPr/>
          <p:nvPr/>
        </p:nvGrpSpPr>
        <p:grpSpPr>
          <a:xfrm>
            <a:off x="2117080" y="2546980"/>
            <a:ext cx="7752494" cy="2596687"/>
            <a:chOff x="830529" y="2546923"/>
            <a:chExt cx="7752494" cy="2596687"/>
          </a:xfrm>
        </p:grpSpPr>
        <p:sp>
          <p:nvSpPr>
            <p:cNvPr id="2662" name="Google Shape;2662;p75"/>
            <p:cNvSpPr/>
            <p:nvPr/>
          </p:nvSpPr>
          <p:spPr>
            <a:xfrm>
              <a:off x="3104646" y="4261991"/>
              <a:ext cx="4519556" cy="881593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3" name="Google Shape;2663;p75"/>
            <p:cNvSpPr/>
            <p:nvPr/>
          </p:nvSpPr>
          <p:spPr>
            <a:xfrm>
              <a:off x="1519644" y="4779143"/>
              <a:ext cx="1188859" cy="364462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4" name="Google Shape;2664;p75"/>
            <p:cNvSpPr/>
            <p:nvPr/>
          </p:nvSpPr>
          <p:spPr>
            <a:xfrm>
              <a:off x="6870285" y="4838794"/>
              <a:ext cx="754062" cy="30481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5" name="Google Shape;2665;p75"/>
            <p:cNvSpPr/>
            <p:nvPr/>
          </p:nvSpPr>
          <p:spPr>
            <a:xfrm>
              <a:off x="2350643" y="4783523"/>
              <a:ext cx="688457" cy="360082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6" name="Google Shape;2666;p75"/>
            <p:cNvSpPr/>
            <p:nvPr/>
          </p:nvSpPr>
          <p:spPr>
            <a:xfrm>
              <a:off x="5228610" y="4557094"/>
              <a:ext cx="178946" cy="425775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7" name="Google Shape;2667;p75"/>
            <p:cNvSpPr/>
            <p:nvPr/>
          </p:nvSpPr>
          <p:spPr>
            <a:xfrm>
              <a:off x="5115352" y="4476420"/>
              <a:ext cx="262770" cy="77692"/>
            </a:xfrm>
            <a:custGeom>
              <a:avLst/>
              <a:gdLst/>
              <a:ahLst/>
              <a:cxnLst/>
              <a:rect l="l" t="t" r="r" b="b"/>
              <a:pathLst>
                <a:path w="3000" h="887" extrusionOk="0">
                  <a:moveTo>
                    <a:pt x="839" y="1"/>
                  </a:moveTo>
                  <a:cubicBezTo>
                    <a:pt x="616" y="1"/>
                    <a:pt x="390" y="51"/>
                    <a:pt x="208" y="172"/>
                  </a:cubicBezTo>
                  <a:cubicBezTo>
                    <a:pt x="104" y="172"/>
                    <a:pt x="1" y="275"/>
                    <a:pt x="1" y="404"/>
                  </a:cubicBezTo>
                  <a:cubicBezTo>
                    <a:pt x="1" y="508"/>
                    <a:pt x="104" y="611"/>
                    <a:pt x="104" y="715"/>
                  </a:cubicBezTo>
                  <a:cubicBezTo>
                    <a:pt x="422" y="836"/>
                    <a:pt x="732" y="886"/>
                    <a:pt x="1021" y="886"/>
                  </a:cubicBezTo>
                  <a:cubicBezTo>
                    <a:pt x="1226" y="886"/>
                    <a:pt x="1422" y="861"/>
                    <a:pt x="1604" y="818"/>
                  </a:cubicBezTo>
                  <a:lnTo>
                    <a:pt x="2353" y="818"/>
                  </a:lnTo>
                  <a:cubicBezTo>
                    <a:pt x="2586" y="715"/>
                    <a:pt x="3000" y="818"/>
                    <a:pt x="2793" y="611"/>
                  </a:cubicBezTo>
                  <a:cubicBezTo>
                    <a:pt x="2353" y="275"/>
                    <a:pt x="1707" y="68"/>
                    <a:pt x="1294" y="68"/>
                  </a:cubicBezTo>
                  <a:cubicBezTo>
                    <a:pt x="1154" y="26"/>
                    <a:pt x="997" y="1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8" name="Google Shape;2668;p75"/>
            <p:cNvSpPr/>
            <p:nvPr/>
          </p:nvSpPr>
          <p:spPr>
            <a:xfrm>
              <a:off x="5425607" y="4568393"/>
              <a:ext cx="160815" cy="226508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9" name="Google Shape;2669;p75"/>
            <p:cNvSpPr/>
            <p:nvPr/>
          </p:nvSpPr>
          <p:spPr>
            <a:xfrm>
              <a:off x="5398453" y="4568393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0" name="Google Shape;2670;p75"/>
            <p:cNvSpPr/>
            <p:nvPr/>
          </p:nvSpPr>
          <p:spPr>
            <a:xfrm>
              <a:off x="5312349" y="4557094"/>
              <a:ext cx="95210" cy="248318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1" name="Google Shape;2671;p75"/>
            <p:cNvSpPr/>
            <p:nvPr/>
          </p:nvSpPr>
          <p:spPr>
            <a:xfrm>
              <a:off x="5199179" y="4548072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2" name="Google Shape;2672;p75"/>
            <p:cNvSpPr/>
            <p:nvPr/>
          </p:nvSpPr>
          <p:spPr>
            <a:xfrm>
              <a:off x="5124461" y="4545619"/>
              <a:ext cx="244639" cy="136115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3" name="Google Shape;2673;p75"/>
            <p:cNvSpPr/>
            <p:nvPr/>
          </p:nvSpPr>
          <p:spPr>
            <a:xfrm>
              <a:off x="5303327" y="4494727"/>
              <a:ext cx="169925" cy="118509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4" name="Google Shape;2674;p75"/>
            <p:cNvSpPr/>
            <p:nvPr/>
          </p:nvSpPr>
          <p:spPr>
            <a:xfrm>
              <a:off x="5142593" y="4765391"/>
              <a:ext cx="113254" cy="104232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5" name="Google Shape;2675;p75"/>
            <p:cNvSpPr/>
            <p:nvPr/>
          </p:nvSpPr>
          <p:spPr>
            <a:xfrm>
              <a:off x="4379480" y="4794822"/>
              <a:ext cx="140494" cy="348783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6" name="Google Shape;2676;p75"/>
            <p:cNvSpPr/>
            <p:nvPr/>
          </p:nvSpPr>
          <p:spPr>
            <a:xfrm>
              <a:off x="4388590" y="4702849"/>
              <a:ext cx="273982" cy="80758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7" name="Google Shape;2677;p75"/>
            <p:cNvSpPr/>
            <p:nvPr/>
          </p:nvSpPr>
          <p:spPr>
            <a:xfrm>
              <a:off x="4189315" y="4794822"/>
              <a:ext cx="151793" cy="226508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8" name="Google Shape;2678;p75"/>
            <p:cNvSpPr/>
            <p:nvPr/>
          </p:nvSpPr>
          <p:spPr>
            <a:xfrm>
              <a:off x="4275331" y="4794822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9" name="Google Shape;2679;p75"/>
            <p:cNvSpPr/>
            <p:nvPr/>
          </p:nvSpPr>
          <p:spPr>
            <a:xfrm>
              <a:off x="4359071" y="4794822"/>
              <a:ext cx="104320" cy="240084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0" name="Google Shape;2680;p75"/>
            <p:cNvSpPr/>
            <p:nvPr/>
          </p:nvSpPr>
          <p:spPr>
            <a:xfrm>
              <a:off x="4379480" y="4774501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1" name="Google Shape;2681;p75"/>
            <p:cNvSpPr/>
            <p:nvPr/>
          </p:nvSpPr>
          <p:spPr>
            <a:xfrm>
              <a:off x="4397612" y="4772048"/>
              <a:ext cx="253661" cy="142859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2" name="Google Shape;2682;p75"/>
            <p:cNvSpPr/>
            <p:nvPr/>
          </p:nvSpPr>
          <p:spPr>
            <a:xfrm>
              <a:off x="4293463" y="4723259"/>
              <a:ext cx="178946" cy="116407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3" name="Google Shape;2683;p75"/>
            <p:cNvSpPr/>
            <p:nvPr/>
          </p:nvSpPr>
          <p:spPr>
            <a:xfrm>
              <a:off x="4510782" y="4991820"/>
              <a:ext cx="113341" cy="104232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4" name="Google Shape;2684;p75"/>
            <p:cNvSpPr/>
            <p:nvPr/>
          </p:nvSpPr>
          <p:spPr>
            <a:xfrm>
              <a:off x="6009767" y="4774501"/>
              <a:ext cx="56758" cy="369104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5" name="Google Shape;2685;p75"/>
            <p:cNvSpPr/>
            <p:nvPr/>
          </p:nvSpPr>
          <p:spPr>
            <a:xfrm>
              <a:off x="5774317" y="4730616"/>
              <a:ext cx="274069" cy="86189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6" name="Google Shape;2686;p75"/>
            <p:cNvSpPr/>
            <p:nvPr/>
          </p:nvSpPr>
          <p:spPr>
            <a:xfrm>
              <a:off x="6095872" y="4765391"/>
              <a:ext cx="197078" cy="199355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7" name="Google Shape;2687;p75"/>
            <p:cNvSpPr/>
            <p:nvPr/>
          </p:nvSpPr>
          <p:spPr>
            <a:xfrm>
              <a:off x="6077740" y="4774501"/>
              <a:ext cx="131385" cy="22887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8" name="Google Shape;2688;p75"/>
            <p:cNvSpPr/>
            <p:nvPr/>
          </p:nvSpPr>
          <p:spPr>
            <a:xfrm>
              <a:off x="6030177" y="4774501"/>
              <a:ext cx="83824" cy="250332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9" name="Google Shape;2689;p75"/>
            <p:cNvSpPr/>
            <p:nvPr/>
          </p:nvSpPr>
          <p:spPr>
            <a:xfrm>
              <a:off x="5917006" y="4765391"/>
              <a:ext cx="140407" cy="247179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0" name="Google Shape;2690;p75"/>
            <p:cNvSpPr/>
            <p:nvPr/>
          </p:nvSpPr>
          <p:spPr>
            <a:xfrm>
              <a:off x="5821880" y="4765391"/>
              <a:ext cx="217398" cy="188056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1" name="Google Shape;2691;p75"/>
            <p:cNvSpPr/>
            <p:nvPr/>
          </p:nvSpPr>
          <p:spPr>
            <a:xfrm>
              <a:off x="5953182" y="4721156"/>
              <a:ext cx="199355" cy="91882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2" name="Google Shape;2692;p75"/>
            <p:cNvSpPr/>
            <p:nvPr/>
          </p:nvSpPr>
          <p:spPr>
            <a:xfrm>
              <a:off x="5869443" y="5030361"/>
              <a:ext cx="140407" cy="78218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693" name="Google Shape;2693;p75"/>
            <p:cNvGrpSpPr/>
            <p:nvPr/>
          </p:nvGrpSpPr>
          <p:grpSpPr>
            <a:xfrm>
              <a:off x="4137206" y="2546923"/>
              <a:ext cx="2058298" cy="1992042"/>
              <a:chOff x="3858737" y="2260509"/>
              <a:chExt cx="2388926" cy="2312026"/>
            </a:xfrm>
          </p:grpSpPr>
          <p:sp>
            <p:nvSpPr>
              <p:cNvPr id="2694" name="Google Shape;2694;p75"/>
              <p:cNvSpPr/>
              <p:nvPr/>
            </p:nvSpPr>
            <p:spPr>
              <a:xfrm>
                <a:off x="3935644" y="3601040"/>
                <a:ext cx="348783" cy="38723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4421" extrusionOk="0">
                    <a:moveTo>
                      <a:pt x="3542" y="0"/>
                    </a:moveTo>
                    <a:cubicBezTo>
                      <a:pt x="2043" y="957"/>
                      <a:pt x="751" y="2353"/>
                      <a:pt x="1" y="3981"/>
                    </a:cubicBezTo>
                    <a:cubicBezTo>
                      <a:pt x="1" y="4188"/>
                      <a:pt x="1" y="4291"/>
                      <a:pt x="208" y="4421"/>
                    </a:cubicBezTo>
                    <a:cubicBezTo>
                      <a:pt x="311" y="4421"/>
                      <a:pt x="415" y="4421"/>
                      <a:pt x="544" y="4188"/>
                    </a:cubicBezTo>
                    <a:cubicBezTo>
                      <a:pt x="1190" y="2689"/>
                      <a:pt x="2353" y="1396"/>
                      <a:pt x="3879" y="543"/>
                    </a:cubicBezTo>
                    <a:cubicBezTo>
                      <a:pt x="3982" y="414"/>
                      <a:pt x="3982" y="207"/>
                      <a:pt x="3982" y="104"/>
                    </a:cubicBezTo>
                    <a:cubicBezTo>
                      <a:pt x="3879" y="0"/>
                      <a:pt x="3775" y="0"/>
                      <a:pt x="3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75"/>
              <p:cNvSpPr/>
              <p:nvPr/>
            </p:nvSpPr>
            <p:spPr>
              <a:xfrm>
                <a:off x="3858737" y="3920319"/>
                <a:ext cx="208377" cy="17491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997" extrusionOk="0">
                    <a:moveTo>
                      <a:pt x="1293" y="0"/>
                    </a:moveTo>
                    <a:cubicBezTo>
                      <a:pt x="879" y="233"/>
                      <a:pt x="439" y="543"/>
                      <a:pt x="129" y="1086"/>
                    </a:cubicBezTo>
                    <a:cubicBezTo>
                      <a:pt x="129" y="1189"/>
                      <a:pt x="0" y="1293"/>
                      <a:pt x="129" y="1422"/>
                    </a:cubicBezTo>
                    <a:lnTo>
                      <a:pt x="233" y="1525"/>
                    </a:lnTo>
                    <a:cubicBezTo>
                      <a:pt x="336" y="1525"/>
                      <a:pt x="336" y="1422"/>
                      <a:pt x="439" y="1422"/>
                    </a:cubicBezTo>
                    <a:lnTo>
                      <a:pt x="712" y="1150"/>
                    </a:lnTo>
                    <a:lnTo>
                      <a:pt x="712" y="1150"/>
                    </a:lnTo>
                    <a:cubicBezTo>
                      <a:pt x="614" y="1268"/>
                      <a:pt x="543" y="1457"/>
                      <a:pt x="543" y="1629"/>
                    </a:cubicBezTo>
                    <a:lnTo>
                      <a:pt x="543" y="1836"/>
                    </a:lnTo>
                    <a:cubicBezTo>
                      <a:pt x="543" y="1836"/>
                      <a:pt x="589" y="1882"/>
                      <a:pt x="619" y="1882"/>
                    </a:cubicBezTo>
                    <a:cubicBezTo>
                      <a:pt x="635" y="1882"/>
                      <a:pt x="646" y="1870"/>
                      <a:pt x="646" y="1836"/>
                    </a:cubicBezTo>
                    <a:cubicBezTo>
                      <a:pt x="776" y="1836"/>
                      <a:pt x="776" y="1836"/>
                      <a:pt x="776" y="1732"/>
                    </a:cubicBezTo>
                    <a:cubicBezTo>
                      <a:pt x="982" y="1629"/>
                      <a:pt x="1086" y="1422"/>
                      <a:pt x="1189" y="1190"/>
                    </a:cubicBezTo>
                    <a:lnTo>
                      <a:pt x="1189" y="1190"/>
                    </a:lnTo>
                    <a:cubicBezTo>
                      <a:pt x="1086" y="1422"/>
                      <a:pt x="1086" y="1629"/>
                      <a:pt x="1086" y="1836"/>
                    </a:cubicBezTo>
                    <a:cubicBezTo>
                      <a:pt x="1086" y="1836"/>
                      <a:pt x="1086" y="1939"/>
                      <a:pt x="1189" y="1939"/>
                    </a:cubicBezTo>
                    <a:cubicBezTo>
                      <a:pt x="1189" y="1982"/>
                      <a:pt x="1201" y="1996"/>
                      <a:pt x="1216" y="1996"/>
                    </a:cubicBezTo>
                    <a:cubicBezTo>
                      <a:pt x="1247" y="1996"/>
                      <a:pt x="1293" y="1939"/>
                      <a:pt x="1293" y="1939"/>
                    </a:cubicBezTo>
                    <a:cubicBezTo>
                      <a:pt x="1422" y="1939"/>
                      <a:pt x="1422" y="1836"/>
                      <a:pt x="1422" y="1836"/>
                    </a:cubicBezTo>
                    <a:cubicBezTo>
                      <a:pt x="1525" y="1525"/>
                      <a:pt x="1629" y="1293"/>
                      <a:pt x="1835" y="1086"/>
                    </a:cubicBezTo>
                    <a:cubicBezTo>
                      <a:pt x="1939" y="1086"/>
                      <a:pt x="1939" y="1189"/>
                      <a:pt x="2068" y="1189"/>
                    </a:cubicBezTo>
                    <a:cubicBezTo>
                      <a:pt x="2171" y="1189"/>
                      <a:pt x="2171" y="1293"/>
                      <a:pt x="2275" y="1293"/>
                    </a:cubicBezTo>
                    <a:lnTo>
                      <a:pt x="2378" y="1189"/>
                    </a:lnTo>
                    <a:lnTo>
                      <a:pt x="2378" y="1086"/>
                    </a:lnTo>
                    <a:cubicBezTo>
                      <a:pt x="2068" y="543"/>
                      <a:pt x="1732" y="233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75"/>
              <p:cNvSpPr/>
              <p:nvPr/>
            </p:nvSpPr>
            <p:spPr>
              <a:xfrm>
                <a:off x="4755343" y="4036380"/>
                <a:ext cx="151793" cy="49759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5681" extrusionOk="0">
                    <a:moveTo>
                      <a:pt x="1410" y="0"/>
                    </a:moveTo>
                    <a:cubicBezTo>
                      <a:pt x="1326" y="0"/>
                      <a:pt x="1242" y="32"/>
                      <a:pt x="1190" y="97"/>
                    </a:cubicBezTo>
                    <a:cubicBezTo>
                      <a:pt x="440" y="1053"/>
                      <a:pt x="1" y="2346"/>
                      <a:pt x="1" y="3638"/>
                    </a:cubicBezTo>
                    <a:cubicBezTo>
                      <a:pt x="1" y="4285"/>
                      <a:pt x="104" y="4931"/>
                      <a:pt x="337" y="5474"/>
                    </a:cubicBezTo>
                    <a:cubicBezTo>
                      <a:pt x="337" y="5577"/>
                      <a:pt x="544" y="5681"/>
                      <a:pt x="647" y="5681"/>
                    </a:cubicBezTo>
                    <a:cubicBezTo>
                      <a:pt x="880" y="5577"/>
                      <a:pt x="880" y="5474"/>
                      <a:pt x="880" y="5267"/>
                    </a:cubicBezTo>
                    <a:cubicBezTo>
                      <a:pt x="647" y="4724"/>
                      <a:pt x="544" y="4181"/>
                      <a:pt x="544" y="3638"/>
                    </a:cubicBezTo>
                    <a:cubicBezTo>
                      <a:pt x="544" y="2553"/>
                      <a:pt x="983" y="1389"/>
                      <a:pt x="1629" y="511"/>
                    </a:cubicBezTo>
                    <a:cubicBezTo>
                      <a:pt x="1733" y="304"/>
                      <a:pt x="1733" y="200"/>
                      <a:pt x="1629" y="97"/>
                    </a:cubicBezTo>
                    <a:cubicBezTo>
                      <a:pt x="1578" y="32"/>
                      <a:pt x="1494" y="0"/>
                      <a:pt x="1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75"/>
              <p:cNvSpPr/>
              <p:nvPr/>
            </p:nvSpPr>
            <p:spPr>
              <a:xfrm>
                <a:off x="4594609" y="4469180"/>
                <a:ext cx="226508" cy="10335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80" extrusionOk="0">
                    <a:moveTo>
                      <a:pt x="1328" y="1"/>
                    </a:moveTo>
                    <a:cubicBezTo>
                      <a:pt x="355" y="1"/>
                      <a:pt x="0" y="1179"/>
                      <a:pt x="0" y="1179"/>
                    </a:cubicBezTo>
                    <a:lnTo>
                      <a:pt x="2585" y="533"/>
                    </a:lnTo>
                    <a:cubicBezTo>
                      <a:pt x="2083" y="145"/>
                      <a:pt x="1668" y="1"/>
                      <a:pt x="1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75"/>
              <p:cNvSpPr/>
              <p:nvPr/>
            </p:nvSpPr>
            <p:spPr>
              <a:xfrm>
                <a:off x="4096466" y="2260509"/>
                <a:ext cx="1942746" cy="1942834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22181" extrusionOk="0">
                    <a:moveTo>
                      <a:pt x="11090" y="1"/>
                    </a:moveTo>
                    <a:cubicBezTo>
                      <a:pt x="10340" y="1"/>
                      <a:pt x="9565" y="104"/>
                      <a:pt x="8815" y="337"/>
                    </a:cubicBezTo>
                    <a:cubicBezTo>
                      <a:pt x="3878" y="1293"/>
                      <a:pt x="104" y="5714"/>
                      <a:pt x="0" y="10987"/>
                    </a:cubicBezTo>
                    <a:lnTo>
                      <a:pt x="0" y="11091"/>
                    </a:lnTo>
                    <a:cubicBezTo>
                      <a:pt x="0" y="13572"/>
                      <a:pt x="853" y="15951"/>
                      <a:pt x="2249" y="17786"/>
                    </a:cubicBezTo>
                    <a:cubicBezTo>
                      <a:pt x="2689" y="18303"/>
                      <a:pt x="3102" y="18846"/>
                      <a:pt x="3645" y="19389"/>
                    </a:cubicBezTo>
                    <a:cubicBezTo>
                      <a:pt x="4731" y="20371"/>
                      <a:pt x="6023" y="21121"/>
                      <a:pt x="7523" y="21663"/>
                    </a:cubicBezTo>
                    <a:cubicBezTo>
                      <a:pt x="8608" y="21974"/>
                      <a:pt x="9798" y="22180"/>
                      <a:pt x="11090" y="22180"/>
                    </a:cubicBezTo>
                    <a:cubicBezTo>
                      <a:pt x="14735" y="22180"/>
                      <a:pt x="17966" y="20474"/>
                      <a:pt x="19905" y="17889"/>
                    </a:cubicBezTo>
                    <a:cubicBezTo>
                      <a:pt x="21327" y="15951"/>
                      <a:pt x="22180" y="13676"/>
                      <a:pt x="22180" y="11091"/>
                    </a:cubicBezTo>
                    <a:cubicBezTo>
                      <a:pt x="22180" y="9385"/>
                      <a:pt x="21844" y="7756"/>
                      <a:pt x="21094" y="6360"/>
                    </a:cubicBezTo>
                    <a:cubicBezTo>
                      <a:pt x="20551" y="5274"/>
                      <a:pt x="19905" y="4318"/>
                      <a:pt x="19155" y="3568"/>
                    </a:cubicBezTo>
                    <a:cubicBezTo>
                      <a:pt x="18509" y="2922"/>
                      <a:pt x="17863" y="2276"/>
                      <a:pt x="17113" y="1836"/>
                    </a:cubicBezTo>
                    <a:cubicBezTo>
                      <a:pt x="15821" y="983"/>
                      <a:pt x="14218" y="337"/>
                      <a:pt x="12589" y="104"/>
                    </a:cubicBezTo>
                    <a:cubicBezTo>
                      <a:pt x="12047" y="104"/>
                      <a:pt x="11633" y="1"/>
                      <a:pt x="110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75"/>
              <p:cNvSpPr/>
              <p:nvPr/>
            </p:nvSpPr>
            <p:spPr>
              <a:xfrm>
                <a:off x="5387154" y="2568926"/>
                <a:ext cx="652108" cy="1258581"/>
              </a:xfrm>
              <a:custGeom>
                <a:avLst/>
                <a:gdLst/>
                <a:ahLst/>
                <a:cxnLst/>
                <a:rect l="l" t="t" r="r" b="b"/>
                <a:pathLst>
                  <a:path w="7445" h="14369" extrusionOk="0">
                    <a:moveTo>
                      <a:pt x="3967" y="1"/>
                    </a:moveTo>
                    <a:cubicBezTo>
                      <a:pt x="3488" y="1"/>
                      <a:pt x="3055" y="169"/>
                      <a:pt x="2818" y="564"/>
                    </a:cubicBezTo>
                    <a:cubicBezTo>
                      <a:pt x="2714" y="797"/>
                      <a:pt x="2585" y="1004"/>
                      <a:pt x="2378" y="1211"/>
                    </a:cubicBezTo>
                    <a:cubicBezTo>
                      <a:pt x="2068" y="1650"/>
                      <a:pt x="1422" y="1857"/>
                      <a:pt x="879" y="2193"/>
                    </a:cubicBezTo>
                    <a:cubicBezTo>
                      <a:pt x="543" y="2296"/>
                      <a:pt x="336" y="2632"/>
                      <a:pt x="129" y="2942"/>
                    </a:cubicBezTo>
                    <a:cubicBezTo>
                      <a:pt x="0" y="3279"/>
                      <a:pt x="0" y="3589"/>
                      <a:pt x="233" y="3925"/>
                    </a:cubicBezTo>
                    <a:cubicBezTo>
                      <a:pt x="439" y="4338"/>
                      <a:pt x="982" y="4442"/>
                      <a:pt x="1293" y="4778"/>
                    </a:cubicBezTo>
                    <a:cubicBezTo>
                      <a:pt x="1939" y="5321"/>
                      <a:pt x="1939" y="6277"/>
                      <a:pt x="2068" y="7027"/>
                    </a:cubicBezTo>
                    <a:cubicBezTo>
                      <a:pt x="2171" y="7906"/>
                      <a:pt x="2378" y="8759"/>
                      <a:pt x="3128" y="9095"/>
                    </a:cubicBezTo>
                    <a:cubicBezTo>
                      <a:pt x="3567" y="9405"/>
                      <a:pt x="4214" y="9302"/>
                      <a:pt x="4653" y="9508"/>
                    </a:cubicBezTo>
                    <a:cubicBezTo>
                      <a:pt x="4653" y="9612"/>
                      <a:pt x="4757" y="9612"/>
                      <a:pt x="4757" y="9612"/>
                    </a:cubicBezTo>
                    <a:cubicBezTo>
                      <a:pt x="5299" y="10051"/>
                      <a:pt x="5403" y="11034"/>
                      <a:pt x="4963" y="11680"/>
                    </a:cubicBezTo>
                    <a:cubicBezTo>
                      <a:pt x="4860" y="11887"/>
                      <a:pt x="4653" y="12094"/>
                      <a:pt x="4653" y="12430"/>
                    </a:cubicBezTo>
                    <a:cubicBezTo>
                      <a:pt x="4420" y="13076"/>
                      <a:pt x="4757" y="13619"/>
                      <a:pt x="5067" y="14136"/>
                    </a:cubicBezTo>
                    <a:cubicBezTo>
                      <a:pt x="5170" y="14265"/>
                      <a:pt x="5170" y="14265"/>
                      <a:pt x="5170" y="14368"/>
                    </a:cubicBezTo>
                    <a:cubicBezTo>
                      <a:pt x="6592" y="12430"/>
                      <a:pt x="7445" y="10155"/>
                      <a:pt x="7445" y="7570"/>
                    </a:cubicBezTo>
                    <a:cubicBezTo>
                      <a:pt x="7445" y="5864"/>
                      <a:pt x="7109" y="4235"/>
                      <a:pt x="6359" y="2839"/>
                    </a:cubicBezTo>
                    <a:cubicBezTo>
                      <a:pt x="5816" y="1753"/>
                      <a:pt x="5170" y="797"/>
                      <a:pt x="4420" y="47"/>
                    </a:cubicBezTo>
                    <a:cubicBezTo>
                      <a:pt x="4268" y="17"/>
                      <a:pt x="4115" y="1"/>
                      <a:pt x="39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75"/>
              <p:cNvSpPr/>
              <p:nvPr/>
            </p:nvSpPr>
            <p:spPr>
              <a:xfrm>
                <a:off x="4096466" y="2289941"/>
                <a:ext cx="942030" cy="1823799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0822" extrusionOk="0">
                    <a:moveTo>
                      <a:pt x="8815" y="1"/>
                    </a:moveTo>
                    <a:cubicBezTo>
                      <a:pt x="3878" y="957"/>
                      <a:pt x="104" y="5378"/>
                      <a:pt x="0" y="10651"/>
                    </a:cubicBezTo>
                    <a:lnTo>
                      <a:pt x="104" y="10755"/>
                    </a:lnTo>
                    <a:cubicBezTo>
                      <a:pt x="414" y="10987"/>
                      <a:pt x="853" y="11194"/>
                      <a:pt x="1164" y="11401"/>
                    </a:cubicBezTo>
                    <a:cubicBezTo>
                      <a:pt x="1706" y="11840"/>
                      <a:pt x="2353" y="12383"/>
                      <a:pt x="2249" y="13030"/>
                    </a:cubicBezTo>
                    <a:cubicBezTo>
                      <a:pt x="2146" y="13572"/>
                      <a:pt x="1603" y="13883"/>
                      <a:pt x="1396" y="14322"/>
                    </a:cubicBezTo>
                    <a:cubicBezTo>
                      <a:pt x="1164" y="14865"/>
                      <a:pt x="1500" y="15382"/>
                      <a:pt x="1810" y="15821"/>
                    </a:cubicBezTo>
                    <a:cubicBezTo>
                      <a:pt x="2043" y="16157"/>
                      <a:pt x="2353" y="16468"/>
                      <a:pt x="2353" y="16804"/>
                    </a:cubicBezTo>
                    <a:cubicBezTo>
                      <a:pt x="2353" y="17010"/>
                      <a:pt x="2249" y="17217"/>
                      <a:pt x="2249" y="17450"/>
                    </a:cubicBezTo>
                    <a:cubicBezTo>
                      <a:pt x="2689" y="17967"/>
                      <a:pt x="3102" y="18510"/>
                      <a:pt x="3645" y="19053"/>
                    </a:cubicBezTo>
                    <a:lnTo>
                      <a:pt x="4524" y="19053"/>
                    </a:lnTo>
                    <a:cubicBezTo>
                      <a:pt x="5274" y="19259"/>
                      <a:pt x="5920" y="19596"/>
                      <a:pt x="6463" y="20138"/>
                    </a:cubicBezTo>
                    <a:cubicBezTo>
                      <a:pt x="6773" y="20345"/>
                      <a:pt x="6980" y="20681"/>
                      <a:pt x="7419" y="20785"/>
                    </a:cubicBezTo>
                    <a:cubicBezTo>
                      <a:pt x="7498" y="20809"/>
                      <a:pt x="7586" y="20822"/>
                      <a:pt x="7675" y="20822"/>
                    </a:cubicBezTo>
                    <a:cubicBezTo>
                      <a:pt x="7968" y="20822"/>
                      <a:pt x="8272" y="20682"/>
                      <a:pt x="8272" y="20345"/>
                    </a:cubicBezTo>
                    <a:cubicBezTo>
                      <a:pt x="8402" y="20138"/>
                      <a:pt x="8169" y="19906"/>
                      <a:pt x="8169" y="19596"/>
                    </a:cubicBezTo>
                    <a:cubicBezTo>
                      <a:pt x="8066" y="19053"/>
                      <a:pt x="8608" y="18510"/>
                      <a:pt x="8919" y="17967"/>
                    </a:cubicBezTo>
                    <a:cubicBezTo>
                      <a:pt x="9565" y="17010"/>
                      <a:pt x="9255" y="15511"/>
                      <a:pt x="8272" y="14736"/>
                    </a:cubicBezTo>
                    <a:cubicBezTo>
                      <a:pt x="7962" y="14529"/>
                      <a:pt x="7626" y="14425"/>
                      <a:pt x="7523" y="14089"/>
                    </a:cubicBezTo>
                    <a:cubicBezTo>
                      <a:pt x="7316" y="13779"/>
                      <a:pt x="7419" y="13443"/>
                      <a:pt x="7419" y="13030"/>
                    </a:cubicBezTo>
                    <a:cubicBezTo>
                      <a:pt x="7419" y="12693"/>
                      <a:pt x="7316" y="12280"/>
                      <a:pt x="6877" y="12151"/>
                    </a:cubicBezTo>
                    <a:cubicBezTo>
                      <a:pt x="6800" y="12099"/>
                      <a:pt x="6722" y="12082"/>
                      <a:pt x="6642" y="12082"/>
                    </a:cubicBezTo>
                    <a:cubicBezTo>
                      <a:pt x="6456" y="12082"/>
                      <a:pt x="6265" y="12181"/>
                      <a:pt x="6081" y="12181"/>
                    </a:cubicBezTo>
                    <a:cubicBezTo>
                      <a:pt x="6026" y="12181"/>
                      <a:pt x="5973" y="12173"/>
                      <a:pt x="5920" y="12151"/>
                    </a:cubicBezTo>
                    <a:cubicBezTo>
                      <a:pt x="5687" y="12047"/>
                      <a:pt x="5481" y="11840"/>
                      <a:pt x="5377" y="11737"/>
                    </a:cubicBezTo>
                    <a:cubicBezTo>
                      <a:pt x="4731" y="11298"/>
                      <a:pt x="3878" y="11737"/>
                      <a:pt x="3438" y="11194"/>
                    </a:cubicBezTo>
                    <a:cubicBezTo>
                      <a:pt x="3102" y="10755"/>
                      <a:pt x="3438" y="10212"/>
                      <a:pt x="3878" y="10005"/>
                    </a:cubicBezTo>
                    <a:cubicBezTo>
                      <a:pt x="4291" y="9695"/>
                      <a:pt x="4834" y="9798"/>
                      <a:pt x="5274" y="9695"/>
                    </a:cubicBezTo>
                    <a:cubicBezTo>
                      <a:pt x="6230" y="9695"/>
                      <a:pt x="7213" y="9462"/>
                      <a:pt x="8066" y="9049"/>
                    </a:cubicBezTo>
                    <a:cubicBezTo>
                      <a:pt x="8712" y="8713"/>
                      <a:pt x="9358" y="8273"/>
                      <a:pt x="9462" y="7523"/>
                    </a:cubicBezTo>
                    <a:cubicBezTo>
                      <a:pt x="9462" y="7213"/>
                      <a:pt x="9358" y="6774"/>
                      <a:pt x="9565" y="6464"/>
                    </a:cubicBezTo>
                    <a:cubicBezTo>
                      <a:pt x="9694" y="6231"/>
                      <a:pt x="10004" y="6127"/>
                      <a:pt x="10211" y="6024"/>
                    </a:cubicBezTo>
                    <a:cubicBezTo>
                      <a:pt x="10651" y="5817"/>
                      <a:pt x="10754" y="5274"/>
                      <a:pt x="10754" y="4938"/>
                    </a:cubicBezTo>
                    <a:cubicBezTo>
                      <a:pt x="10651" y="4396"/>
                      <a:pt x="10211" y="3982"/>
                      <a:pt x="10211" y="3542"/>
                    </a:cubicBezTo>
                    <a:cubicBezTo>
                      <a:pt x="10211" y="3232"/>
                      <a:pt x="10340" y="3000"/>
                      <a:pt x="10444" y="2793"/>
                    </a:cubicBezTo>
                    <a:cubicBezTo>
                      <a:pt x="10651" y="2043"/>
                      <a:pt x="10340" y="1293"/>
                      <a:pt x="9798" y="647"/>
                    </a:cubicBezTo>
                    <a:cubicBezTo>
                      <a:pt x="9462" y="415"/>
                      <a:pt x="9151" y="104"/>
                      <a:pt x="8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75"/>
              <p:cNvSpPr/>
              <p:nvPr/>
            </p:nvSpPr>
            <p:spPr>
              <a:xfrm>
                <a:off x="5172025" y="2269619"/>
                <a:ext cx="423498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129" extrusionOk="0">
                    <a:moveTo>
                      <a:pt x="310" y="0"/>
                    </a:moveTo>
                    <a:cubicBezTo>
                      <a:pt x="207" y="233"/>
                      <a:pt x="104" y="440"/>
                      <a:pt x="207" y="647"/>
                    </a:cubicBezTo>
                    <a:cubicBezTo>
                      <a:pt x="207" y="879"/>
                      <a:pt x="310" y="983"/>
                      <a:pt x="414" y="1189"/>
                    </a:cubicBezTo>
                    <a:cubicBezTo>
                      <a:pt x="414" y="1396"/>
                      <a:pt x="310" y="1629"/>
                      <a:pt x="207" y="1836"/>
                    </a:cubicBezTo>
                    <a:cubicBezTo>
                      <a:pt x="104" y="2042"/>
                      <a:pt x="0" y="2275"/>
                      <a:pt x="0" y="2482"/>
                    </a:cubicBezTo>
                    <a:cubicBezTo>
                      <a:pt x="0" y="2689"/>
                      <a:pt x="104" y="2921"/>
                      <a:pt x="310" y="3025"/>
                    </a:cubicBezTo>
                    <a:cubicBezTo>
                      <a:pt x="517" y="3025"/>
                      <a:pt x="647" y="2921"/>
                      <a:pt x="853" y="2921"/>
                    </a:cubicBezTo>
                    <a:cubicBezTo>
                      <a:pt x="1008" y="2805"/>
                      <a:pt x="1196" y="2747"/>
                      <a:pt x="1386" y="2747"/>
                    </a:cubicBezTo>
                    <a:cubicBezTo>
                      <a:pt x="1577" y="2747"/>
                      <a:pt x="1771" y="2805"/>
                      <a:pt x="1939" y="2921"/>
                    </a:cubicBezTo>
                    <a:cubicBezTo>
                      <a:pt x="2249" y="2921"/>
                      <a:pt x="2456" y="3128"/>
                      <a:pt x="2689" y="3128"/>
                    </a:cubicBezTo>
                    <a:cubicBezTo>
                      <a:pt x="2999" y="3025"/>
                      <a:pt x="3102" y="2482"/>
                      <a:pt x="3438" y="2275"/>
                    </a:cubicBezTo>
                    <a:cubicBezTo>
                      <a:pt x="3878" y="1939"/>
                      <a:pt x="4524" y="2042"/>
                      <a:pt x="4834" y="1732"/>
                    </a:cubicBezTo>
                    <a:cubicBezTo>
                      <a:pt x="3542" y="879"/>
                      <a:pt x="1939" y="233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75"/>
              <p:cNvSpPr/>
              <p:nvPr/>
            </p:nvSpPr>
            <p:spPr>
              <a:xfrm>
                <a:off x="4594609" y="3467460"/>
                <a:ext cx="160815" cy="16221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52" extrusionOk="0">
                    <a:moveTo>
                      <a:pt x="983" y="0"/>
                    </a:moveTo>
                    <a:cubicBezTo>
                      <a:pt x="440" y="0"/>
                      <a:pt x="0" y="440"/>
                      <a:pt x="0" y="982"/>
                    </a:cubicBezTo>
                    <a:cubicBezTo>
                      <a:pt x="0" y="1422"/>
                      <a:pt x="336" y="1836"/>
                      <a:pt x="879" y="1836"/>
                    </a:cubicBezTo>
                    <a:cubicBezTo>
                      <a:pt x="936" y="1846"/>
                      <a:pt x="991" y="1851"/>
                      <a:pt x="1044" y="1851"/>
                    </a:cubicBezTo>
                    <a:cubicBezTo>
                      <a:pt x="1504" y="1851"/>
                      <a:pt x="1836" y="1469"/>
                      <a:pt x="1836" y="982"/>
                    </a:cubicBezTo>
                    <a:cubicBezTo>
                      <a:pt x="1836" y="440"/>
                      <a:pt x="1526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75"/>
              <p:cNvSpPr/>
              <p:nvPr/>
            </p:nvSpPr>
            <p:spPr>
              <a:xfrm>
                <a:off x="5246742" y="3458351"/>
                <a:ext cx="169925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837" extrusionOk="0">
                    <a:moveTo>
                      <a:pt x="957" y="1"/>
                    </a:moveTo>
                    <a:cubicBezTo>
                      <a:pt x="543" y="1"/>
                      <a:pt x="104" y="337"/>
                      <a:pt x="0" y="880"/>
                    </a:cubicBezTo>
                    <a:cubicBezTo>
                      <a:pt x="0" y="1397"/>
                      <a:pt x="440" y="1836"/>
                      <a:pt x="957" y="1836"/>
                    </a:cubicBezTo>
                    <a:cubicBezTo>
                      <a:pt x="1396" y="1836"/>
                      <a:pt x="1836" y="1397"/>
                      <a:pt x="1939" y="983"/>
                    </a:cubicBezTo>
                    <a:cubicBezTo>
                      <a:pt x="1939" y="440"/>
                      <a:pt x="1500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75"/>
              <p:cNvSpPr/>
              <p:nvPr/>
            </p:nvSpPr>
            <p:spPr>
              <a:xfrm>
                <a:off x="4898033" y="3576952"/>
                <a:ext cx="244639" cy="107911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232" extrusionOk="0">
                    <a:moveTo>
                      <a:pt x="321" y="0"/>
                    </a:moveTo>
                    <a:cubicBezTo>
                      <a:pt x="277" y="0"/>
                      <a:pt x="237" y="13"/>
                      <a:pt x="207" y="43"/>
                    </a:cubicBezTo>
                    <a:cubicBezTo>
                      <a:pt x="104" y="43"/>
                      <a:pt x="0" y="275"/>
                      <a:pt x="104" y="379"/>
                    </a:cubicBezTo>
                    <a:cubicBezTo>
                      <a:pt x="311" y="922"/>
                      <a:pt x="853" y="1232"/>
                      <a:pt x="1396" y="1232"/>
                    </a:cubicBezTo>
                    <a:cubicBezTo>
                      <a:pt x="1939" y="1232"/>
                      <a:pt x="2482" y="922"/>
                      <a:pt x="2689" y="482"/>
                    </a:cubicBezTo>
                    <a:cubicBezTo>
                      <a:pt x="2792" y="275"/>
                      <a:pt x="2689" y="43"/>
                      <a:pt x="2585" y="43"/>
                    </a:cubicBezTo>
                    <a:cubicBezTo>
                      <a:pt x="2519" y="13"/>
                      <a:pt x="2463" y="0"/>
                      <a:pt x="2415" y="0"/>
                    </a:cubicBezTo>
                    <a:cubicBezTo>
                      <a:pt x="2294" y="0"/>
                      <a:pt x="2220" y="80"/>
                      <a:pt x="2146" y="172"/>
                    </a:cubicBezTo>
                    <a:cubicBezTo>
                      <a:pt x="2043" y="482"/>
                      <a:pt x="1706" y="689"/>
                      <a:pt x="1396" y="689"/>
                    </a:cubicBezTo>
                    <a:cubicBezTo>
                      <a:pt x="1060" y="689"/>
                      <a:pt x="750" y="482"/>
                      <a:pt x="647" y="172"/>
                    </a:cubicBezTo>
                    <a:cubicBezTo>
                      <a:pt x="573" y="80"/>
                      <a:pt x="433" y="0"/>
                      <a:pt x="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75"/>
              <p:cNvSpPr/>
              <p:nvPr/>
            </p:nvSpPr>
            <p:spPr>
              <a:xfrm>
                <a:off x="4755343" y="3410787"/>
                <a:ext cx="1105035" cy="792602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9049" extrusionOk="0">
                    <a:moveTo>
                      <a:pt x="11970" y="1"/>
                    </a:moveTo>
                    <a:cubicBezTo>
                      <a:pt x="11737" y="440"/>
                      <a:pt x="11530" y="880"/>
                      <a:pt x="11323" y="1293"/>
                    </a:cubicBezTo>
                    <a:cubicBezTo>
                      <a:pt x="9591" y="4111"/>
                      <a:pt x="6903" y="6360"/>
                      <a:pt x="3878" y="7653"/>
                    </a:cubicBezTo>
                    <a:cubicBezTo>
                      <a:pt x="2586" y="8092"/>
                      <a:pt x="1293" y="8402"/>
                      <a:pt x="1" y="8531"/>
                    </a:cubicBezTo>
                    <a:cubicBezTo>
                      <a:pt x="1086" y="8842"/>
                      <a:pt x="2276" y="9048"/>
                      <a:pt x="3568" y="9048"/>
                    </a:cubicBezTo>
                    <a:cubicBezTo>
                      <a:pt x="7213" y="9048"/>
                      <a:pt x="10444" y="7342"/>
                      <a:pt x="12383" y="4757"/>
                    </a:cubicBezTo>
                    <a:cubicBezTo>
                      <a:pt x="12383" y="4654"/>
                      <a:pt x="12383" y="4654"/>
                      <a:pt x="12280" y="4525"/>
                    </a:cubicBezTo>
                    <a:cubicBezTo>
                      <a:pt x="11970" y="4008"/>
                      <a:pt x="11633" y="3465"/>
                      <a:pt x="11866" y="2819"/>
                    </a:cubicBezTo>
                    <a:cubicBezTo>
                      <a:pt x="11866" y="2483"/>
                      <a:pt x="12073" y="2276"/>
                      <a:pt x="12176" y="2069"/>
                    </a:cubicBezTo>
                    <a:cubicBezTo>
                      <a:pt x="12616" y="1423"/>
                      <a:pt x="12512" y="440"/>
                      <a:pt x="11970" y="1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75"/>
              <p:cNvSpPr/>
              <p:nvPr/>
            </p:nvSpPr>
            <p:spPr>
              <a:xfrm>
                <a:off x="5774317" y="2817604"/>
                <a:ext cx="264960" cy="100991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1530" extrusionOk="0">
                    <a:moveTo>
                      <a:pt x="1939" y="0"/>
                    </a:moveTo>
                    <a:cubicBezTo>
                      <a:pt x="1939" y="2378"/>
                      <a:pt x="1396" y="4731"/>
                      <a:pt x="337" y="6773"/>
                    </a:cubicBezTo>
                    <a:cubicBezTo>
                      <a:pt x="879" y="7212"/>
                      <a:pt x="983" y="8195"/>
                      <a:pt x="543" y="8841"/>
                    </a:cubicBezTo>
                    <a:cubicBezTo>
                      <a:pt x="440" y="9048"/>
                      <a:pt x="233" y="9255"/>
                      <a:pt x="233" y="9591"/>
                    </a:cubicBezTo>
                    <a:cubicBezTo>
                      <a:pt x="0" y="10237"/>
                      <a:pt x="337" y="10780"/>
                      <a:pt x="647" y="11297"/>
                    </a:cubicBezTo>
                    <a:cubicBezTo>
                      <a:pt x="750" y="11426"/>
                      <a:pt x="750" y="11426"/>
                      <a:pt x="750" y="11529"/>
                    </a:cubicBezTo>
                    <a:cubicBezTo>
                      <a:pt x="2172" y="9591"/>
                      <a:pt x="3025" y="7316"/>
                      <a:pt x="3025" y="4731"/>
                    </a:cubicBezTo>
                    <a:cubicBezTo>
                      <a:pt x="3025" y="3025"/>
                      <a:pt x="2689" y="1396"/>
                      <a:pt x="1939" y="0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75"/>
              <p:cNvSpPr/>
              <p:nvPr/>
            </p:nvSpPr>
            <p:spPr>
              <a:xfrm>
                <a:off x="5378044" y="3997313"/>
                <a:ext cx="405367" cy="292113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35" extrusionOk="0">
                    <a:moveTo>
                      <a:pt x="337" y="0"/>
                    </a:moveTo>
                    <a:cubicBezTo>
                      <a:pt x="104" y="104"/>
                      <a:pt x="1" y="207"/>
                      <a:pt x="1" y="310"/>
                    </a:cubicBezTo>
                    <a:cubicBezTo>
                      <a:pt x="1" y="853"/>
                      <a:pt x="1" y="1396"/>
                      <a:pt x="233" y="1835"/>
                    </a:cubicBezTo>
                    <a:cubicBezTo>
                      <a:pt x="647" y="2689"/>
                      <a:pt x="1397" y="3335"/>
                      <a:pt x="2275" y="3335"/>
                    </a:cubicBezTo>
                    <a:lnTo>
                      <a:pt x="2482" y="3335"/>
                    </a:lnTo>
                    <a:cubicBezTo>
                      <a:pt x="3335" y="3335"/>
                      <a:pt x="4111" y="2895"/>
                      <a:pt x="4524" y="2249"/>
                    </a:cubicBezTo>
                    <a:cubicBezTo>
                      <a:pt x="4628" y="2146"/>
                      <a:pt x="4628" y="1939"/>
                      <a:pt x="4524" y="1835"/>
                    </a:cubicBezTo>
                    <a:cubicBezTo>
                      <a:pt x="4318" y="1835"/>
                      <a:pt x="4214" y="1835"/>
                      <a:pt x="4111" y="1939"/>
                    </a:cubicBezTo>
                    <a:cubicBezTo>
                      <a:pt x="3775" y="2482"/>
                      <a:pt x="3129" y="2792"/>
                      <a:pt x="2482" y="2792"/>
                    </a:cubicBezTo>
                    <a:lnTo>
                      <a:pt x="2379" y="2792"/>
                    </a:lnTo>
                    <a:cubicBezTo>
                      <a:pt x="1733" y="2792"/>
                      <a:pt x="1086" y="2249"/>
                      <a:pt x="750" y="1603"/>
                    </a:cubicBezTo>
                    <a:cubicBezTo>
                      <a:pt x="647" y="1293"/>
                      <a:pt x="543" y="750"/>
                      <a:pt x="543" y="310"/>
                    </a:cubicBezTo>
                    <a:cubicBezTo>
                      <a:pt x="543" y="207"/>
                      <a:pt x="440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75"/>
              <p:cNvSpPr/>
              <p:nvPr/>
            </p:nvSpPr>
            <p:spPr>
              <a:xfrm>
                <a:off x="5745761" y="4167070"/>
                <a:ext cx="198479" cy="12507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428" extrusionOk="0">
                    <a:moveTo>
                      <a:pt x="120" y="1"/>
                    </a:moveTo>
                    <a:lnTo>
                      <a:pt x="120" y="1"/>
                    </a:lnTo>
                    <a:cubicBezTo>
                      <a:pt x="0" y="1178"/>
                      <a:pt x="732" y="1428"/>
                      <a:pt x="1373" y="1428"/>
                    </a:cubicBezTo>
                    <a:cubicBezTo>
                      <a:pt x="1844" y="1428"/>
                      <a:pt x="2265" y="1293"/>
                      <a:pt x="2265" y="1293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75"/>
              <p:cNvSpPr/>
              <p:nvPr/>
            </p:nvSpPr>
            <p:spPr>
              <a:xfrm>
                <a:off x="5821880" y="3580631"/>
                <a:ext cx="357805" cy="387323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422" extrusionOk="0">
                    <a:moveTo>
                      <a:pt x="440" y="1"/>
                    </a:moveTo>
                    <a:cubicBezTo>
                      <a:pt x="336" y="1"/>
                      <a:pt x="104" y="1"/>
                      <a:pt x="104" y="130"/>
                    </a:cubicBezTo>
                    <a:cubicBezTo>
                      <a:pt x="0" y="337"/>
                      <a:pt x="0" y="440"/>
                      <a:pt x="104" y="544"/>
                    </a:cubicBezTo>
                    <a:cubicBezTo>
                      <a:pt x="1629" y="1422"/>
                      <a:pt x="2792" y="2715"/>
                      <a:pt x="3438" y="4318"/>
                    </a:cubicBezTo>
                    <a:cubicBezTo>
                      <a:pt x="3568" y="4421"/>
                      <a:pt x="3671" y="4421"/>
                      <a:pt x="3878" y="4421"/>
                    </a:cubicBezTo>
                    <a:cubicBezTo>
                      <a:pt x="3981" y="4318"/>
                      <a:pt x="4085" y="4214"/>
                      <a:pt x="3981" y="4111"/>
                    </a:cubicBezTo>
                    <a:cubicBezTo>
                      <a:pt x="3232" y="2379"/>
                      <a:pt x="2042" y="983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75"/>
              <p:cNvSpPr/>
              <p:nvPr/>
            </p:nvSpPr>
            <p:spPr>
              <a:xfrm>
                <a:off x="6039199" y="3902187"/>
                <a:ext cx="208464" cy="176669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2017" extrusionOk="0">
                    <a:moveTo>
                      <a:pt x="1190" y="0"/>
                    </a:moveTo>
                    <a:cubicBezTo>
                      <a:pt x="647" y="207"/>
                      <a:pt x="311" y="647"/>
                      <a:pt x="104" y="1086"/>
                    </a:cubicBezTo>
                    <a:lnTo>
                      <a:pt x="1" y="1190"/>
                    </a:lnTo>
                    <a:cubicBezTo>
                      <a:pt x="104" y="1293"/>
                      <a:pt x="104" y="1293"/>
                      <a:pt x="208" y="1293"/>
                    </a:cubicBezTo>
                    <a:lnTo>
                      <a:pt x="311" y="1190"/>
                    </a:lnTo>
                    <a:cubicBezTo>
                      <a:pt x="440" y="1190"/>
                      <a:pt x="544" y="1086"/>
                      <a:pt x="544" y="1086"/>
                    </a:cubicBezTo>
                    <a:cubicBezTo>
                      <a:pt x="751" y="1293"/>
                      <a:pt x="854" y="1629"/>
                      <a:pt x="957" y="1836"/>
                    </a:cubicBezTo>
                    <a:lnTo>
                      <a:pt x="1087" y="1939"/>
                    </a:lnTo>
                    <a:cubicBezTo>
                      <a:pt x="1087" y="1991"/>
                      <a:pt x="1113" y="2017"/>
                      <a:pt x="1138" y="2017"/>
                    </a:cubicBezTo>
                    <a:cubicBezTo>
                      <a:pt x="1164" y="2017"/>
                      <a:pt x="1190" y="1991"/>
                      <a:pt x="1190" y="1939"/>
                    </a:cubicBezTo>
                    <a:cubicBezTo>
                      <a:pt x="1293" y="1939"/>
                      <a:pt x="1293" y="1836"/>
                      <a:pt x="1293" y="1836"/>
                    </a:cubicBezTo>
                    <a:cubicBezTo>
                      <a:pt x="1293" y="1629"/>
                      <a:pt x="1293" y="1396"/>
                      <a:pt x="1190" y="1190"/>
                    </a:cubicBezTo>
                    <a:lnTo>
                      <a:pt x="1190" y="1190"/>
                    </a:lnTo>
                    <a:cubicBezTo>
                      <a:pt x="1294" y="1396"/>
                      <a:pt x="1500" y="1629"/>
                      <a:pt x="1604" y="1732"/>
                    </a:cubicBezTo>
                    <a:cubicBezTo>
                      <a:pt x="1604" y="1836"/>
                      <a:pt x="1733" y="1836"/>
                      <a:pt x="1733" y="1836"/>
                    </a:cubicBezTo>
                    <a:cubicBezTo>
                      <a:pt x="1767" y="1870"/>
                      <a:pt x="1790" y="1882"/>
                      <a:pt x="1806" y="1882"/>
                    </a:cubicBezTo>
                    <a:cubicBezTo>
                      <a:pt x="1836" y="1882"/>
                      <a:pt x="1836" y="1836"/>
                      <a:pt x="1836" y="1836"/>
                    </a:cubicBezTo>
                    <a:cubicBezTo>
                      <a:pt x="1940" y="1732"/>
                      <a:pt x="1836" y="1732"/>
                      <a:pt x="1836" y="1629"/>
                    </a:cubicBezTo>
                    <a:cubicBezTo>
                      <a:pt x="1836" y="1396"/>
                      <a:pt x="1733" y="1190"/>
                      <a:pt x="1604" y="1086"/>
                    </a:cubicBezTo>
                    <a:lnTo>
                      <a:pt x="1604" y="1086"/>
                    </a:lnTo>
                    <a:cubicBezTo>
                      <a:pt x="1733" y="1190"/>
                      <a:pt x="1940" y="1293"/>
                      <a:pt x="2043" y="1396"/>
                    </a:cubicBezTo>
                    <a:cubicBezTo>
                      <a:pt x="2043" y="1396"/>
                      <a:pt x="2147" y="1500"/>
                      <a:pt x="2250" y="1500"/>
                    </a:cubicBezTo>
                    <a:lnTo>
                      <a:pt x="2379" y="1396"/>
                    </a:lnTo>
                    <a:cubicBezTo>
                      <a:pt x="2379" y="1293"/>
                      <a:pt x="2250" y="1190"/>
                      <a:pt x="2250" y="1086"/>
                    </a:cubicBezTo>
                    <a:cubicBezTo>
                      <a:pt x="2043" y="543"/>
                      <a:pt x="1604" y="207"/>
                      <a:pt x="1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75"/>
              <p:cNvSpPr/>
              <p:nvPr/>
            </p:nvSpPr>
            <p:spPr>
              <a:xfrm>
                <a:off x="4350049" y="2686214"/>
                <a:ext cx="226508" cy="17894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043" extrusionOk="0">
                    <a:moveTo>
                      <a:pt x="2586" y="1"/>
                    </a:moveTo>
                    <a:cubicBezTo>
                      <a:pt x="2043" y="1"/>
                      <a:pt x="1396" y="208"/>
                      <a:pt x="983" y="647"/>
                    </a:cubicBezTo>
                    <a:cubicBezTo>
                      <a:pt x="543" y="957"/>
                      <a:pt x="207" y="1500"/>
                      <a:pt x="1" y="2043"/>
                    </a:cubicBezTo>
                    <a:cubicBezTo>
                      <a:pt x="647" y="2043"/>
                      <a:pt x="1293" y="1940"/>
                      <a:pt x="1836" y="1500"/>
                    </a:cubicBezTo>
                    <a:cubicBezTo>
                      <a:pt x="2379" y="1164"/>
                      <a:pt x="2379" y="647"/>
                      <a:pt x="2586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75"/>
              <p:cNvSpPr/>
              <p:nvPr/>
            </p:nvSpPr>
            <p:spPr>
              <a:xfrm>
                <a:off x="4180205" y="2609219"/>
                <a:ext cx="151793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3129" extrusionOk="0">
                    <a:moveTo>
                      <a:pt x="440" y="1"/>
                    </a:moveTo>
                    <a:cubicBezTo>
                      <a:pt x="104" y="647"/>
                      <a:pt x="1" y="1293"/>
                      <a:pt x="337" y="1940"/>
                    </a:cubicBezTo>
                    <a:cubicBezTo>
                      <a:pt x="544" y="2482"/>
                      <a:pt x="983" y="2689"/>
                      <a:pt x="1500" y="3129"/>
                    </a:cubicBezTo>
                    <a:cubicBezTo>
                      <a:pt x="1733" y="2482"/>
                      <a:pt x="1629" y="1940"/>
                      <a:pt x="1397" y="1397"/>
                    </a:cubicBezTo>
                    <a:cubicBezTo>
                      <a:pt x="1190" y="880"/>
                      <a:pt x="854" y="337"/>
                      <a:pt x="44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75"/>
              <p:cNvSpPr/>
              <p:nvPr/>
            </p:nvSpPr>
            <p:spPr>
              <a:xfrm>
                <a:off x="4841447" y="2638651"/>
                <a:ext cx="169837" cy="24463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2793" extrusionOk="0">
                    <a:moveTo>
                      <a:pt x="1835" y="1"/>
                    </a:moveTo>
                    <a:lnTo>
                      <a:pt x="1835" y="1"/>
                    </a:lnTo>
                    <a:cubicBezTo>
                      <a:pt x="1189" y="104"/>
                      <a:pt x="750" y="544"/>
                      <a:pt x="414" y="1061"/>
                    </a:cubicBezTo>
                    <a:cubicBezTo>
                      <a:pt x="207" y="1604"/>
                      <a:pt x="103" y="2146"/>
                      <a:pt x="0" y="2793"/>
                    </a:cubicBezTo>
                    <a:cubicBezTo>
                      <a:pt x="646" y="2483"/>
                      <a:pt x="1293" y="2146"/>
                      <a:pt x="1603" y="1604"/>
                    </a:cubicBezTo>
                    <a:cubicBezTo>
                      <a:pt x="1939" y="1061"/>
                      <a:pt x="1706" y="544"/>
                      <a:pt x="1835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75"/>
              <p:cNvSpPr/>
              <p:nvPr/>
            </p:nvSpPr>
            <p:spPr>
              <a:xfrm>
                <a:off x="5255764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cubicBezTo>
                      <a:pt x="1190" y="104"/>
                      <a:pt x="750" y="543"/>
                      <a:pt x="440" y="1086"/>
                    </a:cubicBezTo>
                    <a:cubicBezTo>
                      <a:pt x="208" y="1629"/>
                      <a:pt x="104" y="2146"/>
                      <a:pt x="1" y="2689"/>
                    </a:cubicBezTo>
                    <a:cubicBezTo>
                      <a:pt x="647" y="2482"/>
                      <a:pt x="1293" y="2146"/>
                      <a:pt x="1629" y="1629"/>
                    </a:cubicBezTo>
                    <a:cubicBezTo>
                      <a:pt x="1939" y="1086"/>
                      <a:pt x="1733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75"/>
              <p:cNvSpPr/>
              <p:nvPr/>
            </p:nvSpPr>
            <p:spPr>
              <a:xfrm>
                <a:off x="4624041" y="2647760"/>
                <a:ext cx="188056" cy="22650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586" extrusionOk="0">
                    <a:moveTo>
                      <a:pt x="0" y="0"/>
                    </a:moveTo>
                    <a:cubicBezTo>
                      <a:pt x="0" y="750"/>
                      <a:pt x="104" y="1396"/>
                      <a:pt x="543" y="1939"/>
                    </a:cubicBezTo>
                    <a:cubicBezTo>
                      <a:pt x="957" y="2379"/>
                      <a:pt x="1500" y="2379"/>
                      <a:pt x="2043" y="2585"/>
                    </a:cubicBezTo>
                    <a:cubicBezTo>
                      <a:pt x="2146" y="2042"/>
                      <a:pt x="1836" y="1500"/>
                      <a:pt x="1500" y="1086"/>
                    </a:cubicBezTo>
                    <a:cubicBezTo>
                      <a:pt x="1086" y="543"/>
                      <a:pt x="543" y="311"/>
                      <a:pt x="0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75"/>
              <p:cNvSpPr/>
              <p:nvPr/>
            </p:nvSpPr>
            <p:spPr>
              <a:xfrm>
                <a:off x="5038445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3" y="647"/>
                      <a:pt x="336" y="1293"/>
                      <a:pt x="750" y="1707"/>
                    </a:cubicBezTo>
                    <a:cubicBezTo>
                      <a:pt x="1189" y="2146"/>
                      <a:pt x="1732" y="2146"/>
                      <a:pt x="2378" y="2353"/>
                    </a:cubicBezTo>
                    <a:cubicBezTo>
                      <a:pt x="2275" y="1707"/>
                      <a:pt x="2042" y="1190"/>
                      <a:pt x="1629" y="751"/>
                    </a:cubicBezTo>
                    <a:cubicBezTo>
                      <a:pt x="1189" y="415"/>
                      <a:pt x="646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75"/>
              <p:cNvSpPr/>
              <p:nvPr/>
            </p:nvSpPr>
            <p:spPr>
              <a:xfrm>
                <a:off x="5690490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lnTo>
                      <a:pt x="1836" y="0"/>
                    </a:lnTo>
                    <a:cubicBezTo>
                      <a:pt x="1190" y="104"/>
                      <a:pt x="751" y="543"/>
                      <a:pt x="415" y="1086"/>
                    </a:cubicBezTo>
                    <a:cubicBezTo>
                      <a:pt x="208" y="1629"/>
                      <a:pt x="1" y="2146"/>
                      <a:pt x="1" y="2689"/>
                    </a:cubicBezTo>
                    <a:cubicBezTo>
                      <a:pt x="647" y="2482"/>
                      <a:pt x="1294" y="2146"/>
                      <a:pt x="1604" y="1629"/>
                    </a:cubicBezTo>
                    <a:cubicBezTo>
                      <a:pt x="1940" y="1086"/>
                      <a:pt x="1707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75"/>
              <p:cNvSpPr/>
              <p:nvPr/>
            </p:nvSpPr>
            <p:spPr>
              <a:xfrm>
                <a:off x="5473171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4" y="647"/>
                      <a:pt x="311" y="1293"/>
                      <a:pt x="750" y="1707"/>
                    </a:cubicBezTo>
                    <a:cubicBezTo>
                      <a:pt x="1189" y="2146"/>
                      <a:pt x="1732" y="2146"/>
                      <a:pt x="2379" y="2353"/>
                    </a:cubicBezTo>
                    <a:cubicBezTo>
                      <a:pt x="2249" y="1707"/>
                      <a:pt x="1939" y="1190"/>
                      <a:pt x="1500" y="751"/>
                    </a:cubicBezTo>
                    <a:cubicBezTo>
                      <a:pt x="1189" y="415"/>
                      <a:pt x="647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719" name="Google Shape;2719;p75"/>
            <p:cNvSpPr/>
            <p:nvPr/>
          </p:nvSpPr>
          <p:spPr>
            <a:xfrm>
              <a:off x="6462625" y="4151799"/>
              <a:ext cx="434884" cy="932921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0" name="Google Shape;2720;p75"/>
            <p:cNvSpPr/>
            <p:nvPr/>
          </p:nvSpPr>
          <p:spPr>
            <a:xfrm>
              <a:off x="6510188" y="3618354"/>
              <a:ext cx="378214" cy="458796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1" name="Google Shape;2721;p75"/>
            <p:cNvSpPr/>
            <p:nvPr/>
          </p:nvSpPr>
          <p:spPr>
            <a:xfrm>
              <a:off x="6283759" y="3953399"/>
              <a:ext cx="518620" cy="251383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2" name="Google Shape;2722;p75"/>
            <p:cNvSpPr/>
            <p:nvPr/>
          </p:nvSpPr>
          <p:spPr>
            <a:xfrm>
              <a:off x="6417339" y="4181230"/>
              <a:ext cx="432607" cy="412286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3" name="Google Shape;2723;p75"/>
            <p:cNvSpPr/>
            <p:nvPr/>
          </p:nvSpPr>
          <p:spPr>
            <a:xfrm>
              <a:off x="6813612" y="3509563"/>
              <a:ext cx="262770" cy="501891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4" name="Google Shape;2724;p75"/>
            <p:cNvSpPr/>
            <p:nvPr/>
          </p:nvSpPr>
          <p:spPr>
            <a:xfrm>
              <a:off x="7001587" y="3663640"/>
              <a:ext cx="423498" cy="422534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5" name="Google Shape;2725;p75"/>
            <p:cNvSpPr/>
            <p:nvPr/>
          </p:nvSpPr>
          <p:spPr>
            <a:xfrm>
              <a:off x="7067282" y="3990189"/>
              <a:ext cx="509511" cy="250945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6" name="Google Shape;2726;p75"/>
            <p:cNvSpPr/>
            <p:nvPr/>
          </p:nvSpPr>
          <p:spPr>
            <a:xfrm>
              <a:off x="6972156" y="4190252"/>
              <a:ext cx="443819" cy="404403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7" name="Google Shape;2727;p75"/>
            <p:cNvSpPr/>
            <p:nvPr/>
          </p:nvSpPr>
          <p:spPr>
            <a:xfrm>
              <a:off x="6766048" y="4264969"/>
              <a:ext cx="253748" cy="502241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8" name="Google Shape;2728;p75"/>
            <p:cNvSpPr/>
            <p:nvPr/>
          </p:nvSpPr>
          <p:spPr>
            <a:xfrm>
              <a:off x="6757026" y="3954801"/>
              <a:ext cx="348783" cy="339674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9" name="Google Shape;2729;p75"/>
            <p:cNvSpPr/>
            <p:nvPr/>
          </p:nvSpPr>
          <p:spPr>
            <a:xfrm>
              <a:off x="6802312" y="4124645"/>
              <a:ext cx="47649" cy="47561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337" y="0"/>
                  </a:moveTo>
                  <a:cubicBezTo>
                    <a:pt x="233" y="0"/>
                    <a:pt x="130" y="0"/>
                    <a:pt x="1" y="207"/>
                  </a:cubicBezTo>
                  <a:cubicBezTo>
                    <a:pt x="1" y="310"/>
                    <a:pt x="130" y="414"/>
                    <a:pt x="233" y="543"/>
                  </a:cubicBezTo>
                  <a:cubicBezTo>
                    <a:pt x="440" y="543"/>
                    <a:pt x="543" y="414"/>
                    <a:pt x="543" y="310"/>
                  </a:cubicBezTo>
                  <a:cubicBezTo>
                    <a:pt x="543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0" name="Google Shape;2730;p75"/>
            <p:cNvSpPr/>
            <p:nvPr/>
          </p:nvSpPr>
          <p:spPr>
            <a:xfrm>
              <a:off x="6992477" y="4142689"/>
              <a:ext cx="47649" cy="47649"/>
            </a:xfrm>
            <a:custGeom>
              <a:avLst/>
              <a:gdLst/>
              <a:ahLst/>
              <a:cxnLst/>
              <a:rect l="l" t="t" r="r" b="b"/>
              <a:pathLst>
                <a:path w="544" h="544" extrusionOk="0">
                  <a:moveTo>
                    <a:pt x="311" y="1"/>
                  </a:moveTo>
                  <a:cubicBezTo>
                    <a:pt x="208" y="1"/>
                    <a:pt x="1" y="104"/>
                    <a:pt x="1" y="208"/>
                  </a:cubicBezTo>
                  <a:cubicBezTo>
                    <a:pt x="1" y="337"/>
                    <a:pt x="104" y="440"/>
                    <a:pt x="208" y="544"/>
                  </a:cubicBezTo>
                  <a:cubicBezTo>
                    <a:pt x="311" y="544"/>
                    <a:pt x="544" y="440"/>
                    <a:pt x="544" y="337"/>
                  </a:cubicBezTo>
                  <a:cubicBezTo>
                    <a:pt x="544" y="104"/>
                    <a:pt x="41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1" name="Google Shape;2731;p75"/>
            <p:cNvSpPr/>
            <p:nvPr/>
          </p:nvSpPr>
          <p:spPr>
            <a:xfrm>
              <a:off x="6888329" y="4160821"/>
              <a:ext cx="74802" cy="38627"/>
            </a:xfrm>
            <a:custGeom>
              <a:avLst/>
              <a:gdLst/>
              <a:ahLst/>
              <a:cxnLst/>
              <a:rect l="l" t="t" r="r" b="b"/>
              <a:pathLst>
                <a:path w="854" h="441" extrusionOk="0">
                  <a:moveTo>
                    <a:pt x="104" y="1"/>
                  </a:moveTo>
                  <a:cubicBezTo>
                    <a:pt x="104" y="1"/>
                    <a:pt x="1" y="1"/>
                    <a:pt x="1" y="130"/>
                  </a:cubicBezTo>
                  <a:cubicBezTo>
                    <a:pt x="104" y="233"/>
                    <a:pt x="208" y="337"/>
                    <a:pt x="440" y="440"/>
                  </a:cubicBezTo>
                  <a:cubicBezTo>
                    <a:pt x="544" y="440"/>
                    <a:pt x="750" y="337"/>
                    <a:pt x="750" y="233"/>
                  </a:cubicBezTo>
                  <a:cubicBezTo>
                    <a:pt x="854" y="130"/>
                    <a:pt x="750" y="130"/>
                    <a:pt x="750" y="130"/>
                  </a:cubicBezTo>
                  <a:cubicBezTo>
                    <a:pt x="750" y="87"/>
                    <a:pt x="739" y="72"/>
                    <a:pt x="724" y="72"/>
                  </a:cubicBezTo>
                  <a:cubicBezTo>
                    <a:pt x="693" y="72"/>
                    <a:pt x="647" y="130"/>
                    <a:pt x="647" y="130"/>
                  </a:cubicBezTo>
                  <a:cubicBezTo>
                    <a:pt x="647" y="233"/>
                    <a:pt x="544" y="233"/>
                    <a:pt x="440" y="233"/>
                  </a:cubicBezTo>
                  <a:cubicBezTo>
                    <a:pt x="311" y="233"/>
                    <a:pt x="208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2" name="Google Shape;2732;p75"/>
            <p:cNvSpPr/>
            <p:nvPr/>
          </p:nvSpPr>
          <p:spPr>
            <a:xfrm>
              <a:off x="6510188" y="4771085"/>
              <a:ext cx="339762" cy="197603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3" name="Google Shape;2733;p75"/>
            <p:cNvSpPr/>
            <p:nvPr/>
          </p:nvSpPr>
          <p:spPr>
            <a:xfrm>
              <a:off x="6510188" y="4774501"/>
              <a:ext cx="348783" cy="187443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4" name="Google Shape;2734;p75"/>
            <p:cNvSpPr/>
            <p:nvPr/>
          </p:nvSpPr>
          <p:spPr>
            <a:xfrm>
              <a:off x="6387908" y="4285379"/>
              <a:ext cx="208464" cy="339674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5" name="Google Shape;2735;p75"/>
            <p:cNvSpPr/>
            <p:nvPr/>
          </p:nvSpPr>
          <p:spPr>
            <a:xfrm>
              <a:off x="6406040" y="4274079"/>
              <a:ext cx="160903" cy="360082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6" name="Google Shape;2736;p75"/>
            <p:cNvSpPr/>
            <p:nvPr/>
          </p:nvSpPr>
          <p:spPr>
            <a:xfrm>
              <a:off x="3039039" y="4052198"/>
              <a:ext cx="831054" cy="745654"/>
            </a:xfrm>
            <a:custGeom>
              <a:avLst/>
              <a:gdLst/>
              <a:ahLst/>
              <a:cxnLst/>
              <a:rect l="l" t="t" r="r" b="b"/>
              <a:pathLst>
                <a:path w="9488" h="8513" extrusionOk="0">
                  <a:moveTo>
                    <a:pt x="4345" y="1"/>
                  </a:moveTo>
                  <a:cubicBezTo>
                    <a:pt x="4077" y="1"/>
                    <a:pt x="3809" y="26"/>
                    <a:pt x="3542" y="69"/>
                  </a:cubicBezTo>
                  <a:cubicBezTo>
                    <a:pt x="3335" y="69"/>
                    <a:pt x="3025" y="172"/>
                    <a:pt x="2792" y="172"/>
                  </a:cubicBezTo>
                  <a:cubicBezTo>
                    <a:pt x="2249" y="405"/>
                    <a:pt x="1732" y="715"/>
                    <a:pt x="1293" y="1154"/>
                  </a:cubicBezTo>
                  <a:cubicBezTo>
                    <a:pt x="1086" y="1361"/>
                    <a:pt x="853" y="1594"/>
                    <a:pt x="646" y="1904"/>
                  </a:cubicBezTo>
                  <a:cubicBezTo>
                    <a:pt x="440" y="2240"/>
                    <a:pt x="310" y="2550"/>
                    <a:pt x="207" y="2886"/>
                  </a:cubicBezTo>
                  <a:cubicBezTo>
                    <a:pt x="0" y="3739"/>
                    <a:pt x="0" y="4592"/>
                    <a:pt x="104" y="5342"/>
                  </a:cubicBezTo>
                  <a:lnTo>
                    <a:pt x="104" y="5471"/>
                  </a:lnTo>
                  <a:cubicBezTo>
                    <a:pt x="207" y="6428"/>
                    <a:pt x="310" y="7513"/>
                    <a:pt x="750" y="8470"/>
                  </a:cubicBezTo>
                  <a:cubicBezTo>
                    <a:pt x="848" y="8500"/>
                    <a:pt x="953" y="8513"/>
                    <a:pt x="1061" y="8513"/>
                  </a:cubicBezTo>
                  <a:cubicBezTo>
                    <a:pt x="1322" y="8513"/>
                    <a:pt x="1598" y="8440"/>
                    <a:pt x="1836" y="8366"/>
                  </a:cubicBezTo>
                  <a:cubicBezTo>
                    <a:pt x="2146" y="8366"/>
                    <a:pt x="2482" y="8263"/>
                    <a:pt x="2792" y="8160"/>
                  </a:cubicBezTo>
                  <a:cubicBezTo>
                    <a:pt x="3128" y="7927"/>
                    <a:pt x="3542" y="7824"/>
                    <a:pt x="3981" y="7617"/>
                  </a:cubicBezTo>
                  <a:cubicBezTo>
                    <a:pt x="6023" y="6634"/>
                    <a:pt x="7962" y="5135"/>
                    <a:pt x="9358" y="3532"/>
                  </a:cubicBezTo>
                  <a:lnTo>
                    <a:pt x="9487" y="3403"/>
                  </a:lnTo>
                  <a:cubicBezTo>
                    <a:pt x="9255" y="3093"/>
                    <a:pt x="8944" y="2654"/>
                    <a:pt x="8712" y="2343"/>
                  </a:cubicBezTo>
                  <a:cubicBezTo>
                    <a:pt x="8195" y="1800"/>
                    <a:pt x="7652" y="1258"/>
                    <a:pt x="7006" y="818"/>
                  </a:cubicBezTo>
                  <a:cubicBezTo>
                    <a:pt x="6566" y="508"/>
                    <a:pt x="6023" y="301"/>
                    <a:pt x="5480" y="172"/>
                  </a:cubicBezTo>
                  <a:cubicBezTo>
                    <a:pt x="5102" y="51"/>
                    <a:pt x="4723" y="1"/>
                    <a:pt x="4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7" name="Google Shape;2737;p75"/>
            <p:cNvSpPr/>
            <p:nvPr/>
          </p:nvSpPr>
          <p:spPr>
            <a:xfrm>
              <a:off x="3057171" y="4067177"/>
              <a:ext cx="246829" cy="246916"/>
            </a:xfrm>
            <a:custGeom>
              <a:avLst/>
              <a:gdLst/>
              <a:ahLst/>
              <a:cxnLst/>
              <a:rect l="l" t="t" r="r" b="b"/>
              <a:pathLst>
                <a:path w="2818" h="2819" extrusionOk="0">
                  <a:moveTo>
                    <a:pt x="2585" y="1"/>
                  </a:moveTo>
                  <a:cubicBezTo>
                    <a:pt x="1732" y="337"/>
                    <a:pt x="879" y="983"/>
                    <a:pt x="439" y="1733"/>
                  </a:cubicBezTo>
                  <a:cubicBezTo>
                    <a:pt x="233" y="2069"/>
                    <a:pt x="103" y="2379"/>
                    <a:pt x="0" y="2715"/>
                  </a:cubicBezTo>
                  <a:cubicBezTo>
                    <a:pt x="233" y="2819"/>
                    <a:pt x="543" y="2819"/>
                    <a:pt x="750" y="2819"/>
                  </a:cubicBezTo>
                  <a:cubicBezTo>
                    <a:pt x="1835" y="2819"/>
                    <a:pt x="2818" y="1940"/>
                    <a:pt x="2818" y="880"/>
                  </a:cubicBezTo>
                  <a:cubicBezTo>
                    <a:pt x="2818" y="544"/>
                    <a:pt x="2688" y="337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8" name="Google Shape;2738;p75"/>
            <p:cNvSpPr/>
            <p:nvPr/>
          </p:nvSpPr>
          <p:spPr>
            <a:xfrm>
              <a:off x="3048061" y="4434813"/>
              <a:ext cx="255938" cy="286857"/>
            </a:xfrm>
            <a:custGeom>
              <a:avLst/>
              <a:gdLst/>
              <a:ahLst/>
              <a:cxnLst/>
              <a:rect l="l" t="t" r="r" b="b"/>
              <a:pathLst>
                <a:path w="2922" h="3275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745" y="3262"/>
                    <a:pt x="850" y="3275"/>
                    <a:pt x="958" y="3275"/>
                  </a:cubicBezTo>
                  <a:cubicBezTo>
                    <a:pt x="1219" y="3275"/>
                    <a:pt x="1495" y="3202"/>
                    <a:pt x="1733" y="3128"/>
                  </a:cubicBezTo>
                  <a:cubicBezTo>
                    <a:pt x="2043" y="3128"/>
                    <a:pt x="2379" y="3025"/>
                    <a:pt x="2689" y="2922"/>
                  </a:cubicBezTo>
                  <a:cubicBezTo>
                    <a:pt x="2792" y="2586"/>
                    <a:pt x="2922" y="2275"/>
                    <a:pt x="2922" y="2043"/>
                  </a:cubicBezTo>
                  <a:cubicBezTo>
                    <a:pt x="2922" y="879"/>
                    <a:pt x="1939" y="1"/>
                    <a:pt x="8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9" name="Google Shape;2739;p75"/>
            <p:cNvSpPr/>
            <p:nvPr/>
          </p:nvSpPr>
          <p:spPr>
            <a:xfrm>
              <a:off x="3462465" y="4067177"/>
              <a:ext cx="339674" cy="312609"/>
            </a:xfrm>
            <a:custGeom>
              <a:avLst/>
              <a:gdLst/>
              <a:ahLst/>
              <a:cxnLst/>
              <a:rect l="l" t="t" r="r" b="b"/>
              <a:pathLst>
                <a:path w="3878" h="3569" extrusionOk="0">
                  <a:moveTo>
                    <a:pt x="646" y="1"/>
                  </a:moveTo>
                  <a:cubicBezTo>
                    <a:pt x="233" y="337"/>
                    <a:pt x="0" y="983"/>
                    <a:pt x="0" y="1629"/>
                  </a:cubicBezTo>
                  <a:cubicBezTo>
                    <a:pt x="0" y="2715"/>
                    <a:pt x="879" y="3568"/>
                    <a:pt x="1939" y="3568"/>
                  </a:cubicBezTo>
                  <a:cubicBezTo>
                    <a:pt x="2818" y="3568"/>
                    <a:pt x="3568" y="3025"/>
                    <a:pt x="3878" y="2172"/>
                  </a:cubicBezTo>
                  <a:cubicBezTo>
                    <a:pt x="3361" y="1629"/>
                    <a:pt x="2818" y="1087"/>
                    <a:pt x="2172" y="647"/>
                  </a:cubicBezTo>
                  <a:cubicBezTo>
                    <a:pt x="1732" y="337"/>
                    <a:pt x="1189" y="130"/>
                    <a:pt x="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0" name="Google Shape;2740;p75"/>
            <p:cNvSpPr/>
            <p:nvPr/>
          </p:nvSpPr>
          <p:spPr>
            <a:xfrm>
              <a:off x="3104646" y="4361579"/>
              <a:ext cx="754150" cy="439351"/>
            </a:xfrm>
            <a:custGeom>
              <a:avLst/>
              <a:gdLst/>
              <a:ahLst/>
              <a:cxnLst/>
              <a:rect l="l" t="t" r="r" b="b"/>
              <a:pathLst>
                <a:path w="8610" h="5016" extrusionOk="0">
                  <a:moveTo>
                    <a:pt x="8506" y="0"/>
                  </a:moveTo>
                  <a:cubicBezTo>
                    <a:pt x="7549" y="207"/>
                    <a:pt x="6670" y="414"/>
                    <a:pt x="5817" y="750"/>
                  </a:cubicBezTo>
                  <a:cubicBezTo>
                    <a:pt x="5714" y="750"/>
                    <a:pt x="5714" y="854"/>
                    <a:pt x="5610" y="854"/>
                  </a:cubicBezTo>
                  <a:cubicBezTo>
                    <a:pt x="5274" y="957"/>
                    <a:pt x="4964" y="1060"/>
                    <a:pt x="4628" y="1293"/>
                  </a:cubicBezTo>
                  <a:cubicBezTo>
                    <a:pt x="4318" y="1396"/>
                    <a:pt x="4085" y="1500"/>
                    <a:pt x="3878" y="1603"/>
                  </a:cubicBezTo>
                  <a:lnTo>
                    <a:pt x="3775" y="1603"/>
                  </a:lnTo>
                  <a:lnTo>
                    <a:pt x="3775" y="1707"/>
                  </a:lnTo>
                  <a:cubicBezTo>
                    <a:pt x="3336" y="1939"/>
                    <a:pt x="2793" y="2146"/>
                    <a:pt x="2379" y="2456"/>
                  </a:cubicBezTo>
                  <a:cubicBezTo>
                    <a:pt x="2146" y="2585"/>
                    <a:pt x="1940" y="2792"/>
                    <a:pt x="1733" y="2896"/>
                  </a:cubicBezTo>
                  <a:cubicBezTo>
                    <a:pt x="1629" y="2999"/>
                    <a:pt x="1629" y="2999"/>
                    <a:pt x="1629" y="3102"/>
                  </a:cubicBezTo>
                  <a:cubicBezTo>
                    <a:pt x="1190" y="3439"/>
                    <a:pt x="751" y="3749"/>
                    <a:pt x="440" y="4188"/>
                  </a:cubicBezTo>
                  <a:cubicBezTo>
                    <a:pt x="337" y="4395"/>
                    <a:pt x="1" y="4731"/>
                    <a:pt x="1" y="4938"/>
                  </a:cubicBezTo>
                  <a:cubicBezTo>
                    <a:pt x="169" y="4990"/>
                    <a:pt x="330" y="5015"/>
                    <a:pt x="492" y="5015"/>
                  </a:cubicBezTo>
                  <a:cubicBezTo>
                    <a:pt x="654" y="5015"/>
                    <a:pt x="815" y="4990"/>
                    <a:pt x="983" y="4938"/>
                  </a:cubicBezTo>
                  <a:lnTo>
                    <a:pt x="1087" y="4834"/>
                  </a:lnTo>
                  <a:lnTo>
                    <a:pt x="1190" y="4834"/>
                  </a:lnTo>
                  <a:cubicBezTo>
                    <a:pt x="2146" y="4628"/>
                    <a:pt x="3129" y="4188"/>
                    <a:pt x="4085" y="3645"/>
                  </a:cubicBezTo>
                  <a:cubicBezTo>
                    <a:pt x="4964" y="3232"/>
                    <a:pt x="5714" y="2689"/>
                    <a:pt x="6463" y="2146"/>
                  </a:cubicBezTo>
                  <a:lnTo>
                    <a:pt x="6463" y="2043"/>
                  </a:lnTo>
                  <a:cubicBezTo>
                    <a:pt x="7317" y="1396"/>
                    <a:pt x="7963" y="750"/>
                    <a:pt x="86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1" name="Google Shape;2741;p75"/>
            <p:cNvSpPr/>
            <p:nvPr/>
          </p:nvSpPr>
          <p:spPr>
            <a:xfrm>
              <a:off x="3482787" y="4474749"/>
              <a:ext cx="27328" cy="83911"/>
            </a:xfrm>
            <a:custGeom>
              <a:avLst/>
              <a:gdLst/>
              <a:ahLst/>
              <a:cxnLst/>
              <a:rect l="l" t="t" r="r" b="b"/>
              <a:pathLst>
                <a:path w="312" h="958" extrusionOk="0">
                  <a:moveTo>
                    <a:pt x="311" y="1"/>
                  </a:move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2" name="Google Shape;2742;p75"/>
            <p:cNvSpPr/>
            <p:nvPr/>
          </p:nvSpPr>
          <p:spPr>
            <a:xfrm>
              <a:off x="3435311" y="4501991"/>
              <a:ext cx="47561" cy="56671"/>
            </a:xfrm>
            <a:custGeom>
              <a:avLst/>
              <a:gdLst/>
              <a:ahLst/>
              <a:cxnLst/>
              <a:rect l="l" t="t" r="r" b="b"/>
              <a:pathLst>
                <a:path w="543" h="647" extrusionOk="0">
                  <a:moveTo>
                    <a:pt x="0" y="0"/>
                  </a:moveTo>
                  <a:cubicBezTo>
                    <a:pt x="207" y="207"/>
                    <a:pt x="310" y="440"/>
                    <a:pt x="439" y="543"/>
                  </a:cubicBezTo>
                  <a:lnTo>
                    <a:pt x="543" y="646"/>
                  </a:lnTo>
                  <a:lnTo>
                    <a:pt x="543" y="543"/>
                  </a:lnTo>
                  <a:cubicBezTo>
                    <a:pt x="439" y="336"/>
                    <a:pt x="207" y="20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3" name="Google Shape;2743;p75"/>
            <p:cNvSpPr/>
            <p:nvPr/>
          </p:nvSpPr>
          <p:spPr>
            <a:xfrm>
              <a:off x="3190750" y="4549554"/>
              <a:ext cx="292113" cy="244551"/>
            </a:xfrm>
            <a:custGeom>
              <a:avLst/>
              <a:gdLst/>
              <a:ahLst/>
              <a:cxnLst/>
              <a:rect l="l" t="t" r="r" b="b"/>
              <a:pathLst>
                <a:path w="3335" h="2792" extrusionOk="0">
                  <a:moveTo>
                    <a:pt x="3231" y="0"/>
                  </a:moveTo>
                  <a:cubicBezTo>
                    <a:pt x="2353" y="207"/>
                    <a:pt x="1603" y="543"/>
                    <a:pt x="750" y="750"/>
                  </a:cubicBezTo>
                  <a:cubicBezTo>
                    <a:pt x="646" y="853"/>
                    <a:pt x="646" y="853"/>
                    <a:pt x="646" y="956"/>
                  </a:cubicBezTo>
                  <a:cubicBezTo>
                    <a:pt x="1396" y="646"/>
                    <a:pt x="2249" y="310"/>
                    <a:pt x="3102" y="103"/>
                  </a:cubicBezTo>
                  <a:lnTo>
                    <a:pt x="3102" y="103"/>
                  </a:lnTo>
                  <a:cubicBezTo>
                    <a:pt x="2353" y="750"/>
                    <a:pt x="1499" y="1499"/>
                    <a:pt x="750" y="2146"/>
                  </a:cubicBezTo>
                  <a:cubicBezTo>
                    <a:pt x="470" y="2340"/>
                    <a:pt x="279" y="2515"/>
                    <a:pt x="104" y="2688"/>
                  </a:cubicBezTo>
                  <a:lnTo>
                    <a:pt x="207" y="2688"/>
                  </a:lnTo>
                  <a:cubicBezTo>
                    <a:pt x="310" y="2585"/>
                    <a:pt x="517" y="2378"/>
                    <a:pt x="750" y="2249"/>
                  </a:cubicBezTo>
                  <a:cubicBezTo>
                    <a:pt x="1603" y="1499"/>
                    <a:pt x="2353" y="750"/>
                    <a:pt x="3231" y="103"/>
                  </a:cubicBezTo>
                  <a:lnTo>
                    <a:pt x="3335" y="103"/>
                  </a:lnTo>
                  <a:lnTo>
                    <a:pt x="3335" y="0"/>
                  </a:lnTo>
                  <a:close/>
                  <a:moveTo>
                    <a:pt x="104" y="2688"/>
                  </a:moveTo>
                  <a:lnTo>
                    <a:pt x="0" y="2792"/>
                  </a:lnTo>
                  <a:cubicBezTo>
                    <a:pt x="35" y="2757"/>
                    <a:pt x="69" y="2723"/>
                    <a:pt x="104" y="2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4" name="Google Shape;2744;p75"/>
            <p:cNvSpPr/>
            <p:nvPr/>
          </p:nvSpPr>
          <p:spPr>
            <a:xfrm>
              <a:off x="3462465" y="4558576"/>
              <a:ext cx="20408" cy="122363"/>
            </a:xfrm>
            <a:custGeom>
              <a:avLst/>
              <a:gdLst/>
              <a:ahLst/>
              <a:cxnLst/>
              <a:rect l="l" t="t" r="r" b="b"/>
              <a:pathLst>
                <a:path w="233" h="1397" extrusionOk="0">
                  <a:moveTo>
                    <a:pt x="129" y="0"/>
                  </a:moveTo>
                  <a:cubicBezTo>
                    <a:pt x="129" y="336"/>
                    <a:pt x="129" y="647"/>
                    <a:pt x="0" y="853"/>
                  </a:cubicBezTo>
                  <a:lnTo>
                    <a:pt x="0" y="1396"/>
                  </a:lnTo>
                  <a:cubicBezTo>
                    <a:pt x="129" y="1190"/>
                    <a:pt x="129" y="1086"/>
                    <a:pt x="129" y="983"/>
                  </a:cubicBezTo>
                  <a:cubicBezTo>
                    <a:pt x="129" y="647"/>
                    <a:pt x="233" y="33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5" name="Google Shape;2745;p75"/>
            <p:cNvSpPr/>
            <p:nvPr/>
          </p:nvSpPr>
          <p:spPr>
            <a:xfrm>
              <a:off x="3482787" y="4351074"/>
              <a:ext cx="131473" cy="131385"/>
            </a:xfrm>
            <a:custGeom>
              <a:avLst/>
              <a:gdLst/>
              <a:ahLst/>
              <a:cxnLst/>
              <a:rect l="l" t="t" r="r" b="b"/>
              <a:pathLst>
                <a:path w="1501" h="1500" extrusionOk="0">
                  <a:moveTo>
                    <a:pt x="1500" y="0"/>
                  </a:moveTo>
                  <a:cubicBezTo>
                    <a:pt x="1397" y="0"/>
                    <a:pt x="1397" y="104"/>
                    <a:pt x="1293" y="104"/>
                  </a:cubicBezTo>
                  <a:cubicBezTo>
                    <a:pt x="854" y="543"/>
                    <a:pt x="414" y="853"/>
                    <a:pt x="1" y="1396"/>
                  </a:cubicBezTo>
                  <a:lnTo>
                    <a:pt x="1" y="1499"/>
                  </a:lnTo>
                  <a:lnTo>
                    <a:pt x="104" y="1396"/>
                  </a:lnTo>
                  <a:lnTo>
                    <a:pt x="208" y="1293"/>
                  </a:lnTo>
                  <a:cubicBezTo>
                    <a:pt x="647" y="853"/>
                    <a:pt x="1061" y="414"/>
                    <a:pt x="1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6" name="Google Shape;2746;p75"/>
            <p:cNvSpPr/>
            <p:nvPr/>
          </p:nvSpPr>
          <p:spPr>
            <a:xfrm>
              <a:off x="3482787" y="4361579"/>
              <a:ext cx="376024" cy="197078"/>
            </a:xfrm>
            <a:custGeom>
              <a:avLst/>
              <a:gdLst/>
              <a:ahLst/>
              <a:cxnLst/>
              <a:rect l="l" t="t" r="r" b="b"/>
              <a:pathLst>
                <a:path w="4293" h="2250" extrusionOk="0">
                  <a:moveTo>
                    <a:pt x="4189" y="0"/>
                  </a:moveTo>
                  <a:cubicBezTo>
                    <a:pt x="2793" y="647"/>
                    <a:pt x="1500" y="1293"/>
                    <a:pt x="208" y="2043"/>
                  </a:cubicBezTo>
                  <a:cubicBezTo>
                    <a:pt x="104" y="2043"/>
                    <a:pt x="104" y="2146"/>
                    <a:pt x="1" y="2146"/>
                  </a:cubicBezTo>
                  <a:lnTo>
                    <a:pt x="1" y="2249"/>
                  </a:lnTo>
                  <a:lnTo>
                    <a:pt x="104" y="2146"/>
                  </a:lnTo>
                  <a:cubicBezTo>
                    <a:pt x="1500" y="1396"/>
                    <a:pt x="2896" y="647"/>
                    <a:pt x="4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7" name="Google Shape;2747;p75"/>
            <p:cNvSpPr/>
            <p:nvPr/>
          </p:nvSpPr>
          <p:spPr>
            <a:xfrm>
              <a:off x="3482787" y="4540445"/>
              <a:ext cx="188056" cy="18219"/>
            </a:xfrm>
            <a:custGeom>
              <a:avLst/>
              <a:gdLst/>
              <a:ahLst/>
              <a:cxnLst/>
              <a:rect l="l" t="t" r="r" b="b"/>
              <a:pathLst>
                <a:path w="2147" h="208" extrusionOk="0">
                  <a:moveTo>
                    <a:pt x="2146" y="1"/>
                  </a:moveTo>
                  <a:cubicBezTo>
                    <a:pt x="1500" y="104"/>
                    <a:pt x="854" y="104"/>
                    <a:pt x="104" y="104"/>
                  </a:cubicBezTo>
                  <a:lnTo>
                    <a:pt x="1" y="104"/>
                  </a:lnTo>
                  <a:lnTo>
                    <a:pt x="1" y="207"/>
                  </a:lnTo>
                  <a:lnTo>
                    <a:pt x="104" y="207"/>
                  </a:lnTo>
                  <a:cubicBezTo>
                    <a:pt x="751" y="104"/>
                    <a:pt x="1397" y="104"/>
                    <a:pt x="2146" y="104"/>
                  </a:cubicBezTo>
                  <a:lnTo>
                    <a:pt x="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8" name="Google Shape;2748;p75"/>
            <p:cNvSpPr/>
            <p:nvPr/>
          </p:nvSpPr>
          <p:spPr>
            <a:xfrm>
              <a:off x="3462465" y="4549554"/>
              <a:ext cx="351061" cy="525365"/>
            </a:xfrm>
            <a:custGeom>
              <a:avLst/>
              <a:gdLst/>
              <a:ahLst/>
              <a:cxnLst/>
              <a:rect l="l" t="t" r="r" b="b"/>
              <a:pathLst>
                <a:path w="4008" h="5998" extrusionOk="0">
                  <a:moveTo>
                    <a:pt x="233" y="0"/>
                  </a:moveTo>
                  <a:cubicBezTo>
                    <a:pt x="0" y="103"/>
                    <a:pt x="336" y="543"/>
                    <a:pt x="440" y="646"/>
                  </a:cubicBezTo>
                  <a:cubicBezTo>
                    <a:pt x="879" y="1293"/>
                    <a:pt x="1189" y="2042"/>
                    <a:pt x="1525" y="2895"/>
                  </a:cubicBezTo>
                  <a:cubicBezTo>
                    <a:pt x="1836" y="3774"/>
                    <a:pt x="2068" y="4731"/>
                    <a:pt x="2275" y="5713"/>
                  </a:cubicBezTo>
                  <a:cubicBezTo>
                    <a:pt x="2275" y="5816"/>
                    <a:pt x="2275" y="5920"/>
                    <a:pt x="2378" y="5920"/>
                  </a:cubicBezTo>
                  <a:cubicBezTo>
                    <a:pt x="2430" y="5971"/>
                    <a:pt x="2482" y="5997"/>
                    <a:pt x="2537" y="5997"/>
                  </a:cubicBezTo>
                  <a:cubicBezTo>
                    <a:pt x="2592" y="5997"/>
                    <a:pt x="2650" y="5971"/>
                    <a:pt x="2715" y="5920"/>
                  </a:cubicBezTo>
                  <a:cubicBezTo>
                    <a:pt x="3128" y="5816"/>
                    <a:pt x="3464" y="5713"/>
                    <a:pt x="3774" y="5480"/>
                  </a:cubicBezTo>
                  <a:cubicBezTo>
                    <a:pt x="3774" y="5480"/>
                    <a:pt x="3878" y="5480"/>
                    <a:pt x="3878" y="5377"/>
                  </a:cubicBezTo>
                  <a:cubicBezTo>
                    <a:pt x="4007" y="5274"/>
                    <a:pt x="3878" y="5067"/>
                    <a:pt x="3878" y="4963"/>
                  </a:cubicBezTo>
                  <a:cubicBezTo>
                    <a:pt x="3128" y="3438"/>
                    <a:pt x="2275" y="2042"/>
                    <a:pt x="1086" y="853"/>
                  </a:cubicBezTo>
                  <a:cubicBezTo>
                    <a:pt x="983" y="646"/>
                    <a:pt x="44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9" name="Google Shape;2749;p75"/>
            <p:cNvSpPr/>
            <p:nvPr/>
          </p:nvSpPr>
          <p:spPr>
            <a:xfrm>
              <a:off x="3048061" y="4304993"/>
              <a:ext cx="235617" cy="301222"/>
            </a:xfrm>
            <a:custGeom>
              <a:avLst/>
              <a:gdLst/>
              <a:ahLst/>
              <a:cxnLst/>
              <a:rect l="l" t="t" r="r" b="b"/>
              <a:pathLst>
                <a:path w="2690" h="3439" extrusionOk="0">
                  <a:moveTo>
                    <a:pt x="104" y="0"/>
                  </a:moveTo>
                  <a:cubicBezTo>
                    <a:pt x="1" y="517"/>
                    <a:pt x="1" y="1060"/>
                    <a:pt x="1" y="1706"/>
                  </a:cubicBezTo>
                  <a:lnTo>
                    <a:pt x="1" y="2456"/>
                  </a:lnTo>
                  <a:lnTo>
                    <a:pt x="1" y="2585"/>
                  </a:lnTo>
                  <a:cubicBezTo>
                    <a:pt x="207" y="2456"/>
                    <a:pt x="543" y="2353"/>
                    <a:pt x="854" y="2353"/>
                  </a:cubicBezTo>
                  <a:cubicBezTo>
                    <a:pt x="1629" y="2353"/>
                    <a:pt x="2275" y="2792"/>
                    <a:pt x="2586" y="3438"/>
                  </a:cubicBezTo>
                  <a:lnTo>
                    <a:pt x="2689" y="3335"/>
                  </a:lnTo>
                  <a:cubicBezTo>
                    <a:pt x="2586" y="3231"/>
                    <a:pt x="2482" y="3102"/>
                    <a:pt x="2379" y="2895"/>
                  </a:cubicBezTo>
                  <a:cubicBezTo>
                    <a:pt x="1939" y="2249"/>
                    <a:pt x="1629" y="1500"/>
                    <a:pt x="1397" y="646"/>
                  </a:cubicBezTo>
                  <a:cubicBezTo>
                    <a:pt x="1397" y="414"/>
                    <a:pt x="1293" y="310"/>
                    <a:pt x="1293" y="104"/>
                  </a:cubicBezTo>
                  <a:lnTo>
                    <a:pt x="854" y="104"/>
                  </a:lnTo>
                  <a:cubicBezTo>
                    <a:pt x="647" y="104"/>
                    <a:pt x="337" y="104"/>
                    <a:pt x="104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0" name="Google Shape;2750;p75"/>
            <p:cNvSpPr/>
            <p:nvPr/>
          </p:nvSpPr>
          <p:spPr>
            <a:xfrm>
              <a:off x="3057171" y="4153281"/>
              <a:ext cx="104232" cy="160815"/>
            </a:xfrm>
            <a:custGeom>
              <a:avLst/>
              <a:gdLst/>
              <a:ahLst/>
              <a:cxnLst/>
              <a:rect l="l" t="t" r="r" b="b"/>
              <a:pathLst>
                <a:path w="1190" h="1836" extrusionOk="0">
                  <a:moveTo>
                    <a:pt x="1086" y="0"/>
                  </a:moveTo>
                  <a:cubicBezTo>
                    <a:pt x="982" y="104"/>
                    <a:pt x="879" y="207"/>
                    <a:pt x="750" y="207"/>
                  </a:cubicBezTo>
                  <a:cubicBezTo>
                    <a:pt x="646" y="440"/>
                    <a:pt x="543" y="543"/>
                    <a:pt x="439" y="750"/>
                  </a:cubicBezTo>
                  <a:cubicBezTo>
                    <a:pt x="233" y="1086"/>
                    <a:pt x="103" y="1396"/>
                    <a:pt x="0" y="1732"/>
                  </a:cubicBezTo>
                  <a:cubicBezTo>
                    <a:pt x="233" y="1836"/>
                    <a:pt x="543" y="1836"/>
                    <a:pt x="750" y="1836"/>
                  </a:cubicBezTo>
                  <a:lnTo>
                    <a:pt x="1189" y="1836"/>
                  </a:lnTo>
                  <a:cubicBezTo>
                    <a:pt x="1189" y="1189"/>
                    <a:pt x="1189" y="646"/>
                    <a:pt x="1086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1" name="Google Shape;2751;p75"/>
            <p:cNvSpPr/>
            <p:nvPr/>
          </p:nvSpPr>
          <p:spPr>
            <a:xfrm>
              <a:off x="3048061" y="4511013"/>
              <a:ext cx="226508" cy="283091"/>
            </a:xfrm>
            <a:custGeom>
              <a:avLst/>
              <a:gdLst/>
              <a:ahLst/>
              <a:cxnLst/>
              <a:rect l="l" t="t" r="r" b="b"/>
              <a:pathLst>
                <a:path w="2586" h="3232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647" y="3025"/>
                    <a:pt x="983" y="2689"/>
                    <a:pt x="1086" y="2482"/>
                  </a:cubicBezTo>
                  <a:cubicBezTo>
                    <a:pt x="1397" y="2043"/>
                    <a:pt x="1836" y="1733"/>
                    <a:pt x="2275" y="1396"/>
                  </a:cubicBezTo>
                  <a:cubicBezTo>
                    <a:pt x="2275" y="1293"/>
                    <a:pt x="2275" y="1293"/>
                    <a:pt x="2379" y="1190"/>
                  </a:cubicBezTo>
                  <a:cubicBezTo>
                    <a:pt x="2482" y="1190"/>
                    <a:pt x="2482" y="1086"/>
                    <a:pt x="2586" y="1086"/>
                  </a:cubicBezTo>
                  <a:cubicBezTo>
                    <a:pt x="2275" y="440"/>
                    <a:pt x="1629" y="1"/>
                    <a:pt x="854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2" name="Google Shape;2752;p75"/>
            <p:cNvSpPr/>
            <p:nvPr/>
          </p:nvSpPr>
          <p:spPr>
            <a:xfrm>
              <a:off x="3104646" y="4597030"/>
              <a:ext cx="226508" cy="206187"/>
            </a:xfrm>
            <a:custGeom>
              <a:avLst/>
              <a:gdLst/>
              <a:ahLst/>
              <a:cxnLst/>
              <a:rect l="l" t="t" r="r" b="b"/>
              <a:pathLst>
                <a:path w="2586" h="2354" extrusionOk="0">
                  <a:moveTo>
                    <a:pt x="2043" y="1"/>
                  </a:moveTo>
                  <a:lnTo>
                    <a:pt x="1940" y="104"/>
                  </a:lnTo>
                  <a:cubicBezTo>
                    <a:pt x="1836" y="104"/>
                    <a:pt x="1836" y="208"/>
                    <a:pt x="1733" y="208"/>
                  </a:cubicBezTo>
                  <a:cubicBezTo>
                    <a:pt x="1836" y="208"/>
                    <a:pt x="1940" y="208"/>
                    <a:pt x="2043" y="104"/>
                  </a:cubicBezTo>
                  <a:lnTo>
                    <a:pt x="2043" y="1"/>
                  </a:lnTo>
                  <a:close/>
                  <a:moveTo>
                    <a:pt x="2146" y="208"/>
                  </a:moveTo>
                  <a:cubicBezTo>
                    <a:pt x="1940" y="208"/>
                    <a:pt x="1733" y="311"/>
                    <a:pt x="1629" y="414"/>
                  </a:cubicBezTo>
                  <a:cubicBezTo>
                    <a:pt x="1190" y="751"/>
                    <a:pt x="751" y="1061"/>
                    <a:pt x="440" y="1500"/>
                  </a:cubicBezTo>
                  <a:cubicBezTo>
                    <a:pt x="337" y="1707"/>
                    <a:pt x="1" y="2043"/>
                    <a:pt x="1" y="2250"/>
                  </a:cubicBezTo>
                  <a:cubicBezTo>
                    <a:pt x="104" y="2353"/>
                    <a:pt x="208" y="2353"/>
                    <a:pt x="337" y="2353"/>
                  </a:cubicBezTo>
                  <a:lnTo>
                    <a:pt x="440" y="2353"/>
                  </a:lnTo>
                  <a:cubicBezTo>
                    <a:pt x="647" y="2353"/>
                    <a:pt x="751" y="2250"/>
                    <a:pt x="983" y="2250"/>
                  </a:cubicBezTo>
                  <a:cubicBezTo>
                    <a:pt x="1190" y="2043"/>
                    <a:pt x="1397" y="1836"/>
                    <a:pt x="1733" y="1604"/>
                  </a:cubicBezTo>
                  <a:cubicBezTo>
                    <a:pt x="1940" y="1397"/>
                    <a:pt x="2276" y="1061"/>
                    <a:pt x="2586" y="751"/>
                  </a:cubicBezTo>
                  <a:cubicBezTo>
                    <a:pt x="2482" y="647"/>
                    <a:pt x="2276" y="414"/>
                    <a:pt x="2146" y="208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3199773" y="4708806"/>
              <a:ext cx="9109" cy="88"/>
            </a:xfrm>
            <a:custGeom>
              <a:avLst/>
              <a:gdLst/>
              <a:ahLst/>
              <a:cxnLst/>
              <a:rect l="l" t="t" r="r" b="b"/>
              <a:pathLst>
                <a:path w="104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4" name="Google Shape;2754;p75"/>
            <p:cNvSpPr/>
            <p:nvPr/>
          </p:nvSpPr>
          <p:spPr>
            <a:xfrm>
              <a:off x="3208795" y="4595547"/>
              <a:ext cx="179034" cy="113341"/>
            </a:xfrm>
            <a:custGeom>
              <a:avLst/>
              <a:gdLst/>
              <a:ahLst/>
              <a:cxnLst/>
              <a:rect l="l" t="t" r="r" b="b"/>
              <a:pathLst>
                <a:path w="2044" h="1294" extrusionOk="0">
                  <a:moveTo>
                    <a:pt x="1500" y="1"/>
                  </a:moveTo>
                  <a:cubicBezTo>
                    <a:pt x="1190" y="208"/>
                    <a:pt x="854" y="544"/>
                    <a:pt x="544" y="854"/>
                  </a:cubicBezTo>
                  <a:cubicBezTo>
                    <a:pt x="311" y="983"/>
                    <a:pt x="104" y="1190"/>
                    <a:pt x="1" y="1293"/>
                  </a:cubicBezTo>
                  <a:cubicBezTo>
                    <a:pt x="208" y="1293"/>
                    <a:pt x="544" y="1190"/>
                    <a:pt x="854" y="1087"/>
                  </a:cubicBezTo>
                  <a:cubicBezTo>
                    <a:pt x="1190" y="854"/>
                    <a:pt x="1604" y="751"/>
                    <a:pt x="2043" y="544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rgbClr val="DE9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5" name="Google Shape;2755;p75"/>
            <p:cNvSpPr/>
            <p:nvPr/>
          </p:nvSpPr>
          <p:spPr>
            <a:xfrm>
              <a:off x="3199773" y="4708806"/>
              <a:ext cx="88" cy="9109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1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3190750" y="4529940"/>
              <a:ext cx="149516" cy="187968"/>
            </a:xfrm>
            <a:custGeom>
              <a:avLst/>
              <a:gdLst/>
              <a:ahLst/>
              <a:cxnLst/>
              <a:rect l="l" t="t" r="r" b="b"/>
              <a:pathLst>
                <a:path w="1707" h="2146" extrusionOk="0">
                  <a:moveTo>
                    <a:pt x="1060" y="0"/>
                  </a:moveTo>
                  <a:cubicBezTo>
                    <a:pt x="957" y="104"/>
                    <a:pt x="853" y="104"/>
                    <a:pt x="750" y="104"/>
                  </a:cubicBezTo>
                  <a:cubicBezTo>
                    <a:pt x="646" y="207"/>
                    <a:pt x="646" y="207"/>
                    <a:pt x="646" y="310"/>
                  </a:cubicBezTo>
                  <a:cubicBezTo>
                    <a:pt x="750" y="207"/>
                    <a:pt x="957" y="104"/>
                    <a:pt x="1163" y="104"/>
                  </a:cubicBezTo>
                  <a:cubicBezTo>
                    <a:pt x="1163" y="104"/>
                    <a:pt x="1163" y="0"/>
                    <a:pt x="1060" y="0"/>
                  </a:cubicBezTo>
                  <a:close/>
                  <a:moveTo>
                    <a:pt x="1603" y="647"/>
                  </a:moveTo>
                  <a:cubicBezTo>
                    <a:pt x="1293" y="957"/>
                    <a:pt x="957" y="1293"/>
                    <a:pt x="750" y="1500"/>
                  </a:cubicBezTo>
                  <a:cubicBezTo>
                    <a:pt x="470" y="1694"/>
                    <a:pt x="279" y="1869"/>
                    <a:pt x="104" y="2042"/>
                  </a:cubicBezTo>
                  <a:lnTo>
                    <a:pt x="207" y="2042"/>
                  </a:lnTo>
                  <a:cubicBezTo>
                    <a:pt x="310" y="1939"/>
                    <a:pt x="517" y="1732"/>
                    <a:pt x="750" y="1603"/>
                  </a:cubicBezTo>
                  <a:cubicBezTo>
                    <a:pt x="1060" y="1293"/>
                    <a:pt x="1396" y="957"/>
                    <a:pt x="1706" y="750"/>
                  </a:cubicBezTo>
                  <a:lnTo>
                    <a:pt x="1603" y="647"/>
                  </a:lnTo>
                  <a:close/>
                  <a:moveTo>
                    <a:pt x="104" y="2042"/>
                  </a:moveTo>
                  <a:lnTo>
                    <a:pt x="104" y="2043"/>
                  </a:lnTo>
                  <a:lnTo>
                    <a:pt x="104" y="2043"/>
                  </a:lnTo>
                  <a:cubicBezTo>
                    <a:pt x="104" y="2043"/>
                    <a:pt x="104" y="2043"/>
                    <a:pt x="104" y="2042"/>
                  </a:cubicBezTo>
                  <a:close/>
                  <a:moveTo>
                    <a:pt x="104" y="2043"/>
                  </a:moveTo>
                  <a:cubicBezTo>
                    <a:pt x="69" y="2077"/>
                    <a:pt x="34" y="2112"/>
                    <a:pt x="0" y="2146"/>
                  </a:cubicBezTo>
                  <a:lnTo>
                    <a:pt x="104" y="2146"/>
                  </a:lnTo>
                  <a:lnTo>
                    <a:pt x="104" y="20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3491896" y="4912980"/>
              <a:ext cx="557072" cy="193661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3217904" y="4441814"/>
              <a:ext cx="86101" cy="72875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01" y="0"/>
                  </a:moveTo>
                  <a:cubicBezTo>
                    <a:pt x="447" y="0"/>
                    <a:pt x="392" y="13"/>
                    <a:pt x="336" y="41"/>
                  </a:cubicBezTo>
                  <a:cubicBezTo>
                    <a:pt x="104" y="144"/>
                    <a:pt x="0" y="377"/>
                    <a:pt x="104" y="584"/>
                  </a:cubicBezTo>
                  <a:cubicBezTo>
                    <a:pt x="179" y="735"/>
                    <a:pt x="324" y="831"/>
                    <a:pt x="478" y="831"/>
                  </a:cubicBezTo>
                  <a:cubicBezTo>
                    <a:pt x="534" y="831"/>
                    <a:pt x="591" y="818"/>
                    <a:pt x="647" y="791"/>
                  </a:cubicBezTo>
                  <a:cubicBezTo>
                    <a:pt x="853" y="687"/>
                    <a:pt x="983" y="480"/>
                    <a:pt x="853" y="248"/>
                  </a:cubicBezTo>
                  <a:cubicBezTo>
                    <a:pt x="778" y="96"/>
                    <a:pt x="64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9" name="Google Shape;2759;p75"/>
            <p:cNvSpPr/>
            <p:nvPr/>
          </p:nvSpPr>
          <p:spPr>
            <a:xfrm>
              <a:off x="3473765" y="4300438"/>
              <a:ext cx="83824" cy="73751"/>
            </a:xfrm>
            <a:custGeom>
              <a:avLst/>
              <a:gdLst/>
              <a:ahLst/>
              <a:cxnLst/>
              <a:rect l="l" t="t" r="r" b="b"/>
              <a:pathLst>
                <a:path w="957" h="842" extrusionOk="0">
                  <a:moveTo>
                    <a:pt x="485" y="0"/>
                  </a:moveTo>
                  <a:cubicBezTo>
                    <a:pt x="427" y="0"/>
                    <a:pt x="368" y="16"/>
                    <a:pt x="311" y="52"/>
                  </a:cubicBezTo>
                  <a:cubicBezTo>
                    <a:pt x="104" y="156"/>
                    <a:pt x="0" y="362"/>
                    <a:pt x="104" y="569"/>
                  </a:cubicBezTo>
                  <a:cubicBezTo>
                    <a:pt x="180" y="741"/>
                    <a:pt x="312" y="842"/>
                    <a:pt x="470" y="842"/>
                  </a:cubicBezTo>
                  <a:cubicBezTo>
                    <a:pt x="526" y="842"/>
                    <a:pt x="586" y="829"/>
                    <a:pt x="647" y="802"/>
                  </a:cubicBezTo>
                  <a:cubicBezTo>
                    <a:pt x="854" y="698"/>
                    <a:pt x="957" y="466"/>
                    <a:pt x="854" y="259"/>
                  </a:cubicBezTo>
                  <a:cubicBezTo>
                    <a:pt x="779" y="109"/>
                    <a:pt x="636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0" name="Google Shape;2760;p75"/>
            <p:cNvSpPr/>
            <p:nvPr/>
          </p:nvSpPr>
          <p:spPr>
            <a:xfrm>
              <a:off x="3360506" y="4397842"/>
              <a:ext cx="92933" cy="65693"/>
            </a:xfrm>
            <a:custGeom>
              <a:avLst/>
              <a:gdLst/>
              <a:ahLst/>
              <a:cxnLst/>
              <a:rect l="l" t="t" r="r" b="b"/>
              <a:pathLst>
                <a:path w="1061" h="750" extrusionOk="0">
                  <a:moveTo>
                    <a:pt x="957" y="0"/>
                  </a:moveTo>
                  <a:cubicBezTo>
                    <a:pt x="854" y="0"/>
                    <a:pt x="854" y="103"/>
                    <a:pt x="854" y="103"/>
                  </a:cubicBezTo>
                  <a:cubicBezTo>
                    <a:pt x="854" y="336"/>
                    <a:pt x="751" y="440"/>
                    <a:pt x="647" y="543"/>
                  </a:cubicBezTo>
                  <a:lnTo>
                    <a:pt x="415" y="543"/>
                  </a:lnTo>
                  <a:cubicBezTo>
                    <a:pt x="311" y="543"/>
                    <a:pt x="311" y="543"/>
                    <a:pt x="208" y="440"/>
                  </a:cubicBezTo>
                  <a:lnTo>
                    <a:pt x="1" y="440"/>
                  </a:lnTo>
                  <a:lnTo>
                    <a:pt x="1" y="646"/>
                  </a:lnTo>
                  <a:cubicBezTo>
                    <a:pt x="104" y="750"/>
                    <a:pt x="311" y="750"/>
                    <a:pt x="415" y="750"/>
                  </a:cubicBezTo>
                  <a:lnTo>
                    <a:pt x="751" y="750"/>
                  </a:lnTo>
                  <a:cubicBezTo>
                    <a:pt x="957" y="646"/>
                    <a:pt x="1061" y="440"/>
                    <a:pt x="1061" y="103"/>
                  </a:cubicBezTo>
                  <a:cubicBezTo>
                    <a:pt x="1061" y="103"/>
                    <a:pt x="1061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6474012" y="4988317"/>
              <a:ext cx="384958" cy="89692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2" name="Google Shape;2762;p75"/>
            <p:cNvSpPr/>
            <p:nvPr/>
          </p:nvSpPr>
          <p:spPr>
            <a:xfrm flipH="1">
              <a:off x="739937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3" name="Google Shape;2763;p75"/>
            <p:cNvSpPr/>
            <p:nvPr/>
          </p:nvSpPr>
          <p:spPr>
            <a:xfrm>
              <a:off x="83052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id="{B095E05A-90FF-090B-BE29-3EC72BD2C275}"/>
              </a:ext>
            </a:extLst>
          </p:cNvPr>
          <p:cNvSpPr txBox="1"/>
          <p:nvPr/>
        </p:nvSpPr>
        <p:spPr>
          <a:xfrm>
            <a:off x="273779" y="434291"/>
            <a:ext cx="7901127" cy="2150719"/>
          </a:xfrm>
          <a:prstGeom prst="rect">
            <a:avLst/>
          </a:prstGeom>
          <a:noFill/>
        </p:spPr>
        <p:txBody>
          <a:bodyPr vert="horz" lIns="91110" tIns="45555" rIns="91110" bIns="45555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131" name="Picture 9">
            <a:extLst>
              <a:ext uri="{FF2B5EF4-FFF2-40B4-BE49-F238E27FC236}">
                <a16:creationId xmlns:a16="http://schemas.microsoft.com/office/drawing/2014/main" id="{8C6A415D-E41B-80BB-D1F2-B98A020A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3875" y="323563"/>
            <a:ext cx="1645562" cy="1398728"/>
          </a:xfrm>
          <a:prstGeom prst="rect">
            <a:avLst/>
          </a:prstGeom>
        </p:spPr>
      </p:pic>
      <p:pic>
        <p:nvPicPr>
          <p:cNvPr id="132" name="Picture 5">
            <a:extLst>
              <a:ext uri="{FF2B5EF4-FFF2-40B4-BE49-F238E27FC236}">
                <a16:creationId xmlns:a16="http://schemas.microsoft.com/office/drawing/2014/main" id="{DA83CC6B-AC76-BE8D-E0C0-38AA9F0565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662004" y="2897475"/>
            <a:ext cx="974801" cy="1585043"/>
          </a:xfrm>
          <a:prstGeom prst="rect">
            <a:avLst/>
          </a:prstGeom>
        </p:spPr>
      </p:pic>
      <p:pic>
        <p:nvPicPr>
          <p:cNvPr id="134" name="Picture 5">
            <a:extLst>
              <a:ext uri="{FF2B5EF4-FFF2-40B4-BE49-F238E27FC236}">
                <a16:creationId xmlns:a16="http://schemas.microsoft.com/office/drawing/2014/main" id="{F7DB5318-C434-61CA-C130-9969B693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28485" y="324644"/>
            <a:ext cx="550234" cy="89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l="1447" t="3224" r="2350" b="4443"/>
          <a:stretch/>
        </p:blipFill>
        <p:spPr>
          <a:xfrm>
            <a:off x="5799" y="12"/>
            <a:ext cx="9132406" cy="519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7482" y="-962067"/>
            <a:ext cx="6083727" cy="406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4612903" y="769016"/>
            <a:ext cx="3567521" cy="171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5" tIns="25619" rIns="51195" bIns="25619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NGỌN ĐỒI CHONG CHÓNG</a:t>
            </a:r>
            <a:endParaRPr/>
          </a:p>
        </p:txBody>
      </p:sp>
      <p:pic>
        <p:nvPicPr>
          <p:cNvPr id="128" name="Google Shape;128;p3" descr="Rainbow Spinning Sticker by Home Brew Agency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664800" y="1356431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Rainbow Spinning Sticker by Home Brew Agency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826656" y="1748996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Rainbow Spinning Sticker by Home Brew Agency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979943" y="2044412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 descr="Rainbow Spinning Sticker by Home Brew Agency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172144" y="2398643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 descr="Rainbow Spinning Sticker by Home Brew Agency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288330" y="2638594"/>
            <a:ext cx="1485325" cy="1487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64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l="1447" t="3224" r="2350" b="4443"/>
          <a:stretch/>
        </p:blipFill>
        <p:spPr>
          <a:xfrm>
            <a:off x="-8472" y="-42858"/>
            <a:ext cx="9152472" cy="519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 descr="Rainbow Spinning Sticker by Home Brew Agency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64800" y="1356431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 descr="Rainbow Spinning Sticker by Home Brew Agency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595765" y="1643309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 descr="Rainbow Spinning Sticker by Home Brew Agency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27801" y="1887500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Rainbow Spinning Sticker by Home Brew Agency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968544" y="2209625"/>
            <a:ext cx="1485325" cy="148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Rainbow Spinning Sticker by Home Brew Agency for iOS &amp;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051552" y="2631107"/>
            <a:ext cx="1485325" cy="14872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>
            <a:hlinkClick r:id="rId5" action="ppaction://hlinksldjump"/>
          </p:cNvPr>
          <p:cNvSpPr/>
          <p:nvPr/>
        </p:nvSpPr>
        <p:spPr>
          <a:xfrm>
            <a:off x="1529835" y="3918871"/>
            <a:ext cx="382655" cy="383141"/>
          </a:xfrm>
          <a:prstGeom prst="ellipse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r>
              <a:rPr lang="en-US" sz="2700" b="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144" name="Google Shape;144;p4">
            <a:hlinkClick r:id="rId6" action="ppaction://hlinksldjump"/>
          </p:cNvPr>
          <p:cNvSpPr/>
          <p:nvPr/>
        </p:nvSpPr>
        <p:spPr>
          <a:xfrm>
            <a:off x="3307284" y="3957921"/>
            <a:ext cx="382655" cy="383141"/>
          </a:xfrm>
          <a:prstGeom prst="ellipse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r>
              <a:rPr lang="en-US" sz="2700" b="1" smtClean="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/>
          </a:p>
        </p:txBody>
      </p:sp>
      <p:sp>
        <p:nvSpPr>
          <p:cNvPr id="145" name="Google Shape;145;p4">
            <a:hlinkClick r:id="rId7" action="ppaction://hlinksldjump"/>
          </p:cNvPr>
          <p:cNvSpPr/>
          <p:nvPr/>
        </p:nvSpPr>
        <p:spPr>
          <a:xfrm>
            <a:off x="2426604" y="4110109"/>
            <a:ext cx="338614" cy="339044"/>
          </a:xfrm>
          <a:prstGeom prst="ellipse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r>
              <a:rPr lang="en-US" sz="2700" b="1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sp>
        <p:nvSpPr>
          <p:cNvPr id="146" name="Google Shape;146;p4">
            <a:hlinkClick r:id="rId8" action="ppaction://hlinksldjump"/>
          </p:cNvPr>
          <p:cNvSpPr/>
          <p:nvPr/>
        </p:nvSpPr>
        <p:spPr>
          <a:xfrm>
            <a:off x="487541" y="3480005"/>
            <a:ext cx="527019" cy="527688"/>
          </a:xfrm>
          <a:prstGeom prst="ellipse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r>
              <a:rPr lang="en-US" sz="2700" b="1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47" name="Google Shape;147;p4">
            <a:hlinkClick r:id="rId9" action="ppaction://hlinksldjump"/>
          </p:cNvPr>
          <p:cNvSpPr/>
          <p:nvPr/>
        </p:nvSpPr>
        <p:spPr>
          <a:xfrm>
            <a:off x="4150070" y="3757946"/>
            <a:ext cx="527019" cy="527688"/>
          </a:xfrm>
          <a:prstGeom prst="ellipse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r>
              <a:rPr lang="en-US" sz="2700" b="1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/>
          </a:p>
        </p:txBody>
      </p:sp>
      <p:sp>
        <p:nvSpPr>
          <p:cNvPr id="148" name="Google Shape;148;p4">
            <a:hlinkClick r:id="rId10" action="ppaction://hlinksldjump"/>
          </p:cNvPr>
          <p:cNvSpPr/>
          <p:nvPr/>
        </p:nvSpPr>
        <p:spPr>
          <a:xfrm flipH="1">
            <a:off x="8339174" y="4678529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04" tIns="25625" rIns="51204" bIns="25625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8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" y="0"/>
            <a:ext cx="91324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>
            <a:hlinkClick r:id="rId4" action="ppaction://hlinksldjump"/>
          </p:cNvPr>
          <p:cNvSpPr/>
          <p:nvPr/>
        </p:nvSpPr>
        <p:spPr>
          <a:xfrm>
            <a:off x="8182212" y="4579200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18" tIns="25631" rIns="51218" bIns="25631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2902483" y="2957514"/>
            <a:ext cx="2530124" cy="42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18" tIns="25631" rIns="51218" bIns="25631" anchor="t" anchorCtr="0">
            <a:spAutoFit/>
          </a:bodyPr>
          <a:lstStyle/>
          <a:p>
            <a:pPr algn="ctr"/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4 x 5 = ?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3321408" y="3839853"/>
            <a:ext cx="1692274" cy="42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18" tIns="25631" rIns="51218" bIns="25631" anchor="t" anchorCtr="0">
            <a:spAutoFit/>
          </a:bodyPr>
          <a:lstStyle/>
          <a:p>
            <a:pPr algn="ctr"/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97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" y="0"/>
            <a:ext cx="91324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>
            <a:hlinkClick r:id="rId4" action="ppaction://hlinksldjump"/>
          </p:cNvPr>
          <p:cNvSpPr/>
          <p:nvPr/>
        </p:nvSpPr>
        <p:spPr>
          <a:xfrm>
            <a:off x="8182212" y="4579200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36" tIns="25640" rIns="51236" bIns="25640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2748211" y="2786065"/>
            <a:ext cx="2530124" cy="57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36" tIns="25640" rIns="51236" bIns="25640" anchor="t" anchorCtr="0">
            <a:spAutoFit/>
          </a:bodyPr>
          <a:lstStyle/>
          <a:p>
            <a:pPr algn="ctr"/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4 x 2 = ?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3244950" y="3857626"/>
            <a:ext cx="1692274" cy="57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36" tIns="25640" rIns="51236" bIns="25640" anchor="t" anchorCtr="0">
            <a:spAutoFit/>
          </a:bodyPr>
          <a:lstStyle/>
          <a:p>
            <a:pPr algn="ctr"/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94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" y="0"/>
            <a:ext cx="91324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>
            <a:hlinkClick r:id="rId4" action="ppaction://hlinksldjump"/>
          </p:cNvPr>
          <p:cNvSpPr/>
          <p:nvPr/>
        </p:nvSpPr>
        <p:spPr>
          <a:xfrm>
            <a:off x="8182212" y="4579200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59" tIns="25652" rIns="51259" bIns="25652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2748211" y="2828926"/>
            <a:ext cx="2530124" cy="57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59" tIns="25652" rIns="51259" bIns="25652" anchor="t" anchorCtr="0">
            <a:spAutoFit/>
          </a:bodyPr>
          <a:lstStyle/>
          <a:p>
            <a:pPr algn="ctr"/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4 x 8 = ?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3167136" y="3894370"/>
            <a:ext cx="1692274" cy="57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59" tIns="25652" rIns="51259" bIns="25652" anchor="t" anchorCtr="0">
            <a:spAutoFit/>
          </a:bodyPr>
          <a:lstStyle/>
          <a:p>
            <a:pPr algn="ctr"/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32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58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" y="0"/>
            <a:ext cx="91324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>
            <a:hlinkClick r:id="rId4" action="ppaction://hlinksldjump"/>
          </p:cNvPr>
          <p:cNvSpPr/>
          <p:nvPr/>
        </p:nvSpPr>
        <p:spPr>
          <a:xfrm>
            <a:off x="8182212" y="4579200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286" tIns="25664" rIns="51286" bIns="25664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2859676" y="2828925"/>
            <a:ext cx="2530124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86" tIns="25664" rIns="51286" bIns="25664" anchor="t" anchorCtr="0">
            <a:spAutoFit/>
          </a:bodyPr>
          <a:lstStyle/>
          <a:p>
            <a:pPr algn="ctr"/>
            <a:r>
              <a:rPr lang="en-US" sz="3700" b="1">
                <a:latin typeface="Times New Roman"/>
                <a:ea typeface="Times New Roman"/>
                <a:cs typeface="Times New Roman"/>
                <a:sym typeface="Times New Roman"/>
              </a:rPr>
              <a:t>4 x 6 = ?</a:t>
            </a:r>
            <a:endParaRPr sz="3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3167136" y="3894369"/>
            <a:ext cx="1692274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86" tIns="25664" rIns="51286" bIns="25664" anchor="t" anchorCtr="0">
            <a:spAutoFit/>
          </a:bodyPr>
          <a:lstStyle/>
          <a:p>
            <a:pPr algn="ctr"/>
            <a:r>
              <a:rPr lang="en-US" sz="3700" b="1"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sz="3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887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" y="0"/>
            <a:ext cx="91324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>
            <a:hlinkClick r:id="rId4" action="ppaction://hlinksldjump"/>
          </p:cNvPr>
          <p:cNvSpPr/>
          <p:nvPr/>
        </p:nvSpPr>
        <p:spPr>
          <a:xfrm>
            <a:off x="8182212" y="4579200"/>
            <a:ext cx="692065" cy="47863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19" tIns="25679" rIns="51319" bIns="25679" anchor="ctr" anchorCtr="0">
            <a:noAutofit/>
          </a:bodyPr>
          <a:lstStyle/>
          <a:p>
            <a:pPr algn="ctr"/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2859676" y="2871789"/>
            <a:ext cx="2530124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19" tIns="25679" rIns="51319" bIns="25679" anchor="t" anchorCtr="0">
            <a:spAutoFit/>
          </a:bodyPr>
          <a:lstStyle/>
          <a:p>
            <a:pPr algn="ctr"/>
            <a:r>
              <a:rPr lang="en-US" sz="3700" b="1">
                <a:latin typeface="Times New Roman"/>
                <a:ea typeface="Times New Roman"/>
                <a:cs typeface="Times New Roman"/>
                <a:sym typeface="Times New Roman"/>
              </a:rPr>
              <a:t>4 x 1 = ?</a:t>
            </a:r>
            <a:endParaRPr sz="3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3167136" y="3894369"/>
            <a:ext cx="1692274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19" tIns="25679" rIns="51319" bIns="25679" anchor="t" anchorCtr="0">
            <a:spAutoFit/>
          </a:bodyPr>
          <a:lstStyle/>
          <a:p>
            <a:pPr algn="ctr"/>
            <a:r>
              <a:rPr lang="en-US" sz="3700" b="1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3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22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687</Words>
  <Application>Microsoft Office PowerPoint</Application>
  <PresentationFormat>On-screen Show (16:9)</PresentationFormat>
  <Paragraphs>196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57" baseType="lpstr">
      <vt:lpstr>SVN-Cookies</vt:lpstr>
      <vt:lpstr>Calibri</vt:lpstr>
      <vt:lpstr>AvantGarde</vt:lpstr>
      <vt:lpstr>Century Schoolbook</vt:lpstr>
      <vt:lpstr>Life Savers ExtraBold</vt:lpstr>
      <vt:lpstr>Arial</vt:lpstr>
      <vt:lpstr>Cambria Math</vt:lpstr>
      <vt:lpstr>等线</vt:lpstr>
      <vt:lpstr>Times New Roman</vt:lpstr>
      <vt:lpstr>Quicksand SemiBold</vt:lpstr>
      <vt:lpstr>Bebas Neue</vt:lpstr>
      <vt:lpstr>Bubblegum Sans</vt:lpstr>
      <vt:lpstr>HP001 4 hàng</vt:lpstr>
      <vt:lpstr>Life Savers</vt:lpstr>
      <vt:lpstr>Quicksand</vt:lpstr>
      <vt:lpstr>#9Slide03 BoosterNextFYBlack</vt:lpstr>
      <vt:lpstr>Calibri Light</vt:lpstr>
      <vt:lpstr>Science Subject for Elementary - 3rd Grade: Physical, Life, and Earth by Slidesgo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Office Theme</vt:lpstr>
      <vt:lpstr>8_Office Theme</vt:lpstr>
      <vt:lpstr>9_Office Theme</vt:lpstr>
      <vt:lpstr>10_Office Theme</vt:lpstr>
      <vt:lpstr>11_Office Theme</vt:lpstr>
      <vt:lpstr>12_Office Theme</vt:lpstr>
      <vt:lpstr>CHÀO MỪNG CÁC CON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NHÂN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Lê Thảo</dc:creator>
  <cp:lastModifiedBy>Windows User</cp:lastModifiedBy>
  <cp:revision>24</cp:revision>
  <dcterms:modified xsi:type="dcterms:W3CDTF">2022-09-20T15:18:54Z</dcterms:modified>
</cp:coreProperties>
</file>