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26"/>
  </p:notesMasterIdLst>
  <p:sldIdLst>
    <p:sldId id="309" r:id="rId2"/>
    <p:sldId id="283" r:id="rId3"/>
    <p:sldId id="284" r:id="rId4"/>
    <p:sldId id="287" r:id="rId5"/>
    <p:sldId id="288" r:id="rId6"/>
    <p:sldId id="256" r:id="rId7"/>
    <p:sldId id="278" r:id="rId8"/>
    <p:sldId id="279" r:id="rId9"/>
    <p:sldId id="258" r:id="rId10"/>
    <p:sldId id="259" r:id="rId11"/>
    <p:sldId id="290" r:id="rId12"/>
    <p:sldId id="269" r:id="rId13"/>
    <p:sldId id="291" r:id="rId14"/>
    <p:sldId id="273" r:id="rId15"/>
    <p:sldId id="260" r:id="rId16"/>
    <p:sldId id="261" r:id="rId17"/>
    <p:sldId id="262" r:id="rId18"/>
    <p:sldId id="263" r:id="rId19"/>
    <p:sldId id="264" r:id="rId20"/>
    <p:sldId id="285" r:id="rId21"/>
    <p:sldId id="270" r:id="rId22"/>
    <p:sldId id="277" r:id="rId23"/>
    <p:sldId id="286" r:id="rId24"/>
    <p:sldId id="295" r:id="rId2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  <a:srgbClr val="000000"/>
    <a:srgbClr val="66FFFF"/>
    <a:srgbClr val="24C709"/>
    <a:srgbClr val="FFFFFF"/>
    <a:srgbClr val="99FF33"/>
    <a:srgbClr val="66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78179" autoAdjust="0"/>
  </p:normalViewPr>
  <p:slideViewPr>
    <p:cSldViewPr>
      <p:cViewPr varScale="1">
        <p:scale>
          <a:sx n="83" d="100"/>
          <a:sy n="83" d="100"/>
        </p:scale>
        <p:origin x="163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266D7F4-EE6E-4852-A529-2FA2849C1117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D3AFFF-268C-45E8-9A8C-6DE622E6D5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228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D2FFCD8A-AEE0-CA03-DB9E-43DEEC2987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备注占位符 2">
            <a:extLst>
              <a:ext uri="{FF2B5EF4-FFF2-40B4-BE49-F238E27FC236}">
                <a16:creationId xmlns:a16="http://schemas.microsoft.com/office/drawing/2014/main" id="{29499A8C-6D19-E6DA-F4B8-E1F40EF16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灯片编号占位符 3">
            <a:extLst>
              <a:ext uri="{FF2B5EF4-FFF2-40B4-BE49-F238E27FC236}">
                <a16:creationId xmlns:a16="http://schemas.microsoft.com/office/drawing/2014/main" id="{EC2542A6-3B80-3A0A-447E-C90018BF8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C42BFAE-4908-4D34-ABB5-3E89E95B0810}" type="slidenum">
              <a:rPr lang="zh-CN" altLang="en-US">
                <a:latin typeface="Arial" panose="020B0604020202020204" pitchFamily="34" charset="0"/>
              </a:rPr>
              <a:pPr/>
              <a:t>1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dirty="0" err="1"/>
              <a:t>Nêu</a:t>
            </a:r>
            <a:r>
              <a:rPr lang="en-US" sz="1200" dirty="0"/>
              <a:t> </a:t>
            </a:r>
            <a:r>
              <a:rPr lang="en-US" sz="1200" dirty="0" err="1"/>
              <a:t>cách</a:t>
            </a:r>
            <a:r>
              <a:rPr lang="en-US" sz="1200" dirty="0"/>
              <a:t> </a:t>
            </a:r>
            <a:r>
              <a:rPr lang="en-US" sz="1200" dirty="0" err="1"/>
              <a:t>đọc</a:t>
            </a:r>
            <a:r>
              <a:rPr lang="en-US" sz="1200" dirty="0"/>
              <a:t> </a:t>
            </a:r>
            <a:r>
              <a:rPr lang="en-US" sz="1200" dirty="0" err="1"/>
              <a:t>một</a:t>
            </a:r>
            <a:r>
              <a:rPr lang="en-US" sz="1200" dirty="0"/>
              <a:t> </a:t>
            </a:r>
            <a:r>
              <a:rPr lang="en-US" sz="1200" dirty="0" err="1"/>
              <a:t>hỗn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Khi </a:t>
            </a:r>
            <a:r>
              <a:rPr lang="en-US" sz="1200" dirty="0" err="1"/>
              <a:t>viết</a:t>
            </a:r>
            <a:r>
              <a:rPr lang="en-US" sz="1200" dirty="0"/>
              <a:t> </a:t>
            </a:r>
            <a:r>
              <a:rPr lang="en-US" sz="1200" dirty="0" err="1"/>
              <a:t>hỗn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 ta </a:t>
            </a:r>
            <a:r>
              <a:rPr lang="en-US" sz="1200" dirty="0" err="1"/>
              <a:t>viết</a:t>
            </a:r>
            <a:r>
              <a:rPr lang="en-US" sz="1200" dirty="0"/>
              <a:t> </a:t>
            </a:r>
            <a:r>
              <a:rPr lang="en-US" sz="1200" dirty="0" err="1"/>
              <a:t>thế</a:t>
            </a:r>
            <a:r>
              <a:rPr lang="en-US" sz="1200" dirty="0"/>
              <a:t> </a:t>
            </a:r>
            <a:r>
              <a:rPr lang="en-US" sz="1200" dirty="0" err="1"/>
              <a:t>nào</a:t>
            </a:r>
            <a:r>
              <a:rPr lang="en-US" sz="1200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Qua BT 1, con </a:t>
            </a:r>
            <a:r>
              <a:rPr lang="en-US" sz="1200" dirty="0" err="1"/>
              <a:t>đã</a:t>
            </a:r>
            <a:r>
              <a:rPr lang="en-US" sz="1200" dirty="0"/>
              <a:t> </a:t>
            </a:r>
            <a:r>
              <a:rPr lang="en-US" sz="1200" dirty="0" err="1"/>
              <a:t>đạt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mục</a:t>
            </a:r>
            <a:r>
              <a:rPr lang="en-US" sz="1200" dirty="0"/>
              <a:t> </a:t>
            </a:r>
            <a:r>
              <a:rPr lang="en-US" sz="1200" dirty="0" err="1"/>
              <a:t>tiêu</a:t>
            </a:r>
            <a:r>
              <a:rPr lang="en-US" sz="1200" dirty="0"/>
              <a:t> </a:t>
            </a:r>
            <a:r>
              <a:rPr lang="en-US" sz="1200" dirty="0" err="1"/>
              <a:t>nào</a:t>
            </a:r>
            <a:r>
              <a:rPr lang="en-US" sz="1200" dirty="0"/>
              <a:t> </a:t>
            </a:r>
            <a:r>
              <a:rPr lang="en-US" sz="1200" dirty="0" err="1"/>
              <a:t>của</a:t>
            </a:r>
            <a:r>
              <a:rPr lang="en-US" sz="1200" dirty="0"/>
              <a:t> </a:t>
            </a:r>
            <a:r>
              <a:rPr lang="en-US" sz="1200" dirty="0" err="1"/>
              <a:t>bài</a:t>
            </a:r>
            <a:r>
              <a:rPr lang="en-US" sz="1200" dirty="0"/>
              <a:t> </a:t>
            </a:r>
            <a:r>
              <a:rPr lang="en-US" sz="1200" dirty="0" err="1"/>
              <a:t>học</a:t>
            </a:r>
            <a:r>
              <a:rPr lang="en-US" sz="120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582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Hỏi</a:t>
            </a:r>
            <a:r>
              <a:rPr lang="en-US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Giải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cách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en-US" sz="14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altLang="en-US" sz="14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 (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hỗn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bao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&gt; 1)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 BT 2, con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mục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GB" sz="14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3110C2-7121-4F84-996D-F88AFA6351F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9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45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A8B17C8-6835-4827-834E-0FB6489016D5}" type="slidenum">
              <a:rPr lang="zh-CN" altLang="en-US" smtClean="0">
                <a:solidFill>
                  <a:srgbClr val="000000"/>
                </a:solidFill>
                <a:latin typeface="等线"/>
              </a:rPr>
              <a:pPr/>
              <a:t>24</a:t>
            </a:fld>
            <a:endParaRPr lang="zh-CN" altLang="en-US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48171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33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7FD001-BB82-4D17-B79B-E4CA8DC12BAB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95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C497B6-4F2E-40A0-B326-53270001D8F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021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0E632-0883-4AAD-BE24-CB1AAF484AA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7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4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C3306-C52C-4E99-AFD5-6984543E3A75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66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- </a:t>
            </a:r>
            <a:r>
              <a:rPr lang="en-US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cấu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hỗn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?</a:t>
            </a:r>
          </a:p>
          <a:p>
            <a:pPr marL="0" indent="0">
              <a:buFontTx/>
              <a:buNone/>
            </a:pPr>
            <a:r>
              <a:rPr lang="en-US" baseline="0" dirty="0"/>
              <a:t>- </a:t>
            </a:r>
            <a:r>
              <a:rPr lang="en-US" baseline="0" dirty="0" err="1"/>
              <a:t>Lưu</a:t>
            </a:r>
            <a:r>
              <a:rPr lang="en-US" baseline="0" dirty="0"/>
              <a:t> ý: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</a:t>
            </a:r>
            <a:r>
              <a:rPr lang="en-US" baseline="0" dirty="0" err="1"/>
              <a:t>bao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ở </a:t>
            </a:r>
            <a:r>
              <a:rPr lang="en-US" baseline="0" dirty="0" err="1"/>
              <a:t>giữa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9292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465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Chốt: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Vì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sao</a:t>
                </a:r>
                <a:r>
                  <a:rPr lang="en-US" baseline="0" dirty="0"/>
                  <a:t> ta </a:t>
                </a:r>
                <a:r>
                  <a:rPr lang="en-US" baseline="0" dirty="0" err="1"/>
                  <a:t>lại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viết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được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hỗn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số</a:t>
                </a:r>
                <a:r>
                  <a:rPr lang="en-US" baseline="0" dirty="0"/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baseline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baseline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?</a:t>
                </a:r>
              </a:p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err="1"/>
                  <a:t>Phân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hóa</a:t>
                </a:r>
                <a:r>
                  <a:rPr lang="en-GB" baseline="0" dirty="0"/>
                  <a:t>: Con </a:t>
                </a:r>
                <a:r>
                  <a:rPr lang="en-GB" baseline="0" dirty="0" err="1"/>
                  <a:t>sẽ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thay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đổi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hình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trên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như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thế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nào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để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biểu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thị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hỗn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số</a:t>
                </a:r>
                <a:r>
                  <a:rPr lang="en-GB" baseline="0" dirty="0"/>
                  <a:t> </a:t>
                </a:r>
                <a:r>
                  <a:rPr lang="en-US" sz="105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2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?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Chốt: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Vì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sao</a:t>
                </a:r>
                <a:r>
                  <a:rPr lang="en-US" baseline="0" dirty="0" smtClean="0"/>
                  <a:t> ta </a:t>
                </a:r>
                <a:r>
                  <a:rPr lang="en-US" baseline="0" dirty="0" err="1" smtClean="0"/>
                  <a:t>lại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viết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được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hỗn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số</a:t>
                </a:r>
                <a:r>
                  <a:rPr lang="en-US" baseline="0" dirty="0" smtClean="0"/>
                  <a:t> 2</a:t>
                </a:r>
                <a:r>
                  <a:rPr lang="en-US" b="0" i="0" baseline="0" smtClean="0">
                    <a:latin typeface="Cambria Math" panose="02040503050406030204" pitchFamily="18" charset="0"/>
                  </a:rPr>
                  <a:t>1/4</a:t>
                </a:r>
                <a:r>
                  <a:rPr lang="en-GB" dirty="0" smtClean="0"/>
                  <a:t> ?</a:t>
                </a:r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100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/>
                  <a:t>Phân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hóa</a:t>
                </a:r>
                <a:r>
                  <a:rPr lang="en-GB" baseline="0" dirty="0"/>
                  <a:t>: Con </a:t>
                </a:r>
                <a:r>
                  <a:rPr lang="en-GB" baseline="0" dirty="0" err="1"/>
                  <a:t>sẽ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thay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đổi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hình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trên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như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thế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nào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để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biểu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thị</a:t>
                </a:r>
                <a:r>
                  <a:rPr lang="en-GB" baseline="0"/>
                  <a:t> hỗn</a:t>
                </a:r>
                <a:r>
                  <a:rPr lang="en-GB" baseline="0" dirty="0"/>
                  <a:t> </a:t>
                </a:r>
                <a:r>
                  <a:rPr lang="en-GB" baseline="0" dirty="0" err="1"/>
                  <a:t>số</a:t>
                </a:r>
                <a:r>
                  <a:rPr lang="en-GB" baseline="0" dirty="0"/>
                  <a:t> </a:t>
                </a:r>
                <a:r>
                  <a:rPr lang="en-US" sz="14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1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14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dirty="0" smtClean="0"/>
                  <a:t>Phân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hóa</a:t>
                </a:r>
                <a:r>
                  <a:rPr lang="en-GB" baseline="0" dirty="0" smtClean="0"/>
                  <a:t>: </a:t>
                </a:r>
                <a:r>
                  <a:rPr lang="en-GB" baseline="0" dirty="0" err="1" smtClean="0"/>
                  <a:t>Hình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sẽ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thay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đổi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thế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nào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khi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tương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ứng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với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hỗn</a:t>
                </a:r>
                <a:r>
                  <a:rPr lang="en-GB" baseline="0" dirty="0" smtClean="0"/>
                  <a:t> </a:t>
                </a:r>
                <a:r>
                  <a:rPr lang="en-GB" baseline="0" dirty="0" err="1" smtClean="0"/>
                  <a:t>số</a:t>
                </a:r>
                <a:r>
                  <a:rPr lang="en-GB" baseline="0" dirty="0" smtClean="0"/>
                  <a:t> </a:t>
                </a:r>
                <a:r>
                  <a:rPr lang="en-US" sz="14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400" b="1" i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Cambria Math"/>
                    <a:cs typeface="Times New Roman" pitchFamily="18" charset="0"/>
                  </a:rPr>
                  <a:t>𝟑/𝟓</a:t>
                </a:r>
                <a:r>
                  <a:rPr lang="en-US" sz="14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1200" b="1" dirty="0" smtClean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en-US" sz="1200" b="1" dirty="0">
                  <a:ln w="1905">
                    <a:solidFill>
                      <a:srgbClr val="996633"/>
                    </a:solidFill>
                  </a:ln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28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5349905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4"/>
            <a:ext cx="112776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3B60F-31E3-4AA7-BA26-FBB6C0F77CC5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FDAC576-4752-44BE-9A5C-63CB138F57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89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B8D6E-5563-4DD0-97F3-8BFC58ACD266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658F1-1C90-41E6-BE8F-D068BB26BC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9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9"/>
            <a:ext cx="8331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DACBA-578B-457E-B7EE-EAE011663E3D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59D72-D99D-4D97-806F-2E5058241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9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77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FF2D3-1131-4209-8B7A-1F7032AF0194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3"/>
            <a:ext cx="38608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2" y="6473825"/>
            <a:ext cx="1011767" cy="247650"/>
          </a:xfrm>
        </p:spPr>
        <p:txBody>
          <a:bodyPr/>
          <a:lstStyle>
            <a:lvl1pPr>
              <a:defRPr/>
            </a:lvl1pPr>
          </a:lstStyle>
          <a:p>
            <a:fld id="{F24D1F0B-44F9-490D-9974-8ED9CA2E8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3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685800" y="3444904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7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116-C70A-4AF8-8B0B-70F99CF9F16C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2BDB9-BBEF-4B29-A172-C3C2AD490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26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17DE-49BC-40F3-BE7B-9D1B31166B39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70993-5D3C-44BA-9BF1-D40A009AC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20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60198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60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60" y="1316040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40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4746A-388E-436A-82FA-5021853A2AFE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7650"/>
          </a:xfrm>
        </p:spPr>
        <p:txBody>
          <a:bodyPr/>
          <a:lstStyle>
            <a:lvl1pPr>
              <a:defRPr/>
            </a:lvl1pPr>
          </a:lstStyle>
          <a:p>
            <a:fld id="{DA8AE0FA-FCC5-4BA3-9C25-3A663EFD47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30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D69EF-90BE-4E79-BF20-9BEE2820E998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F77C-18FA-4DA1-8219-FA39D39BA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89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58365-C729-4A8A-9C44-067B4E1FC99C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8D972B-D242-489C-8583-4F0A4801E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9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85800" y="5849120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2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4D288-2308-4C0F-8C28-7447C8441916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9B72-259E-4188-AAB6-23A7B1660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93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CA58B-1D0B-4807-A751-0EE5602C290B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250C2-CD67-46A2-9777-61D85AF41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208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3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146F71-C22B-43FB-9383-14A7E7B43FC5}" type="datetimeFigureOut">
              <a:rPr lang="en-US"/>
              <a:pPr>
                <a:defRPr/>
              </a:pPr>
              <a:t>9/22/2022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3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3"/>
            <a:ext cx="1016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fld id="{5AC4E6CB-AF36-4AD4-8A5D-2783705AD8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9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09" r:id="rId4"/>
    <p:sldLayoutId id="2147484115" r:id="rId5"/>
    <p:sldLayoutId id="2147484110" r:id="rId6"/>
    <p:sldLayoutId id="2147484116" r:id="rId7"/>
    <p:sldLayoutId id="2147484117" r:id="rId8"/>
    <p:sldLayoutId id="2147484118" r:id="rId9"/>
    <p:sldLayoutId id="2147484111" r:id="rId10"/>
    <p:sldLayoutId id="2147484119" r:id="rId11"/>
    <p:sldLayoutId id="21474841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id="{29FAA65E-8AD6-E483-BC4E-95AD25DE2DE0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组合 91">
            <a:extLst>
              <a:ext uri="{FF2B5EF4-FFF2-40B4-BE49-F238E27FC236}">
                <a16:creationId xmlns:a16="http://schemas.microsoft.com/office/drawing/2014/main" id="{21D121C1-3508-4FE7-24A3-EF428D5A9595}"/>
              </a:ext>
            </a:extLst>
          </p:cNvPr>
          <p:cNvGrpSpPr>
            <a:grpSpLocks/>
          </p:cNvGrpSpPr>
          <p:nvPr/>
        </p:nvGrpSpPr>
        <p:grpSpPr bwMode="auto">
          <a:xfrm>
            <a:off x="0" y="4164013"/>
            <a:ext cx="12192000" cy="2681287"/>
            <a:chOff x="1" y="4546271"/>
            <a:chExt cx="12191999" cy="2326243"/>
          </a:xfrm>
        </p:grpSpPr>
        <p:sp>
          <p:nvSpPr>
            <p:cNvPr id="67" name="任意多边形 38">
              <a:extLst>
                <a:ext uri="{FF2B5EF4-FFF2-40B4-BE49-F238E27FC236}">
                  <a16:creationId xmlns:a16="http://schemas.microsoft.com/office/drawing/2014/main" id="{00CB91F4-EE42-96C8-5E77-505642D7E570}"/>
                </a:ext>
              </a:extLst>
            </p:cNvPr>
            <p:cNvSpPr/>
            <p:nvPr/>
          </p:nvSpPr>
          <p:spPr>
            <a:xfrm>
              <a:off x="1" y="4546271"/>
              <a:ext cx="12191999" cy="2311093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8" name="任意多边形 80">
              <a:extLst>
                <a:ext uri="{FF2B5EF4-FFF2-40B4-BE49-F238E27FC236}">
                  <a16:creationId xmlns:a16="http://schemas.microsoft.com/office/drawing/2014/main" id="{8FDE04F7-57FF-15D2-B8F1-32EBB3BC8589}"/>
                </a:ext>
              </a:extLst>
            </p:cNvPr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6546FD1-B111-9053-7916-EFF77D954420}"/>
              </a:ext>
            </a:extLst>
          </p:cNvPr>
          <p:cNvSpPr/>
          <p:nvPr/>
        </p:nvSpPr>
        <p:spPr>
          <a:xfrm>
            <a:off x="1981200" y="1395413"/>
            <a:ext cx="8291513" cy="349408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22F1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E126BE-34E3-D41E-FD4E-2B7076680AA1}"/>
              </a:ext>
            </a:extLst>
          </p:cNvPr>
          <p:cNvSpPr txBox="1"/>
          <p:nvPr/>
        </p:nvSpPr>
        <p:spPr>
          <a:xfrm>
            <a:off x="2211385" y="2694877"/>
            <a:ext cx="7868469" cy="1224392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 MỪNG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THAM GIA TIẾT HỌC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1F5287-1294-49B7-59A6-D728D69CC88A}"/>
              </a:ext>
            </a:extLst>
          </p:cNvPr>
          <p:cNvSpPr txBox="1"/>
          <p:nvPr/>
        </p:nvSpPr>
        <p:spPr>
          <a:xfrm>
            <a:off x="5189838" y="3172409"/>
            <a:ext cx="25383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TOÁN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FE7F34-8126-97DF-F9DE-575712424469}"/>
              </a:ext>
            </a:extLst>
          </p:cNvPr>
          <p:cNvSpPr txBox="1"/>
          <p:nvPr/>
        </p:nvSpPr>
        <p:spPr>
          <a:xfrm>
            <a:off x="4740275" y="6310313"/>
            <a:ext cx="3832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2022 - 2023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文本框 11">
            <a:extLst>
              <a:ext uri="{FF2B5EF4-FFF2-40B4-BE49-F238E27FC236}">
                <a16:creationId xmlns:a16="http://schemas.microsoft.com/office/drawing/2014/main" id="{944CF87C-EB7C-A5D7-58EC-F866A6385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0" y="4259263"/>
            <a:ext cx="582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i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 viên thực hiện</a:t>
            </a:r>
            <a:r>
              <a:rPr lang="vi-VN" altLang="zh-CN" sz="2400" b="1" i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r>
              <a:rPr lang="en-US" altLang="zh-CN" sz="2400" b="1" i="1">
                <a:solidFill>
                  <a:srgbClr val="E94B52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Hà Thanh Huyền</a:t>
            </a:r>
            <a:endParaRPr lang="zh-CN" altLang="en-US" sz="2400" b="1" i="1">
              <a:solidFill>
                <a:srgbClr val="E94B52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05" name="TextBox 19">
            <a:extLst>
              <a:ext uri="{FF2B5EF4-FFF2-40B4-BE49-F238E27FC236}">
                <a16:creationId xmlns:a16="http://schemas.microsoft.com/office/drawing/2014/main" id="{8A122AD3-9D14-B677-4B12-1FE9B08D8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7700" y="307975"/>
            <a:ext cx="6084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ĐOÀN KẾT</a:t>
            </a:r>
          </a:p>
        </p:txBody>
      </p:sp>
      <p:grpSp>
        <p:nvGrpSpPr>
          <p:cNvPr id="4106" name="组合 75">
            <a:extLst>
              <a:ext uri="{FF2B5EF4-FFF2-40B4-BE49-F238E27FC236}">
                <a16:creationId xmlns:a16="http://schemas.microsoft.com/office/drawing/2014/main" id="{8BFC3807-6367-88A5-C95E-24DD3470C3C0}"/>
              </a:ext>
            </a:extLst>
          </p:cNvPr>
          <p:cNvGrpSpPr>
            <a:grpSpLocks/>
          </p:cNvGrpSpPr>
          <p:nvPr/>
        </p:nvGrpSpPr>
        <p:grpSpPr bwMode="auto">
          <a:xfrm rot="691748">
            <a:off x="9593263" y="3549650"/>
            <a:ext cx="354012" cy="361950"/>
            <a:chOff x="10646778" y="4753862"/>
            <a:chExt cx="751521" cy="737702"/>
          </a:xfrm>
        </p:grpSpPr>
        <p:sp>
          <p:nvSpPr>
            <p:cNvPr id="22" name="五角星 2">
              <a:extLst>
                <a:ext uri="{FF2B5EF4-FFF2-40B4-BE49-F238E27FC236}">
                  <a16:creationId xmlns:a16="http://schemas.microsoft.com/office/drawing/2014/main" id="{326EEFDA-25CB-CEA6-2388-BF71F6929D32}"/>
                </a:ext>
              </a:extLst>
            </p:cNvPr>
            <p:cNvSpPr/>
            <p:nvPr/>
          </p:nvSpPr>
          <p:spPr>
            <a:xfrm rot="20227648" flipH="1">
              <a:off x="10649103" y="4753637"/>
              <a:ext cx="748152" cy="727996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grpSp>
          <p:nvGrpSpPr>
            <p:cNvPr id="4133" name="组合 77">
              <a:extLst>
                <a:ext uri="{FF2B5EF4-FFF2-40B4-BE49-F238E27FC236}">
                  <a16:creationId xmlns:a16="http://schemas.microsoft.com/office/drawing/2014/main" id="{8DB0A9EB-E209-DB3B-8153-90373BA20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24" name="五角星 2">
                <a:extLst>
                  <a:ext uri="{FF2B5EF4-FFF2-40B4-BE49-F238E27FC236}">
                    <a16:creationId xmlns:a16="http://schemas.microsoft.com/office/drawing/2014/main" id="{18862609-ED3F-0502-9597-0B7CC0889269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/>
              </a:p>
            </p:txBody>
          </p:sp>
          <p:sp>
            <p:nvSpPr>
              <p:cNvPr id="25" name="五角星 2">
                <a:extLst>
                  <a:ext uri="{FF2B5EF4-FFF2-40B4-BE49-F238E27FC236}">
                    <a16:creationId xmlns:a16="http://schemas.microsoft.com/office/drawing/2014/main" id="{DD3E21BE-3D7A-982E-6970-A710AFD29707}"/>
                  </a:ext>
                </a:extLst>
              </p:cNvPr>
              <p:cNvSpPr/>
              <p:nvPr/>
            </p:nvSpPr>
            <p:spPr>
              <a:xfrm rot="20424262">
                <a:off x="10993155" y="4628288"/>
                <a:ext cx="283085" cy="216782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/>
              </a:p>
            </p:txBody>
          </p:sp>
          <p:sp>
            <p:nvSpPr>
              <p:cNvPr id="26" name="五角星 2">
                <a:extLst>
                  <a:ext uri="{FF2B5EF4-FFF2-40B4-BE49-F238E27FC236}">
                    <a16:creationId xmlns:a16="http://schemas.microsoft.com/office/drawing/2014/main" id="{F1F97A6D-EFA2-F9EA-D260-C8F85E7CF6BA}"/>
                  </a:ext>
                </a:extLst>
              </p:cNvPr>
              <p:cNvSpPr/>
              <p:nvPr/>
            </p:nvSpPr>
            <p:spPr>
              <a:xfrm rot="6997346">
                <a:off x="11524868" y="4870682"/>
                <a:ext cx="129422" cy="14491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/>
              </a:p>
            </p:txBody>
          </p:sp>
        </p:grpSp>
      </p:grpSp>
      <p:grpSp>
        <p:nvGrpSpPr>
          <p:cNvPr id="4107" name="组合 95">
            <a:extLst>
              <a:ext uri="{FF2B5EF4-FFF2-40B4-BE49-F238E27FC236}">
                <a16:creationId xmlns:a16="http://schemas.microsoft.com/office/drawing/2014/main" id="{1605580F-953D-C21F-06A2-F61B3A0E5CB5}"/>
              </a:ext>
            </a:extLst>
          </p:cNvPr>
          <p:cNvGrpSpPr>
            <a:grpSpLocks/>
          </p:cNvGrpSpPr>
          <p:nvPr/>
        </p:nvGrpSpPr>
        <p:grpSpPr bwMode="auto">
          <a:xfrm rot="1562261">
            <a:off x="10010775" y="1820863"/>
            <a:ext cx="363538" cy="349250"/>
            <a:chOff x="10646778" y="4753862"/>
            <a:chExt cx="751521" cy="737702"/>
          </a:xfrm>
        </p:grpSpPr>
        <p:sp>
          <p:nvSpPr>
            <p:cNvPr id="28" name="五角星 2">
              <a:extLst>
                <a:ext uri="{FF2B5EF4-FFF2-40B4-BE49-F238E27FC236}">
                  <a16:creationId xmlns:a16="http://schemas.microsoft.com/office/drawing/2014/main" id="{9E9E04C2-E7F6-FF1D-EB10-8E9C70ACD838}"/>
                </a:ext>
              </a:extLst>
            </p:cNvPr>
            <p:cNvSpPr/>
            <p:nvPr/>
          </p:nvSpPr>
          <p:spPr>
            <a:xfrm rot="20227648" flipH="1">
              <a:off x="10641902" y="4749083"/>
              <a:ext cx="748238" cy="727641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/>
            </a:p>
          </p:txBody>
        </p:sp>
        <p:grpSp>
          <p:nvGrpSpPr>
            <p:cNvPr id="4126" name="组合 98">
              <a:extLst>
                <a:ext uri="{FF2B5EF4-FFF2-40B4-BE49-F238E27FC236}">
                  <a16:creationId xmlns:a16="http://schemas.microsoft.com/office/drawing/2014/main" id="{F16CA370-1889-2F54-0EA2-BBF5947CE4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30" name="五角星 2">
                <a:extLst>
                  <a:ext uri="{FF2B5EF4-FFF2-40B4-BE49-F238E27FC236}">
                    <a16:creationId xmlns:a16="http://schemas.microsoft.com/office/drawing/2014/main" id="{B123B1E8-8AC7-3170-220F-DE0621A29A43}"/>
                  </a:ext>
                </a:extLst>
              </p:cNvPr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/>
              </a:p>
            </p:txBody>
          </p:sp>
          <p:sp>
            <p:nvSpPr>
              <p:cNvPr id="31" name="五角星 2">
                <a:extLst>
                  <a:ext uri="{FF2B5EF4-FFF2-40B4-BE49-F238E27FC236}">
                    <a16:creationId xmlns:a16="http://schemas.microsoft.com/office/drawing/2014/main" id="{7FE402E9-1454-2719-CB20-0258CC1AA3FB}"/>
                  </a:ext>
                </a:extLst>
              </p:cNvPr>
              <p:cNvSpPr/>
              <p:nvPr/>
            </p:nvSpPr>
            <p:spPr>
              <a:xfrm rot="20424262">
                <a:off x="11007220" y="4645251"/>
                <a:ext cx="285511" cy="214604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/>
              </a:p>
            </p:txBody>
          </p:sp>
          <p:sp>
            <p:nvSpPr>
              <p:cNvPr id="32" name="五角星 2">
                <a:extLst>
                  <a:ext uri="{FF2B5EF4-FFF2-40B4-BE49-F238E27FC236}">
                    <a16:creationId xmlns:a16="http://schemas.microsoft.com/office/drawing/2014/main" id="{DC47D0CC-F2E9-02FE-2542-3C1EEEADBE15}"/>
                  </a:ext>
                </a:extLst>
              </p:cNvPr>
              <p:cNvSpPr/>
              <p:nvPr/>
            </p:nvSpPr>
            <p:spPr>
              <a:xfrm rot="6997346">
                <a:off x="11519955" y="4903399"/>
                <a:ext cx="130773" cy="144397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800"/>
              </a:p>
            </p:txBody>
          </p:sp>
        </p:grpSp>
      </p:grpSp>
      <p:grpSp>
        <p:nvGrpSpPr>
          <p:cNvPr id="4108" name="组合 140">
            <a:extLst>
              <a:ext uri="{FF2B5EF4-FFF2-40B4-BE49-F238E27FC236}">
                <a16:creationId xmlns:a16="http://schemas.microsoft.com/office/drawing/2014/main" id="{9808DE9B-28A0-3DE0-D709-2205C01FDFB3}"/>
              </a:ext>
            </a:extLst>
          </p:cNvPr>
          <p:cNvGrpSpPr>
            <a:grpSpLocks/>
          </p:cNvGrpSpPr>
          <p:nvPr/>
        </p:nvGrpSpPr>
        <p:grpSpPr bwMode="auto">
          <a:xfrm rot="920444">
            <a:off x="2701925" y="330200"/>
            <a:ext cx="358775" cy="328613"/>
            <a:chOff x="10646773" y="4753862"/>
            <a:chExt cx="751526" cy="737702"/>
          </a:xfrm>
        </p:grpSpPr>
        <p:sp>
          <p:nvSpPr>
            <p:cNvPr id="34" name="五角星 2">
              <a:extLst>
                <a:ext uri="{FF2B5EF4-FFF2-40B4-BE49-F238E27FC236}">
                  <a16:creationId xmlns:a16="http://schemas.microsoft.com/office/drawing/2014/main" id="{A6A348B6-E1C9-17CD-EBA2-AAD5B8EA8C91}"/>
                </a:ext>
              </a:extLst>
            </p:cNvPr>
            <p:cNvSpPr/>
            <p:nvPr/>
          </p:nvSpPr>
          <p:spPr>
            <a:xfrm rot="20227648" flipH="1">
              <a:off x="10648720" y="4753581"/>
              <a:ext cx="748200" cy="72701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4119" name="组合 142">
              <a:extLst>
                <a:ext uri="{FF2B5EF4-FFF2-40B4-BE49-F238E27FC236}">
                  <a16:creationId xmlns:a16="http://schemas.microsoft.com/office/drawing/2014/main" id="{6EAEDEC1-102F-0FB9-8543-221D0C168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646773" y="4762829"/>
              <a:ext cx="749726" cy="728735"/>
              <a:chOff x="11012534" y="4493889"/>
              <a:chExt cx="749726" cy="728735"/>
            </a:xfrm>
          </p:grpSpPr>
          <p:sp>
            <p:nvSpPr>
              <p:cNvPr id="36" name="五角星 2">
                <a:extLst>
                  <a:ext uri="{FF2B5EF4-FFF2-40B4-BE49-F238E27FC236}">
                    <a16:creationId xmlns:a16="http://schemas.microsoft.com/office/drawing/2014/main" id="{CA08EE70-295B-D36D-65E6-C064C5BE90E7}"/>
                  </a:ext>
                </a:extLst>
              </p:cNvPr>
              <p:cNvSpPr/>
              <p:nvPr/>
            </p:nvSpPr>
            <p:spPr>
              <a:xfrm rot="20227648" flipH="1">
                <a:off x="11012534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7" name="五角星 2">
                <a:extLst>
                  <a:ext uri="{FF2B5EF4-FFF2-40B4-BE49-F238E27FC236}">
                    <a16:creationId xmlns:a16="http://schemas.microsoft.com/office/drawing/2014/main" id="{CE67C5E2-AE54-0DDA-D25F-5AD44E108EAD}"/>
                  </a:ext>
                </a:extLst>
              </p:cNvPr>
              <p:cNvSpPr/>
              <p:nvPr/>
            </p:nvSpPr>
            <p:spPr>
              <a:xfrm rot="20424262">
                <a:off x="10991996" y="4634648"/>
                <a:ext cx="285979" cy="21026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8" name="五角星 2">
                <a:extLst>
                  <a:ext uri="{FF2B5EF4-FFF2-40B4-BE49-F238E27FC236}">
                    <a16:creationId xmlns:a16="http://schemas.microsoft.com/office/drawing/2014/main" id="{01712365-7F7B-0652-803A-8351130DE9E7}"/>
                  </a:ext>
                </a:extLst>
              </p:cNvPr>
              <p:cNvSpPr/>
              <p:nvPr/>
            </p:nvSpPr>
            <p:spPr>
              <a:xfrm rot="6997346">
                <a:off x="11517638" y="4871361"/>
                <a:ext cx="128296" cy="142988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grpSp>
        <p:nvGrpSpPr>
          <p:cNvPr id="4109" name="组合 47">
            <a:extLst>
              <a:ext uri="{FF2B5EF4-FFF2-40B4-BE49-F238E27FC236}">
                <a16:creationId xmlns:a16="http://schemas.microsoft.com/office/drawing/2014/main" id="{CFB43114-2FB2-0036-7C86-F0A1599369AB}"/>
              </a:ext>
            </a:extLst>
          </p:cNvPr>
          <p:cNvGrpSpPr>
            <a:grpSpLocks/>
          </p:cNvGrpSpPr>
          <p:nvPr/>
        </p:nvGrpSpPr>
        <p:grpSpPr bwMode="auto">
          <a:xfrm rot="-264783">
            <a:off x="1866900" y="3584575"/>
            <a:ext cx="333375" cy="333375"/>
            <a:chOff x="7973454" y="5027358"/>
            <a:chExt cx="1573288" cy="1594782"/>
          </a:xfrm>
        </p:grpSpPr>
        <p:sp>
          <p:nvSpPr>
            <p:cNvPr id="43" name="五角星 2">
              <a:extLst>
                <a:ext uri="{FF2B5EF4-FFF2-40B4-BE49-F238E27FC236}">
                  <a16:creationId xmlns:a16="http://schemas.microsoft.com/office/drawing/2014/main" id="{B74F204A-47AC-5C2B-3512-DCB497DDCFEF}"/>
                </a:ext>
              </a:extLst>
            </p:cNvPr>
            <p:cNvSpPr/>
            <p:nvPr/>
          </p:nvSpPr>
          <p:spPr>
            <a:xfrm rot="20480842">
              <a:off x="7894173" y="4990666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C4EF3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五角星 2">
              <a:extLst>
                <a:ext uri="{FF2B5EF4-FFF2-40B4-BE49-F238E27FC236}">
                  <a16:creationId xmlns:a16="http://schemas.microsoft.com/office/drawing/2014/main" id="{184CC2B5-707D-41A5-6FE2-4290F022C2E0}"/>
                </a:ext>
              </a:extLst>
            </p:cNvPr>
            <p:cNvSpPr/>
            <p:nvPr/>
          </p:nvSpPr>
          <p:spPr>
            <a:xfrm rot="20480842">
              <a:off x="7973454" y="5034955"/>
              <a:ext cx="1573288" cy="1579594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A3C4"/>
            </a:solidFill>
            <a:ln w="666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4110" name="图片 2">
            <a:extLst>
              <a:ext uri="{FF2B5EF4-FFF2-40B4-BE49-F238E27FC236}">
                <a16:creationId xmlns:a16="http://schemas.microsoft.com/office/drawing/2014/main" id="{48787BD9-86F1-D810-E765-E367C286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47739" r="25874" b="33614"/>
          <a:stretch>
            <a:fillRect/>
          </a:stretch>
        </p:blipFill>
        <p:spPr bwMode="auto">
          <a:xfrm rot="1121511">
            <a:off x="3600450" y="6308725"/>
            <a:ext cx="71278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3">
            <a:extLst>
              <a:ext uri="{FF2B5EF4-FFF2-40B4-BE49-F238E27FC236}">
                <a16:creationId xmlns:a16="http://schemas.microsoft.com/office/drawing/2014/main" id="{AA5929F6-02DB-68F8-509E-6231D6826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2" t="37048" r="27692" b="32121"/>
          <a:stretch>
            <a:fillRect/>
          </a:stretch>
        </p:blipFill>
        <p:spPr bwMode="auto">
          <a:xfrm>
            <a:off x="7762875" y="6053138"/>
            <a:ext cx="457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23">
            <a:extLst>
              <a:ext uri="{FF2B5EF4-FFF2-40B4-BE49-F238E27FC236}">
                <a16:creationId xmlns:a16="http://schemas.microsoft.com/office/drawing/2014/main" id="{10F51393-092A-12B3-92B9-412DD6DBF266}"/>
              </a:ext>
            </a:extLst>
          </p:cNvPr>
          <p:cNvGrpSpPr>
            <a:grpSpLocks/>
          </p:cNvGrpSpPr>
          <p:nvPr/>
        </p:nvGrpSpPr>
        <p:grpSpPr bwMode="auto">
          <a:xfrm rot="165186">
            <a:off x="10047577" y="5881574"/>
            <a:ext cx="562205" cy="467585"/>
            <a:chOff x="0" y="0"/>
            <a:chExt cx="389342" cy="339426"/>
          </a:xfrm>
          <a:solidFill>
            <a:srgbClr val="93D7E5"/>
          </a:solidFill>
        </p:grpSpPr>
        <p:sp>
          <p:nvSpPr>
            <p:cNvPr id="51" name="Freeform 110">
              <a:extLst>
                <a:ext uri="{FF2B5EF4-FFF2-40B4-BE49-F238E27FC236}">
                  <a16:creationId xmlns:a16="http://schemas.microsoft.com/office/drawing/2014/main" id="{11E89530-13CB-3638-8493-FEB6D71BE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97336 h 41"/>
                <a:gd name="T2" fmla="*/ 7487 w 41"/>
                <a:gd name="T3" fmla="*/ 102328 h 41"/>
                <a:gd name="T4" fmla="*/ 102328 w 41"/>
                <a:gd name="T5" fmla="*/ 7487 h 41"/>
                <a:gd name="T6" fmla="*/ 97336 w 41"/>
                <a:gd name="T7" fmla="*/ 0 h 41"/>
                <a:gd name="T8" fmla="*/ 0 w 41"/>
                <a:gd name="T9" fmla="*/ 97336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3" name="Freeform 111">
              <a:extLst>
                <a:ext uri="{FF2B5EF4-FFF2-40B4-BE49-F238E27FC236}">
                  <a16:creationId xmlns:a16="http://schemas.microsoft.com/office/drawing/2014/main" id="{EB9BA487-E227-CAE2-2168-125D30D36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92344 w 44"/>
                <a:gd name="T1" fmla="*/ 0 h 46"/>
                <a:gd name="T2" fmla="*/ 0 w 44"/>
                <a:gd name="T3" fmla="*/ 97336 h 46"/>
                <a:gd name="T4" fmla="*/ 14975 w 44"/>
                <a:gd name="T5" fmla="*/ 114806 h 46"/>
                <a:gd name="T6" fmla="*/ 109814 w 44"/>
                <a:gd name="T7" fmla="*/ 19966 h 46"/>
                <a:gd name="T8" fmla="*/ 92344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135A9B84-714D-924A-B640-8FB89A998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94840 h 42"/>
                <a:gd name="T2" fmla="*/ 9983 w 42"/>
                <a:gd name="T3" fmla="*/ 104823 h 42"/>
                <a:gd name="T4" fmla="*/ 104823 w 42"/>
                <a:gd name="T5" fmla="*/ 9983 h 42"/>
                <a:gd name="T6" fmla="*/ 94840 w 42"/>
                <a:gd name="T7" fmla="*/ 0 h 42"/>
                <a:gd name="T8" fmla="*/ 0 w 42"/>
                <a:gd name="T9" fmla="*/ 9484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5" name="Freeform 113">
              <a:extLst>
                <a:ext uri="{FF2B5EF4-FFF2-40B4-BE49-F238E27FC236}">
                  <a16:creationId xmlns:a16="http://schemas.microsoft.com/office/drawing/2014/main" id="{024A7E55-6E7D-58CC-8C82-98AE4EA4F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69882 w 28"/>
                <a:gd name="T1" fmla="*/ 49916 h 28"/>
                <a:gd name="T2" fmla="*/ 19966 w 28"/>
                <a:gd name="T3" fmla="*/ 0 h 28"/>
                <a:gd name="T4" fmla="*/ 0 w 28"/>
                <a:gd name="T5" fmla="*/ 49916 h 28"/>
                <a:gd name="T6" fmla="*/ 22462 w 28"/>
                <a:gd name="T7" fmla="*/ 69882 h 28"/>
                <a:gd name="T8" fmla="*/ 69882 w 28"/>
                <a:gd name="T9" fmla="*/ 4991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6" name="Freeform 114">
              <a:extLst>
                <a:ext uri="{FF2B5EF4-FFF2-40B4-BE49-F238E27FC236}">
                  <a16:creationId xmlns:a16="http://schemas.microsoft.com/office/drawing/2014/main" id="{6BAB2D01-8BF5-A746-6B62-2814197A9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32446 h 13"/>
                <a:gd name="T2" fmla="*/ 34941 w 14"/>
                <a:gd name="T3" fmla="*/ 14975 h 13"/>
                <a:gd name="T4" fmla="*/ 14975 w 14"/>
                <a:gd name="T5" fmla="*/ 0 h 13"/>
                <a:gd name="T6" fmla="*/ 0 w 14"/>
                <a:gd name="T7" fmla="*/ 32446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7" name="Freeform 115">
              <a:extLst>
                <a:ext uri="{FF2B5EF4-FFF2-40B4-BE49-F238E27FC236}">
                  <a16:creationId xmlns:a16="http://schemas.microsoft.com/office/drawing/2014/main" id="{07AF5A5A-3551-CABE-791D-87D060E52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17471 w 28"/>
                <a:gd name="T1" fmla="*/ 0 h 28"/>
                <a:gd name="T2" fmla="*/ 0 w 28"/>
                <a:gd name="T3" fmla="*/ 19966 h 28"/>
                <a:gd name="T4" fmla="*/ 49916 w 28"/>
                <a:gd name="T5" fmla="*/ 69882 h 28"/>
                <a:gd name="T6" fmla="*/ 69882 w 28"/>
                <a:gd name="T7" fmla="*/ 49916 h 28"/>
                <a:gd name="T8" fmla="*/ 17471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58" name="Freeform 116">
              <a:extLst>
                <a:ext uri="{FF2B5EF4-FFF2-40B4-BE49-F238E27FC236}">
                  <a16:creationId xmlns:a16="http://schemas.microsoft.com/office/drawing/2014/main" id="{F7E21CD2-1A2D-D625-92F9-88F1F0946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259561 w 112"/>
                <a:gd name="T1" fmla="*/ 252074 h 136"/>
                <a:gd name="T2" fmla="*/ 207149 w 112"/>
                <a:gd name="T3" fmla="*/ 252074 h 136"/>
                <a:gd name="T4" fmla="*/ 207149 w 112"/>
                <a:gd name="T5" fmla="*/ 321956 h 136"/>
                <a:gd name="T6" fmla="*/ 17470 w 112"/>
                <a:gd name="T7" fmla="*/ 321956 h 136"/>
                <a:gd name="T8" fmla="*/ 17470 w 112"/>
                <a:gd name="T9" fmla="*/ 79865 h 136"/>
                <a:gd name="T10" fmla="*/ 259561 w 112"/>
                <a:gd name="T11" fmla="*/ 79865 h 136"/>
                <a:gd name="T12" fmla="*/ 259561 w 112"/>
                <a:gd name="T13" fmla="*/ 99831 h 136"/>
                <a:gd name="T14" fmla="*/ 279527 w 112"/>
                <a:gd name="T15" fmla="*/ 79865 h 136"/>
                <a:gd name="T16" fmla="*/ 279527 w 112"/>
                <a:gd name="T17" fmla="*/ 14975 h 136"/>
                <a:gd name="T18" fmla="*/ 242090 w 112"/>
                <a:gd name="T19" fmla="*/ 14975 h 136"/>
                <a:gd name="T20" fmla="*/ 242090 w 112"/>
                <a:gd name="T21" fmla="*/ 49916 h 136"/>
                <a:gd name="T22" fmla="*/ 237099 w 112"/>
                <a:gd name="T23" fmla="*/ 49916 h 136"/>
                <a:gd name="T24" fmla="*/ 237099 w 112"/>
                <a:gd name="T25" fmla="*/ 0 h 136"/>
                <a:gd name="T26" fmla="*/ 222124 w 112"/>
                <a:gd name="T27" fmla="*/ 0 h 136"/>
                <a:gd name="T28" fmla="*/ 222124 w 112"/>
                <a:gd name="T29" fmla="*/ 49916 h 136"/>
                <a:gd name="T30" fmla="*/ 217133 w 112"/>
                <a:gd name="T31" fmla="*/ 49916 h 136"/>
                <a:gd name="T32" fmla="*/ 217133 w 112"/>
                <a:gd name="T33" fmla="*/ 14975 h 136"/>
                <a:gd name="T34" fmla="*/ 197166 w 112"/>
                <a:gd name="T35" fmla="*/ 14975 h 136"/>
                <a:gd name="T36" fmla="*/ 197166 w 112"/>
                <a:gd name="T37" fmla="*/ 49916 h 136"/>
                <a:gd name="T38" fmla="*/ 189679 w 112"/>
                <a:gd name="T39" fmla="*/ 49916 h 136"/>
                <a:gd name="T40" fmla="*/ 189679 w 112"/>
                <a:gd name="T41" fmla="*/ 0 h 136"/>
                <a:gd name="T42" fmla="*/ 179696 w 112"/>
                <a:gd name="T43" fmla="*/ 0 h 136"/>
                <a:gd name="T44" fmla="*/ 179696 w 112"/>
                <a:gd name="T45" fmla="*/ 49916 h 136"/>
                <a:gd name="T46" fmla="*/ 169713 w 112"/>
                <a:gd name="T47" fmla="*/ 49916 h 136"/>
                <a:gd name="T48" fmla="*/ 169713 w 112"/>
                <a:gd name="T49" fmla="*/ 14975 h 136"/>
                <a:gd name="T50" fmla="*/ 149747 w 112"/>
                <a:gd name="T51" fmla="*/ 14975 h 136"/>
                <a:gd name="T52" fmla="*/ 149747 w 112"/>
                <a:gd name="T53" fmla="*/ 49916 h 136"/>
                <a:gd name="T54" fmla="*/ 142259 w 112"/>
                <a:gd name="T55" fmla="*/ 49916 h 136"/>
                <a:gd name="T56" fmla="*/ 142259 w 112"/>
                <a:gd name="T57" fmla="*/ 0 h 136"/>
                <a:gd name="T58" fmla="*/ 132276 w 112"/>
                <a:gd name="T59" fmla="*/ 0 h 136"/>
                <a:gd name="T60" fmla="*/ 132276 w 112"/>
                <a:gd name="T61" fmla="*/ 49916 h 136"/>
                <a:gd name="T62" fmla="*/ 127285 w 112"/>
                <a:gd name="T63" fmla="*/ 49916 h 136"/>
                <a:gd name="T64" fmla="*/ 127285 w 112"/>
                <a:gd name="T65" fmla="*/ 14975 h 136"/>
                <a:gd name="T66" fmla="*/ 107318 w 112"/>
                <a:gd name="T67" fmla="*/ 14975 h 136"/>
                <a:gd name="T68" fmla="*/ 107318 w 112"/>
                <a:gd name="T69" fmla="*/ 49916 h 136"/>
                <a:gd name="T70" fmla="*/ 99831 w 112"/>
                <a:gd name="T71" fmla="*/ 49916 h 136"/>
                <a:gd name="T72" fmla="*/ 99831 w 112"/>
                <a:gd name="T73" fmla="*/ 0 h 136"/>
                <a:gd name="T74" fmla="*/ 87352 w 112"/>
                <a:gd name="T75" fmla="*/ 0 h 136"/>
                <a:gd name="T76" fmla="*/ 87352 w 112"/>
                <a:gd name="T77" fmla="*/ 49916 h 136"/>
                <a:gd name="T78" fmla="*/ 79865 w 112"/>
                <a:gd name="T79" fmla="*/ 49916 h 136"/>
                <a:gd name="T80" fmla="*/ 79865 w 112"/>
                <a:gd name="T81" fmla="*/ 14975 h 136"/>
                <a:gd name="T82" fmla="*/ 62394 w 112"/>
                <a:gd name="T83" fmla="*/ 14975 h 136"/>
                <a:gd name="T84" fmla="*/ 62394 w 112"/>
                <a:gd name="T85" fmla="*/ 49916 h 136"/>
                <a:gd name="T86" fmla="*/ 57403 w 112"/>
                <a:gd name="T87" fmla="*/ 49916 h 136"/>
                <a:gd name="T88" fmla="*/ 57403 w 112"/>
                <a:gd name="T89" fmla="*/ 0 h 136"/>
                <a:gd name="T90" fmla="*/ 42428 w 112"/>
                <a:gd name="T91" fmla="*/ 0 h 136"/>
                <a:gd name="T92" fmla="*/ 42428 w 112"/>
                <a:gd name="T93" fmla="*/ 49916 h 136"/>
                <a:gd name="T94" fmla="*/ 37437 w 112"/>
                <a:gd name="T95" fmla="*/ 49916 h 136"/>
                <a:gd name="T96" fmla="*/ 37437 w 112"/>
                <a:gd name="T97" fmla="*/ 14975 h 136"/>
                <a:gd name="T98" fmla="*/ 0 w 112"/>
                <a:gd name="T99" fmla="*/ 14975 h 136"/>
                <a:gd name="T100" fmla="*/ 0 w 112"/>
                <a:gd name="T101" fmla="*/ 59899 h 136"/>
                <a:gd name="T102" fmla="*/ 0 w 112"/>
                <a:gd name="T103" fmla="*/ 69882 h 136"/>
                <a:gd name="T104" fmla="*/ 0 w 112"/>
                <a:gd name="T105" fmla="*/ 339426 h 136"/>
                <a:gd name="T106" fmla="*/ 222124 w 112"/>
                <a:gd name="T107" fmla="*/ 339426 h 136"/>
                <a:gd name="T108" fmla="*/ 279527 w 112"/>
                <a:gd name="T109" fmla="*/ 274536 h 136"/>
                <a:gd name="T110" fmla="*/ 279527 w 112"/>
                <a:gd name="T111" fmla="*/ 209645 h 136"/>
                <a:gd name="T112" fmla="*/ 259561 w 112"/>
                <a:gd name="T113" fmla="*/ 229612 h 136"/>
                <a:gd name="T114" fmla="*/ 259561 w 112"/>
                <a:gd name="T115" fmla="*/ 252074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65" name="Rectangle 117">
              <a:extLst>
                <a:ext uri="{FF2B5EF4-FFF2-40B4-BE49-F238E27FC236}">
                  <a16:creationId xmlns:a16="http://schemas.microsoft.com/office/drawing/2014/main" id="{BF361434-E32B-766C-0750-54E168B62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103752FB-F9E9-3E45-681E-19FFCDD3D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5AD3802D-69E7-5254-6ED9-E4EFAE3D7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6625B8AB-5E6C-61C1-3E75-A894A9F0B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1349">
                <a:solidFill>
                  <a:schemeClr val="bg1"/>
                </a:solidFill>
                <a:sym typeface="Calibri" pitchFamily="34" charset="0"/>
              </a:endParaRPr>
            </a:p>
          </p:txBody>
        </p:sp>
      </p:grpSp>
      <p:pic>
        <p:nvPicPr>
          <p:cNvPr id="4113" name="图片 106">
            <a:extLst>
              <a:ext uri="{FF2B5EF4-FFF2-40B4-BE49-F238E27FC236}">
                <a16:creationId xmlns:a16="http://schemas.microsoft.com/office/drawing/2014/main" id="{A21E3A56-7128-56BC-F422-C38D2802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6" t="37503" r="39510" b="33696"/>
          <a:stretch>
            <a:fillRect/>
          </a:stretch>
        </p:blipFill>
        <p:spPr bwMode="auto">
          <a:xfrm>
            <a:off x="9007475" y="6180138"/>
            <a:ext cx="5873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图片 1">
            <a:extLst>
              <a:ext uri="{FF2B5EF4-FFF2-40B4-BE49-F238E27FC236}">
                <a16:creationId xmlns:a16="http://schemas.microsoft.com/office/drawing/2014/main" id="{74A31163-1CEE-231D-0A7F-0F38B278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7" r="32761"/>
          <a:stretch>
            <a:fillRect/>
          </a:stretch>
        </p:blipFill>
        <p:spPr bwMode="auto">
          <a:xfrm>
            <a:off x="1436688" y="4392613"/>
            <a:ext cx="1909762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F7809EE-E5EB-A5D8-6C52-F07BBAD6C20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411" y="-14612"/>
            <a:ext cx="1101185" cy="1101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Alternate Process 12"/>
          <p:cNvSpPr/>
          <p:nvPr/>
        </p:nvSpPr>
        <p:spPr>
          <a:xfrm>
            <a:off x="5451475" y="342106"/>
            <a:ext cx="785643" cy="1219200"/>
          </a:xfrm>
          <a:prstGeom prst="flowChartAlternateProcess">
            <a:avLst/>
          </a:prstGeom>
          <a:solidFill>
            <a:srgbClr val="FFC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40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528894" y="187264"/>
            <a:ext cx="1591418" cy="1467670"/>
            <a:chOff x="4095965" y="1028555"/>
            <a:chExt cx="1528470" cy="1467209"/>
          </a:xfrm>
        </p:grpSpPr>
        <p:sp>
          <p:nvSpPr>
            <p:cNvPr id="5" name="TextBox 4"/>
            <p:cNvSpPr txBox="1"/>
            <p:nvPr/>
          </p:nvSpPr>
          <p:spPr bwMode="auto">
            <a:xfrm>
              <a:off x="4172356" y="1028555"/>
              <a:ext cx="1447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4176635" y="1726323"/>
              <a:ext cx="1447800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" name="Straight Connector 6"/>
            <p:cNvCxnSpPr>
              <a:cxnSpLocks/>
            </p:cNvCxnSpPr>
            <p:nvPr/>
          </p:nvCxnSpPr>
          <p:spPr bwMode="auto">
            <a:xfrm>
              <a:off x="4095965" y="1753025"/>
              <a:ext cx="620575" cy="66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5129041" y="435481"/>
            <a:ext cx="72707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2438400" y="1713709"/>
            <a:ext cx="3505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6477000" y="1691484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724400" y="1078316"/>
            <a:ext cx="522112" cy="863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6286504" y="1142206"/>
            <a:ext cx="761999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154918" y="2951810"/>
            <a:ext cx="1906134" cy="1314756"/>
            <a:chOff x="1294267" y="3889070"/>
            <a:chExt cx="1906133" cy="1314756"/>
          </a:xfrm>
        </p:grpSpPr>
        <p:grpSp>
          <p:nvGrpSpPr>
            <p:cNvPr id="20509" name="Group 19"/>
            <p:cNvGrpSpPr>
              <a:grpSpLocks/>
            </p:cNvGrpSpPr>
            <p:nvPr/>
          </p:nvGrpSpPr>
          <p:grpSpPr bwMode="auto">
            <a:xfrm>
              <a:off x="1620838" y="3889070"/>
              <a:ext cx="1579562" cy="1314756"/>
              <a:chOff x="5659438" y="4270069"/>
              <a:chExt cx="1579562" cy="131461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760124" y="4270069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791200" y="4876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23" name="Straight Connector 22"/>
              <p:cNvCxnSpPr>
                <a:cxnSpLocks/>
              </p:cNvCxnSpPr>
              <p:nvPr/>
            </p:nvCxnSpPr>
            <p:spPr>
              <a:xfrm>
                <a:off x="5659438" y="4936894"/>
                <a:ext cx="685798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1294267" y="4116884"/>
              <a:ext cx="647699" cy="7694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400" b="1" dirty="0">
                  <a:ln w="1905">
                    <a:solidFill>
                      <a:srgbClr val="996633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71904" y="2449496"/>
            <a:ext cx="6934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Left-Right-Up Arrow 30"/>
          <p:cNvSpPr/>
          <p:nvPr/>
        </p:nvSpPr>
        <p:spPr>
          <a:xfrm rot="16200000">
            <a:off x="2530477" y="3421857"/>
            <a:ext cx="2035178" cy="44767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Horizontal Scroll 31"/>
          <p:cNvSpPr/>
          <p:nvPr/>
        </p:nvSpPr>
        <p:spPr>
          <a:xfrm>
            <a:off x="1714500" y="5042265"/>
            <a:ext cx="8763000" cy="1371600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667000" y="5290788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36988" y="3066256"/>
            <a:ext cx="7239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(Hay 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“Hai,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71904" y="3672684"/>
            <a:ext cx="3849236" cy="1317625"/>
            <a:chOff x="3789814" y="4287841"/>
            <a:chExt cx="3849236" cy="1317625"/>
          </a:xfrm>
        </p:grpSpPr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789814" y="4563468"/>
              <a:ext cx="22860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grpSp>
          <p:nvGrpSpPr>
            <p:cNvPr id="44" name="Group 27"/>
            <p:cNvGrpSpPr>
              <a:grpSpLocks/>
            </p:cNvGrpSpPr>
            <p:nvPr/>
          </p:nvGrpSpPr>
          <p:grpSpPr bwMode="auto">
            <a:xfrm>
              <a:off x="5687790" y="4287841"/>
              <a:ext cx="1951260" cy="1317625"/>
              <a:chOff x="1249141" y="3886200"/>
              <a:chExt cx="1951259" cy="1317625"/>
            </a:xfrm>
          </p:grpSpPr>
          <p:grpSp>
            <p:nvGrpSpPr>
              <p:cNvPr id="20502" name="Group 19"/>
              <p:cNvGrpSpPr>
                <a:grpSpLocks/>
              </p:cNvGrpSpPr>
              <p:nvPr/>
            </p:nvGrpSpPr>
            <p:grpSpPr bwMode="auto">
              <a:xfrm>
                <a:off x="1619251" y="3886200"/>
                <a:ext cx="1581149" cy="1317625"/>
                <a:chOff x="5657851" y="4267200"/>
                <a:chExt cx="1581149" cy="1317486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5791200" y="42672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791200" y="48768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49" name="Straight Connector 48"/>
                <p:cNvCxnSpPr>
                  <a:cxnSpLocks/>
                </p:cNvCxnSpPr>
                <p:nvPr/>
              </p:nvCxnSpPr>
              <p:spPr>
                <a:xfrm>
                  <a:off x="5657851" y="4892041"/>
                  <a:ext cx="685798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45"/>
              <p:cNvSpPr txBox="1"/>
              <p:nvPr/>
            </p:nvSpPr>
            <p:spPr>
              <a:xfrm>
                <a:off x="1249141" y="4073830"/>
                <a:ext cx="647699" cy="7694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400" b="1" dirty="0">
                    <a:ln w="1905">
                      <a:solidFill>
                        <a:srgbClr val="996633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</p:grp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2734575" y="5278484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30" grpId="0"/>
      <p:bldP spid="32" grpId="0" animBg="1"/>
      <p:bldP spid="34" grpId="0"/>
      <p:bldP spid="34" grpId="1"/>
      <p:bldP spid="35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3276600" y="1219200"/>
            <a:ext cx="795130" cy="1520774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TextBox 26"/>
          <p:cNvSpPr txBox="1"/>
          <p:nvPr/>
        </p:nvSpPr>
        <p:spPr bwMode="auto">
          <a:xfrm>
            <a:off x="2857262" y="1453389"/>
            <a:ext cx="52693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690E6-A917-49A7-BE57-662D3D112C11}"/>
              </a:ext>
            </a:extLst>
          </p:cNvPr>
          <p:cNvGrpSpPr/>
          <p:nvPr/>
        </p:nvGrpSpPr>
        <p:grpSpPr>
          <a:xfrm>
            <a:off x="3309730" y="1258918"/>
            <a:ext cx="1465154" cy="1287078"/>
            <a:chOff x="3309730" y="1258918"/>
            <a:chExt cx="1465154" cy="1287078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3392398" y="1258918"/>
              <a:ext cx="137885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3396027" y="1838110"/>
              <a:ext cx="137885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 bwMode="auto">
            <a:xfrm>
              <a:off x="3309730" y="1919076"/>
              <a:ext cx="56968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ECD69FC-0D3E-4A56-BE63-A16256DC3B26}"/>
              </a:ext>
            </a:extLst>
          </p:cNvPr>
          <p:cNvGrpSpPr/>
          <p:nvPr/>
        </p:nvGrpSpPr>
        <p:grpSpPr>
          <a:xfrm>
            <a:off x="2133600" y="3293644"/>
            <a:ext cx="8077200" cy="1828800"/>
            <a:chOff x="2260105" y="3778792"/>
            <a:chExt cx="8077200" cy="1828800"/>
          </a:xfrm>
        </p:grpSpPr>
        <p:sp>
          <p:nvSpPr>
            <p:cNvPr id="55" name="Horizontal Scroll 54"/>
            <p:cNvSpPr/>
            <p:nvPr/>
          </p:nvSpPr>
          <p:spPr>
            <a:xfrm>
              <a:off x="2260105" y="3778792"/>
              <a:ext cx="8077200" cy="1828800"/>
            </a:xfrm>
            <a:prstGeom prst="horizontalScroll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2743200" y="4304448"/>
              <a:ext cx="7391400" cy="6463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1?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E7AB0A0-379E-4BF0-A0DC-73111A0D5126}"/>
                </a:ext>
              </a:extLst>
            </p:cNvPr>
            <p:cNvGrpSpPr/>
            <p:nvPr/>
          </p:nvGrpSpPr>
          <p:grpSpPr>
            <a:xfrm>
              <a:off x="7543800" y="4026465"/>
              <a:ext cx="1494246" cy="1294623"/>
              <a:chOff x="4373154" y="1184899"/>
              <a:chExt cx="1494246" cy="129462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9A9A6A1-8172-4C89-9C12-5A669086FA99}"/>
                  </a:ext>
                </a:extLst>
              </p:cNvPr>
              <p:cNvSpPr txBox="1"/>
              <p:nvPr/>
            </p:nvSpPr>
            <p:spPr bwMode="auto">
              <a:xfrm>
                <a:off x="4488543" y="1184899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856757-EFD2-45A2-B604-EEBBF507FAEE}"/>
                  </a:ext>
                </a:extLst>
              </p:cNvPr>
              <p:cNvSpPr txBox="1"/>
              <p:nvPr/>
            </p:nvSpPr>
            <p:spPr bwMode="auto">
              <a:xfrm>
                <a:off x="4488543" y="1771636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2090841-E439-4091-B33B-E38BC319BCB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373154" y="1834787"/>
                <a:ext cx="662609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1007F657-8602-45D7-890A-75539A00B993}"/>
              </a:ext>
            </a:extLst>
          </p:cNvPr>
          <p:cNvSpPr txBox="1"/>
          <p:nvPr/>
        </p:nvSpPr>
        <p:spPr bwMode="auto">
          <a:xfrm>
            <a:off x="1152150" y="3895260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8E8180-904B-49A3-AA5D-9785D9447546}"/>
              </a:ext>
            </a:extLst>
          </p:cNvPr>
          <p:cNvGrpSpPr/>
          <p:nvPr/>
        </p:nvGrpSpPr>
        <p:grpSpPr>
          <a:xfrm>
            <a:off x="6376820" y="1258918"/>
            <a:ext cx="1498284" cy="1835895"/>
            <a:chOff x="7924800" y="928427"/>
            <a:chExt cx="1498284" cy="1835895"/>
          </a:xfrm>
        </p:grpSpPr>
        <p:cxnSp>
          <p:nvCxnSpPr>
            <p:cNvPr id="136" name="Straight Connector 135"/>
            <p:cNvCxnSpPr/>
            <p:nvPr/>
          </p:nvCxnSpPr>
          <p:spPr>
            <a:xfrm rot="5400000">
              <a:off x="8669793" y="2139625"/>
              <a:ext cx="1246909" cy="2486"/>
            </a:xfrm>
            <a:prstGeom prst="line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22">
              <a:extLst>
                <a:ext uri="{FF2B5EF4-FFF2-40B4-BE49-F238E27FC236}">
                  <a16:creationId xmlns:a16="http://schemas.microsoft.com/office/drawing/2014/main" id="{BA0C052E-AFFB-4EE9-BC4A-E91F641A3E20}"/>
                </a:ext>
              </a:extLst>
            </p:cNvPr>
            <p:cNvSpPr/>
            <p:nvPr/>
          </p:nvSpPr>
          <p:spPr>
            <a:xfrm>
              <a:off x="7924800" y="928427"/>
              <a:ext cx="795130" cy="1520774"/>
            </a:xfrm>
            <a:prstGeom prst="round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0000FF"/>
                </a:solidFill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326BD9D-6864-43B9-A5D3-FEAD7B86A50C}"/>
                </a:ext>
              </a:extLst>
            </p:cNvPr>
            <p:cNvGrpSpPr/>
            <p:nvPr/>
          </p:nvGrpSpPr>
          <p:grpSpPr>
            <a:xfrm>
              <a:off x="7957930" y="968145"/>
              <a:ext cx="1465154" cy="1287078"/>
              <a:chOff x="3309730" y="1258918"/>
              <a:chExt cx="1465154" cy="1287078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8E95CD6-B80E-4401-A747-9D4F0A5DF675}"/>
                  </a:ext>
                </a:extLst>
              </p:cNvPr>
              <p:cNvSpPr txBox="1"/>
              <p:nvPr/>
            </p:nvSpPr>
            <p:spPr bwMode="auto">
              <a:xfrm>
                <a:off x="3392398" y="1258918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E92171-92B7-4D6B-9BB8-69830CA492D7}"/>
                  </a:ext>
                </a:extLst>
              </p:cNvPr>
              <p:cNvSpPr txBox="1"/>
              <p:nvPr/>
            </p:nvSpPr>
            <p:spPr bwMode="auto">
              <a:xfrm>
                <a:off x="3396027" y="1838110"/>
                <a:ext cx="13788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9610DBD7-BCD8-4A74-BEF1-5E8EED9782B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309730" y="1919076"/>
                <a:ext cx="569686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1641393-EE56-4DF2-9673-52AACBB2016B}"/>
              </a:ext>
            </a:extLst>
          </p:cNvPr>
          <p:cNvSpPr txBox="1"/>
          <p:nvPr/>
        </p:nvSpPr>
        <p:spPr bwMode="auto">
          <a:xfrm>
            <a:off x="7744024" y="1530568"/>
            <a:ext cx="526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066F37-0043-4152-8D11-1C7177A09FE2}"/>
              </a:ext>
            </a:extLst>
          </p:cNvPr>
          <p:cNvSpPr txBox="1"/>
          <p:nvPr/>
        </p:nvSpPr>
        <p:spPr bwMode="auto">
          <a:xfrm>
            <a:off x="7254618" y="1580113"/>
            <a:ext cx="526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">
                  <a:solidFill>
                    <a:srgbClr val="996633"/>
                  </a:solidFill>
                </a:ln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A61BDB0B-75EF-41C8-B03F-A4B70C588DBD}"/>
              </a:ext>
            </a:extLst>
          </p:cNvPr>
          <p:cNvSpPr/>
          <p:nvPr/>
        </p:nvSpPr>
        <p:spPr>
          <a:xfrm rot="16200000">
            <a:off x="5176485" y="1537069"/>
            <a:ext cx="156425" cy="83793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/>
      <p:bldP spid="44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/>
          <p:nvPr/>
        </p:nvSpPr>
        <p:spPr>
          <a:xfrm>
            <a:off x="1371600" y="2819400"/>
            <a:ext cx="9448800" cy="2431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 eaLnBrk="1" hangingPunct="1">
              <a:buFontTx/>
              <a:buAutoNum type="arabicPeriod"/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buFontTx/>
              <a:buAutoNum type="arabicPeriod"/>
              <a:defRPr/>
            </a:pP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 eaLnBrk="1" hangingPunct="1">
              <a:buFontTx/>
              <a:buAutoNum type="arabicPeriod"/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  </a:t>
            </a:r>
            <a:r>
              <a:rPr lang="en-US" sz="3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 eaLnBrk="1" hangingPunct="1">
              <a:buFontTx/>
              <a:buAutoNum type="arabicPeriod"/>
              <a:defRPr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29200" y="1905000"/>
            <a:ext cx="29718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38400" y="1323975"/>
            <a:ext cx="1993900" cy="2298700"/>
            <a:chOff x="1167095" y="1323833"/>
            <a:chExt cx="1994331" cy="2299491"/>
          </a:xfrm>
        </p:grpSpPr>
        <p:sp>
          <p:nvSpPr>
            <p:cNvPr id="5" name="Teardrop 4"/>
            <p:cNvSpPr/>
            <p:nvPr/>
          </p:nvSpPr>
          <p:spPr>
            <a:xfrm rot="18795285">
              <a:off x="1177734" y="1639631"/>
              <a:ext cx="1973054" cy="1994331"/>
            </a:xfrm>
            <a:prstGeom prst="teardrop">
              <a:avLst>
                <a:gd name="adj" fmla="val 3858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Teardrop 6"/>
            <p:cNvSpPr/>
            <p:nvPr/>
          </p:nvSpPr>
          <p:spPr>
            <a:xfrm>
              <a:off x="2105511" y="1600153"/>
              <a:ext cx="533515" cy="381131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088723" y="1323833"/>
              <a:ext cx="108567" cy="764274"/>
            </a:xfrm>
            <a:custGeom>
              <a:avLst/>
              <a:gdLst>
                <a:gd name="connsiteX0" fmla="*/ 26680 w 108567"/>
                <a:gd name="connsiteY0" fmla="*/ 764274 h 764274"/>
                <a:gd name="connsiteX1" fmla="*/ 26680 w 108567"/>
                <a:gd name="connsiteY1" fmla="*/ 136477 h 764274"/>
                <a:gd name="connsiteX2" fmla="*/ 53976 w 108567"/>
                <a:gd name="connsiteY2" fmla="*/ 54591 h 764274"/>
                <a:gd name="connsiteX3" fmla="*/ 67623 w 108567"/>
                <a:gd name="connsiteY3" fmla="*/ 0 h 764274"/>
                <a:gd name="connsiteX4" fmla="*/ 108567 w 108567"/>
                <a:gd name="connsiteY4" fmla="*/ 13648 h 7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764274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4527118">
              <a:off x="1598954" y="1582709"/>
              <a:ext cx="533584" cy="381082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864100" y="1295400"/>
            <a:ext cx="1993900" cy="2298700"/>
            <a:chOff x="1167095" y="1323833"/>
            <a:chExt cx="1994331" cy="2299491"/>
          </a:xfrm>
        </p:grpSpPr>
        <p:sp>
          <p:nvSpPr>
            <p:cNvPr id="12" name="Teardrop 11"/>
            <p:cNvSpPr/>
            <p:nvPr/>
          </p:nvSpPr>
          <p:spPr>
            <a:xfrm rot="18795285">
              <a:off x="1177734" y="1639631"/>
              <a:ext cx="1973054" cy="1994331"/>
            </a:xfrm>
            <a:prstGeom prst="teardrop">
              <a:avLst>
                <a:gd name="adj" fmla="val 3858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Teardrop 12"/>
            <p:cNvSpPr/>
            <p:nvPr/>
          </p:nvSpPr>
          <p:spPr>
            <a:xfrm>
              <a:off x="2105511" y="1600153"/>
              <a:ext cx="533515" cy="381131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088723" y="1323833"/>
              <a:ext cx="108567" cy="764274"/>
            </a:xfrm>
            <a:custGeom>
              <a:avLst/>
              <a:gdLst>
                <a:gd name="connsiteX0" fmla="*/ 26680 w 108567"/>
                <a:gd name="connsiteY0" fmla="*/ 764274 h 764274"/>
                <a:gd name="connsiteX1" fmla="*/ 26680 w 108567"/>
                <a:gd name="connsiteY1" fmla="*/ 136477 h 764274"/>
                <a:gd name="connsiteX2" fmla="*/ 53976 w 108567"/>
                <a:gd name="connsiteY2" fmla="*/ 54591 h 764274"/>
                <a:gd name="connsiteX3" fmla="*/ 67623 w 108567"/>
                <a:gd name="connsiteY3" fmla="*/ 0 h 764274"/>
                <a:gd name="connsiteX4" fmla="*/ 108567 w 108567"/>
                <a:gd name="connsiteY4" fmla="*/ 13648 h 7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764274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Teardrop 14"/>
            <p:cNvSpPr/>
            <p:nvPr/>
          </p:nvSpPr>
          <p:spPr>
            <a:xfrm rot="14527118">
              <a:off x="1598954" y="1582709"/>
              <a:ext cx="533584" cy="381082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232650" y="1323975"/>
            <a:ext cx="1993900" cy="2300288"/>
            <a:chOff x="1167095" y="1323833"/>
            <a:chExt cx="1994331" cy="2299491"/>
          </a:xfrm>
        </p:grpSpPr>
        <p:sp>
          <p:nvSpPr>
            <p:cNvPr id="40" name="Teardrop 39"/>
            <p:cNvSpPr/>
            <p:nvPr/>
          </p:nvSpPr>
          <p:spPr>
            <a:xfrm rot="18795285">
              <a:off x="1177734" y="1639631"/>
              <a:ext cx="1973054" cy="1994331"/>
            </a:xfrm>
            <a:prstGeom prst="teardrop">
              <a:avLst>
                <a:gd name="adj" fmla="val 38580"/>
              </a:avLst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1" name="Teardrop 40"/>
            <p:cNvSpPr/>
            <p:nvPr/>
          </p:nvSpPr>
          <p:spPr>
            <a:xfrm>
              <a:off x="2105511" y="1599962"/>
              <a:ext cx="533515" cy="380868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88723" y="1323833"/>
              <a:ext cx="108567" cy="764274"/>
            </a:xfrm>
            <a:custGeom>
              <a:avLst/>
              <a:gdLst>
                <a:gd name="connsiteX0" fmla="*/ 26680 w 108567"/>
                <a:gd name="connsiteY0" fmla="*/ 764274 h 764274"/>
                <a:gd name="connsiteX1" fmla="*/ 26680 w 108567"/>
                <a:gd name="connsiteY1" fmla="*/ 136477 h 764274"/>
                <a:gd name="connsiteX2" fmla="*/ 53976 w 108567"/>
                <a:gd name="connsiteY2" fmla="*/ 54591 h 764274"/>
                <a:gd name="connsiteX3" fmla="*/ 67623 w 108567"/>
                <a:gd name="connsiteY3" fmla="*/ 0 h 764274"/>
                <a:gd name="connsiteX4" fmla="*/ 108567 w 108567"/>
                <a:gd name="connsiteY4" fmla="*/ 13648 h 76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67" h="764274">
                  <a:moveTo>
                    <a:pt x="26680" y="764274"/>
                  </a:moveTo>
                  <a:cubicBezTo>
                    <a:pt x="8893" y="497481"/>
                    <a:pt x="0" y="465518"/>
                    <a:pt x="26680" y="136477"/>
                  </a:cubicBezTo>
                  <a:cubicBezTo>
                    <a:pt x="29005" y="107799"/>
                    <a:pt x="46998" y="82504"/>
                    <a:pt x="53976" y="54591"/>
                  </a:cubicBezTo>
                  <a:lnTo>
                    <a:pt x="67623" y="0"/>
                  </a:lnTo>
                  <a:lnTo>
                    <a:pt x="108567" y="13648"/>
                  </a:lnTo>
                </a:path>
              </a:pathLst>
            </a:cu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3" name="Teardrop 42"/>
            <p:cNvSpPr/>
            <p:nvPr/>
          </p:nvSpPr>
          <p:spPr>
            <a:xfrm rot="14527118">
              <a:off x="1599138" y="1582399"/>
              <a:ext cx="533215" cy="381082"/>
            </a:xfrm>
            <a:prstGeom prst="teardrop">
              <a:avLst>
                <a:gd name="adj" fmla="val 200000"/>
              </a:avLst>
            </a:prstGeom>
            <a:solidFill>
              <a:srgbClr val="00B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4671217" y="4009320"/>
            <a:ext cx="2779265" cy="1155766"/>
            <a:chOff x="2057400" y="3994175"/>
            <a:chExt cx="2778827" cy="1155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574" name="TextBox 17"/>
            <p:cNvSpPr txBox="1">
              <a:spLocks noChangeArrowheads="1"/>
            </p:cNvSpPr>
            <p:nvPr/>
          </p:nvSpPr>
          <p:spPr bwMode="auto">
            <a:xfrm>
              <a:off x="2057400" y="4270375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26229" y="278209"/>
            <a:ext cx="4267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: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239000" y="1323975"/>
            <a:ext cx="1993900" cy="2318487"/>
            <a:chOff x="5715000" y="1295400"/>
            <a:chExt cx="1993900" cy="2318487"/>
          </a:xfrm>
        </p:grpSpPr>
        <p:grpSp>
          <p:nvGrpSpPr>
            <p:cNvPr id="23560" name="Group 37"/>
            <p:cNvGrpSpPr>
              <a:grpSpLocks/>
            </p:cNvGrpSpPr>
            <p:nvPr/>
          </p:nvGrpSpPr>
          <p:grpSpPr bwMode="auto">
            <a:xfrm>
              <a:off x="5715000" y="1295400"/>
              <a:ext cx="1993900" cy="2318487"/>
              <a:chOff x="5715000" y="1295400"/>
              <a:chExt cx="1994331" cy="2318984"/>
            </a:xfrm>
          </p:grpSpPr>
          <p:grpSp>
            <p:nvGrpSpPr>
              <p:cNvPr id="23563" name="Group 15"/>
              <p:cNvGrpSpPr>
                <a:grpSpLocks/>
              </p:cNvGrpSpPr>
              <p:nvPr/>
            </p:nvGrpSpPr>
            <p:grpSpPr bwMode="auto">
              <a:xfrm>
                <a:off x="5715000" y="1295400"/>
                <a:ext cx="1994331" cy="2299491"/>
                <a:chOff x="1167095" y="1323833"/>
                <a:chExt cx="1994331" cy="2299491"/>
              </a:xfrm>
            </p:grpSpPr>
            <p:sp>
              <p:nvSpPr>
                <p:cNvPr id="17" name="Teardrop 16"/>
                <p:cNvSpPr/>
                <p:nvPr/>
              </p:nvSpPr>
              <p:spPr>
                <a:xfrm rot="18795285">
                  <a:off x="1177734" y="1639631"/>
                  <a:ext cx="1973054" cy="1994331"/>
                </a:xfrm>
                <a:prstGeom prst="teardrop">
                  <a:avLst>
                    <a:gd name="adj" fmla="val 38580"/>
                  </a:avLst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8" name="Teardrop 17"/>
                <p:cNvSpPr/>
                <p:nvPr/>
              </p:nvSpPr>
              <p:spPr>
                <a:xfrm>
                  <a:off x="2105511" y="1600117"/>
                  <a:ext cx="533515" cy="381082"/>
                </a:xfrm>
                <a:prstGeom prst="teardrop">
                  <a:avLst>
                    <a:gd name="adj" fmla="val 200000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088723" y="1323833"/>
                  <a:ext cx="108567" cy="764274"/>
                </a:xfrm>
                <a:custGeom>
                  <a:avLst/>
                  <a:gdLst>
                    <a:gd name="connsiteX0" fmla="*/ 26680 w 108567"/>
                    <a:gd name="connsiteY0" fmla="*/ 764274 h 764274"/>
                    <a:gd name="connsiteX1" fmla="*/ 26680 w 108567"/>
                    <a:gd name="connsiteY1" fmla="*/ 136477 h 764274"/>
                    <a:gd name="connsiteX2" fmla="*/ 53976 w 108567"/>
                    <a:gd name="connsiteY2" fmla="*/ 54591 h 764274"/>
                    <a:gd name="connsiteX3" fmla="*/ 67623 w 108567"/>
                    <a:gd name="connsiteY3" fmla="*/ 0 h 764274"/>
                    <a:gd name="connsiteX4" fmla="*/ 108567 w 108567"/>
                    <a:gd name="connsiteY4" fmla="*/ 13648 h 764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567" h="764274">
                      <a:moveTo>
                        <a:pt x="26680" y="764274"/>
                      </a:moveTo>
                      <a:cubicBezTo>
                        <a:pt x="8893" y="497481"/>
                        <a:pt x="0" y="465518"/>
                        <a:pt x="26680" y="136477"/>
                      </a:cubicBezTo>
                      <a:cubicBezTo>
                        <a:pt x="29005" y="107799"/>
                        <a:pt x="46998" y="82504"/>
                        <a:pt x="53976" y="54591"/>
                      </a:cubicBezTo>
                      <a:lnTo>
                        <a:pt x="67623" y="0"/>
                      </a:lnTo>
                      <a:lnTo>
                        <a:pt x="108567" y="13648"/>
                      </a:lnTo>
                    </a:path>
                  </a:pathLst>
                </a:cu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20" name="Teardrop 19"/>
                <p:cNvSpPr/>
                <p:nvPr/>
              </p:nvSpPr>
              <p:spPr>
                <a:xfrm rot="14527118">
                  <a:off x="1598989" y="1582651"/>
                  <a:ext cx="533514" cy="381082"/>
                </a:xfrm>
                <a:prstGeom prst="teardrop">
                  <a:avLst>
                    <a:gd name="adj" fmla="val 200000"/>
                  </a:avLst>
                </a:prstGeom>
                <a:solidFill>
                  <a:srgbClr val="00B050"/>
                </a:solidFill>
                <a:ln>
                  <a:solidFill>
                    <a:srgbClr val="92D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5965208" y="2797792"/>
                <a:ext cx="1556984" cy="7620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Connector 15"/>
            <p:cNvCxnSpPr>
              <a:cxnSpLocks/>
            </p:cNvCxnSpPr>
            <p:nvPr/>
          </p:nvCxnSpPr>
          <p:spPr>
            <a:xfrm flipV="1">
              <a:off x="5721350" y="2693988"/>
              <a:ext cx="1981200" cy="4921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Partial Circle 20"/>
            <p:cNvSpPr/>
            <p:nvPr/>
          </p:nvSpPr>
          <p:spPr>
            <a:xfrm>
              <a:off x="5770367" y="1924050"/>
              <a:ext cx="1932184" cy="1681162"/>
            </a:xfrm>
            <a:prstGeom prst="pie">
              <a:avLst>
                <a:gd name="adj1" fmla="val 21483251"/>
                <a:gd name="adj2" fmla="val 5201269"/>
              </a:avLst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8305800" y="1663128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+</a:t>
            </a:r>
          </a:p>
        </p:txBody>
      </p:sp>
      <p:sp>
        <p:nvSpPr>
          <p:cNvPr id="6" name="Oval 5"/>
          <p:cNvSpPr/>
          <p:nvPr/>
        </p:nvSpPr>
        <p:spPr>
          <a:xfrm>
            <a:off x="42672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24600" y="1600200"/>
            <a:ext cx="2011680" cy="201168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ie 11"/>
          <p:cNvSpPr/>
          <p:nvPr/>
        </p:nvSpPr>
        <p:spPr>
          <a:xfrm>
            <a:off x="8377083" y="1722120"/>
            <a:ext cx="2011679" cy="2011680"/>
          </a:xfrm>
          <a:prstGeom prst="pie">
            <a:avLst>
              <a:gd name="adj1" fmla="val 5392097"/>
              <a:gd name="adj2" fmla="val 16200000"/>
            </a:avLst>
          </a:prstGeom>
          <a:solidFill>
            <a:schemeClr val="accent1">
              <a:lumMod val="75000"/>
            </a:schemeClr>
          </a:solidFill>
          <a:ln w="57150">
            <a:solidFill>
              <a:schemeClr val="tx1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1409700" y="423212"/>
            <a:ext cx="419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4" name="Group 34"/>
          <p:cNvGrpSpPr>
            <a:grpSpLocks/>
          </p:cNvGrpSpPr>
          <p:nvPr/>
        </p:nvGrpSpPr>
        <p:grpSpPr bwMode="auto">
          <a:xfrm>
            <a:off x="4297680" y="4080843"/>
            <a:ext cx="2779265" cy="1155766"/>
            <a:chOff x="2057400" y="3994175"/>
            <a:chExt cx="2778827" cy="11557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chemeClr val="tx1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48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chemeClr val="tx1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8427" y="3994175"/>
                  <a:ext cx="1447800" cy="1155766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2057400" y="4270375"/>
              <a:ext cx="12954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1"/>
          <p:cNvSpPr txBox="1">
            <a:spLocks/>
          </p:cNvSpPr>
          <p:nvPr/>
        </p:nvSpPr>
        <p:spPr bwMode="auto">
          <a:xfrm>
            <a:off x="1143000" y="262524"/>
            <a:ext cx="1051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8" name="Oval 7"/>
          <p:cNvSpPr/>
          <p:nvPr/>
        </p:nvSpPr>
        <p:spPr>
          <a:xfrm>
            <a:off x="3657600" y="1450848"/>
            <a:ext cx="1676400" cy="16733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bliqueTop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ie 9"/>
          <p:cNvSpPr/>
          <p:nvPr/>
        </p:nvSpPr>
        <p:spPr>
          <a:xfrm>
            <a:off x="6263148" y="1447800"/>
            <a:ext cx="1673352" cy="1673352"/>
          </a:xfrm>
          <a:prstGeom prst="pie">
            <a:avLst>
              <a:gd name="adj1" fmla="val 5355190"/>
              <a:gd name="adj2" fmla="val 16200000"/>
            </a:avLst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74" name="TextBox 18"/>
          <p:cNvSpPr txBox="1">
            <a:spLocks noChangeArrowheads="1"/>
          </p:cNvSpPr>
          <p:nvPr/>
        </p:nvSpPr>
        <p:spPr bwMode="auto">
          <a:xfrm>
            <a:off x="4724400" y="3709184"/>
            <a:ext cx="6934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hord 18"/>
          <p:cNvSpPr/>
          <p:nvPr/>
        </p:nvSpPr>
        <p:spPr>
          <a:xfrm rot="11051936">
            <a:off x="6307141" y="1436691"/>
            <a:ext cx="1673225" cy="1673225"/>
          </a:xfrm>
          <a:prstGeom prst="chord">
            <a:avLst>
              <a:gd name="adj1" fmla="val 4788438"/>
              <a:gd name="adj2" fmla="val 1620000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1439830"/>
            <a:ext cx="1673352" cy="167335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bliqueTop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4000" y="3124200"/>
            <a:ext cx="9144000" cy="7620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71009" y="1530707"/>
            <a:ext cx="13716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 err="1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137684" y="3477356"/>
            <a:ext cx="3305097" cy="1048429"/>
            <a:chOff x="1501753" y="3511032"/>
            <a:chExt cx="1795154" cy="10482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268207" y="3511032"/>
                  <a:ext cx="1028700" cy="1048258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3600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400" b="0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4400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0000FF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8207" y="3511032"/>
                  <a:ext cx="1028700" cy="10482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17"/>
            <p:cNvSpPr txBox="1">
              <a:spLocks noChangeArrowheads="1"/>
            </p:cNvSpPr>
            <p:nvPr/>
          </p:nvSpPr>
          <p:spPr bwMode="auto">
            <a:xfrm>
              <a:off x="1501753" y="3691248"/>
              <a:ext cx="672552" cy="584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 txBox="1">
            <a:spLocks/>
          </p:cNvSpPr>
          <p:nvPr/>
        </p:nvSpPr>
        <p:spPr bwMode="auto">
          <a:xfrm>
            <a:off x="1676400" y="297208"/>
            <a:ext cx="967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4038600" y="4702172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1447800"/>
            <a:ext cx="1463040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62600" y="1447800"/>
            <a:ext cx="1463040" cy="146304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67600" y="1447803"/>
            <a:ext cx="731520" cy="7242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199120" y="1447803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199120" y="2186086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467600" y="2186086"/>
            <a:ext cx="731520" cy="7242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81200" y="1752600"/>
            <a:ext cx="1143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 bwMode="auto">
              <a:xfrm>
                <a:off x="5410200" y="3404109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 err="1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</a:t>
                </a: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0200" y="3404109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863348" y="990600"/>
            <a:ext cx="2103120" cy="1463040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8" name="TextBox 18"/>
          <p:cNvSpPr txBox="1">
            <a:spLocks noChangeArrowheads="1"/>
          </p:cNvSpPr>
          <p:nvPr/>
        </p:nvSpPr>
        <p:spPr bwMode="auto">
          <a:xfrm>
            <a:off x="4191000" y="4343403"/>
            <a:ext cx="5562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78480" y="990600"/>
            <a:ext cx="2133600" cy="1447800"/>
          </a:xfrm>
          <a:prstGeom prst="rect">
            <a:avLst/>
          </a:prstGeom>
          <a:solidFill>
            <a:srgbClr val="6699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516880" y="990600"/>
            <a:ext cx="2103120" cy="1463040"/>
          </a:xfrm>
          <a:prstGeom prst="rect">
            <a:avLst/>
          </a:prstGeom>
          <a:solidFill>
            <a:srgbClr val="669900"/>
          </a:solidFill>
          <a:ln w="571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99704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879080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561576" y="990600"/>
            <a:ext cx="420624" cy="146304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720328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9140952" y="990600"/>
            <a:ext cx="420624" cy="1463040"/>
          </a:xfrm>
          <a:prstGeom prst="rect">
            <a:avLst/>
          </a:prstGeom>
          <a:solidFill>
            <a:srgbClr val="669900"/>
          </a:solidFill>
          <a:ln w="57150">
            <a:solidFill>
              <a:srgbClr val="0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81200" y="1371603"/>
            <a:ext cx="8382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spc="5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 bwMode="auto">
              <a:xfrm>
                <a:off x="5737097" y="2939731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Viết: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37097" y="2939731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58"/>
          <p:cNvGrpSpPr>
            <a:grpSpLocks/>
          </p:cNvGrpSpPr>
          <p:nvPr/>
        </p:nvGrpSpPr>
        <p:grpSpPr bwMode="auto">
          <a:xfrm>
            <a:off x="2582866" y="685800"/>
            <a:ext cx="7399337" cy="3048000"/>
            <a:chOff x="1143000" y="1371600"/>
            <a:chExt cx="6859588" cy="3060288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43000" y="16616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882242" y="163965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1068030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 flipV="1">
              <a:off x="1281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5104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17390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19676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2196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2439630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26534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28820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31106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339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 flipH="1" flipV="1">
              <a:off x="35531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3781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010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238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44675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4710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4924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153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381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 flipH="1" flipV="1">
              <a:off x="56252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58391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6067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6296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65249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67535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699688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72107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7439334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7608942" y="15375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7735094" y="16375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143000" y="24998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883831" y="24757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1068030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1281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 flipH="1" flipV="1">
              <a:off x="15104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17390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 flipH="1" flipV="1">
              <a:off x="19676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2196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439630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26534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8820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31106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3339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35531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3781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4010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238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675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 flipH="1" flipV="1">
              <a:off x="4710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 flipH="1" flipV="1">
              <a:off x="4924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5153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 flipH="1" flipV="1">
              <a:off x="5381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56252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8391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6067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 flipH="1" flipV="1">
              <a:off x="6296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 flipH="1" flipV="1">
              <a:off x="65249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 flipH="1" flipV="1">
              <a:off x="67535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699688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72107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5400000" flipH="1" flipV="1">
              <a:off x="7439334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7608942" y="23757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7735094" y="24757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1143000" y="3325764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883831" y="33016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1068030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 flipH="1" flipV="1">
              <a:off x="1281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15104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17390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 flipH="1" flipV="1">
              <a:off x="19676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2196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439630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 flipH="1" flipV="1">
              <a:off x="26534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28820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31106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3339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35531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3781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4010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4238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44675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4710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4924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 flipH="1" flipV="1">
              <a:off x="5153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5381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56252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58391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6067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6296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65249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67535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699688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72107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7439334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5400000" flipH="1" flipV="1">
              <a:off x="7608942" y="3201630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>
              <a:off x="7735094" y="33016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144588" y="4176252"/>
              <a:ext cx="68580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882242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1036074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12499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14785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17071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19357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21643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2407674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26215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28501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 flipH="1" flipV="1">
              <a:off x="30787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 flipH="1" flipV="1">
              <a:off x="33073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 flipH="1" flipV="1">
              <a:off x="35211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37497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39783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42069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 flipH="1" flipV="1">
              <a:off x="44355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 flipH="1" flipV="1">
              <a:off x="4678926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 flipH="1" flipV="1">
              <a:off x="48927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 flipH="1" flipV="1">
              <a:off x="51213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 flipH="1" flipV="1">
              <a:off x="5349978" y="4052118"/>
              <a:ext cx="545688" cy="21385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5400000">
              <a:off x="3116390" y="4139818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402390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>
              <a:off x="7732634" y="4152106"/>
              <a:ext cx="533400" cy="158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3" name="TextBox 142"/>
          <p:cNvSpPr txBox="1"/>
          <p:nvPr/>
        </p:nvSpPr>
        <p:spPr>
          <a:xfrm>
            <a:off x="1408424" y="819370"/>
            <a:ext cx="8382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60" name="TextBox 159"/>
          <p:cNvSpPr txBox="1">
            <a:spLocks noChangeArrowheads="1"/>
          </p:cNvSpPr>
          <p:nvPr/>
        </p:nvSpPr>
        <p:spPr bwMode="auto">
          <a:xfrm>
            <a:off x="3952005" y="4998526"/>
            <a:ext cx="6553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5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 bwMode="auto">
              <a:xfrm>
                <a:off x="4998361" y="3946027"/>
                <a:ext cx="2983231" cy="978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Viết: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8361" y="3946027"/>
                <a:ext cx="2983231" cy="978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422528" y="2249488"/>
            <a:ext cx="7610475" cy="474662"/>
            <a:chOff x="441658" y="2273890"/>
            <a:chExt cx="8245142" cy="474073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57200" y="2514600"/>
              <a:ext cx="822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213852" y="250169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958061" y="2518569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691483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2424897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3158335" y="2509043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89652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632226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5368127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6106320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6846781" y="2513806"/>
              <a:ext cx="457200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7582690" y="2513806"/>
              <a:ext cx="4572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131"/>
          <p:cNvGrpSpPr>
            <a:grpSpLocks/>
          </p:cNvGrpSpPr>
          <p:nvPr/>
        </p:nvGrpSpPr>
        <p:grpSpPr bwMode="auto">
          <a:xfrm>
            <a:off x="2366963" y="4606928"/>
            <a:ext cx="8229600" cy="474663"/>
            <a:chOff x="169608" y="4631327"/>
            <a:chExt cx="8915400" cy="474073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6413" y="4872037"/>
              <a:ext cx="889859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58133" y="485906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913541" y="4875941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827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42341" y="4866415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732941" y="4866415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7235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5637941" y="4871178"/>
              <a:ext cx="457200" cy="1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65523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>
              <a:off x="7542941" y="4871178"/>
              <a:ext cx="457200" cy="17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457341" y="4871178"/>
              <a:ext cx="457200" cy="1717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 bwMode="auto">
          <a:xfrm>
            <a:off x="9045579" y="1646241"/>
            <a:ext cx="573299" cy="5848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241572" y="152646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613276" y="1524000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209803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  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741988" y="3952572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  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7414849" y="3937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0017372" y="394031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  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813572" y="279974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555526" y="2794824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8166454" y="2787444"/>
            <a:ext cx="83856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373888" y="5216510"/>
            <a:ext cx="96164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8118234" y="5127528"/>
            <a:ext cx="1336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9032634" y="5110320"/>
            <a:ext cx="79399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…  </a:t>
            </a:r>
          </a:p>
        </p:txBody>
      </p:sp>
      <p:sp>
        <p:nvSpPr>
          <p:cNvPr id="29726" name="Title 1"/>
          <p:cNvSpPr txBox="1">
            <a:spLocks/>
          </p:cNvSpPr>
          <p:nvPr/>
        </p:nvSpPr>
        <p:spPr bwMode="auto">
          <a:xfrm>
            <a:off x="826846" y="318818"/>
            <a:ext cx="1075555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ợp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298948" y="2129837"/>
            <a:ext cx="67833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292473" y="4450775"/>
            <a:ext cx="56856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>
                  <a:solidFill>
                    <a:srgbClr val="996633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78" y="2889420"/>
                <a:ext cx="453970" cy="7861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434" y="2902310"/>
                <a:ext cx="453970" cy="7861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800" y="2875292"/>
                <a:ext cx="453970" cy="7861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54" y="2919587"/>
                <a:ext cx="453970" cy="7861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Rectangle 139"/>
              <p:cNvSpPr/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0" name="Rectangle 1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9915" y="2919434"/>
                <a:ext cx="453970" cy="7936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144"/>
              <p:cNvSpPr/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5" name="Rectangle 1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35" y="2889420"/>
                <a:ext cx="689612" cy="7936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994" y="2902310"/>
                <a:ext cx="638316" cy="7861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Rectangle 154"/>
              <p:cNvSpPr/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5" name="Rectangle 1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2139" y="5234838"/>
                <a:ext cx="453970" cy="7861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/>
              <p:cNvSpPr/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6" name="Rectangle 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372" y="5216510"/>
                <a:ext cx="453970" cy="7861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/>
              <p:cNvSpPr/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7" name="Rectangle 1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777" y="5219854"/>
                <a:ext cx="453970" cy="78617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Rectangle 161"/>
              <p:cNvSpPr/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2" name="Rectangle 1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2262" y="5234837"/>
                <a:ext cx="453970" cy="7861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Rectangle 168"/>
              <p:cNvSpPr/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69" name="Rectangle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779" y="5312073"/>
                <a:ext cx="542136" cy="71468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Rectangle 169"/>
              <p:cNvSpPr/>
              <p:nvPr/>
            </p:nvSpPr>
            <p:spPr>
              <a:xfrm>
                <a:off x="6373888" y="5315822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0" name="Rectangle 1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888" y="5315822"/>
                <a:ext cx="513282" cy="71468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Rectangle 170"/>
              <p:cNvSpPr/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1" name="Rectangle 1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750" y="5312073"/>
                <a:ext cx="453970" cy="78617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Rectangle 171"/>
              <p:cNvSpPr/>
              <p:nvPr/>
            </p:nvSpPr>
            <p:spPr>
              <a:xfrm>
                <a:off x="6763943" y="2874178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2" name="Rectangle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3943" y="2874178"/>
                <a:ext cx="689612" cy="79367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Rectangle 172"/>
              <p:cNvSpPr/>
              <p:nvPr/>
            </p:nvSpPr>
            <p:spPr>
              <a:xfrm>
                <a:off x="7518934" y="2881918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3" name="Rectangle 1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934" y="2881918"/>
                <a:ext cx="689612" cy="79367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Rectangle 173"/>
              <p:cNvSpPr/>
              <p:nvPr/>
            </p:nvSpPr>
            <p:spPr>
              <a:xfrm>
                <a:off x="8156839" y="2896511"/>
                <a:ext cx="689612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n w="1905">
                            <a:solidFill>
                              <a:srgbClr val="996633"/>
                            </a:solidFill>
                          </a:ln>
                          <a:solidFill>
                            <a:srgbClr val="0000FF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ln w="1905">
                                <a:solidFill>
                                  <a:srgbClr val="996633"/>
                                </a:solidFill>
                              </a:ln>
                              <a:solidFill>
                                <a:srgbClr val="0000FF"/>
                              </a:solidFill>
                              <a:effectLst>
                                <a:innerShdw blurRad="69850" dist="43180" dir="5400000">
                                  <a:srgbClr val="000000">
                                    <a:alpha val="65000"/>
                                  </a:srgbClr>
                                </a:innerShdw>
                              </a:effectLst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4" name="Rectangle 1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839" y="2896511"/>
                <a:ext cx="689612" cy="79367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Rectangle 175"/>
              <p:cNvSpPr/>
              <p:nvPr/>
            </p:nvSpPr>
            <p:spPr>
              <a:xfrm>
                <a:off x="8125559" y="5306331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6" name="Rectangle 1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559" y="5306331"/>
                <a:ext cx="513282" cy="71468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Rectangle 176"/>
              <p:cNvSpPr/>
              <p:nvPr/>
            </p:nvSpPr>
            <p:spPr>
              <a:xfrm>
                <a:off x="9061160" y="5289053"/>
                <a:ext cx="513282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cs typeface="Times New Roman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rgbClr val="0000FF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7" name="Rectangle 1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160" y="5289053"/>
                <a:ext cx="513282" cy="71468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70" grpId="0"/>
      <p:bldP spid="172" grpId="0"/>
      <p:bldP spid="173" grpId="0"/>
      <p:bldP spid="174" grpId="0"/>
      <p:bldP spid="176" grpId="0"/>
      <p:bldP spid="1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0402" y="2490281"/>
            <a:ext cx="4418197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12, 13</a:t>
            </a:r>
          </a:p>
        </p:txBody>
      </p:sp>
    </p:spTree>
    <p:extLst>
      <p:ext uri="{BB962C8B-B14F-4D97-AF65-F5344CB8AC3E}">
        <p14:creationId xmlns:p14="http://schemas.microsoft.com/office/powerpoint/2010/main" val="1199020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1828800" y="1447800"/>
            <a:ext cx="9372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66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11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657603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/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133600" y="2514600"/>
              <a:ext cx="1191060" cy="98107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ight Triangle 9"/>
            <p:cNvSpPr/>
            <p:nvPr/>
          </p:nvSpPr>
          <p:spPr bwMode="auto">
            <a:xfrm>
              <a:off x="4191000" y="2534946"/>
              <a:ext cx="601799" cy="969532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2420600" y="1734358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/>
            <p:cNvSpPr/>
            <p:nvPr/>
          </p:nvSpPr>
          <p:spPr>
            <a:xfrm>
              <a:off x="9341224" y="1752601"/>
              <a:ext cx="1506067" cy="144709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1794" name="Group 61"/>
            <p:cNvGrpSpPr>
              <a:grpSpLocks/>
            </p:cNvGrpSpPr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/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767" name="Group 89"/>
            <p:cNvGrpSpPr>
              <a:grpSpLocks/>
            </p:cNvGrpSpPr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/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/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/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31768" name="Group 88"/>
            <p:cNvGrpSpPr>
              <a:grpSpLocks/>
            </p:cNvGrpSpPr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/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/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/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/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24C709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7 0.01435 C -0.16472 0.00556 -0.25534 0.01736 -0.34727 0.02269 C -0.35261 0.02361 -0.36211 0.02431 -0.3681 0.02824 C -0.38425 0.03912 -0.36498 0.02963 -0.3806 0.03657 C -0.38646 0.04444 -0.39284 0.05162 -0.39935 0.0588 C -0.41107 0.07199 -0.39961 0.05625 -0.41394 0.06991 C -0.42227 0.07801 -0.42917 0.09213 -0.43894 0.09769 C -0.44154 0.09907 -0.45573 0.10278 -0.45769 0.10324 C -0.46667 0.10926 -0.46602 0.10463 -0.46602 0.11157 " pathEditMode="relative" rAng="0" ptsTypes="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50602 C -0.08733 -0.74213 -0.08646 -0.62824 -0.08646 -0.84768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3787105-51D8-4A8B-914F-1627B3E1F1B8}"/>
              </a:ext>
            </a:extLst>
          </p:cNvPr>
          <p:cNvGrpSpPr/>
          <p:nvPr/>
        </p:nvGrpSpPr>
        <p:grpSpPr>
          <a:xfrm>
            <a:off x="2213531" y="5043800"/>
            <a:ext cx="2700237" cy="1189037"/>
            <a:chOff x="2213531" y="5043800"/>
            <a:chExt cx="2700237" cy="1189037"/>
          </a:xfrm>
        </p:grpSpPr>
        <p:sp>
          <p:nvSpPr>
            <p:cNvPr id="27" name="Oval 26"/>
            <p:cNvSpPr/>
            <p:nvPr/>
          </p:nvSpPr>
          <p:spPr bwMode="auto">
            <a:xfrm>
              <a:off x="3700329" y="5043800"/>
              <a:ext cx="1189038" cy="1189037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13531" y="5043912"/>
              <a:ext cx="1188848" cy="11888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3700330" y="5043912"/>
              <a:ext cx="1213438" cy="1188811"/>
            </a:xfrm>
            <a:prstGeom prst="pie">
              <a:avLst>
                <a:gd name="adj1" fmla="val 5385917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Flowchart: Process 27"/>
          <p:cNvSpPr/>
          <p:nvPr/>
        </p:nvSpPr>
        <p:spPr bwMode="auto">
          <a:xfrm>
            <a:off x="6234113" y="681040"/>
            <a:ext cx="1254125" cy="8667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2816" name="Group 89"/>
          <p:cNvGrpSpPr>
            <a:grpSpLocks/>
          </p:cNvGrpSpPr>
          <p:nvPr/>
        </p:nvGrpSpPr>
        <p:grpSpPr bwMode="auto">
          <a:xfrm>
            <a:off x="1600200" y="3495830"/>
            <a:ext cx="7924800" cy="1066858"/>
            <a:chOff x="-304800" y="9220200"/>
            <a:chExt cx="8305800" cy="990600"/>
          </a:xfrm>
        </p:grpSpPr>
        <p:sp>
          <p:nvSpPr>
            <p:cNvPr id="85" name="Parallelogram 84"/>
            <p:cNvSpPr/>
            <p:nvPr/>
          </p:nvSpPr>
          <p:spPr bwMode="auto">
            <a:xfrm>
              <a:off x="-304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1" name="Parallelogram 90"/>
            <p:cNvSpPr/>
            <p:nvPr/>
          </p:nvSpPr>
          <p:spPr bwMode="auto">
            <a:xfrm>
              <a:off x="6096000" y="9220200"/>
              <a:ext cx="12192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Parallelogram 95"/>
            <p:cNvSpPr/>
            <p:nvPr/>
          </p:nvSpPr>
          <p:spPr bwMode="auto">
            <a:xfrm>
              <a:off x="6781800" y="9220200"/>
              <a:ext cx="1219200" cy="990600"/>
            </a:xfrm>
            <a:prstGeom prst="parallelogram">
              <a:avLst>
                <a:gd name="adj" fmla="val 54032"/>
              </a:avLst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Parallelogram 32"/>
            <p:cNvSpPr/>
            <p:nvPr/>
          </p:nvSpPr>
          <p:spPr bwMode="auto">
            <a:xfrm>
              <a:off x="12954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Parallelogram 35"/>
            <p:cNvSpPr/>
            <p:nvPr/>
          </p:nvSpPr>
          <p:spPr bwMode="auto">
            <a:xfrm>
              <a:off x="28956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Parallelogram 36"/>
            <p:cNvSpPr/>
            <p:nvPr/>
          </p:nvSpPr>
          <p:spPr bwMode="auto">
            <a:xfrm>
              <a:off x="4495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6A5C0D1-5439-413A-AB87-35E9218A82D3}"/>
              </a:ext>
            </a:extLst>
          </p:cNvPr>
          <p:cNvGrpSpPr/>
          <p:nvPr/>
        </p:nvGrpSpPr>
        <p:grpSpPr>
          <a:xfrm>
            <a:off x="1905000" y="676278"/>
            <a:ext cx="5597525" cy="2587026"/>
            <a:chOff x="1905000" y="676278"/>
            <a:chExt cx="5597525" cy="2587026"/>
          </a:xfrm>
        </p:grpSpPr>
        <p:sp>
          <p:nvSpPr>
            <p:cNvPr id="11" name="Flowchart: Process 10"/>
            <p:cNvSpPr/>
            <p:nvPr/>
          </p:nvSpPr>
          <p:spPr bwMode="auto">
            <a:xfrm>
              <a:off x="190500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334645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4789488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6248400" y="676278"/>
              <a:ext cx="627063" cy="46196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6428581" y="1113634"/>
              <a:ext cx="8667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 bwMode="auto">
            <a:xfrm>
              <a:off x="1959879" y="1808599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>
              <a:cxnSpLocks/>
            </p:cNvCxnSpPr>
            <p:nvPr/>
          </p:nvCxnSpPr>
          <p:spPr bwMode="auto">
            <a:xfrm>
              <a:off x="6248400" y="1145659"/>
              <a:ext cx="1254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Diamond 29"/>
            <p:cNvSpPr/>
            <p:nvPr/>
          </p:nvSpPr>
          <p:spPr bwMode="auto">
            <a:xfrm>
              <a:off x="3636279" y="1815427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Diamond 25"/>
            <p:cNvSpPr/>
            <p:nvPr/>
          </p:nvSpPr>
          <p:spPr bwMode="auto">
            <a:xfrm>
              <a:off x="5271404" y="1756627"/>
              <a:ext cx="1412875" cy="1489075"/>
            </a:xfrm>
            <a:prstGeom prst="diamond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6200000">
              <a:off x="4843034" y="2132669"/>
              <a:ext cx="1524081" cy="737190"/>
            </a:xfrm>
            <a:prstGeom prst="triangle">
              <a:avLst>
                <a:gd name="adj" fmla="val 51948"/>
              </a:avLst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 bwMode="auto">
            <a:xfrm>
              <a:off x="5998479" y="1815427"/>
              <a:ext cx="685800" cy="685837"/>
            </a:xfrm>
            <a:prstGeom prst="rtTriangle">
              <a:avLst/>
            </a:prstGeom>
            <a:solidFill>
              <a:srgbClr val="24C70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998204" y="490022"/>
            <a:ext cx="1978025" cy="1295400"/>
            <a:chOff x="6477379" y="1249072"/>
            <a:chExt cx="1978025" cy="1295432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6477379" y="1371312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4" name="Group 64"/>
            <p:cNvGrpSpPr>
              <a:grpSpLocks/>
            </p:cNvGrpSpPr>
            <p:nvPr/>
          </p:nvGrpSpPr>
          <p:grpSpPr bwMode="auto">
            <a:xfrm>
              <a:off x="6581399" y="1249072"/>
              <a:ext cx="1874005" cy="1295432"/>
              <a:chOff x="10394195" y="1828800"/>
              <a:chExt cx="1874005" cy="12954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08204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394195" y="218727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820400" y="24163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69" name="Straight Connector 68"/>
              <p:cNvCxnSpPr>
                <a:cxnSpLocks/>
              </p:cNvCxnSpPr>
              <p:nvPr/>
            </p:nvCxnSpPr>
            <p:spPr>
              <a:xfrm>
                <a:off x="10744200" y="251301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7259638" y="1887777"/>
            <a:ext cx="1905000" cy="1241425"/>
            <a:chOff x="5943600" y="2514632"/>
            <a:chExt cx="1905000" cy="1241316"/>
          </a:xfrm>
        </p:grpSpPr>
        <p:sp>
          <p:nvSpPr>
            <p:cNvPr id="48" name="Flowchart: Alternate Process 47"/>
            <p:cNvSpPr/>
            <p:nvPr/>
          </p:nvSpPr>
          <p:spPr bwMode="auto">
            <a:xfrm>
              <a:off x="5943600" y="2590825"/>
              <a:ext cx="1143000" cy="106670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8" name="Group 69"/>
            <p:cNvGrpSpPr>
              <a:grpSpLocks/>
            </p:cNvGrpSpPr>
            <p:nvPr/>
          </p:nvGrpSpPr>
          <p:grpSpPr bwMode="auto">
            <a:xfrm>
              <a:off x="5964921" y="2514632"/>
              <a:ext cx="1883679" cy="1241316"/>
              <a:chOff x="8174721" y="1828800"/>
              <a:chExt cx="1883679" cy="124128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6106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174721" y="2035209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610600" y="23622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8534400" y="24383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888523" y="3376087"/>
            <a:ext cx="1905000" cy="1295400"/>
            <a:chOff x="7924800" y="4267275"/>
            <a:chExt cx="1905000" cy="1295432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7924800" y="4343477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2" name="Group 87"/>
            <p:cNvGrpSpPr>
              <a:grpSpLocks/>
            </p:cNvGrpSpPr>
            <p:nvPr/>
          </p:nvGrpSpPr>
          <p:grpSpPr bwMode="auto">
            <a:xfrm>
              <a:off x="7960104" y="4267275"/>
              <a:ext cx="1869696" cy="1295432"/>
              <a:chOff x="1178304" y="3810000"/>
              <a:chExt cx="1869696" cy="12954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600200" y="38100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178304" y="401135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00200" y="43975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524000" y="4419600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416550" y="4979722"/>
            <a:ext cx="1981200" cy="1393825"/>
            <a:chOff x="3810000" y="5486505"/>
            <a:chExt cx="1981200" cy="1393720"/>
          </a:xfrm>
        </p:grpSpPr>
        <p:sp>
          <p:nvSpPr>
            <p:cNvPr id="51" name="Flowchart: Alternate Process 50"/>
            <p:cNvSpPr/>
            <p:nvPr/>
          </p:nvSpPr>
          <p:spPr bwMode="auto">
            <a:xfrm>
              <a:off x="3810000" y="5638894"/>
              <a:ext cx="1143000" cy="106672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76" name="Group 86"/>
            <p:cNvGrpSpPr>
              <a:grpSpLocks/>
            </p:cNvGrpSpPr>
            <p:nvPr/>
          </p:nvGrpSpPr>
          <p:grpSpPr bwMode="auto">
            <a:xfrm>
              <a:off x="3924300" y="5486505"/>
              <a:ext cx="1866900" cy="1393720"/>
              <a:chOff x="-1562100" y="4648200"/>
              <a:chExt cx="1866900" cy="139368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-1143000" y="4648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-1562100" y="4918988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-1143000" y="53340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-1219200" y="53339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2600" y="1949767"/>
            <a:ext cx="97336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5 </a:t>
            </a:r>
            <a:r>
              <a:rPr lang="en-US" sz="3200" b="1" dirty="0" err="1"/>
              <a:t>quả</a:t>
            </a:r>
            <a:r>
              <a:rPr lang="en-US" sz="3200" b="1" dirty="0"/>
              <a:t> cam </a:t>
            </a:r>
            <a:r>
              <a:rPr lang="en-US" sz="3200" b="1" dirty="0" err="1"/>
              <a:t>cho</a:t>
            </a:r>
            <a:r>
              <a:rPr lang="en-US" sz="3200" b="1" dirty="0"/>
              <a:t> 3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75254" y="3073868"/>
            <a:ext cx="7162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Hỗn sỗ (tiếp)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4600" y="507779"/>
            <a:ext cx="85630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22368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98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18">
            <a:extLst>
              <a:ext uri="{FF2B5EF4-FFF2-40B4-BE49-F238E27FC236}">
                <a16:creationId xmlns:a16="http://schemas.microsoft.com/office/drawing/2014/main" id="{333F8219-A394-4511-BC49-2883FB18215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136" y="1213265"/>
            <a:ext cx="7005289" cy="2215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914217" eaLnBrk="1" hangingPunct="1">
              <a:defRPr/>
            </a:pPr>
            <a:r>
              <a:rPr lang="en-US" altLang="zh-CN" sz="7199" b="1" spc="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Chào tạm biệt các con!</a:t>
            </a:r>
            <a:endParaRPr lang="en-US" altLang="zh-CN" sz="7199" b="1" spc="3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63" y="2586038"/>
            <a:ext cx="20034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666875"/>
            <a:ext cx="1276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17414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77787" y="209481"/>
            <a:ext cx="4426132" cy="10097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1"/>
            <a:ext cx="910771" cy="152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890060" y="2606560"/>
                <a:ext cx="2023311" cy="11443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b)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2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2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2</a:t>
                </a:r>
                <a:r>
                  <a:rPr lang="en-US" sz="42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060" y="2606560"/>
                <a:ext cx="2023311" cy="1144352"/>
              </a:xfrm>
              <a:prstGeom prst="rect">
                <a:avLst/>
              </a:prstGeom>
              <a:blipFill>
                <a:blip r:embed="rId3"/>
                <a:stretch>
                  <a:fillRect l="-2108" b="-11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571933" y="2514600"/>
                <a:ext cx="2128350" cy="1289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5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x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6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1933" y="2514600"/>
                <a:ext cx="2128350" cy="12891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01371" y="1533748"/>
            <a:ext cx="629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9723" y="4230280"/>
            <a:ext cx="87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&gt;1;  = 1 ; &lt;1</a:t>
            </a:r>
          </a:p>
        </p:txBody>
      </p:sp>
    </p:spTree>
    <p:extLst>
      <p:ext uri="{BB962C8B-B14F-4D97-AF65-F5344CB8AC3E}">
        <p14:creationId xmlns:p14="http://schemas.microsoft.com/office/powerpoint/2010/main" val="353790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33025" y="2500983"/>
            <a:ext cx="9176353" cy="584775"/>
            <a:chOff x="833998" y="2559498"/>
            <a:chExt cx="6731888" cy="584081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547648" y="2559498"/>
              <a:ext cx="6018238" cy="584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>
              <a:off x="833998" y="265894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833025" y="3581399"/>
            <a:ext cx="10730575" cy="584775"/>
            <a:chOff x="907706" y="3670788"/>
            <a:chExt cx="9959683" cy="584774"/>
          </a:xfrm>
        </p:grpSpPr>
        <p:sp>
          <p:nvSpPr>
            <p:cNvPr id="6" name="Freeform 11"/>
            <p:cNvSpPr/>
            <p:nvPr/>
          </p:nvSpPr>
          <p:spPr>
            <a:xfrm>
              <a:off x="907706" y="3706178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" fmla="*/ 169069 w 397669"/>
                <a:gd name="connsiteY0" fmla="*/ 176212 h 289079"/>
                <a:gd name="connsiteX1" fmla="*/ 73819 w 397669"/>
                <a:gd name="connsiteY1" fmla="*/ 97631 h 289079"/>
                <a:gd name="connsiteX2" fmla="*/ 0 w 397669"/>
                <a:gd name="connsiteY2" fmla="*/ 169068 h 289079"/>
                <a:gd name="connsiteX3" fmla="*/ 126206 w 397669"/>
                <a:gd name="connsiteY3" fmla="*/ 280987 h 289079"/>
                <a:gd name="connsiteX4" fmla="*/ 219075 w 397669"/>
                <a:gd name="connsiteY4" fmla="*/ 273843 h 289079"/>
                <a:gd name="connsiteX5" fmla="*/ 397669 w 397669"/>
                <a:gd name="connsiteY5" fmla="*/ 35718 h 289079"/>
                <a:gd name="connsiteX6" fmla="*/ 376237 w 397669"/>
                <a:gd name="connsiteY6" fmla="*/ 0 h 289079"/>
                <a:gd name="connsiteX7" fmla="*/ 169069 w 397669"/>
                <a:gd name="connsiteY7" fmla="*/ 176212 h 289079"/>
                <a:gd name="connsiteX0" fmla="*/ 169069 w 397669"/>
                <a:gd name="connsiteY0" fmla="*/ 176212 h 297100"/>
                <a:gd name="connsiteX1" fmla="*/ 73819 w 397669"/>
                <a:gd name="connsiteY1" fmla="*/ 97631 h 297100"/>
                <a:gd name="connsiteX2" fmla="*/ 0 w 397669"/>
                <a:gd name="connsiteY2" fmla="*/ 169068 h 297100"/>
                <a:gd name="connsiteX3" fmla="*/ 126206 w 397669"/>
                <a:gd name="connsiteY3" fmla="*/ 280987 h 297100"/>
                <a:gd name="connsiteX4" fmla="*/ 219075 w 397669"/>
                <a:gd name="connsiteY4" fmla="*/ 273843 h 297100"/>
                <a:gd name="connsiteX5" fmla="*/ 397669 w 397669"/>
                <a:gd name="connsiteY5" fmla="*/ 35718 h 297100"/>
                <a:gd name="connsiteX6" fmla="*/ 376237 w 397669"/>
                <a:gd name="connsiteY6" fmla="*/ 0 h 297100"/>
                <a:gd name="connsiteX7" fmla="*/ 169069 w 397669"/>
                <a:gd name="connsiteY7" fmla="*/ 176212 h 297100"/>
                <a:gd name="connsiteX0" fmla="*/ 177436 w 406036"/>
                <a:gd name="connsiteY0" fmla="*/ 176212 h 297100"/>
                <a:gd name="connsiteX1" fmla="*/ 82186 w 406036"/>
                <a:gd name="connsiteY1" fmla="*/ 97631 h 297100"/>
                <a:gd name="connsiteX2" fmla="*/ 8367 w 406036"/>
                <a:gd name="connsiteY2" fmla="*/ 169068 h 297100"/>
                <a:gd name="connsiteX3" fmla="*/ 134573 w 406036"/>
                <a:gd name="connsiteY3" fmla="*/ 280987 h 297100"/>
                <a:gd name="connsiteX4" fmla="*/ 227442 w 406036"/>
                <a:gd name="connsiteY4" fmla="*/ 273843 h 297100"/>
                <a:gd name="connsiteX5" fmla="*/ 406036 w 406036"/>
                <a:gd name="connsiteY5" fmla="*/ 35718 h 297100"/>
                <a:gd name="connsiteX6" fmla="*/ 384604 w 406036"/>
                <a:gd name="connsiteY6" fmla="*/ 0 h 297100"/>
                <a:gd name="connsiteX7" fmla="*/ 177436 w 406036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08571"/>
                <a:gd name="connsiteY0" fmla="*/ 176212 h 297100"/>
                <a:gd name="connsiteX1" fmla="*/ 84721 w 408571"/>
                <a:gd name="connsiteY1" fmla="*/ 97631 h 297100"/>
                <a:gd name="connsiteX2" fmla="*/ 10902 w 408571"/>
                <a:gd name="connsiteY2" fmla="*/ 169068 h 297100"/>
                <a:gd name="connsiteX3" fmla="*/ 137108 w 408571"/>
                <a:gd name="connsiteY3" fmla="*/ 280987 h 297100"/>
                <a:gd name="connsiteX4" fmla="*/ 229977 w 408571"/>
                <a:gd name="connsiteY4" fmla="*/ 273843 h 297100"/>
                <a:gd name="connsiteX5" fmla="*/ 408571 w 408571"/>
                <a:gd name="connsiteY5" fmla="*/ 35718 h 297100"/>
                <a:gd name="connsiteX6" fmla="*/ 387139 w 408571"/>
                <a:gd name="connsiteY6" fmla="*/ 0 h 297100"/>
                <a:gd name="connsiteX7" fmla="*/ 179971 w 408571"/>
                <a:gd name="connsiteY7" fmla="*/ 176212 h 297100"/>
                <a:gd name="connsiteX0" fmla="*/ 179971 w 425397"/>
                <a:gd name="connsiteY0" fmla="*/ 176212 h 297100"/>
                <a:gd name="connsiteX1" fmla="*/ 84721 w 425397"/>
                <a:gd name="connsiteY1" fmla="*/ 97631 h 297100"/>
                <a:gd name="connsiteX2" fmla="*/ 10902 w 425397"/>
                <a:gd name="connsiteY2" fmla="*/ 169068 h 297100"/>
                <a:gd name="connsiteX3" fmla="*/ 137108 w 425397"/>
                <a:gd name="connsiteY3" fmla="*/ 280987 h 297100"/>
                <a:gd name="connsiteX4" fmla="*/ 229977 w 425397"/>
                <a:gd name="connsiteY4" fmla="*/ 273843 h 297100"/>
                <a:gd name="connsiteX5" fmla="*/ 408571 w 425397"/>
                <a:gd name="connsiteY5" fmla="*/ 35718 h 297100"/>
                <a:gd name="connsiteX6" fmla="*/ 387139 w 425397"/>
                <a:gd name="connsiteY6" fmla="*/ 0 h 297100"/>
                <a:gd name="connsiteX7" fmla="*/ 179971 w 425397"/>
                <a:gd name="connsiteY7" fmla="*/ 176212 h 297100"/>
                <a:gd name="connsiteX0" fmla="*/ 179971 w 445220"/>
                <a:gd name="connsiteY0" fmla="*/ 184370 h 305258"/>
                <a:gd name="connsiteX1" fmla="*/ 84721 w 445220"/>
                <a:gd name="connsiteY1" fmla="*/ 105789 h 305258"/>
                <a:gd name="connsiteX2" fmla="*/ 10902 w 445220"/>
                <a:gd name="connsiteY2" fmla="*/ 177226 h 305258"/>
                <a:gd name="connsiteX3" fmla="*/ 137108 w 445220"/>
                <a:gd name="connsiteY3" fmla="*/ 289145 h 305258"/>
                <a:gd name="connsiteX4" fmla="*/ 229977 w 445220"/>
                <a:gd name="connsiteY4" fmla="*/ 282001 h 305258"/>
                <a:gd name="connsiteX5" fmla="*/ 408571 w 445220"/>
                <a:gd name="connsiteY5" fmla="*/ 43876 h 305258"/>
                <a:gd name="connsiteX6" fmla="*/ 387139 w 445220"/>
                <a:gd name="connsiteY6" fmla="*/ 8158 h 305258"/>
                <a:gd name="connsiteX7" fmla="*/ 179971 w 445220"/>
                <a:gd name="connsiteY7" fmla="*/ 184370 h 30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753282" y="3670788"/>
              <a:ext cx="9114107" cy="58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kĩ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GB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14800" y="1452945"/>
            <a:ext cx="3081293" cy="76944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302239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0" y="2590800"/>
            <a:ext cx="4426132" cy="100972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7775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6734818" y="3185081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669793" y="295573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974600" y="283138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668597" y="2167322"/>
            <a:ext cx="325923" cy="2500313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782999" y="2710006"/>
            <a:ext cx="259629" cy="1347947"/>
          </a:xfrm>
          <a:prstGeom prst="rightBrace">
            <a:avLst>
              <a:gd name="adj1" fmla="val 8333"/>
              <a:gd name="adj2" fmla="val 51201"/>
            </a:avLst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6072" y="3763005"/>
            <a:ext cx="96678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F20DCA-B67F-4489-90F5-F34799D0FAF6}"/>
              </a:ext>
            </a:extLst>
          </p:cNvPr>
          <p:cNvGrpSpPr/>
          <p:nvPr/>
        </p:nvGrpSpPr>
        <p:grpSpPr>
          <a:xfrm>
            <a:off x="7620000" y="3684591"/>
            <a:ext cx="966788" cy="1317625"/>
            <a:chOff x="7620000" y="3684591"/>
            <a:chExt cx="966788" cy="1317625"/>
          </a:xfrm>
        </p:grpSpPr>
        <p:sp>
          <p:nvSpPr>
            <p:cNvPr id="34" name="TextBox 33"/>
            <p:cNvSpPr txBox="1"/>
            <p:nvPr/>
          </p:nvSpPr>
          <p:spPr bwMode="auto">
            <a:xfrm>
              <a:off x="7620877" y="3684591"/>
              <a:ext cx="96591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7620877" y="4294255"/>
              <a:ext cx="965911" cy="7079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39" name="Straight Connector 38"/>
            <p:cNvCxnSpPr>
              <a:cxnSpLocks/>
            </p:cNvCxnSpPr>
            <p:nvPr/>
          </p:nvCxnSpPr>
          <p:spPr bwMode="auto">
            <a:xfrm>
              <a:off x="7620000" y="4343400"/>
              <a:ext cx="42702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7057104" y="1725576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Pie 23"/>
          <p:cNvSpPr/>
          <p:nvPr/>
        </p:nvSpPr>
        <p:spPr>
          <a:xfrm>
            <a:off x="5850192" y="4565523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Pie 24"/>
          <p:cNvSpPr/>
          <p:nvPr/>
        </p:nvSpPr>
        <p:spPr>
          <a:xfrm rot="16200000">
            <a:off x="5850192" y="4565523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 rot="5400000">
            <a:off x="5850192" y="4575048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ie 28"/>
          <p:cNvSpPr/>
          <p:nvPr/>
        </p:nvSpPr>
        <p:spPr>
          <a:xfrm>
            <a:off x="5850192" y="4575048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252012" y="171450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157012" y="171450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>
            <a:off x="5838032" y="5280822"/>
            <a:ext cx="14478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H="1">
            <a:off x="5867400" y="5280358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7467600" y="4979991"/>
            <a:ext cx="1474788" cy="1317625"/>
            <a:chOff x="5764868" y="4267200"/>
            <a:chExt cx="1474132" cy="1317486"/>
          </a:xfrm>
        </p:grpSpPr>
        <p:sp>
          <p:nvSpPr>
            <p:cNvPr id="64" name="TextBox 63"/>
            <p:cNvSpPr txBox="1"/>
            <p:nvPr/>
          </p:nvSpPr>
          <p:spPr>
            <a:xfrm>
              <a:off x="5791200" y="4267200"/>
              <a:ext cx="934250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791200" y="4876800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66" name="Straight Connector 65"/>
            <p:cNvCxnSpPr>
              <a:cxnSpLocks/>
            </p:cNvCxnSpPr>
            <p:nvPr/>
          </p:nvCxnSpPr>
          <p:spPr>
            <a:xfrm>
              <a:off x="5764868" y="4925940"/>
              <a:ext cx="5555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7" name="TextBox 3"/>
          <p:cNvSpPr txBox="1">
            <a:spLocks noChangeArrowheads="1"/>
          </p:cNvSpPr>
          <p:nvPr/>
        </p:nvSpPr>
        <p:spPr bwMode="auto">
          <a:xfrm>
            <a:off x="6189663" y="3738563"/>
            <a:ext cx="99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grpSp>
        <p:nvGrpSpPr>
          <p:cNvPr id="43" name="Group 68"/>
          <p:cNvGrpSpPr>
            <a:grpSpLocks/>
          </p:cNvGrpSpPr>
          <p:nvPr/>
        </p:nvGrpSpPr>
        <p:grpSpPr bwMode="auto">
          <a:xfrm>
            <a:off x="1503878" y="296482"/>
            <a:ext cx="8727042" cy="1286994"/>
            <a:chOff x="111193" y="4730394"/>
            <a:chExt cx="8728007" cy="1286769"/>
          </a:xfrm>
        </p:grpSpPr>
        <p:grpSp>
          <p:nvGrpSpPr>
            <p:cNvPr id="12329" name="Group 67"/>
            <p:cNvGrpSpPr>
              <a:grpSpLocks/>
            </p:cNvGrpSpPr>
            <p:nvPr/>
          </p:nvGrpSpPr>
          <p:grpSpPr bwMode="auto">
            <a:xfrm>
              <a:off x="4948471" y="4730394"/>
              <a:ext cx="920003" cy="1286769"/>
              <a:chOff x="4491271" y="3954958"/>
              <a:chExt cx="920003" cy="1150892"/>
            </a:xfrm>
          </p:grpSpPr>
          <p:cxnSp>
            <p:nvCxnSpPr>
              <p:cNvPr id="49" name="Straight Connector 48"/>
              <p:cNvCxnSpPr>
                <a:cxnSpLocks/>
              </p:cNvCxnSpPr>
              <p:nvPr/>
            </p:nvCxnSpPr>
            <p:spPr>
              <a:xfrm>
                <a:off x="4491271" y="4579225"/>
                <a:ext cx="44646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4509752" y="3954958"/>
                <a:ext cx="901522" cy="57823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01104" y="4527619"/>
                <a:ext cx="671848" cy="5782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grpSp>
          <p:nvGrpSpPr>
            <p:cNvPr id="12330" name="Group 57"/>
            <p:cNvGrpSpPr>
              <a:grpSpLocks/>
            </p:cNvGrpSpPr>
            <p:nvPr/>
          </p:nvGrpSpPr>
          <p:grpSpPr bwMode="auto">
            <a:xfrm>
              <a:off x="111193" y="4986012"/>
              <a:ext cx="8728007" cy="769307"/>
              <a:chOff x="111193" y="4986012"/>
              <a:chExt cx="8728007" cy="769307"/>
            </a:xfrm>
          </p:grpSpPr>
          <p:sp>
            <p:nvSpPr>
              <p:cNvPr id="46" name="TextBox 24"/>
              <p:cNvSpPr txBox="1">
                <a:spLocks noChangeArrowheads="1"/>
              </p:cNvSpPr>
              <p:nvPr/>
            </p:nvSpPr>
            <p:spPr bwMode="auto">
              <a:xfrm>
                <a:off x="111193" y="4986012"/>
                <a:ext cx="4796843" cy="769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>
                  <a:defRPr/>
                </a:pP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36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tròn</a:t>
                </a:r>
                <a:r>
                  <a:rPr lang="en-US" sz="36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400" b="1" dirty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en-US" sz="4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32" name="TextBox 68"/>
              <p:cNvSpPr txBox="1">
                <a:spLocks noChangeArrowheads="1"/>
              </p:cNvSpPr>
              <p:nvPr/>
            </p:nvSpPr>
            <p:spPr bwMode="auto">
              <a:xfrm>
                <a:off x="5638800" y="5105400"/>
                <a:ext cx="320040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sz="2000">
                    <a:solidFill>
                      <a:schemeClr val="tx2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36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36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endPara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-0.1 0.4111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20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75 0.1555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 -0.4111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0.1 -0.4111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 -0.4111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10001 -0.4111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1 -0.4111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205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6620518" y="290402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555493" y="267468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860300" y="255033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495800" y="1944762"/>
            <a:ext cx="381000" cy="24384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404446" y="2491207"/>
            <a:ext cx="381000" cy="134550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429500" y="3430663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429500" y="4040327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 bwMode="auto">
          <a:xfrm>
            <a:off x="7336484" y="410398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Pie 35"/>
          <p:cNvSpPr/>
          <p:nvPr/>
        </p:nvSpPr>
        <p:spPr>
          <a:xfrm>
            <a:off x="6896100" y="1411362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16200000">
            <a:off x="6896100" y="1411362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6896100" y="1420887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061512" y="144946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66512" y="144946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 flipH="1">
            <a:off x="6896101" y="213367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6896100" y="2171773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96"/>
          <p:cNvGrpSpPr>
            <a:grpSpLocks/>
          </p:cNvGrpSpPr>
          <p:nvPr/>
        </p:nvGrpSpPr>
        <p:grpSpPr bwMode="auto">
          <a:xfrm>
            <a:off x="2655887" y="105705"/>
            <a:ext cx="6105276" cy="1260004"/>
            <a:chOff x="1981200" y="-87101"/>
            <a:chExt cx="6106611" cy="1260088"/>
          </a:xfrm>
        </p:grpSpPr>
        <p:sp>
          <p:nvSpPr>
            <p:cNvPr id="57" name="TextBox 3"/>
            <p:cNvSpPr txBox="1">
              <a:spLocks noChangeArrowheads="1"/>
            </p:cNvSpPr>
            <p:nvPr/>
          </p:nvSpPr>
          <p:spPr bwMode="auto">
            <a:xfrm>
              <a:off x="1981200" y="104367"/>
              <a:ext cx="41148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2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>
                    <a:noFill/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>
                    <a:noFill/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pSp>
          <p:nvGrpSpPr>
            <p:cNvPr id="14383" name="Group 73"/>
            <p:cNvGrpSpPr>
              <a:grpSpLocks/>
            </p:cNvGrpSpPr>
            <p:nvPr/>
          </p:nvGrpSpPr>
          <p:grpSpPr bwMode="auto">
            <a:xfrm>
              <a:off x="5329941" y="-87101"/>
              <a:ext cx="641921" cy="1260088"/>
              <a:chOff x="5939817" y="-10905"/>
              <a:chExt cx="641687" cy="1260566"/>
            </a:xfrm>
          </p:grpSpPr>
          <p:sp>
            <p:nvSpPr>
              <p:cNvPr id="59" name="TextBox 58"/>
              <p:cNvSpPr txBox="1"/>
              <p:nvPr/>
            </p:nvSpPr>
            <p:spPr bwMode="auto">
              <a:xfrm>
                <a:off x="5939817" y="-10905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 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961018" y="603331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 bwMode="auto">
              <a:xfrm>
                <a:off x="5977436" y="609831"/>
                <a:ext cx="359229" cy="137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362" name="TextBox 3"/>
            <p:cNvSpPr txBox="1">
              <a:spLocks noChangeArrowheads="1"/>
            </p:cNvSpPr>
            <p:nvPr/>
          </p:nvSpPr>
          <p:spPr bwMode="auto">
            <a:xfrm>
              <a:off x="5801811" y="153612"/>
              <a:ext cx="2286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2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tròn</a:t>
              </a:r>
              <a:endPara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2552700" y="4257494"/>
            <a:ext cx="6324600" cy="1234223"/>
            <a:chOff x="152400" y="669845"/>
            <a:chExt cx="6324600" cy="1234223"/>
          </a:xfrm>
        </p:grpSpPr>
        <p:sp>
          <p:nvSpPr>
            <p:cNvPr id="14375" name="TextBox 49"/>
            <p:cNvSpPr txBox="1">
              <a:spLocks noChangeArrowheads="1"/>
            </p:cNvSpPr>
            <p:nvPr/>
          </p:nvSpPr>
          <p:spPr bwMode="auto">
            <a:xfrm>
              <a:off x="4191000" y="944563"/>
              <a:ext cx="2286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</a:t>
              </a:r>
            </a:p>
          </p:txBody>
        </p:sp>
        <p:sp>
          <p:nvSpPr>
            <p:cNvPr id="41" name="TextBox 3"/>
            <p:cNvSpPr txBox="1">
              <a:spLocks noChangeArrowheads="1"/>
            </p:cNvSpPr>
            <p:nvPr/>
          </p:nvSpPr>
          <p:spPr bwMode="auto">
            <a:xfrm>
              <a:off x="1828800" y="944750"/>
              <a:ext cx="38100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grpSp>
          <p:nvGrpSpPr>
            <p:cNvPr id="14377" name="Group 73"/>
            <p:cNvGrpSpPr>
              <a:grpSpLocks/>
            </p:cNvGrpSpPr>
            <p:nvPr/>
          </p:nvGrpSpPr>
          <p:grpSpPr bwMode="auto">
            <a:xfrm>
              <a:off x="3732342" y="669845"/>
              <a:ext cx="623497" cy="1234223"/>
              <a:chOff x="6094756" y="30088"/>
              <a:chExt cx="623269" cy="1234483"/>
            </a:xfrm>
          </p:grpSpPr>
          <p:sp>
            <p:nvSpPr>
              <p:cNvPr id="53" name="TextBox 52"/>
              <p:cNvSpPr txBox="1"/>
              <p:nvPr/>
            </p:nvSpPr>
            <p:spPr bwMode="auto">
              <a:xfrm>
                <a:off x="6097539" y="30088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 bwMode="auto">
              <a:xfrm>
                <a:off x="6094756" y="618241"/>
                <a:ext cx="620486" cy="64633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6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5" name="Straight Connector 54"/>
              <p:cNvCxnSpPr/>
              <p:nvPr/>
            </p:nvCxnSpPr>
            <p:spPr bwMode="auto">
              <a:xfrm>
                <a:off x="6117771" y="639217"/>
                <a:ext cx="359229" cy="1378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78" name="TextBox 70"/>
            <p:cNvSpPr txBox="1">
              <a:spLocks noChangeArrowheads="1"/>
            </p:cNvSpPr>
            <p:nvPr/>
          </p:nvSpPr>
          <p:spPr bwMode="auto">
            <a:xfrm>
              <a:off x="152400" y="908050"/>
              <a:ext cx="2133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381500" y="3621161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7" name="Group 95"/>
          <p:cNvGrpSpPr>
            <a:grpSpLocks/>
          </p:cNvGrpSpPr>
          <p:nvPr/>
        </p:nvGrpSpPr>
        <p:grpSpPr bwMode="auto">
          <a:xfrm>
            <a:off x="2552700" y="5299075"/>
            <a:ext cx="7086600" cy="1295400"/>
            <a:chOff x="-1143000" y="-2362137"/>
            <a:chExt cx="7086600" cy="1295337"/>
          </a:xfrm>
        </p:grpSpPr>
        <p:sp>
          <p:nvSpPr>
            <p:cNvPr id="14367" name="TextBox 43"/>
            <p:cNvSpPr txBox="1">
              <a:spLocks noChangeArrowheads="1"/>
            </p:cNvSpPr>
            <p:nvPr/>
          </p:nvSpPr>
          <p:spPr bwMode="auto">
            <a:xfrm>
              <a:off x="-1143000" y="-2094131"/>
              <a:ext cx="3657600" cy="584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tabLst>
                  <a:tab pos="1714500" algn="l"/>
                  <a:tab pos="1828800" algn="l"/>
                </a:tabLst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tabLst>
                  <a:tab pos="1714500" algn="l"/>
                  <a:tab pos="1828800" algn="l"/>
                </a:tabLst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tabLst>
                  <a:tab pos="1714500" algn="l"/>
                  <a:tab pos="1828800" algn="l"/>
                </a:tabLst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tabLst>
                  <a:tab pos="1714500" algn="l"/>
                  <a:tab pos="1828800" algn="l"/>
                </a:tabLst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i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altLang="en-US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990600" y="-2133525"/>
              <a:ext cx="762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14369" name="Group 93"/>
            <p:cNvGrpSpPr>
              <a:grpSpLocks/>
            </p:cNvGrpSpPr>
            <p:nvPr/>
          </p:nvGrpSpPr>
          <p:grpSpPr bwMode="auto">
            <a:xfrm>
              <a:off x="2149647" y="-2362137"/>
              <a:ext cx="1507953" cy="1295337"/>
              <a:chOff x="1692447" y="-2416176"/>
              <a:chExt cx="1507953" cy="1295337"/>
            </a:xfrm>
          </p:grpSpPr>
          <p:sp>
            <p:nvSpPr>
              <p:cNvPr id="89" name="TextBox 88"/>
              <p:cNvSpPr txBox="1"/>
              <p:nvPr/>
            </p:nvSpPr>
            <p:spPr bwMode="auto">
              <a:xfrm>
                <a:off x="1752600" y="-2416176"/>
                <a:ext cx="1447800" cy="7079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 bwMode="auto">
              <a:xfrm>
                <a:off x="1752600" y="-1828800"/>
                <a:ext cx="1447800" cy="7079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91" name="Straight Connector 90"/>
              <p:cNvCxnSpPr>
                <a:cxnSpLocks/>
              </p:cNvCxnSpPr>
              <p:nvPr/>
            </p:nvCxnSpPr>
            <p:spPr bwMode="auto">
              <a:xfrm>
                <a:off x="1692447" y="-1742515"/>
                <a:ext cx="609600" cy="0"/>
              </a:xfrm>
              <a:prstGeom prst="line">
                <a:avLst/>
              </a:prstGeom>
              <a:ln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370" name="TextBox 91"/>
            <p:cNvSpPr txBox="1">
              <a:spLocks noChangeArrowheads="1"/>
            </p:cNvSpPr>
            <p:nvPr/>
          </p:nvSpPr>
          <p:spPr bwMode="auto">
            <a:xfrm>
              <a:off x="2971800" y="-2133600"/>
              <a:ext cx="29718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tròn</a:t>
              </a:r>
            </a:p>
          </p:txBody>
        </p:sp>
        <p:sp>
          <p:nvSpPr>
            <p:cNvPr id="14371" name="TextBox 92"/>
            <p:cNvSpPr txBox="1">
              <a:spLocks noChangeArrowheads="1"/>
            </p:cNvSpPr>
            <p:nvPr/>
          </p:nvSpPr>
          <p:spPr bwMode="auto">
            <a:xfrm>
              <a:off x="1371600" y="-2094112"/>
              <a:ext cx="838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5" name="Straight Connector 134"/>
          <p:cNvCxnSpPr/>
          <p:nvPr/>
        </p:nvCxnSpPr>
        <p:spPr>
          <a:xfrm rot="5400000">
            <a:off x="6734818" y="2102269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669793" y="187292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974600" y="174857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610100" y="1219202"/>
            <a:ext cx="381000" cy="22860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581900" y="1752602"/>
            <a:ext cx="381000" cy="12192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7554686" y="2498538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7539831" y="3118058"/>
            <a:ext cx="1447800" cy="7079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 bwMode="auto">
          <a:xfrm>
            <a:off x="7504878" y="3156316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Pie 35"/>
          <p:cNvSpPr/>
          <p:nvPr/>
        </p:nvSpPr>
        <p:spPr>
          <a:xfrm>
            <a:off x="7010400" y="609602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Pie 36"/>
          <p:cNvSpPr/>
          <p:nvPr/>
        </p:nvSpPr>
        <p:spPr>
          <a:xfrm rot="16200000">
            <a:off x="7010400" y="609602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Pie 37"/>
          <p:cNvSpPr/>
          <p:nvPr/>
        </p:nvSpPr>
        <p:spPr>
          <a:xfrm rot="5400000">
            <a:off x="7010400" y="619127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3175812" y="64770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080812" y="64770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 flipH="1">
            <a:off x="7010401" y="133191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0800000" flipH="1">
            <a:off x="7010400" y="1370013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 bwMode="auto">
          <a:xfrm>
            <a:off x="6930292" y="4114800"/>
            <a:ext cx="595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 bwMode="auto">
          <a:xfrm>
            <a:off x="7010575" y="3473351"/>
            <a:ext cx="901521" cy="64625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4" name="TextBox 63"/>
          <p:cNvSpPr txBox="1"/>
          <p:nvPr/>
        </p:nvSpPr>
        <p:spPr bwMode="auto">
          <a:xfrm>
            <a:off x="7006358" y="4048251"/>
            <a:ext cx="976648" cy="6462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16424" name="Group 57"/>
          <p:cNvGrpSpPr>
            <a:grpSpLocks/>
          </p:cNvGrpSpPr>
          <p:nvPr/>
        </p:nvGrpSpPr>
        <p:grpSpPr bwMode="auto">
          <a:xfrm>
            <a:off x="2128446" y="3742739"/>
            <a:ext cx="8763001" cy="646331"/>
            <a:chOff x="76199" y="5105139"/>
            <a:chExt cx="8763001" cy="646646"/>
          </a:xfrm>
        </p:grpSpPr>
        <p:sp>
          <p:nvSpPr>
            <p:cNvPr id="2" name="TextBox 24"/>
            <p:cNvSpPr txBox="1">
              <a:spLocks noChangeArrowheads="1"/>
            </p:cNvSpPr>
            <p:nvPr/>
          </p:nvSpPr>
          <p:spPr bwMode="auto">
            <a:xfrm>
              <a:off x="76199" y="5105139"/>
              <a:ext cx="5108919" cy="646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Hay: 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600" b="1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+</a:t>
              </a:r>
              <a:endParaRPr lang="en-US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426" name="TextBox 68"/>
            <p:cNvSpPr txBox="1">
              <a:spLocks noChangeArrowheads="1"/>
            </p:cNvSpPr>
            <p:nvPr/>
          </p:nvSpPr>
          <p:spPr bwMode="auto">
            <a:xfrm>
              <a:off x="5638800" y="5105400"/>
              <a:ext cx="3200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578176" y="2586042"/>
            <a:ext cx="762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EFBB5F-3818-41D5-8874-4C8495B7E265}"/>
              </a:ext>
            </a:extLst>
          </p:cNvPr>
          <p:cNvGrpSpPr/>
          <p:nvPr/>
        </p:nvGrpSpPr>
        <p:grpSpPr>
          <a:xfrm>
            <a:off x="3175812" y="4642061"/>
            <a:ext cx="6781800" cy="1317625"/>
            <a:chOff x="2705100" y="5462649"/>
            <a:chExt cx="6781800" cy="1317625"/>
          </a:xfrm>
        </p:grpSpPr>
        <p:sp>
          <p:nvSpPr>
            <p:cNvPr id="16417" name="TextBox 43"/>
            <p:cNvSpPr txBox="1">
              <a:spLocks noChangeArrowheads="1"/>
            </p:cNvSpPr>
            <p:nvPr/>
          </p:nvSpPr>
          <p:spPr bwMode="auto">
            <a:xfrm>
              <a:off x="2705100" y="5729733"/>
              <a:ext cx="2057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US" altLang="en-US" sz="3600" b="1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4710669" y="5745254"/>
              <a:ext cx="111949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 +</a:t>
              </a: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5753100" y="5462649"/>
              <a:ext cx="838200" cy="70799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753100" y="6072279"/>
              <a:ext cx="1447800" cy="7079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76" name="Straight Connector 75"/>
            <p:cNvCxnSpPr/>
            <p:nvPr/>
          </p:nvCxnSpPr>
          <p:spPr bwMode="auto">
            <a:xfrm>
              <a:off x="5594106" y="6093890"/>
              <a:ext cx="838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22" name="TextBox 76"/>
            <p:cNvSpPr txBox="1">
              <a:spLocks noChangeArrowheads="1"/>
            </p:cNvSpPr>
            <p:nvPr/>
          </p:nvSpPr>
          <p:spPr bwMode="auto">
            <a:xfrm>
              <a:off x="6515100" y="5767464"/>
              <a:ext cx="2971800" cy="646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e 9"/>
          <p:cNvSpPr/>
          <p:nvPr/>
        </p:nvSpPr>
        <p:spPr>
          <a:xfrm>
            <a:off x="7010400" y="396875"/>
            <a:ext cx="1444752" cy="1444752"/>
          </a:xfrm>
          <a:prstGeom prst="pie">
            <a:avLst>
              <a:gd name="adj1" fmla="val 10718323"/>
              <a:gd name="adj2" fmla="val 16200000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16200000">
            <a:off x="7010400" y="381000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12"/>
          <p:cNvSpPr/>
          <p:nvPr/>
        </p:nvSpPr>
        <p:spPr>
          <a:xfrm rot="5400000">
            <a:off x="7010400" y="406400"/>
            <a:ext cx="1444752" cy="1444752"/>
          </a:xfrm>
          <a:prstGeom prst="pie">
            <a:avLst>
              <a:gd name="adj1" fmla="val 12213"/>
              <a:gd name="adj2" fmla="val 539999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75812" y="434975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80812" y="434975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6734818" y="2368967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8669793" y="2139625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6974600" y="2015275"/>
            <a:ext cx="1246909" cy="2486"/>
          </a:xfrm>
          <a:prstGeom prst="lin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 rot="5400000">
            <a:off x="4686300" y="1082675"/>
            <a:ext cx="381000" cy="21336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26" name="Right Brace 25"/>
          <p:cNvSpPr/>
          <p:nvPr/>
        </p:nvSpPr>
        <p:spPr>
          <a:xfrm rot="5400000">
            <a:off x="7581900" y="1539875"/>
            <a:ext cx="381000" cy="12192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latin typeface="Arial" pitchFamily="34" charset="0"/>
            </a:endParaRPr>
          </a:p>
        </p:txBody>
      </p:sp>
      <p:grpSp>
        <p:nvGrpSpPr>
          <p:cNvPr id="18456" name="Group 37"/>
          <p:cNvGrpSpPr>
            <a:grpSpLocks/>
          </p:cNvGrpSpPr>
          <p:nvPr/>
        </p:nvGrpSpPr>
        <p:grpSpPr bwMode="auto">
          <a:xfrm>
            <a:off x="7418472" y="2259310"/>
            <a:ext cx="1583073" cy="1350660"/>
            <a:chOff x="5648409" y="4081775"/>
            <a:chExt cx="1583073" cy="1350517"/>
          </a:xfrm>
        </p:grpSpPr>
        <p:sp>
          <p:nvSpPr>
            <p:cNvPr id="40" name="TextBox 39"/>
            <p:cNvSpPr txBox="1"/>
            <p:nvPr/>
          </p:nvSpPr>
          <p:spPr>
            <a:xfrm>
              <a:off x="5783682" y="4081775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3682" y="4724406"/>
              <a:ext cx="14478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5648409" y="4759150"/>
              <a:ext cx="838200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743200" y="3340558"/>
            <a:ext cx="2672484" cy="1396880"/>
            <a:chOff x="1143000" y="3581399"/>
            <a:chExt cx="2514600" cy="1236045"/>
          </a:xfrm>
        </p:grpSpPr>
        <p:sp>
          <p:nvSpPr>
            <p:cNvPr id="27" name="TextBox 26"/>
            <p:cNvSpPr txBox="1"/>
            <p:nvPr/>
          </p:nvSpPr>
          <p:spPr>
            <a:xfrm>
              <a:off x="1143000" y="3886339"/>
              <a:ext cx="1447800" cy="6263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18490" name="Group 39"/>
            <p:cNvGrpSpPr>
              <a:grpSpLocks/>
            </p:cNvGrpSpPr>
            <p:nvPr/>
          </p:nvGrpSpPr>
          <p:grpSpPr bwMode="auto">
            <a:xfrm>
              <a:off x="2209800" y="3581399"/>
              <a:ext cx="1447800" cy="1236045"/>
              <a:chOff x="5638800" y="4267200"/>
              <a:chExt cx="1600200" cy="1235915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791200" y="4267200"/>
                <a:ext cx="1447800" cy="62631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791200" y="4876800"/>
                <a:ext cx="802430" cy="626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39" name="Straight Connector 38"/>
              <p:cNvCxnSpPr>
                <a:cxnSpLocks/>
              </p:cNvCxnSpPr>
              <p:nvPr/>
            </p:nvCxnSpPr>
            <p:spPr>
              <a:xfrm>
                <a:off x="5638800" y="4893638"/>
                <a:ext cx="681287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491" name="TextBox 32"/>
            <p:cNvSpPr txBox="1">
              <a:spLocks noChangeArrowheads="1"/>
            </p:cNvSpPr>
            <p:nvPr/>
          </p:nvSpPr>
          <p:spPr bwMode="auto">
            <a:xfrm>
              <a:off x="1524000" y="3886200"/>
              <a:ext cx="990600" cy="57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652966" y="2416175"/>
            <a:ext cx="87028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905">
                  <a:solidFill>
                    <a:srgbClr val="996633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320" name="TextBox 54"/>
          <p:cNvSpPr txBox="1">
            <a:spLocks noChangeArrowheads="1"/>
          </p:cNvSpPr>
          <p:nvPr/>
        </p:nvSpPr>
        <p:spPr bwMode="auto">
          <a:xfrm>
            <a:off x="5619750" y="4175583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8076479" y="3762783"/>
            <a:ext cx="1910484" cy="1376409"/>
            <a:chOff x="6014316" y="4170310"/>
            <a:chExt cx="1910484" cy="1376403"/>
          </a:xfrm>
        </p:grpSpPr>
        <p:grpSp>
          <p:nvGrpSpPr>
            <p:cNvPr id="18484" name="Group 55"/>
            <p:cNvGrpSpPr>
              <a:grpSpLocks/>
            </p:cNvGrpSpPr>
            <p:nvPr/>
          </p:nvGrpSpPr>
          <p:grpSpPr bwMode="auto">
            <a:xfrm>
              <a:off x="6377596" y="4170310"/>
              <a:ext cx="1547204" cy="1376403"/>
              <a:chOff x="5539396" y="4344925"/>
              <a:chExt cx="1547204" cy="1376257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5638800" y="4344925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638800" y="5013296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9" name="Straight Connector 58"/>
              <p:cNvCxnSpPr>
                <a:cxnSpLocks/>
              </p:cNvCxnSpPr>
              <p:nvPr/>
            </p:nvCxnSpPr>
            <p:spPr>
              <a:xfrm>
                <a:off x="5539396" y="4984461"/>
                <a:ext cx="68175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6014316" y="4455969"/>
              <a:ext cx="505547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0000FF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</p:grpSp>
      <p:sp>
        <p:nvSpPr>
          <p:cNvPr id="18461" name="TextBox 63"/>
          <p:cNvSpPr txBox="1">
            <a:spLocks noChangeArrowheads="1"/>
          </p:cNvSpPr>
          <p:nvPr/>
        </p:nvSpPr>
        <p:spPr bwMode="auto">
          <a:xfrm>
            <a:off x="7848600" y="6324600"/>
            <a:ext cx="464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rot="5400000" flipH="1">
            <a:off x="7010401" y="1141415"/>
            <a:ext cx="1447800" cy="31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10800000" flipH="1">
            <a:off x="7010400" y="1141667"/>
            <a:ext cx="1447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7" name="Right Brace 86"/>
          <p:cNvSpPr/>
          <p:nvPr/>
        </p:nvSpPr>
        <p:spPr>
          <a:xfrm>
            <a:off x="4953000" y="3667583"/>
            <a:ext cx="304800" cy="1752600"/>
          </a:xfrm>
          <a:prstGeom prst="righ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690688" y="4484691"/>
            <a:ext cx="3567112" cy="1317625"/>
            <a:chOff x="166688" y="4778375"/>
            <a:chExt cx="3567112" cy="1317627"/>
          </a:xfrm>
        </p:grpSpPr>
        <p:grpSp>
          <p:nvGrpSpPr>
            <p:cNvPr id="18477" name="Group 39"/>
            <p:cNvGrpSpPr>
              <a:grpSpLocks/>
            </p:cNvGrpSpPr>
            <p:nvPr/>
          </p:nvGrpSpPr>
          <p:grpSpPr bwMode="auto">
            <a:xfrm>
              <a:off x="2209800" y="4778375"/>
              <a:ext cx="1524000" cy="1317627"/>
              <a:chOff x="5638800" y="4267200"/>
              <a:chExt cx="1600200" cy="1317488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5791200" y="4267200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91200" y="4876802"/>
                <a:ext cx="14478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5638800" y="4953000"/>
                <a:ext cx="838200" cy="1588"/>
              </a:xfrm>
              <a:prstGeom prst="line">
                <a:avLst/>
              </a:prstGeom>
              <a:ln>
                <a:noFill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361354" y="5072202"/>
              <a:ext cx="990600" cy="7078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905">
                    <a:solidFill>
                      <a:srgbClr val="996633"/>
                    </a:solidFill>
                  </a:ln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2 +</a:t>
              </a:r>
            </a:p>
          </p:txBody>
        </p:sp>
        <p:sp>
          <p:nvSpPr>
            <p:cNvPr id="18480" name="TextBox 32"/>
            <p:cNvSpPr txBox="1">
              <a:spLocks noChangeArrowheads="1"/>
            </p:cNvSpPr>
            <p:nvPr/>
          </p:nvSpPr>
          <p:spPr bwMode="auto">
            <a:xfrm>
              <a:off x="166688" y="5070475"/>
              <a:ext cx="990600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hay</a:t>
              </a:r>
            </a:p>
          </p:txBody>
        </p:sp>
      </p:grp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4813061" y="5356014"/>
            <a:ext cx="5567500" cy="1317622"/>
            <a:chOff x="3733800" y="5638800"/>
            <a:chExt cx="5566859" cy="1317622"/>
          </a:xfrm>
        </p:grpSpPr>
        <p:grpSp>
          <p:nvGrpSpPr>
            <p:cNvPr id="18469" name="Group 10"/>
            <p:cNvGrpSpPr>
              <a:grpSpLocks/>
            </p:cNvGrpSpPr>
            <p:nvPr/>
          </p:nvGrpSpPr>
          <p:grpSpPr bwMode="auto">
            <a:xfrm>
              <a:off x="4837217" y="5638800"/>
              <a:ext cx="1852826" cy="1317622"/>
              <a:chOff x="1408217" y="816114"/>
              <a:chExt cx="1852826" cy="1317483"/>
            </a:xfrm>
          </p:grpSpPr>
          <p:grpSp>
            <p:nvGrpSpPr>
              <p:cNvPr id="18472" name="Group 3"/>
              <p:cNvGrpSpPr>
                <a:grpSpLocks/>
              </p:cNvGrpSpPr>
              <p:nvPr/>
            </p:nvGrpSpPr>
            <p:grpSpPr bwMode="auto">
              <a:xfrm>
                <a:off x="1803314" y="816114"/>
                <a:ext cx="1457729" cy="1317483"/>
                <a:chOff x="5655098" y="4267200"/>
                <a:chExt cx="1457729" cy="1317483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5665027" y="4267200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68" name="TextBox 5"/>
                <p:cNvSpPr txBox="1"/>
                <p:nvPr/>
              </p:nvSpPr>
              <p:spPr>
                <a:xfrm>
                  <a:off x="5655098" y="4876797"/>
                  <a:ext cx="1447800" cy="707886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0" b="1" dirty="0">
                      <a:ln w="1905">
                        <a:solidFill>
                          <a:srgbClr val="996633"/>
                        </a:solidFill>
                      </a:ln>
                      <a:solidFill>
                        <a:srgbClr val="FF0000"/>
                      </a:solidFill>
                      <a:effectLst>
                        <a:innerShdw blurRad="69850" dist="43180" dir="5400000">
                          <a:srgbClr val="000000">
                            <a:alpha val="65000"/>
                          </a:srgbClr>
                        </a:innerShdw>
                      </a:effectLst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cxnSp>
              <p:nvCxnSpPr>
                <p:cNvPr id="69" name="Straight Connector 68"/>
                <p:cNvCxnSpPr>
                  <a:cxnSpLocks/>
                </p:cNvCxnSpPr>
                <p:nvPr/>
              </p:nvCxnSpPr>
              <p:spPr>
                <a:xfrm>
                  <a:off x="5665027" y="4938603"/>
                  <a:ext cx="519447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TextBox 65"/>
              <p:cNvSpPr txBox="1"/>
              <p:nvPr/>
            </p:nvSpPr>
            <p:spPr>
              <a:xfrm>
                <a:off x="1408217" y="1099635"/>
                <a:ext cx="464457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4000" b="1" dirty="0">
                    <a:ln w="1905">
                      <a:solidFill>
                        <a:srgbClr val="996633"/>
                      </a:solidFill>
                    </a:ln>
                    <a:solidFill>
                      <a:srgbClr val="0000FF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</p:txBody>
          </p:sp>
        </p:grpSp>
        <p:sp>
          <p:nvSpPr>
            <p:cNvPr id="18470" name="TextBox 62"/>
            <p:cNvSpPr txBox="1">
              <a:spLocks noChangeArrowheads="1"/>
            </p:cNvSpPr>
            <p:nvPr/>
          </p:nvSpPr>
          <p:spPr bwMode="auto">
            <a:xfrm>
              <a:off x="5795458" y="5911393"/>
              <a:ext cx="35052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Hỗn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71" name="TextBox 48"/>
            <p:cNvSpPr txBox="1">
              <a:spLocks noChangeArrowheads="1"/>
            </p:cNvSpPr>
            <p:nvPr/>
          </p:nvSpPr>
          <p:spPr bwMode="auto">
            <a:xfrm>
              <a:off x="3733800" y="5965825"/>
              <a:ext cx="1219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cxnSp>
        <p:nvCxnSpPr>
          <p:cNvPr id="55" name="Straight Connector 54"/>
          <p:cNvCxnSpPr>
            <a:cxnSpLocks/>
          </p:cNvCxnSpPr>
          <p:nvPr/>
        </p:nvCxnSpPr>
        <p:spPr bwMode="auto">
          <a:xfrm>
            <a:off x="3810000" y="5169361"/>
            <a:ext cx="68175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724</Words>
  <Application>Microsoft Office PowerPoint</Application>
  <PresentationFormat>Widescreen</PresentationFormat>
  <Paragraphs>212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Arial</vt:lpstr>
      <vt:lpstr>Calibri</vt:lpstr>
      <vt:lpstr>Cambria Math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E65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HUONG DA QUY</dc:creator>
  <cp:lastModifiedBy>Huyền Thanh</cp:lastModifiedBy>
  <cp:revision>193</cp:revision>
  <dcterms:created xsi:type="dcterms:W3CDTF">2008-11-12T03:57:41Z</dcterms:created>
  <dcterms:modified xsi:type="dcterms:W3CDTF">2022-09-22T03:24:46Z</dcterms:modified>
</cp:coreProperties>
</file>