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63" r:id="rId12"/>
    <p:sldId id="355" r:id="rId13"/>
    <p:sldId id="364" r:id="rId14"/>
    <p:sldId id="357" r:id="rId15"/>
    <p:sldId id="359" r:id="rId16"/>
    <p:sldId id="358" r:id="rId17"/>
    <p:sldId id="36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2944" autoAdjust="0"/>
  </p:normalViewPr>
  <p:slideViewPr>
    <p:cSldViewPr>
      <p:cViewPr varScale="1">
        <p:scale>
          <a:sx n="56" d="100"/>
          <a:sy n="56" d="100"/>
        </p:scale>
        <p:origin x="932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(chia)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? (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kq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  <a:endParaRPr lang="en-GB" dirty="0"/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image" Target="../media/image7.gi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42.png"/><Relationship Id="rId4" Type="http://schemas.openxmlformats.org/officeDocument/2006/relationships/image" Target="../media/image7.gif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17" idx="3"/>
            <a:endCxn id="68" idx="1"/>
          </p:cNvCxnSpPr>
          <p:nvPr/>
        </p:nvCxnSpPr>
        <p:spPr>
          <a:xfrm>
            <a:off x="5761521" y="3907462"/>
            <a:ext cx="1747838" cy="1993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74468" y="3875890"/>
            <a:ext cx="1766888" cy="983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4" idx="1"/>
          </p:cNvCxnSpPr>
          <p:nvPr/>
        </p:nvCxnSpPr>
        <p:spPr>
          <a:xfrm flipV="1">
            <a:off x="5776912" y="2138635"/>
            <a:ext cx="1766889" cy="919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1"/>
          </p:cNvCxnSpPr>
          <p:nvPr/>
        </p:nvCxnSpPr>
        <p:spPr>
          <a:xfrm>
            <a:off x="5795963" y="2171972"/>
            <a:ext cx="1766888" cy="87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67" idx="1"/>
          </p:cNvCxnSpPr>
          <p:nvPr/>
        </p:nvCxnSpPr>
        <p:spPr>
          <a:xfrm flipV="1">
            <a:off x="5735327" y="4937125"/>
            <a:ext cx="1808473" cy="99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676400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987287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2355" y="3744504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20455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90313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595718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07356" y="195667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5590" y="3610721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7528" y="321330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813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13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88818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493547" y="4789486"/>
            <a:ext cx="13103805" cy="2492376"/>
            <a:chOff x="781" y="2558"/>
            <a:chExt cx="3779" cy="1570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781" y="2558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74650" y="4378323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4525" y="4907756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85800" y="5665470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5025</TotalTime>
  <Words>640</Words>
  <Application>Microsoft Office PowerPoint</Application>
  <PresentationFormat>Widescreen</PresentationFormat>
  <Paragraphs>130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.VnBlack</vt:lpstr>
      <vt:lpstr>Arial</vt:lpstr>
      <vt:lpstr>Calibri</vt:lpstr>
      <vt:lpstr>Cambria Math</vt:lpstr>
      <vt:lpstr>Roboto</vt:lpstr>
      <vt:lpstr>Tahoma</vt:lpstr>
      <vt:lpstr>Times New Roman</vt:lpstr>
      <vt:lpstr>VNI-Times</vt:lpstr>
      <vt:lpstr>Wingdings</vt:lpstr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noi ha</cp:lastModifiedBy>
  <cp:revision>509</cp:revision>
  <dcterms:created xsi:type="dcterms:W3CDTF">2009-10-26T05:52:20Z</dcterms:created>
  <dcterms:modified xsi:type="dcterms:W3CDTF">2021-08-27T03:34:23Z</dcterms:modified>
</cp:coreProperties>
</file>