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1"/>
    <p:sldMasterId id="2147483853" r:id="rId2"/>
  </p:sldMasterIdLst>
  <p:notesMasterIdLst>
    <p:notesMasterId r:id="rId25"/>
  </p:notesMasterIdLst>
  <p:handoutMasterIdLst>
    <p:handoutMasterId r:id="rId26"/>
  </p:handoutMasterIdLst>
  <p:sldIdLst>
    <p:sldId id="322" r:id="rId3"/>
    <p:sldId id="323" r:id="rId4"/>
    <p:sldId id="319" r:id="rId5"/>
    <p:sldId id="320" r:id="rId6"/>
    <p:sldId id="321" r:id="rId7"/>
    <p:sldId id="324" r:id="rId8"/>
    <p:sldId id="325" r:id="rId9"/>
    <p:sldId id="298" r:id="rId10"/>
    <p:sldId id="302" r:id="rId11"/>
    <p:sldId id="318" r:id="rId12"/>
    <p:sldId id="327" r:id="rId13"/>
    <p:sldId id="309" r:id="rId14"/>
    <p:sldId id="328" r:id="rId15"/>
    <p:sldId id="329" r:id="rId16"/>
    <p:sldId id="330" r:id="rId17"/>
    <p:sldId id="331" r:id="rId18"/>
    <p:sldId id="296" r:id="rId19"/>
    <p:sldId id="332" r:id="rId20"/>
    <p:sldId id="333" r:id="rId21"/>
    <p:sldId id="334" r:id="rId22"/>
    <p:sldId id="335" r:id="rId23"/>
    <p:sldId id="336"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FFCC"/>
    <a:srgbClr val="FF3300"/>
    <a:srgbClr val="006600"/>
    <a:srgbClr val="000066"/>
    <a:srgbClr val="3399FF"/>
    <a:srgbClr val="800000"/>
    <a:srgbClr val="66003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9820" autoAdjust="0"/>
  </p:normalViewPr>
  <p:slideViewPr>
    <p:cSldViewPr>
      <p:cViewPr varScale="1">
        <p:scale>
          <a:sx n="65" d="100"/>
          <a:sy n="65" d="100"/>
        </p:scale>
        <p:origin x="14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E4ED44D-08BF-4CBB-B47A-E32504A90823}" type="datetimeFigureOut">
              <a:rPr lang="en-US"/>
              <a:pPr/>
              <a:t>21/09/2022</a:t>
            </a:fld>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6D27E2C-0D99-43BA-8306-2674A32F8BBB}" type="slidenum">
              <a:rPr lang="en-US"/>
              <a:pPr/>
              <a:t>‹#›</a:t>
            </a:fld>
            <a:endParaRPr lang="en-US"/>
          </a:p>
        </p:txBody>
      </p:sp>
    </p:spTree>
    <p:extLst>
      <p:ext uri="{BB962C8B-B14F-4D97-AF65-F5344CB8AC3E}">
        <p14:creationId xmlns:p14="http://schemas.microsoft.com/office/powerpoint/2010/main" val="56997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2937BF1-1A67-402B-B2A0-A651F4953742}" type="slidenum">
              <a:rPr lang="en-US"/>
              <a:pPr>
                <a:defRPr/>
              </a:pPr>
              <a:t>‹#›</a:t>
            </a:fld>
            <a:endParaRPr lang="en-US"/>
          </a:p>
        </p:txBody>
      </p:sp>
    </p:spTree>
    <p:extLst>
      <p:ext uri="{BB962C8B-B14F-4D97-AF65-F5344CB8AC3E}">
        <p14:creationId xmlns:p14="http://schemas.microsoft.com/office/powerpoint/2010/main" val="3172979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17</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18</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257442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10</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D1A4-E7E8-4E46-9A94-40EBC8BEC596}" type="slidenum">
              <a:rPr lang="en-US"/>
              <a:pPr>
                <a:defRPr/>
              </a:pPr>
              <a:t>‹#›</a:t>
            </a:fld>
            <a:endParaRPr lang="en-US"/>
          </a:p>
        </p:txBody>
      </p:sp>
    </p:spTree>
    <p:extLst>
      <p:ext uri="{BB962C8B-B14F-4D97-AF65-F5344CB8AC3E}">
        <p14:creationId xmlns:p14="http://schemas.microsoft.com/office/powerpoint/2010/main" val="5101561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3C9A6-6251-4FE7-8A5C-DA6C24742A28}" type="slidenum">
              <a:rPr lang="en-US"/>
              <a:pPr>
                <a:defRPr/>
              </a:pPr>
              <a:t>‹#›</a:t>
            </a:fld>
            <a:endParaRPr lang="en-US"/>
          </a:p>
        </p:txBody>
      </p:sp>
    </p:spTree>
    <p:extLst>
      <p:ext uri="{BB962C8B-B14F-4D97-AF65-F5344CB8AC3E}">
        <p14:creationId xmlns:p14="http://schemas.microsoft.com/office/powerpoint/2010/main" val="42465667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F0372-AFC7-4B6D-86BB-DD5D0C394CB6}" type="slidenum">
              <a:rPr lang="en-US"/>
              <a:pPr>
                <a:defRPr/>
              </a:pPr>
              <a:t>‹#›</a:t>
            </a:fld>
            <a:endParaRPr lang="en-US"/>
          </a:p>
        </p:txBody>
      </p:sp>
    </p:spTree>
    <p:extLst>
      <p:ext uri="{BB962C8B-B14F-4D97-AF65-F5344CB8AC3E}">
        <p14:creationId xmlns:p14="http://schemas.microsoft.com/office/powerpoint/2010/main" val="5432792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835856"/>
            <a:ext cx="9985925"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8" y="6021288"/>
            <a:ext cx="1800253" cy="959467"/>
          </a:xfrm>
          <a:prstGeom prst="rect">
            <a:avLst/>
          </a:prstGeom>
        </p:spPr>
      </p:pic>
    </p:spTree>
    <p:extLst>
      <p:ext uri="{BB962C8B-B14F-4D97-AF65-F5344CB8AC3E}">
        <p14:creationId xmlns:p14="http://schemas.microsoft.com/office/powerpoint/2010/main" val="3524301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0BAEDBFD-736D-4815-860F-34E581282B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17626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7C66EC17-C231-4846-BCC2-2208167170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57784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9198C68A-FE2A-4F46-A0A8-E19391E7A4B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92920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D2D4E302-6309-43DC-803E-20295A817C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46234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317923BB-20E8-49FF-8226-F26AD265A2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82140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52A65758-30CE-4E6B-964F-39BBA940AE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38835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C2268F78-2FE5-44AF-B7BC-E2CB57EBE5E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49286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8651660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760DFAD6-BA8E-4E71-B28B-17F236FA5A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03370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0A4390AF-B530-4C25-B7BA-340340BE50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576377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A5495C10-CE9A-42B2-8561-2A8A3ADEF1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90335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1938A7AF-D41E-4441-8DFA-3E6FEAB1D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22853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1CCA80-2727-4B7F-9E71-6EEA2D1DB373}" type="slidenum">
              <a:rPr lang="en-US"/>
              <a:pPr>
                <a:defRPr/>
              </a:pPr>
              <a:t>‹#›</a:t>
            </a:fld>
            <a:endParaRPr lang="en-US"/>
          </a:p>
        </p:txBody>
      </p:sp>
    </p:spTree>
    <p:extLst>
      <p:ext uri="{BB962C8B-B14F-4D97-AF65-F5344CB8AC3E}">
        <p14:creationId xmlns:p14="http://schemas.microsoft.com/office/powerpoint/2010/main" val="15164289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1105D-6B50-4672-856C-C8D3AC2A96F3}" type="slidenum">
              <a:rPr lang="en-US"/>
              <a:pPr>
                <a:defRPr/>
              </a:pPr>
              <a:t>‹#›</a:t>
            </a:fld>
            <a:endParaRPr lang="en-US"/>
          </a:p>
        </p:txBody>
      </p:sp>
    </p:spTree>
    <p:extLst>
      <p:ext uri="{BB962C8B-B14F-4D97-AF65-F5344CB8AC3E}">
        <p14:creationId xmlns:p14="http://schemas.microsoft.com/office/powerpoint/2010/main" val="8189071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12E3B6-F27F-44AF-BCB6-084FCA977391}" type="slidenum">
              <a:rPr lang="en-US"/>
              <a:pPr>
                <a:defRPr/>
              </a:pPr>
              <a:t>‹#›</a:t>
            </a:fld>
            <a:endParaRPr lang="en-US"/>
          </a:p>
        </p:txBody>
      </p:sp>
    </p:spTree>
    <p:extLst>
      <p:ext uri="{BB962C8B-B14F-4D97-AF65-F5344CB8AC3E}">
        <p14:creationId xmlns:p14="http://schemas.microsoft.com/office/powerpoint/2010/main" val="1925109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9895AE-46FE-425E-BD2C-EB261A4062F8}" type="slidenum">
              <a:rPr lang="en-US"/>
              <a:pPr>
                <a:defRPr/>
              </a:pPr>
              <a:t>‹#›</a:t>
            </a:fld>
            <a:endParaRPr lang="en-US"/>
          </a:p>
        </p:txBody>
      </p:sp>
    </p:spTree>
    <p:extLst>
      <p:ext uri="{BB962C8B-B14F-4D97-AF65-F5344CB8AC3E}">
        <p14:creationId xmlns:p14="http://schemas.microsoft.com/office/powerpoint/2010/main" val="23358546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7764D5-0A05-474F-B5BB-4FB9C60C7C5A}" type="slidenum">
              <a:rPr lang="en-US"/>
              <a:pPr>
                <a:defRPr/>
              </a:pPr>
              <a:t>‹#›</a:t>
            </a:fld>
            <a:endParaRPr lang="en-US"/>
          </a:p>
        </p:txBody>
      </p:sp>
    </p:spTree>
    <p:extLst>
      <p:ext uri="{BB962C8B-B14F-4D97-AF65-F5344CB8AC3E}">
        <p14:creationId xmlns:p14="http://schemas.microsoft.com/office/powerpoint/2010/main" val="11418523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5DAC4A-6C62-4A9E-B4C0-E6D1FCD935DB}" type="slidenum">
              <a:rPr lang="en-US"/>
              <a:pPr>
                <a:defRPr/>
              </a:pPr>
              <a:t>‹#›</a:t>
            </a:fld>
            <a:endParaRPr lang="en-US"/>
          </a:p>
        </p:txBody>
      </p:sp>
    </p:spTree>
    <p:extLst>
      <p:ext uri="{BB962C8B-B14F-4D97-AF65-F5344CB8AC3E}">
        <p14:creationId xmlns:p14="http://schemas.microsoft.com/office/powerpoint/2010/main" val="2185960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78F41-7D30-4B2A-B143-E28501ECD789}" type="slidenum">
              <a:rPr lang="en-US"/>
              <a:pPr>
                <a:defRPr/>
              </a:pPr>
              <a:t>‹#›</a:t>
            </a:fld>
            <a:endParaRPr lang="en-US"/>
          </a:p>
        </p:txBody>
      </p:sp>
    </p:spTree>
    <p:extLst>
      <p:ext uri="{BB962C8B-B14F-4D97-AF65-F5344CB8AC3E}">
        <p14:creationId xmlns:p14="http://schemas.microsoft.com/office/powerpoint/2010/main" val="699288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D64B3F02-5CED-4F63-B0AD-C42B2D9732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1" r:id="rId2"/>
    <p:sldLayoutId id="2147483850" r:id="rId3"/>
    <p:sldLayoutId id="2147483849" r:id="rId4"/>
    <p:sldLayoutId id="2147483848" r:id="rId5"/>
    <p:sldLayoutId id="2147483847" r:id="rId6"/>
    <p:sldLayoutId id="2147483846" r:id="rId7"/>
    <p:sldLayoutId id="2147483845" r:id="rId8"/>
    <p:sldLayoutId id="2147483844" r:id="rId9"/>
    <p:sldLayoutId id="2147483843" r:id="rId10"/>
    <p:sldLayoutId id="2147483842" r:id="rId11"/>
    <p:sldLayoutId id="2147483865" r:id="rId12"/>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solidFill>
                <a:srgbClr val="000000"/>
              </a:solidFill>
            </a:endParaRPr>
          </a:p>
        </p:txBody>
      </p:sp>
      <p:sp>
        <p:nvSpPr>
          <p:cNvPr id="1029" name="Rectangle 5">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solidFill>
                <a:srgbClr val="000000"/>
              </a:solidFill>
            </a:endParaRPr>
          </a:p>
        </p:txBody>
      </p:sp>
      <p:sp>
        <p:nvSpPr>
          <p:cNvPr id="1030" name="Rectangle 6">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C89E367-2CB2-4A66-94D8-4D22F84433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34834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Slide P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0" y="-76200"/>
            <a:ext cx="1104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9"/>
          <p:cNvSpPr txBox="1">
            <a:spLocks noChangeArrowheads="1"/>
          </p:cNvSpPr>
          <p:nvPr/>
        </p:nvSpPr>
        <p:spPr bwMode="auto">
          <a:xfrm>
            <a:off x="1143000" y="3096746"/>
            <a:ext cx="6884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a:prstTxWarp prst="textArchUp">
              <a:avLst/>
            </a:prstTxWarp>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ctr">
              <a:defRPr/>
            </a:pPr>
            <a:r>
              <a:rPr lang="en-US" sz="6600" b="1" dirty="0" err="1" smtClean="0">
                <a:solidFill>
                  <a:srgbClr val="FF0000"/>
                </a:solidFill>
                <a:latin typeface="HP001 4 hàng" pitchFamily="34" charset="0"/>
                <a:cs typeface="Times New Roman" panose="02020603050405020304" pitchFamily="18" charset="0"/>
              </a:rPr>
              <a:t>Chào</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mừng</a:t>
            </a:r>
            <a:endParaRPr lang="en-US" sz="6600" b="1" dirty="0">
              <a:solidFill>
                <a:srgbClr val="FF0000"/>
              </a:solidFill>
              <a:latin typeface="HP001 4 hàng" pitchFamily="34" charset="0"/>
              <a:cs typeface="Times New Roman" panose="02020603050405020304" pitchFamily="18" charset="0"/>
            </a:endParaRPr>
          </a:p>
          <a:p>
            <a:pPr algn="ctr">
              <a:defRPr/>
            </a:pPr>
            <a:r>
              <a:rPr lang="en-US" sz="6600" b="1" dirty="0" err="1" smtClean="0">
                <a:solidFill>
                  <a:srgbClr val="FF0000"/>
                </a:solidFill>
                <a:latin typeface="HP001 4 hàng" pitchFamily="34" charset="0"/>
                <a:cs typeface="Times New Roman" panose="02020603050405020304" pitchFamily="18" charset="0"/>
              </a:rPr>
              <a:t>Các</a:t>
            </a:r>
            <a:r>
              <a:rPr lang="en-US" sz="6600" b="1" dirty="0" smtClean="0">
                <a:solidFill>
                  <a:srgbClr val="FF0000"/>
                </a:solidFill>
                <a:latin typeface="HP001 4 hàng" pitchFamily="34" charset="0"/>
                <a:cs typeface="Times New Roman" panose="02020603050405020304" pitchFamily="18" charset="0"/>
              </a:rPr>
              <a:t> con </a:t>
            </a:r>
            <a:r>
              <a:rPr lang="en-US" sz="6600" b="1" dirty="0" err="1" smtClean="0">
                <a:solidFill>
                  <a:srgbClr val="FF0000"/>
                </a:solidFill>
                <a:latin typeface="HP001 4 hàng" pitchFamily="34" charset="0"/>
                <a:cs typeface="Times New Roman" panose="02020603050405020304" pitchFamily="18" charset="0"/>
              </a:rPr>
              <a:t>tham</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gia</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tiết</a:t>
            </a:r>
            <a:r>
              <a:rPr lang="en-US" sz="6600" b="1" dirty="0" smtClean="0">
                <a:solidFill>
                  <a:srgbClr val="FF0000"/>
                </a:solidFill>
                <a:latin typeface="HP001 4 hàng" pitchFamily="34" charset="0"/>
                <a:cs typeface="Times New Roman" panose="02020603050405020304" pitchFamily="18" charset="0"/>
              </a:rPr>
              <a:t> </a:t>
            </a:r>
            <a:r>
              <a:rPr lang="en-US" sz="6600" b="1" dirty="0" err="1" smtClean="0">
                <a:solidFill>
                  <a:srgbClr val="FF0000"/>
                </a:solidFill>
                <a:latin typeface="HP001 4 hàng" pitchFamily="34" charset="0"/>
                <a:cs typeface="Times New Roman" panose="02020603050405020304" pitchFamily="18" charset="0"/>
              </a:rPr>
              <a:t>học</a:t>
            </a:r>
            <a:endParaRPr lang="en-US" sz="6600" b="1" dirty="0">
              <a:solidFill>
                <a:srgbClr val="FF0000"/>
              </a:solidFill>
              <a:latin typeface="HP001 4 hàng" pitchFamily="34" charset="0"/>
              <a:cs typeface="Times New Roman" panose="02020603050405020304" pitchFamily="18" charset="0"/>
            </a:endParaRPr>
          </a:p>
        </p:txBody>
      </p:sp>
      <p:sp>
        <p:nvSpPr>
          <p:cNvPr id="2052" name="TextBox 1"/>
          <p:cNvSpPr txBox="1">
            <a:spLocks noChangeArrowheads="1"/>
          </p:cNvSpPr>
          <p:nvPr/>
        </p:nvSpPr>
        <p:spPr bwMode="auto">
          <a:xfrm>
            <a:off x="10896600" y="1143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2053" name="TextBox 19"/>
          <p:cNvSpPr txBox="1">
            <a:spLocks noChangeArrowheads="1"/>
          </p:cNvSpPr>
          <p:nvPr/>
        </p:nvSpPr>
        <p:spPr bwMode="auto">
          <a:xfrm>
            <a:off x="1752600" y="773113"/>
            <a:ext cx="60848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0" b="1">
                <a:solidFill>
                  <a:srgbClr val="0000CC"/>
                </a:solidFill>
                <a:latin typeface="Times New Roman" pitchFamily="18" charset="0"/>
                <a:cs typeface="Times New Roman" pitchFamily="18" charset="0"/>
              </a:rPr>
              <a:t>TRƯỜNG TIỂU HỌC ĐOÀN KẾT</a:t>
            </a:r>
          </a:p>
        </p:txBody>
      </p:sp>
      <p:sp>
        <p:nvSpPr>
          <p:cNvPr id="2054" name="TextBox 3"/>
          <p:cNvSpPr txBox="1">
            <a:spLocks noChangeArrowheads="1"/>
          </p:cNvSpPr>
          <p:nvPr/>
        </p:nvSpPr>
        <p:spPr bwMode="auto">
          <a:xfrm>
            <a:off x="3048000" y="3886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solidFill>
                  <a:srgbClr val="0000CC"/>
                </a:solidFill>
                <a:latin typeface="HP001 4 hàng" pitchFamily="34" charset="0"/>
                <a:cs typeface="Times New Roman" pitchFamily="18" charset="0"/>
              </a:rPr>
              <a:t>Tập làm văn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569" y="457200"/>
            <a:ext cx="950976" cy="950976"/>
          </a:xfrm>
          <a:prstGeom prst="rect">
            <a:avLst/>
          </a:prstGeom>
        </p:spPr>
      </p:pic>
    </p:spTree>
    <p:extLst>
      <p:ext uri="{BB962C8B-B14F-4D97-AF65-F5344CB8AC3E}">
        <p14:creationId xmlns:p14="http://schemas.microsoft.com/office/powerpoint/2010/main" val="10117881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lailoinoi.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96028"/>
            <a:ext cx="1295400" cy="2061972"/>
          </a:xfrm>
          <a:prstGeom prst="rect">
            <a:avLst/>
          </a:prstGeom>
        </p:spPr>
      </p:pic>
      <p:sp>
        <p:nvSpPr>
          <p:cNvPr id="8" name="TextBox 7"/>
          <p:cNvSpPr txBox="1"/>
          <p:nvPr/>
        </p:nvSpPr>
        <p:spPr>
          <a:xfrm>
            <a:off x="152400" y="2106112"/>
            <a:ext cx="8839200" cy="2062103"/>
          </a:xfrm>
          <a:prstGeom prst="rect">
            <a:avLst/>
          </a:prstGeom>
          <a:noFill/>
        </p:spPr>
        <p:txBody>
          <a:bodyPr wrap="square" rtlCol="0">
            <a:spAutoFit/>
          </a:bodyPr>
          <a:lstStyle/>
          <a:p>
            <a:pPr>
              <a:lnSpc>
                <a:spcPct val="200000"/>
              </a:lnSpc>
            </a:pPr>
            <a:r>
              <a:rPr lang="en-US" sz="3200" dirty="0" err="1" smtClean="0"/>
              <a:t>Thấy</a:t>
            </a:r>
            <a:r>
              <a:rPr lang="en-US" sz="3200" dirty="0" smtClean="0"/>
              <a:t> </a:t>
            </a:r>
            <a:r>
              <a:rPr lang="en-US" sz="3200" dirty="0" err="1" smtClean="0"/>
              <a:t>Tấm</a:t>
            </a:r>
            <a:r>
              <a:rPr lang="en-US" sz="3200" dirty="0" smtClean="0"/>
              <a:t> </a:t>
            </a:r>
            <a:r>
              <a:rPr lang="en-US" sz="3200" dirty="0" err="1" smtClean="0"/>
              <a:t>ngồi</a:t>
            </a:r>
            <a:r>
              <a:rPr lang="en-US" sz="3200" dirty="0" smtClean="0"/>
              <a:t> </a:t>
            </a:r>
            <a:r>
              <a:rPr lang="en-US" sz="3200" dirty="0" err="1" smtClean="0"/>
              <a:t>khóc</a:t>
            </a:r>
            <a:r>
              <a:rPr lang="en-US" sz="3200" dirty="0" smtClean="0"/>
              <a:t>, </a:t>
            </a:r>
            <a:r>
              <a:rPr lang="en-US" sz="3200" dirty="0" err="1" smtClean="0"/>
              <a:t>Bụt</a:t>
            </a:r>
            <a:r>
              <a:rPr lang="en-US" sz="3200" dirty="0" smtClean="0"/>
              <a:t> </a:t>
            </a:r>
            <a:r>
              <a:rPr lang="en-US" sz="3200" dirty="0" err="1" smtClean="0"/>
              <a:t>hỏi</a:t>
            </a:r>
            <a:r>
              <a:rPr lang="en-US" sz="3200" dirty="0" smtClean="0"/>
              <a:t>: “</a:t>
            </a:r>
            <a:r>
              <a:rPr lang="en-US" sz="3200" dirty="0" err="1" smtClean="0"/>
              <a:t>Làm</a:t>
            </a:r>
            <a:r>
              <a:rPr lang="en-US" sz="3200" dirty="0" smtClean="0"/>
              <a:t> </a:t>
            </a:r>
            <a:r>
              <a:rPr lang="en-US" sz="3200" dirty="0" err="1" smtClean="0"/>
              <a:t>sao</a:t>
            </a:r>
            <a:r>
              <a:rPr lang="en-US" sz="3200" dirty="0" smtClean="0"/>
              <a:t> con </a:t>
            </a:r>
            <a:r>
              <a:rPr lang="en-US" sz="3200" dirty="0" err="1" smtClean="0"/>
              <a:t>khóc</a:t>
            </a:r>
            <a:r>
              <a:rPr lang="en-US" sz="3200" dirty="0" smtClean="0"/>
              <a:t>?” </a:t>
            </a:r>
            <a:r>
              <a:rPr lang="en-US" sz="3200" dirty="0" err="1" smtClean="0"/>
              <a:t>Bụt</a:t>
            </a:r>
            <a:r>
              <a:rPr lang="en-US" sz="3200" dirty="0" smtClean="0"/>
              <a:t> </a:t>
            </a:r>
            <a:r>
              <a:rPr lang="en-US" sz="3200" dirty="0" err="1" smtClean="0"/>
              <a:t>liền</a:t>
            </a:r>
            <a:r>
              <a:rPr lang="en-US" sz="3200" dirty="0" smtClean="0"/>
              <a:t> </a:t>
            </a:r>
            <a:r>
              <a:rPr lang="en-US" sz="3200" dirty="0" err="1" smtClean="0"/>
              <a:t>bảo</a:t>
            </a:r>
            <a:r>
              <a:rPr lang="en-US" sz="3200" dirty="0" smtClean="0"/>
              <a:t> </a:t>
            </a:r>
            <a:r>
              <a:rPr lang="en-US" sz="3200" dirty="0" err="1" smtClean="0"/>
              <a:t>cho</a:t>
            </a:r>
            <a:r>
              <a:rPr lang="en-US" sz="3200" dirty="0" smtClean="0"/>
              <a:t> </a:t>
            </a:r>
            <a:r>
              <a:rPr lang="en-US" sz="3200" dirty="0" err="1" smtClean="0"/>
              <a:t>Tấm</a:t>
            </a:r>
            <a:r>
              <a:rPr lang="en-US" sz="3200" dirty="0" smtClean="0"/>
              <a:t> </a:t>
            </a:r>
            <a:r>
              <a:rPr lang="en-US" sz="3200" dirty="0" err="1" smtClean="0"/>
              <a:t>cách</a:t>
            </a:r>
            <a:r>
              <a:rPr lang="en-US" sz="3200" dirty="0" smtClean="0"/>
              <a:t> </a:t>
            </a:r>
            <a:r>
              <a:rPr lang="en-US" sz="3200" dirty="0" err="1" smtClean="0"/>
              <a:t>có</a:t>
            </a:r>
            <a:r>
              <a:rPr lang="en-US" sz="3200" dirty="0" smtClean="0"/>
              <a:t> </a:t>
            </a:r>
            <a:r>
              <a:rPr lang="en-US" sz="3200" dirty="0" err="1" smtClean="0"/>
              <a:t>quần</a:t>
            </a:r>
            <a:r>
              <a:rPr lang="en-US" sz="3200" dirty="0" smtClean="0"/>
              <a:t> </a:t>
            </a:r>
            <a:r>
              <a:rPr lang="en-US" sz="3200" dirty="0" err="1" smtClean="0"/>
              <a:t>áo</a:t>
            </a:r>
            <a:r>
              <a:rPr lang="en-US" sz="3200" dirty="0" smtClean="0"/>
              <a:t> </a:t>
            </a:r>
            <a:r>
              <a:rPr lang="en-US" sz="3200" dirty="0" err="1" smtClean="0"/>
              <a:t>đẹp</a:t>
            </a:r>
            <a:r>
              <a:rPr lang="en-US" sz="3200" dirty="0" smtClean="0"/>
              <a:t> </a:t>
            </a:r>
            <a:r>
              <a:rPr lang="en-US" sz="3200" dirty="0" err="1" smtClean="0"/>
              <a:t>đi</a:t>
            </a:r>
            <a:r>
              <a:rPr lang="en-US" sz="3200" dirty="0" smtClean="0"/>
              <a:t> </a:t>
            </a:r>
            <a:r>
              <a:rPr lang="en-US" sz="3200" dirty="0" err="1" smtClean="0"/>
              <a:t>hội</a:t>
            </a:r>
            <a:r>
              <a:rPr lang="en-US" sz="3200" dirty="0" smtClean="0"/>
              <a:t>. </a:t>
            </a:r>
            <a:endParaRPr lang="en-US" sz="3200" dirty="0"/>
          </a:p>
        </p:txBody>
      </p:sp>
      <p:sp>
        <p:nvSpPr>
          <p:cNvPr id="9" name="TextBox 8"/>
          <p:cNvSpPr txBox="1"/>
          <p:nvPr/>
        </p:nvSpPr>
        <p:spPr>
          <a:xfrm>
            <a:off x="5167750" y="2449592"/>
            <a:ext cx="3823850" cy="584775"/>
          </a:xfrm>
          <a:prstGeom prst="rect">
            <a:avLst/>
          </a:prstGeom>
          <a:noFill/>
        </p:spPr>
        <p:txBody>
          <a:bodyPr wrap="square" rtlCol="0">
            <a:spAutoFit/>
          </a:bodyPr>
          <a:lstStyle/>
          <a:p>
            <a:r>
              <a:rPr lang="en-US" sz="3200" dirty="0">
                <a:solidFill>
                  <a:srgbClr val="FF0000"/>
                </a:solidFill>
              </a:rPr>
              <a:t>“</a:t>
            </a:r>
            <a:r>
              <a:rPr lang="en-US" sz="3200" dirty="0" err="1">
                <a:solidFill>
                  <a:srgbClr val="FF0000"/>
                </a:solidFill>
              </a:rPr>
              <a:t>Làm</a:t>
            </a:r>
            <a:r>
              <a:rPr lang="en-US" sz="3200" dirty="0">
                <a:solidFill>
                  <a:srgbClr val="FF0000"/>
                </a:solidFill>
              </a:rPr>
              <a:t> </a:t>
            </a:r>
            <a:r>
              <a:rPr lang="en-US" sz="3200" dirty="0" err="1">
                <a:solidFill>
                  <a:srgbClr val="FF0000"/>
                </a:solidFill>
              </a:rPr>
              <a:t>sao</a:t>
            </a:r>
            <a:r>
              <a:rPr lang="en-US" sz="3200" dirty="0">
                <a:solidFill>
                  <a:srgbClr val="FF0000"/>
                </a:solidFill>
              </a:rPr>
              <a:t> con </a:t>
            </a:r>
            <a:r>
              <a:rPr lang="en-US" sz="3200" dirty="0" err="1">
                <a:solidFill>
                  <a:srgbClr val="FF0000"/>
                </a:solidFill>
              </a:rPr>
              <a:t>khóc</a:t>
            </a:r>
            <a:r>
              <a:rPr lang="en-US" sz="3200" dirty="0">
                <a:solidFill>
                  <a:srgbClr val="FF0000"/>
                </a:solidFill>
              </a:rPr>
              <a:t>?”</a:t>
            </a:r>
          </a:p>
        </p:txBody>
      </p:sp>
      <p:sp>
        <p:nvSpPr>
          <p:cNvPr id="10" name="Rectangle 9"/>
          <p:cNvSpPr/>
          <p:nvPr/>
        </p:nvSpPr>
        <p:spPr>
          <a:xfrm>
            <a:off x="1551710" y="3422292"/>
            <a:ext cx="6934200" cy="584775"/>
          </a:xfrm>
          <a:prstGeom prst="rect">
            <a:avLst/>
          </a:prstGeom>
        </p:spPr>
        <p:txBody>
          <a:bodyPr wrap="square">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cho</a:t>
            </a:r>
            <a:r>
              <a:rPr lang="en-US" sz="3200" dirty="0">
                <a:solidFill>
                  <a:srgbClr val="FF0000"/>
                </a:solidFill>
              </a:rPr>
              <a:t> </a:t>
            </a:r>
            <a:r>
              <a:rPr lang="en-US" sz="3200" dirty="0" err="1">
                <a:solidFill>
                  <a:srgbClr val="FF0000"/>
                </a:solidFill>
              </a:rPr>
              <a:t>Tấm</a:t>
            </a:r>
            <a:r>
              <a:rPr lang="en-US" sz="3200" dirty="0">
                <a:solidFill>
                  <a:srgbClr val="FF0000"/>
                </a:solidFill>
              </a:rPr>
              <a:t> </a:t>
            </a:r>
            <a:r>
              <a:rPr lang="en-US" sz="3200" dirty="0" err="1">
                <a:solidFill>
                  <a:srgbClr val="FF0000"/>
                </a:solidFill>
              </a:rPr>
              <a:t>cách</a:t>
            </a:r>
            <a:r>
              <a:rPr lang="en-US" sz="3200" dirty="0">
                <a:solidFill>
                  <a:srgbClr val="FF0000"/>
                </a:solidFill>
              </a:rPr>
              <a:t> </a:t>
            </a:r>
            <a:r>
              <a:rPr lang="en-US" sz="3200" dirty="0" err="1">
                <a:solidFill>
                  <a:srgbClr val="FF0000"/>
                </a:solidFill>
              </a:rPr>
              <a:t>có</a:t>
            </a:r>
            <a:r>
              <a:rPr lang="en-US" sz="3200" dirty="0">
                <a:solidFill>
                  <a:srgbClr val="FF0000"/>
                </a:solidFill>
              </a:rPr>
              <a:t> </a:t>
            </a:r>
            <a:r>
              <a:rPr lang="en-US" sz="3200" dirty="0" err="1">
                <a:solidFill>
                  <a:srgbClr val="FF0000"/>
                </a:solidFill>
              </a:rPr>
              <a:t>quần</a:t>
            </a:r>
            <a:r>
              <a:rPr lang="en-US" sz="3200" dirty="0">
                <a:solidFill>
                  <a:srgbClr val="FF0000"/>
                </a:solidFill>
              </a:rPr>
              <a:t> </a:t>
            </a:r>
            <a:r>
              <a:rPr lang="en-US" sz="3200" dirty="0" err="1">
                <a:solidFill>
                  <a:srgbClr val="FF0000"/>
                </a:solidFill>
              </a:rPr>
              <a:t>áo</a:t>
            </a:r>
            <a:r>
              <a:rPr lang="en-US" sz="3200" dirty="0">
                <a:solidFill>
                  <a:srgbClr val="FF0000"/>
                </a:solidFill>
              </a:rPr>
              <a:t> </a:t>
            </a:r>
            <a:r>
              <a:rPr lang="en-US" sz="3200" dirty="0" err="1">
                <a:solidFill>
                  <a:srgbClr val="FF0000"/>
                </a:solidFill>
              </a:rPr>
              <a:t>đẹp</a:t>
            </a:r>
            <a:r>
              <a:rPr lang="en-US" sz="3200" dirty="0">
                <a:solidFill>
                  <a:srgbClr val="FF0000"/>
                </a:solidFill>
              </a:rPr>
              <a:t> </a:t>
            </a:r>
            <a:r>
              <a:rPr lang="en-US" sz="3200" dirty="0" err="1">
                <a:solidFill>
                  <a:srgbClr val="FF0000"/>
                </a:solidFill>
              </a:rPr>
              <a:t>đi</a:t>
            </a:r>
            <a:r>
              <a:rPr lang="en-US" sz="3200" dirty="0">
                <a:solidFill>
                  <a:srgbClr val="FF0000"/>
                </a:solidFill>
              </a:rPr>
              <a:t> </a:t>
            </a:r>
            <a:r>
              <a:rPr lang="en-US" sz="3200" dirty="0" err="1">
                <a:solidFill>
                  <a:srgbClr val="FF0000"/>
                </a:solidFill>
              </a:rPr>
              <a:t>hội</a:t>
            </a:r>
            <a:r>
              <a:rPr lang="en-US" sz="3200" dirty="0">
                <a:solidFill>
                  <a:srgbClr val="FF0000"/>
                </a:solidFill>
              </a:rPr>
              <a:t>. </a:t>
            </a:r>
          </a:p>
        </p:txBody>
      </p:sp>
      <p:sp>
        <p:nvSpPr>
          <p:cNvPr id="11" name="TextBox 10"/>
          <p:cNvSpPr txBox="1"/>
          <p:nvPr/>
        </p:nvSpPr>
        <p:spPr>
          <a:xfrm>
            <a:off x="5410200" y="3034367"/>
            <a:ext cx="2895600" cy="461665"/>
          </a:xfrm>
          <a:prstGeom prst="rect">
            <a:avLst/>
          </a:prstGeom>
          <a:noFill/>
        </p:spPr>
        <p:txBody>
          <a:bodyPr wrap="square" rtlCol="0">
            <a:spAutoFit/>
          </a:bodyPr>
          <a:lstStyle/>
          <a:p>
            <a:pPr algn="ctr"/>
            <a:r>
              <a:rPr lang="en-US" b="1" i="1" dirty="0" err="1" smtClean="0">
                <a:solidFill>
                  <a:srgbClr val="0000FF"/>
                </a:solidFill>
              </a:rPr>
              <a:t>Lời</a:t>
            </a:r>
            <a:r>
              <a:rPr lang="en-US" b="1" i="1" dirty="0" smtClean="0">
                <a:solidFill>
                  <a:srgbClr val="0000FF"/>
                </a:solidFill>
              </a:rPr>
              <a:t> </a:t>
            </a:r>
            <a:r>
              <a:rPr lang="en-US" b="1" i="1" dirty="0" err="1" smtClean="0">
                <a:solidFill>
                  <a:srgbClr val="0000FF"/>
                </a:solidFill>
              </a:rPr>
              <a:t>dẫn</a:t>
            </a:r>
            <a:r>
              <a:rPr lang="en-US" b="1" i="1" dirty="0" smtClean="0">
                <a:solidFill>
                  <a:srgbClr val="0000FF"/>
                </a:solidFill>
              </a:rPr>
              <a:t> </a:t>
            </a:r>
            <a:r>
              <a:rPr lang="en-US" b="1" i="1" dirty="0" err="1" smtClean="0">
                <a:solidFill>
                  <a:srgbClr val="0000FF"/>
                </a:solidFill>
              </a:rPr>
              <a:t>trực</a:t>
            </a:r>
            <a:r>
              <a:rPr lang="en-US" b="1" i="1" dirty="0" smtClean="0">
                <a:solidFill>
                  <a:srgbClr val="0000FF"/>
                </a:solidFill>
              </a:rPr>
              <a:t> </a:t>
            </a:r>
            <a:r>
              <a:rPr lang="en-US" b="1" i="1" dirty="0" err="1" smtClean="0">
                <a:solidFill>
                  <a:srgbClr val="0000FF"/>
                </a:solidFill>
              </a:rPr>
              <a:t>tiếp</a:t>
            </a:r>
            <a:endParaRPr lang="en-US" b="1" i="1" dirty="0">
              <a:solidFill>
                <a:srgbClr val="0000FF"/>
              </a:solidFill>
            </a:endParaRPr>
          </a:p>
        </p:txBody>
      </p:sp>
      <p:sp>
        <p:nvSpPr>
          <p:cNvPr id="12" name="TextBox 11"/>
          <p:cNvSpPr txBox="1"/>
          <p:nvPr/>
        </p:nvSpPr>
        <p:spPr>
          <a:xfrm>
            <a:off x="3571010" y="4186535"/>
            <a:ext cx="2895600" cy="461665"/>
          </a:xfrm>
          <a:prstGeom prst="rect">
            <a:avLst/>
          </a:prstGeom>
          <a:noFill/>
        </p:spPr>
        <p:txBody>
          <a:bodyPr wrap="square" rtlCol="0">
            <a:spAutoFit/>
          </a:bodyPr>
          <a:lstStyle/>
          <a:p>
            <a:pPr algn="ctr"/>
            <a:r>
              <a:rPr lang="en-US" b="1" i="1" dirty="0" err="1" smtClean="0">
                <a:solidFill>
                  <a:srgbClr val="0000FF"/>
                </a:solidFill>
              </a:rPr>
              <a:t>Lời</a:t>
            </a:r>
            <a:r>
              <a:rPr lang="en-US" b="1" i="1" dirty="0" smtClean="0">
                <a:solidFill>
                  <a:srgbClr val="0000FF"/>
                </a:solidFill>
              </a:rPr>
              <a:t> </a:t>
            </a:r>
            <a:r>
              <a:rPr lang="en-US" b="1" i="1" dirty="0" err="1" smtClean="0">
                <a:solidFill>
                  <a:srgbClr val="0000FF"/>
                </a:solidFill>
              </a:rPr>
              <a:t>dẫn</a:t>
            </a:r>
            <a:r>
              <a:rPr lang="en-US" b="1" i="1" dirty="0" smtClean="0">
                <a:solidFill>
                  <a:srgbClr val="0000FF"/>
                </a:solidFill>
              </a:rPr>
              <a:t> </a:t>
            </a:r>
            <a:r>
              <a:rPr lang="en-US" b="1" i="1" dirty="0" err="1" smtClean="0">
                <a:solidFill>
                  <a:srgbClr val="0000FF"/>
                </a:solidFill>
              </a:rPr>
              <a:t>gián</a:t>
            </a:r>
            <a:r>
              <a:rPr lang="en-US" b="1" i="1" dirty="0" smtClean="0">
                <a:solidFill>
                  <a:srgbClr val="0000FF"/>
                </a:solidFill>
              </a:rPr>
              <a:t> </a:t>
            </a:r>
            <a:r>
              <a:rPr lang="en-US" b="1" i="1" dirty="0" err="1" smtClean="0">
                <a:solidFill>
                  <a:srgbClr val="0000FF"/>
                </a:solidFill>
              </a:rPr>
              <a:t>tiếp</a:t>
            </a:r>
            <a:endParaRPr lang="en-US" b="1" i="1" dirty="0">
              <a:solidFill>
                <a:srgbClr val="0000FF"/>
              </a:solidFill>
            </a:endParaRPr>
          </a:p>
        </p:txBody>
      </p:sp>
      <p:sp>
        <p:nvSpPr>
          <p:cNvPr id="13" name="TextBox 12"/>
          <p:cNvSpPr txBox="1"/>
          <p:nvPr/>
        </p:nvSpPr>
        <p:spPr>
          <a:xfrm>
            <a:off x="187036" y="1029562"/>
            <a:ext cx="9185564" cy="584775"/>
          </a:xfrm>
          <a:prstGeom prst="rect">
            <a:avLst/>
          </a:prstGeom>
          <a:noFill/>
        </p:spPr>
        <p:txBody>
          <a:bodyPr wrap="square" rtlCol="0">
            <a:spAutoFit/>
          </a:bodyPr>
          <a:lstStyle/>
          <a:p>
            <a:r>
              <a:rPr lang="en-US" sz="3200" i="1" dirty="0" smtClean="0">
                <a:solidFill>
                  <a:srgbClr val="FF0000"/>
                </a:solidFill>
              </a:rPr>
              <a:t>VD: </a:t>
            </a:r>
            <a:r>
              <a:rPr lang="en-US" sz="3200" i="1" dirty="0" err="1" smtClean="0">
                <a:solidFill>
                  <a:srgbClr val="FF0000"/>
                </a:solidFill>
              </a:rPr>
              <a:t>Tìm</a:t>
            </a:r>
            <a:r>
              <a:rPr lang="en-US" sz="3200" i="1" dirty="0" smtClean="0">
                <a:solidFill>
                  <a:srgbClr val="FF0000"/>
                </a:solidFill>
              </a:rPr>
              <a:t> </a:t>
            </a:r>
            <a:r>
              <a:rPr lang="en-US" sz="3200" i="1" dirty="0" err="1" smtClean="0">
                <a:solidFill>
                  <a:srgbClr val="FF0000"/>
                </a:solidFill>
              </a:rPr>
              <a:t>lời</a:t>
            </a:r>
            <a:r>
              <a:rPr lang="en-US" sz="3200" i="1" dirty="0" smtClean="0">
                <a:solidFill>
                  <a:srgbClr val="FF0000"/>
                </a:solidFill>
              </a:rPr>
              <a:t> </a:t>
            </a:r>
            <a:r>
              <a:rPr lang="en-US" sz="3200" i="1" dirty="0" err="1" smtClean="0">
                <a:solidFill>
                  <a:srgbClr val="FF0000"/>
                </a:solidFill>
              </a:rPr>
              <a:t>dẫn</a:t>
            </a:r>
            <a:r>
              <a:rPr lang="en-US" sz="3200" i="1" dirty="0" smtClean="0">
                <a:solidFill>
                  <a:srgbClr val="FF0000"/>
                </a:solidFill>
              </a:rPr>
              <a:t> </a:t>
            </a:r>
            <a:r>
              <a:rPr lang="en-US" sz="3200" i="1" dirty="0" err="1" smtClean="0">
                <a:solidFill>
                  <a:srgbClr val="FF0000"/>
                </a:solidFill>
              </a:rPr>
              <a:t>trực</a:t>
            </a:r>
            <a:r>
              <a:rPr lang="en-US" sz="3200" i="1" dirty="0" smtClean="0">
                <a:solidFill>
                  <a:srgbClr val="FF0000"/>
                </a:solidFill>
              </a:rPr>
              <a:t> </a:t>
            </a:r>
            <a:r>
              <a:rPr lang="en-US" sz="3200" i="1" dirty="0" err="1" smtClean="0">
                <a:solidFill>
                  <a:srgbClr val="FF0000"/>
                </a:solidFill>
              </a:rPr>
              <a:t>tiếp</a:t>
            </a:r>
            <a:r>
              <a:rPr lang="en-US" sz="3200" i="1" dirty="0" smtClean="0">
                <a:solidFill>
                  <a:srgbClr val="FF0000"/>
                </a:solidFill>
              </a:rPr>
              <a:t> </a:t>
            </a:r>
            <a:r>
              <a:rPr lang="en-US" sz="3200" i="1" dirty="0" err="1" smtClean="0">
                <a:solidFill>
                  <a:srgbClr val="FF0000"/>
                </a:solidFill>
              </a:rPr>
              <a:t>và</a:t>
            </a:r>
            <a:r>
              <a:rPr lang="en-US" sz="3200" i="1" dirty="0" smtClean="0">
                <a:solidFill>
                  <a:srgbClr val="FF0000"/>
                </a:solidFill>
              </a:rPr>
              <a:t> </a:t>
            </a:r>
            <a:r>
              <a:rPr lang="en-US" sz="3200" i="1" dirty="0" err="1" smtClean="0">
                <a:solidFill>
                  <a:srgbClr val="FF0000"/>
                </a:solidFill>
              </a:rPr>
              <a:t>gián</a:t>
            </a:r>
            <a:r>
              <a:rPr lang="en-US" sz="3200" i="1" dirty="0" smtClean="0">
                <a:solidFill>
                  <a:srgbClr val="FF0000"/>
                </a:solidFill>
              </a:rPr>
              <a:t> </a:t>
            </a:r>
            <a:r>
              <a:rPr lang="en-US" sz="3200" i="1" dirty="0" err="1" smtClean="0">
                <a:solidFill>
                  <a:srgbClr val="FF0000"/>
                </a:solidFill>
              </a:rPr>
              <a:t>tiếp</a:t>
            </a:r>
            <a:r>
              <a:rPr lang="en-US" sz="3200" i="1" dirty="0" smtClean="0">
                <a:solidFill>
                  <a:srgbClr val="FF0000"/>
                </a:solidFill>
              </a:rPr>
              <a:t> </a:t>
            </a:r>
            <a:r>
              <a:rPr lang="en-US" sz="3200" i="1" dirty="0" err="1" smtClean="0">
                <a:solidFill>
                  <a:srgbClr val="FF0000"/>
                </a:solidFill>
              </a:rPr>
              <a:t>trong</a:t>
            </a:r>
            <a:r>
              <a:rPr lang="en-US" sz="3200" i="1" dirty="0" smtClean="0">
                <a:solidFill>
                  <a:srgbClr val="FF0000"/>
                </a:solidFill>
              </a:rPr>
              <a:t> </a:t>
            </a:r>
            <a:r>
              <a:rPr lang="en-US" sz="3200" i="1" dirty="0" err="1" smtClean="0">
                <a:solidFill>
                  <a:srgbClr val="FF0000"/>
                </a:solidFill>
              </a:rPr>
              <a:t>đoạn</a:t>
            </a:r>
            <a:r>
              <a:rPr lang="en-US" sz="3200" i="1" dirty="0" smtClean="0">
                <a:solidFill>
                  <a:srgbClr val="FF0000"/>
                </a:solidFill>
              </a:rPr>
              <a:t> </a:t>
            </a:r>
            <a:r>
              <a:rPr lang="en-US" sz="3200" i="1" dirty="0" err="1" smtClean="0">
                <a:solidFill>
                  <a:srgbClr val="FF0000"/>
                </a:solidFill>
              </a:rPr>
              <a:t>sau</a:t>
            </a:r>
            <a:r>
              <a:rPr lang="en-US" sz="3200" i="1" dirty="0" smtClean="0">
                <a:solidFill>
                  <a:srgbClr val="FF0000"/>
                </a:solidFill>
              </a:rPr>
              <a:t>:  </a:t>
            </a:r>
            <a:endParaRPr lang="en-US" sz="3200" i="1" dirty="0">
              <a:solidFill>
                <a:srgbClr val="FF0000"/>
              </a:solidFill>
            </a:endParaRPr>
          </a:p>
        </p:txBody>
      </p:sp>
    </p:spTree>
    <p:extLst>
      <p:ext uri="{BB962C8B-B14F-4D97-AF65-F5344CB8AC3E}">
        <p14:creationId xmlns:p14="http://schemas.microsoft.com/office/powerpoint/2010/main" val="29452627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152400" y="304800"/>
            <a:ext cx="8991600" cy="5751513"/>
          </a:xfrm>
        </p:spPr>
        <p:txBody>
          <a:bodyPr/>
          <a:lstStyle/>
          <a:p>
            <a:pPr algn="ctr" eaLnBrk="1" hangingPunct="1">
              <a:lnSpc>
                <a:spcPct val="150000"/>
              </a:lnSpc>
              <a:buFont typeface="Arial" charset="0"/>
              <a:buNone/>
            </a:pPr>
            <a:r>
              <a:rPr lang="en-US" sz="2800" b="1" u="sng" dirty="0" err="1" smtClean="0">
                <a:solidFill>
                  <a:srgbClr val="FF3300"/>
                </a:solidFill>
                <a:latin typeface="Times New Roman" pitchFamily="18" charset="0"/>
                <a:cs typeface="Times New Roman" pitchFamily="18" charset="0"/>
              </a:rPr>
              <a:t>Chú</a:t>
            </a:r>
            <a:r>
              <a:rPr lang="en-US" sz="2800" b="1" u="sng" dirty="0" smtClean="0">
                <a:solidFill>
                  <a:srgbClr val="FF3300"/>
                </a:solidFill>
                <a:latin typeface="Times New Roman" pitchFamily="18" charset="0"/>
                <a:cs typeface="Times New Roman" pitchFamily="18" charset="0"/>
              </a:rPr>
              <a:t> ý:</a:t>
            </a:r>
            <a:endParaRPr lang="en-US" sz="2800" dirty="0" smtClean="0">
              <a:solidFill>
                <a:srgbClr val="FF3300"/>
              </a:solidFill>
              <a:latin typeface="Times New Roman" pitchFamily="18" charset="0"/>
              <a:cs typeface="Times New Roman" pitchFamily="18" charset="0"/>
            </a:endParaRPr>
          </a:p>
          <a:p>
            <a:pPr eaLnBrk="1" hangingPunct="1">
              <a:lnSpc>
                <a:spcPct val="150000"/>
              </a:lnSpc>
              <a:buFont typeface="Arial" charset="0"/>
              <a:buNone/>
            </a:pP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Lôøi</a:t>
            </a: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daãn</a:t>
            </a: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tröïc</a:t>
            </a: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tieáp</a:t>
            </a:r>
            <a:r>
              <a:rPr lang="en-US" sz="2800" b="1" u="sng" dirty="0" smtClean="0">
                <a:solidFill>
                  <a:srgbClr val="FF3300"/>
                </a:solidFill>
                <a:latin typeface="VNI-Times" pitchFamily="2" charset="0"/>
              </a:rPr>
              <a:t>:</a:t>
            </a:r>
            <a:r>
              <a:rPr lang="en-US" sz="2800" dirty="0" smtClean="0">
                <a:solidFill>
                  <a:srgbClr val="0000FF"/>
                </a:solidFill>
                <a:latin typeface="VNI-Times" pitchFamily="2" charset="0"/>
              </a:rPr>
              <a:t> </a:t>
            </a:r>
            <a:r>
              <a:rPr lang="en-US" sz="2800" dirty="0" err="1" smtClean="0">
                <a:latin typeface="VNI-Times" pitchFamily="2" charset="0"/>
              </a:rPr>
              <a:t>thöôøng</a:t>
            </a:r>
            <a:r>
              <a:rPr lang="en-US" sz="2800" dirty="0" smtClean="0">
                <a:latin typeface="VNI-Times" pitchFamily="2" charset="0"/>
              </a:rPr>
              <a:t> </a:t>
            </a:r>
            <a:r>
              <a:rPr lang="en-US" sz="2800" dirty="0" err="1" smtClean="0">
                <a:latin typeface="VNI-Times" pitchFamily="2" charset="0"/>
              </a:rPr>
              <a:t>ñöôïc</a:t>
            </a:r>
            <a:r>
              <a:rPr lang="en-US" sz="2800" dirty="0" smtClean="0">
                <a:latin typeface="VNI-Times" pitchFamily="2" charset="0"/>
              </a:rPr>
              <a:t> </a:t>
            </a:r>
            <a:r>
              <a:rPr lang="en-US" sz="2800" dirty="0" err="1" smtClean="0">
                <a:latin typeface="VNI-Times" pitchFamily="2" charset="0"/>
              </a:rPr>
              <a:t>ñaët</a:t>
            </a:r>
            <a:r>
              <a:rPr lang="en-US" sz="2800" dirty="0" smtClean="0">
                <a:latin typeface="VNI-Times" pitchFamily="2" charset="0"/>
              </a:rPr>
              <a:t> </a:t>
            </a:r>
            <a:r>
              <a:rPr lang="en-US" sz="2800" dirty="0" err="1" smtClean="0">
                <a:latin typeface="VNI-Times" pitchFamily="2" charset="0"/>
              </a:rPr>
              <a:t>trong</a:t>
            </a:r>
            <a:r>
              <a:rPr lang="en-US" sz="2800" dirty="0" smtClean="0">
                <a:latin typeface="VNI-Times" pitchFamily="2" charset="0"/>
              </a:rPr>
              <a:t> </a:t>
            </a:r>
            <a:r>
              <a:rPr lang="en-US" sz="2800" dirty="0" err="1" smtClean="0">
                <a:latin typeface="VNI-Times" pitchFamily="2" charset="0"/>
              </a:rPr>
              <a:t>daáu</a:t>
            </a:r>
            <a:r>
              <a:rPr lang="en-US" sz="2800" dirty="0" smtClean="0">
                <a:latin typeface="VNI-Times" pitchFamily="2" charset="0"/>
              </a:rPr>
              <a:t> </a:t>
            </a:r>
            <a:r>
              <a:rPr lang="en-US" sz="2800" dirty="0" err="1" smtClean="0">
                <a:latin typeface="VNI-Times" pitchFamily="2" charset="0"/>
              </a:rPr>
              <a:t>ngoaëc</a:t>
            </a:r>
            <a:r>
              <a:rPr lang="en-US" sz="2800" dirty="0" smtClean="0">
                <a:latin typeface="VNI-Times" pitchFamily="2" charset="0"/>
              </a:rPr>
              <a:t> </a:t>
            </a:r>
            <a:r>
              <a:rPr lang="en-US" sz="2800" dirty="0" err="1" smtClean="0">
                <a:latin typeface="VNI-Times" pitchFamily="2" charset="0"/>
              </a:rPr>
              <a:t>keùp</a:t>
            </a:r>
            <a:r>
              <a:rPr lang="en-US" sz="2800" dirty="0" smtClean="0">
                <a:latin typeface="VNI-Times" pitchFamily="2" charset="0"/>
              </a:rPr>
              <a:t>.</a:t>
            </a:r>
          </a:p>
          <a:p>
            <a:pPr eaLnBrk="1" hangingPunct="1">
              <a:lnSpc>
                <a:spcPct val="150000"/>
              </a:lnSpc>
              <a:buFont typeface="Arial" charset="0"/>
              <a:buNone/>
            </a:pPr>
            <a:r>
              <a:rPr lang="en-US" sz="2800" dirty="0" smtClean="0">
                <a:latin typeface="VNI-Times" pitchFamily="2" charset="0"/>
              </a:rPr>
              <a:t>+ </a:t>
            </a:r>
            <a:r>
              <a:rPr lang="en-US" sz="2800" dirty="0" err="1" smtClean="0">
                <a:latin typeface="VNI-Times" pitchFamily="2" charset="0"/>
              </a:rPr>
              <a:t>Neáu</a:t>
            </a:r>
            <a:r>
              <a:rPr lang="en-US" sz="2800" dirty="0" smtClean="0">
                <a:latin typeface="VNI-Times" pitchFamily="2" charset="0"/>
              </a:rPr>
              <a:t> </a:t>
            </a:r>
            <a:r>
              <a:rPr lang="en-US" sz="2800" dirty="0" err="1" smtClean="0">
                <a:latin typeface="VNI-Times" pitchFamily="2" charset="0"/>
              </a:rPr>
              <a:t>lôøi</a:t>
            </a:r>
            <a:r>
              <a:rPr lang="en-US" sz="2800" dirty="0" smtClean="0">
                <a:latin typeface="VNI-Times" pitchFamily="2" charset="0"/>
              </a:rPr>
              <a:t> </a:t>
            </a:r>
            <a:r>
              <a:rPr lang="en-US" sz="2800" dirty="0" err="1" smtClean="0">
                <a:latin typeface="VNI-Times" pitchFamily="2" charset="0"/>
              </a:rPr>
              <a:t>daãn</a:t>
            </a:r>
            <a:r>
              <a:rPr lang="en-US" sz="2800" dirty="0" smtClean="0">
                <a:latin typeface="VNI-Times" pitchFamily="2" charset="0"/>
              </a:rPr>
              <a:t> </a:t>
            </a:r>
            <a:r>
              <a:rPr lang="en-US" sz="2800" dirty="0" err="1" smtClean="0">
                <a:latin typeface="VNI-Times" pitchFamily="2" charset="0"/>
              </a:rPr>
              <a:t>tröïc</a:t>
            </a:r>
            <a:r>
              <a:rPr lang="en-US" sz="2800" dirty="0" smtClean="0">
                <a:latin typeface="VNI-Times" pitchFamily="2" charset="0"/>
              </a:rPr>
              <a:t> </a:t>
            </a:r>
            <a:r>
              <a:rPr lang="en-US" sz="2800" dirty="0" err="1" smtClean="0">
                <a:latin typeface="VNI-Times" pitchFamily="2" charset="0"/>
              </a:rPr>
              <a:t>tieáp</a:t>
            </a:r>
            <a:r>
              <a:rPr lang="en-US" sz="2800" dirty="0" smtClean="0">
                <a:latin typeface="VNI-Times" pitchFamily="2" charset="0"/>
              </a:rPr>
              <a:t> </a:t>
            </a:r>
            <a:r>
              <a:rPr lang="en-US" sz="2800" dirty="0" err="1" smtClean="0">
                <a:latin typeface="VNI-Times" pitchFamily="2" charset="0"/>
              </a:rPr>
              <a:t>laø</a:t>
            </a:r>
            <a:r>
              <a:rPr lang="en-US" sz="2800" dirty="0" smtClean="0">
                <a:latin typeface="VNI-Times" pitchFamily="2" charset="0"/>
              </a:rPr>
              <a:t> </a:t>
            </a:r>
            <a:r>
              <a:rPr lang="en-US" sz="2800" dirty="0" err="1" smtClean="0">
                <a:latin typeface="VNI-Times" pitchFamily="2" charset="0"/>
              </a:rPr>
              <a:t>moät</a:t>
            </a:r>
            <a:r>
              <a:rPr lang="en-US" sz="2800" dirty="0" smtClean="0">
                <a:latin typeface="VNI-Times" pitchFamily="2" charset="0"/>
              </a:rPr>
              <a:t> </a:t>
            </a:r>
            <a:r>
              <a:rPr lang="en-US" sz="2800" dirty="0" err="1" smtClean="0">
                <a:latin typeface="VNI-Times" pitchFamily="2" charset="0"/>
              </a:rPr>
              <a:t>caâu</a:t>
            </a:r>
            <a:r>
              <a:rPr lang="en-US" sz="2800" dirty="0" smtClean="0">
                <a:latin typeface="VNI-Times" pitchFamily="2" charset="0"/>
              </a:rPr>
              <a:t> hay </a:t>
            </a:r>
            <a:r>
              <a:rPr lang="en-US" sz="2800" dirty="0" err="1" smtClean="0">
                <a:latin typeface="VNI-Times" pitchFamily="2" charset="0"/>
              </a:rPr>
              <a:t>ñoaïn</a:t>
            </a:r>
            <a:r>
              <a:rPr lang="en-US" sz="2800" dirty="0" smtClean="0">
                <a:latin typeface="VNI-Times" pitchFamily="2" charset="0"/>
              </a:rPr>
              <a:t> </a:t>
            </a:r>
            <a:r>
              <a:rPr lang="en-US" sz="2800" dirty="0" err="1" smtClean="0">
                <a:latin typeface="VNI-Times" pitchFamily="2" charset="0"/>
              </a:rPr>
              <a:t>troïn</a:t>
            </a:r>
            <a:r>
              <a:rPr lang="en-US" sz="2800" dirty="0" smtClean="0">
                <a:latin typeface="VNI-Times" pitchFamily="2" charset="0"/>
              </a:rPr>
              <a:t> </a:t>
            </a:r>
            <a:r>
              <a:rPr lang="en-US" sz="2800" dirty="0" err="1" smtClean="0">
                <a:latin typeface="VNI-Times" pitchFamily="2" charset="0"/>
              </a:rPr>
              <a:t>veïn</a:t>
            </a:r>
            <a:r>
              <a:rPr lang="en-US" sz="2800" dirty="0" smtClean="0">
                <a:latin typeface="VNI-Times" pitchFamily="2" charset="0"/>
              </a:rPr>
              <a:t> </a:t>
            </a:r>
            <a:r>
              <a:rPr lang="en-US" sz="2800" dirty="0" err="1" smtClean="0">
                <a:latin typeface="VNI-Times" pitchFamily="2" charset="0"/>
              </a:rPr>
              <a:t>thì</a:t>
            </a:r>
            <a:r>
              <a:rPr lang="en-US" sz="2800" dirty="0" smtClean="0">
                <a:latin typeface="VNI-Times" pitchFamily="2" charset="0"/>
              </a:rPr>
              <a:t> </a:t>
            </a:r>
            <a:r>
              <a:rPr lang="en-US" sz="2800" dirty="0" err="1" smtClean="0">
                <a:latin typeface="VNI-Times" pitchFamily="2" charset="0"/>
              </a:rPr>
              <a:t>noù</a:t>
            </a:r>
            <a:r>
              <a:rPr lang="en-US" sz="2800" dirty="0" smtClean="0">
                <a:latin typeface="VNI-Times" pitchFamily="2" charset="0"/>
              </a:rPr>
              <a:t> </a:t>
            </a:r>
            <a:r>
              <a:rPr lang="en-US" sz="2800" dirty="0" err="1" smtClean="0">
                <a:latin typeface="VNI-Times" pitchFamily="2" charset="0"/>
              </a:rPr>
              <a:t>ñöôïc</a:t>
            </a:r>
            <a:r>
              <a:rPr lang="en-US" sz="2800" dirty="0" smtClean="0">
                <a:latin typeface="VNI-Times" pitchFamily="2" charset="0"/>
              </a:rPr>
              <a:t> </a:t>
            </a:r>
            <a:r>
              <a:rPr lang="en-US" sz="2800" dirty="0" err="1" smtClean="0">
                <a:latin typeface="VNI-Times" pitchFamily="2" charset="0"/>
              </a:rPr>
              <a:t>ñaët</a:t>
            </a:r>
            <a:r>
              <a:rPr lang="en-US" sz="2800" dirty="0" smtClean="0">
                <a:latin typeface="VNI-Times" pitchFamily="2" charset="0"/>
              </a:rPr>
              <a:t> </a:t>
            </a:r>
            <a:r>
              <a:rPr lang="en-US" sz="2800" dirty="0" err="1" smtClean="0">
                <a:latin typeface="VNI-Times" pitchFamily="2" charset="0"/>
              </a:rPr>
              <a:t>sau</a:t>
            </a:r>
            <a:r>
              <a:rPr lang="en-US" sz="2800" dirty="0" smtClean="0">
                <a:latin typeface="VNI-Times" pitchFamily="2" charset="0"/>
              </a:rPr>
              <a:t> </a:t>
            </a:r>
            <a:r>
              <a:rPr lang="en-US" sz="2800" dirty="0" err="1" smtClean="0">
                <a:latin typeface="VNI-Times" pitchFamily="2" charset="0"/>
              </a:rPr>
              <a:t>daáu</a:t>
            </a:r>
            <a:r>
              <a:rPr lang="en-US" sz="2800" dirty="0" smtClean="0">
                <a:latin typeface="VNI-Times" pitchFamily="2" charset="0"/>
              </a:rPr>
              <a:t> </a:t>
            </a:r>
            <a:r>
              <a:rPr lang="en-US" sz="2800" dirty="0" err="1" smtClean="0">
                <a:latin typeface="VNI-Times" pitchFamily="2" charset="0"/>
              </a:rPr>
              <a:t>hai</a:t>
            </a:r>
            <a:r>
              <a:rPr lang="en-US" sz="2800" dirty="0" smtClean="0">
                <a:latin typeface="VNI-Times" pitchFamily="2" charset="0"/>
              </a:rPr>
              <a:t> </a:t>
            </a:r>
            <a:r>
              <a:rPr lang="en-US" sz="2800" dirty="0" err="1" smtClean="0">
                <a:latin typeface="VNI-Times" pitchFamily="2" charset="0"/>
              </a:rPr>
              <a:t>chaám</a:t>
            </a:r>
            <a:r>
              <a:rPr lang="en-US" sz="2800" dirty="0" smtClean="0">
                <a:latin typeface="VNI-Times" pitchFamily="2" charset="0"/>
              </a:rPr>
              <a:t> </a:t>
            </a:r>
            <a:r>
              <a:rPr lang="en-US" sz="2800" dirty="0" err="1" smtClean="0">
                <a:latin typeface="VNI-Times" pitchFamily="2" charset="0"/>
              </a:rPr>
              <a:t>phoái</a:t>
            </a:r>
            <a:r>
              <a:rPr lang="en-US" sz="2800" dirty="0" smtClean="0">
                <a:latin typeface="VNI-Times" pitchFamily="2" charset="0"/>
              </a:rPr>
              <a:t> </a:t>
            </a:r>
            <a:r>
              <a:rPr lang="en-US" sz="2800" dirty="0" err="1" smtClean="0">
                <a:latin typeface="VNI-Times" pitchFamily="2" charset="0"/>
              </a:rPr>
              <a:t>hôïp</a:t>
            </a:r>
            <a:r>
              <a:rPr lang="en-US" sz="2800" dirty="0" smtClean="0">
                <a:latin typeface="VNI-Times" pitchFamily="2" charset="0"/>
              </a:rPr>
              <a:t> </a:t>
            </a:r>
            <a:r>
              <a:rPr lang="en-US" sz="2800" dirty="0" err="1" smtClean="0">
                <a:latin typeface="VNI-Times" pitchFamily="2" charset="0"/>
              </a:rPr>
              <a:t>vôùi</a:t>
            </a:r>
            <a:r>
              <a:rPr lang="en-US" sz="2800" dirty="0" smtClean="0">
                <a:latin typeface="VNI-Times" pitchFamily="2" charset="0"/>
              </a:rPr>
              <a:t> </a:t>
            </a:r>
            <a:r>
              <a:rPr lang="en-US" sz="2800" dirty="0" err="1" smtClean="0">
                <a:latin typeface="VNI-Times" pitchFamily="2" charset="0"/>
              </a:rPr>
              <a:t>daáu</a:t>
            </a:r>
            <a:r>
              <a:rPr lang="en-US" sz="2800" dirty="0" smtClean="0">
                <a:latin typeface="VNI-Times" pitchFamily="2" charset="0"/>
              </a:rPr>
              <a:t> </a:t>
            </a:r>
            <a:r>
              <a:rPr lang="en-US" sz="2800" dirty="0" err="1" smtClean="0">
                <a:latin typeface="VNI-Times" pitchFamily="2" charset="0"/>
              </a:rPr>
              <a:t>gaïch</a:t>
            </a:r>
            <a:r>
              <a:rPr lang="en-US" sz="2800" dirty="0" smtClean="0">
                <a:latin typeface="VNI-Times" pitchFamily="2" charset="0"/>
              </a:rPr>
              <a:t> </a:t>
            </a:r>
            <a:r>
              <a:rPr lang="en-US" sz="2800" dirty="0" err="1" smtClean="0">
                <a:latin typeface="VNI-Times" pitchFamily="2" charset="0"/>
              </a:rPr>
              <a:t>ngang</a:t>
            </a:r>
            <a:r>
              <a:rPr lang="en-US" sz="2800" dirty="0" smtClean="0">
                <a:latin typeface="VNI-Times" pitchFamily="2" charset="0"/>
              </a:rPr>
              <a:t> </a:t>
            </a:r>
            <a:r>
              <a:rPr lang="en-US" sz="2800" dirty="0" err="1" smtClean="0">
                <a:latin typeface="VNI-Times" pitchFamily="2" charset="0"/>
              </a:rPr>
              <a:t>ñaàu</a:t>
            </a:r>
            <a:r>
              <a:rPr lang="en-US" sz="2800" dirty="0" smtClean="0">
                <a:latin typeface="VNI-Times" pitchFamily="2" charset="0"/>
              </a:rPr>
              <a:t> </a:t>
            </a:r>
            <a:r>
              <a:rPr lang="en-US" sz="2800" dirty="0" err="1" smtClean="0">
                <a:latin typeface="VNI-Times" pitchFamily="2" charset="0"/>
              </a:rPr>
              <a:t>doøng</a:t>
            </a:r>
            <a:r>
              <a:rPr lang="en-US" sz="2800" dirty="0" smtClean="0">
                <a:latin typeface="VNI-Times" pitchFamily="2" charset="0"/>
              </a:rPr>
              <a:t> </a:t>
            </a:r>
            <a:r>
              <a:rPr lang="en-US" sz="2800" dirty="0" err="1" smtClean="0">
                <a:latin typeface="VNI-Times" pitchFamily="2" charset="0"/>
              </a:rPr>
              <a:t>hoaëc</a:t>
            </a:r>
            <a:r>
              <a:rPr lang="en-US" sz="2800" dirty="0" smtClean="0">
                <a:latin typeface="VNI-Times" pitchFamily="2" charset="0"/>
              </a:rPr>
              <a:t> </a:t>
            </a:r>
            <a:r>
              <a:rPr lang="en-US" sz="2800" dirty="0" err="1" smtClean="0">
                <a:latin typeface="VNI-Times" pitchFamily="2" charset="0"/>
              </a:rPr>
              <a:t>phoái</a:t>
            </a:r>
            <a:r>
              <a:rPr lang="en-US" sz="2800" dirty="0" smtClean="0">
                <a:latin typeface="VNI-Times" pitchFamily="2" charset="0"/>
              </a:rPr>
              <a:t> </a:t>
            </a:r>
            <a:r>
              <a:rPr lang="en-US" sz="2800" dirty="0" err="1" smtClean="0">
                <a:latin typeface="VNI-Times" pitchFamily="2" charset="0"/>
              </a:rPr>
              <a:t>hôïp</a:t>
            </a:r>
            <a:r>
              <a:rPr lang="en-US" sz="2800" dirty="0" smtClean="0">
                <a:latin typeface="VNI-Times" pitchFamily="2" charset="0"/>
              </a:rPr>
              <a:t> </a:t>
            </a:r>
            <a:r>
              <a:rPr lang="en-US" sz="2800" dirty="0" err="1" smtClean="0">
                <a:latin typeface="VNI-Times" pitchFamily="2" charset="0"/>
              </a:rPr>
              <a:t>vôùi</a:t>
            </a:r>
            <a:r>
              <a:rPr lang="en-US" sz="2800" dirty="0" smtClean="0">
                <a:latin typeface="VNI-Times" pitchFamily="2" charset="0"/>
              </a:rPr>
              <a:t> </a:t>
            </a:r>
            <a:r>
              <a:rPr lang="en-US" sz="2800" dirty="0" err="1" smtClean="0">
                <a:latin typeface="VNI-Times" pitchFamily="2" charset="0"/>
              </a:rPr>
              <a:t>daáu</a:t>
            </a:r>
            <a:r>
              <a:rPr lang="en-US" sz="2800" dirty="0" smtClean="0">
                <a:latin typeface="VNI-Times" pitchFamily="2" charset="0"/>
              </a:rPr>
              <a:t> </a:t>
            </a:r>
            <a:r>
              <a:rPr lang="en-US" sz="2800" dirty="0" err="1" smtClean="0">
                <a:latin typeface="VNI-Times" pitchFamily="2" charset="0"/>
              </a:rPr>
              <a:t>ngoaëc</a:t>
            </a:r>
            <a:r>
              <a:rPr lang="en-US" sz="2800" dirty="0" smtClean="0">
                <a:latin typeface="VNI-Times" pitchFamily="2" charset="0"/>
              </a:rPr>
              <a:t> </a:t>
            </a:r>
            <a:r>
              <a:rPr lang="en-US" sz="2800" dirty="0" err="1" smtClean="0">
                <a:latin typeface="VNI-Times" pitchFamily="2" charset="0"/>
              </a:rPr>
              <a:t>keùp</a:t>
            </a:r>
            <a:r>
              <a:rPr lang="en-US" sz="2800" dirty="0" smtClean="0">
                <a:latin typeface="VNI-Times" pitchFamily="2" charset="0"/>
              </a:rPr>
              <a:t>.</a:t>
            </a:r>
          </a:p>
          <a:p>
            <a:pPr eaLnBrk="1" hangingPunct="1">
              <a:lnSpc>
                <a:spcPct val="150000"/>
              </a:lnSpc>
              <a:buFont typeface="Arial" charset="0"/>
              <a:buNone/>
            </a:pP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Lôøi</a:t>
            </a: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daãn</a:t>
            </a: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giaùn</a:t>
            </a:r>
            <a:r>
              <a:rPr lang="en-US" sz="2800" b="1" u="sng" dirty="0" smtClean="0">
                <a:solidFill>
                  <a:srgbClr val="FF3300"/>
                </a:solidFill>
                <a:latin typeface="VNI-Times" pitchFamily="2" charset="0"/>
              </a:rPr>
              <a:t> </a:t>
            </a:r>
            <a:r>
              <a:rPr lang="en-US" sz="2800" b="1" u="sng" dirty="0" err="1" smtClean="0">
                <a:solidFill>
                  <a:srgbClr val="FF3300"/>
                </a:solidFill>
                <a:latin typeface="VNI-Times" pitchFamily="2" charset="0"/>
              </a:rPr>
              <a:t>tieáp</a:t>
            </a:r>
            <a:r>
              <a:rPr lang="en-US" sz="2800" b="1" u="sng" dirty="0" smtClean="0">
                <a:solidFill>
                  <a:srgbClr val="FF3300"/>
                </a:solidFill>
                <a:latin typeface="VNI-Times" pitchFamily="2" charset="0"/>
              </a:rPr>
              <a:t>:</a:t>
            </a:r>
            <a:r>
              <a:rPr lang="en-US" sz="2800" dirty="0" smtClean="0">
                <a:solidFill>
                  <a:srgbClr val="0000FF"/>
                </a:solidFill>
                <a:latin typeface="VNI-Times" pitchFamily="2" charset="0"/>
              </a:rPr>
              <a:t> </a:t>
            </a:r>
            <a:r>
              <a:rPr lang="en-US" sz="2800" dirty="0" err="1" smtClean="0">
                <a:latin typeface="VNI-Times" pitchFamily="2" charset="0"/>
              </a:rPr>
              <a:t>khoâng</a:t>
            </a:r>
            <a:r>
              <a:rPr lang="en-US" sz="2800" dirty="0" smtClean="0">
                <a:latin typeface="VNI-Times" pitchFamily="2" charset="0"/>
              </a:rPr>
              <a:t> </a:t>
            </a:r>
            <a:r>
              <a:rPr lang="en-US" sz="2800" dirty="0" err="1" smtClean="0">
                <a:latin typeface="VNI-Times" pitchFamily="2" charset="0"/>
              </a:rPr>
              <a:t>ñöôïc</a:t>
            </a:r>
            <a:r>
              <a:rPr lang="en-US" sz="2800" dirty="0" smtClean="0">
                <a:latin typeface="VNI-Times" pitchFamily="2" charset="0"/>
              </a:rPr>
              <a:t> </a:t>
            </a:r>
            <a:r>
              <a:rPr lang="en-US" sz="2800" dirty="0" err="1" smtClean="0">
                <a:latin typeface="VNI-Times" pitchFamily="2" charset="0"/>
              </a:rPr>
              <a:t>ñaët</a:t>
            </a:r>
            <a:r>
              <a:rPr lang="en-US" sz="2800" dirty="0" smtClean="0">
                <a:latin typeface="VNI-Times" pitchFamily="2" charset="0"/>
              </a:rPr>
              <a:t> </a:t>
            </a:r>
            <a:r>
              <a:rPr lang="en-US" sz="2800" dirty="0" err="1" smtClean="0">
                <a:latin typeface="VNI-Times" pitchFamily="2" charset="0"/>
              </a:rPr>
              <a:t>trong</a:t>
            </a:r>
            <a:r>
              <a:rPr lang="en-US" sz="2800" dirty="0" smtClean="0">
                <a:latin typeface="VNI-Times" pitchFamily="2" charset="0"/>
              </a:rPr>
              <a:t> </a:t>
            </a:r>
            <a:r>
              <a:rPr lang="en-US" sz="2800" dirty="0" err="1" smtClean="0">
                <a:latin typeface="VNI-Times" pitchFamily="2" charset="0"/>
              </a:rPr>
              <a:t>daáu</a:t>
            </a:r>
            <a:r>
              <a:rPr lang="en-US" sz="2800" dirty="0" smtClean="0">
                <a:latin typeface="VNI-Times" pitchFamily="2" charset="0"/>
              </a:rPr>
              <a:t> </a:t>
            </a:r>
            <a:r>
              <a:rPr lang="en-US" sz="2800" dirty="0" err="1" smtClean="0">
                <a:latin typeface="VNI-Times" pitchFamily="2" charset="0"/>
              </a:rPr>
              <a:t>ngoaëc</a:t>
            </a:r>
            <a:r>
              <a:rPr lang="en-US" sz="2800" dirty="0" smtClean="0">
                <a:latin typeface="VNI-Times" pitchFamily="2" charset="0"/>
              </a:rPr>
              <a:t> </a:t>
            </a:r>
            <a:r>
              <a:rPr lang="en-US" sz="2800" dirty="0" err="1" smtClean="0">
                <a:latin typeface="VNI-Times" pitchFamily="2" charset="0"/>
              </a:rPr>
              <a:t>keùp</a:t>
            </a:r>
            <a:r>
              <a:rPr lang="en-US" sz="2800" dirty="0" smtClean="0">
                <a:latin typeface="VNI-Times" pitchFamily="2" charset="0"/>
              </a:rPr>
              <a:t> hay </a:t>
            </a:r>
            <a:r>
              <a:rPr lang="en-US" sz="2800" dirty="0" err="1" smtClean="0">
                <a:latin typeface="VNI-Times" pitchFamily="2" charset="0"/>
              </a:rPr>
              <a:t>sau</a:t>
            </a:r>
            <a:r>
              <a:rPr lang="en-US" sz="2800" dirty="0" smtClean="0">
                <a:latin typeface="VNI-Times" pitchFamily="2" charset="0"/>
              </a:rPr>
              <a:t> </a:t>
            </a:r>
            <a:r>
              <a:rPr lang="en-US" sz="2800" dirty="0" err="1" smtClean="0">
                <a:latin typeface="VNI-Times" pitchFamily="2" charset="0"/>
              </a:rPr>
              <a:t>daáu</a:t>
            </a:r>
            <a:r>
              <a:rPr lang="en-US" sz="2800" dirty="0" smtClean="0">
                <a:latin typeface="VNI-Times" pitchFamily="2" charset="0"/>
              </a:rPr>
              <a:t> </a:t>
            </a:r>
            <a:r>
              <a:rPr lang="en-US" sz="2800" dirty="0" err="1" smtClean="0">
                <a:latin typeface="VNI-Times" pitchFamily="2" charset="0"/>
              </a:rPr>
              <a:t>gaïch</a:t>
            </a:r>
            <a:r>
              <a:rPr lang="en-US" sz="2800" dirty="0" smtClean="0">
                <a:latin typeface="VNI-Times" pitchFamily="2" charset="0"/>
              </a:rPr>
              <a:t> </a:t>
            </a:r>
            <a:r>
              <a:rPr lang="en-US" sz="2800" dirty="0" err="1" smtClean="0">
                <a:latin typeface="VNI-Times" pitchFamily="2" charset="0"/>
              </a:rPr>
              <a:t>ngang</a:t>
            </a:r>
            <a:r>
              <a:rPr lang="en-US" sz="2800" dirty="0" smtClean="0">
                <a:latin typeface="VNI-Times" pitchFamily="2" charset="0"/>
              </a:rPr>
              <a:t> </a:t>
            </a:r>
            <a:r>
              <a:rPr lang="en-US" sz="2800" dirty="0" err="1" smtClean="0">
                <a:latin typeface="VNI-Times" pitchFamily="2" charset="0"/>
              </a:rPr>
              <a:t>ñaàu</a:t>
            </a:r>
            <a:r>
              <a:rPr lang="en-US" sz="2800" dirty="0" smtClean="0">
                <a:latin typeface="VNI-Times" pitchFamily="2" charset="0"/>
              </a:rPr>
              <a:t> </a:t>
            </a:r>
            <a:r>
              <a:rPr lang="en-US" sz="2800" dirty="0" err="1" smtClean="0">
                <a:latin typeface="VNI-Times" pitchFamily="2" charset="0"/>
              </a:rPr>
              <a:t>doøng</a:t>
            </a:r>
            <a:r>
              <a:rPr lang="en-US" sz="2800" dirty="0" smtClean="0">
                <a:latin typeface="VNI-Times" pitchFamily="2" charset="0"/>
              </a:rPr>
              <a:t>, </a:t>
            </a:r>
            <a:r>
              <a:rPr lang="en-US" sz="2800" dirty="0" err="1" smtClean="0">
                <a:latin typeface="VNI-Times" pitchFamily="2" charset="0"/>
              </a:rPr>
              <a:t>nhöng</a:t>
            </a:r>
            <a:r>
              <a:rPr lang="en-US" sz="2800" dirty="0" smtClean="0">
                <a:latin typeface="VNI-Times" pitchFamily="2" charset="0"/>
              </a:rPr>
              <a:t> </a:t>
            </a:r>
            <a:r>
              <a:rPr lang="en-US" sz="2800" dirty="0" err="1" smtClean="0">
                <a:latin typeface="VNI-Times" pitchFamily="2" charset="0"/>
              </a:rPr>
              <a:t>tröôùc</a:t>
            </a:r>
            <a:r>
              <a:rPr lang="en-US" sz="2800" dirty="0" smtClean="0">
                <a:latin typeface="VNI-Times" pitchFamily="2" charset="0"/>
              </a:rPr>
              <a:t> </a:t>
            </a:r>
            <a:r>
              <a:rPr lang="en-US" sz="2800" dirty="0" err="1" smtClean="0">
                <a:latin typeface="VNI-Times" pitchFamily="2" charset="0"/>
              </a:rPr>
              <a:t>noù</a:t>
            </a:r>
            <a:r>
              <a:rPr lang="en-US" sz="2800" dirty="0" smtClean="0">
                <a:latin typeface="VNI-Times" pitchFamily="2" charset="0"/>
              </a:rPr>
              <a:t> </a:t>
            </a:r>
            <a:r>
              <a:rPr lang="en-US" sz="2800" dirty="0" err="1" smtClean="0">
                <a:latin typeface="VNI-Times" pitchFamily="2" charset="0"/>
              </a:rPr>
              <a:t>coù</a:t>
            </a:r>
            <a:r>
              <a:rPr lang="en-US" sz="2800" dirty="0" smtClean="0">
                <a:latin typeface="VNI-Times" pitchFamily="2" charset="0"/>
              </a:rPr>
              <a:t> </a:t>
            </a:r>
            <a:r>
              <a:rPr lang="en-US" sz="2800" dirty="0" err="1" smtClean="0">
                <a:latin typeface="VNI-Times" pitchFamily="2" charset="0"/>
              </a:rPr>
              <a:t>theå</a:t>
            </a:r>
            <a:r>
              <a:rPr lang="en-US" sz="2800" dirty="0" smtClean="0">
                <a:latin typeface="VNI-Times" pitchFamily="2" charset="0"/>
              </a:rPr>
              <a:t> </a:t>
            </a:r>
            <a:r>
              <a:rPr lang="en-US" sz="2800" dirty="0" err="1" smtClean="0">
                <a:latin typeface="VNI-Times" pitchFamily="2" charset="0"/>
              </a:rPr>
              <a:t>coù</a:t>
            </a:r>
            <a:r>
              <a:rPr lang="en-US" sz="2800" dirty="0" smtClean="0">
                <a:latin typeface="VNI-Times" pitchFamily="2" charset="0"/>
              </a:rPr>
              <a:t> </a:t>
            </a:r>
            <a:r>
              <a:rPr lang="en-US" sz="2800" dirty="0" err="1" smtClean="0">
                <a:latin typeface="VNI-Times" pitchFamily="2" charset="0"/>
              </a:rPr>
              <a:t>hoaëc</a:t>
            </a:r>
            <a:r>
              <a:rPr lang="en-US" sz="2800" dirty="0" smtClean="0">
                <a:latin typeface="VNI-Times" pitchFamily="2" charset="0"/>
              </a:rPr>
              <a:t> </a:t>
            </a:r>
            <a:r>
              <a:rPr lang="en-US" sz="2800" dirty="0" err="1" smtClean="0">
                <a:latin typeface="VNI-Times" pitchFamily="2" charset="0"/>
              </a:rPr>
              <a:t>coù</a:t>
            </a:r>
            <a:r>
              <a:rPr lang="en-US" sz="2800" dirty="0" smtClean="0">
                <a:latin typeface="VNI-Times" pitchFamily="2" charset="0"/>
              </a:rPr>
              <a:t> </a:t>
            </a:r>
            <a:r>
              <a:rPr lang="en-US" sz="2800" dirty="0" err="1" smtClean="0">
                <a:latin typeface="VNI-Times" pitchFamily="2" charset="0"/>
              </a:rPr>
              <a:t>theå</a:t>
            </a:r>
            <a:r>
              <a:rPr lang="en-US" sz="2800" dirty="0" smtClean="0">
                <a:latin typeface="VNI-Times" pitchFamily="2" charset="0"/>
              </a:rPr>
              <a:t> </a:t>
            </a:r>
            <a:r>
              <a:rPr lang="en-US" sz="2800" dirty="0" err="1" smtClean="0">
                <a:latin typeface="VNI-Times" pitchFamily="2" charset="0"/>
              </a:rPr>
              <a:t>theâm</a:t>
            </a:r>
            <a:r>
              <a:rPr lang="en-US" sz="2800" dirty="0" smtClean="0">
                <a:latin typeface="VNI-Times" pitchFamily="2" charset="0"/>
              </a:rPr>
              <a:t> </a:t>
            </a:r>
            <a:r>
              <a:rPr lang="en-US" sz="2800" dirty="0" err="1" smtClean="0">
                <a:latin typeface="VNI-Times" pitchFamily="2" charset="0"/>
              </a:rPr>
              <a:t>caùc</a:t>
            </a:r>
            <a:r>
              <a:rPr lang="en-US" sz="2800" dirty="0" smtClean="0">
                <a:latin typeface="VNI-Times" pitchFamily="2" charset="0"/>
              </a:rPr>
              <a:t> </a:t>
            </a:r>
            <a:r>
              <a:rPr lang="en-US" sz="2800" dirty="0" err="1" smtClean="0">
                <a:latin typeface="VNI-Times" pitchFamily="2" charset="0"/>
              </a:rPr>
              <a:t>töø</a:t>
            </a:r>
            <a:r>
              <a:rPr lang="en-US" sz="2800" dirty="0" smtClean="0">
                <a:latin typeface="VNI-Times" pitchFamily="2" charset="0"/>
              </a:rPr>
              <a:t>: </a:t>
            </a:r>
            <a:r>
              <a:rPr lang="en-US" sz="2800" dirty="0" err="1" smtClean="0">
                <a:solidFill>
                  <a:srgbClr val="FF0000"/>
                </a:solidFill>
                <a:latin typeface="VNI-Times" pitchFamily="2" charset="0"/>
              </a:rPr>
              <a:t>raèng</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laø</a:t>
            </a:r>
            <a:r>
              <a:rPr lang="en-US" sz="2800" dirty="0" smtClean="0">
                <a:solidFill>
                  <a:srgbClr val="FF0000"/>
                </a:solidFill>
                <a:latin typeface="VNI-Times" pitchFamily="2" charset="0"/>
              </a:rPr>
              <a:t> </a:t>
            </a:r>
            <a:r>
              <a:rPr lang="en-US" sz="2800" dirty="0" err="1" smtClean="0">
                <a:latin typeface="VNI-Times" pitchFamily="2" charset="0"/>
              </a:rPr>
              <a:t>va</a:t>
            </a:r>
            <a:r>
              <a:rPr lang="en-US" sz="2800" dirty="0" err="1" smtClean="0">
                <a:solidFill>
                  <a:srgbClr val="FF0000"/>
                </a:solidFill>
                <a:latin typeface="VNI-Times" pitchFamily="2" charset="0"/>
              </a:rPr>
              <a:t>ø</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daáu</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hai</a:t>
            </a:r>
            <a:r>
              <a:rPr lang="en-US" sz="2800" dirty="0" smtClean="0">
                <a:solidFill>
                  <a:srgbClr val="FF0000"/>
                </a:solidFill>
                <a:latin typeface="VNI-Times" pitchFamily="2" charset="0"/>
              </a:rPr>
              <a:t> </a:t>
            </a:r>
            <a:r>
              <a:rPr lang="en-US" sz="2800" dirty="0" err="1" smtClean="0">
                <a:solidFill>
                  <a:srgbClr val="FF0000"/>
                </a:solidFill>
                <a:latin typeface="VNI-Times" pitchFamily="2" charset="0"/>
              </a:rPr>
              <a:t>chaám</a:t>
            </a:r>
            <a:r>
              <a:rPr lang="en-US" sz="2800" dirty="0" smtClean="0">
                <a:solidFill>
                  <a:srgbClr val="FF0000"/>
                </a:solidFill>
                <a:latin typeface="VNI-Times" pitchFamily="2"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sp>
        <p:nvSpPr>
          <p:cNvPr id="14" name="Rectangle 10"/>
          <p:cNvSpPr txBox="1">
            <a:spLocks noChangeArrowheads="1"/>
          </p:cNvSpPr>
          <p:nvPr/>
        </p:nvSpPr>
        <p:spPr>
          <a:xfrm>
            <a:off x="304800" y="381000"/>
            <a:ext cx="8229600" cy="5867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buFontTx/>
              <a:buNone/>
            </a:pPr>
            <a:r>
              <a:rPr lang="en-US" sz="3000" b="1" u="sng" smtClean="0">
                <a:solidFill>
                  <a:srgbClr val="FF3300"/>
                </a:solidFill>
                <a:latin typeface="Times New Roman" pitchFamily="18" charset="0"/>
              </a:rPr>
              <a:t>III. Luyện tập:</a:t>
            </a:r>
            <a:r>
              <a:rPr lang="en-US" sz="3000" b="1" smtClean="0">
                <a:solidFill>
                  <a:srgbClr val="000066"/>
                </a:solidFill>
                <a:latin typeface="Times New Roman" pitchFamily="18" charset="0"/>
              </a:rPr>
              <a:t> </a:t>
            </a:r>
          </a:p>
          <a:p>
            <a:pPr algn="just" eaLnBrk="1" hangingPunct="1">
              <a:buFontTx/>
              <a:buNone/>
            </a:pPr>
            <a:r>
              <a:rPr lang="en-US" sz="3000" b="1" smtClean="0">
                <a:solidFill>
                  <a:srgbClr val="FF3300"/>
                </a:solidFill>
                <a:latin typeface="Times New Roman" pitchFamily="18" charset="0"/>
              </a:rPr>
              <a:t>   </a:t>
            </a:r>
            <a:r>
              <a:rPr lang="en-US" sz="3000" i="1" smtClean="0">
                <a:solidFill>
                  <a:srgbClr val="FF3300"/>
                </a:solidFill>
                <a:latin typeface="Times New Roman" pitchFamily="18" charset="0"/>
              </a:rPr>
              <a:t>1. Tìm lời </a:t>
            </a:r>
            <a:r>
              <a:rPr lang="en-US" sz="3000" b="1" i="1" u="sng" smtClean="0">
                <a:solidFill>
                  <a:srgbClr val="FF3300"/>
                </a:solidFill>
                <a:latin typeface="Times New Roman" pitchFamily="18" charset="0"/>
              </a:rPr>
              <a:t>dẫn trực tiếp </a:t>
            </a:r>
            <a:r>
              <a:rPr lang="en-US" sz="3000" i="1" smtClean="0">
                <a:solidFill>
                  <a:srgbClr val="FF3300"/>
                </a:solidFill>
                <a:latin typeface="Times New Roman" pitchFamily="18" charset="0"/>
              </a:rPr>
              <a:t>và lời dẫn </a:t>
            </a:r>
            <a:r>
              <a:rPr lang="en-US" sz="3000" b="1" i="1" u="sng" smtClean="0">
                <a:solidFill>
                  <a:srgbClr val="FF3300"/>
                </a:solidFill>
                <a:latin typeface="Times New Roman" pitchFamily="18" charset="0"/>
              </a:rPr>
              <a:t>gián tiếp </a:t>
            </a:r>
            <a:r>
              <a:rPr lang="en-US" sz="3000" i="1" smtClean="0">
                <a:solidFill>
                  <a:srgbClr val="FF3300"/>
                </a:solidFill>
                <a:latin typeface="Times New Roman" pitchFamily="18" charset="0"/>
              </a:rPr>
              <a:t>trong đoạn văn sau</a:t>
            </a:r>
            <a:r>
              <a:rPr lang="en-US" sz="3000" i="1" smtClean="0">
                <a:solidFill>
                  <a:srgbClr val="0000FF"/>
                </a:solidFill>
                <a:latin typeface="Times New Roman" pitchFamily="18" charset="0"/>
              </a:rPr>
              <a:t>:</a:t>
            </a:r>
          </a:p>
          <a:p>
            <a:pPr algn="just" eaLnBrk="1" hangingPunct="1">
              <a:buFontTx/>
              <a:buNone/>
            </a:pPr>
            <a:r>
              <a:rPr lang="en-US" sz="3000" b="1" smtClean="0">
                <a:solidFill>
                  <a:schemeClr val="hlink"/>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Ba cậu bé rủ nhau vào rừng. Vì mải chơi nên các cậu về khá muộn. Ba cậu bàn với nhau xem nên nói thế nào để bố mẹ khỏi mắng. Cậu bé thứ nhất định nói dối là bị chó sói đuổi.</a:t>
            </a:r>
          </a:p>
          <a:p>
            <a:pPr algn="just" eaLnBrk="1" hangingPunct="1">
              <a:buFontTx/>
              <a:buNone/>
            </a:pPr>
            <a:r>
              <a:rPr lang="en-US" sz="3000" smtClean="0">
                <a:solidFill>
                  <a:schemeClr val="hlink"/>
                </a:solidFill>
                <a:latin typeface="Times New Roman" pitchFamily="18" charset="0"/>
                <a:cs typeface="Times New Roman" pitchFamily="18" charset="0"/>
              </a:rPr>
              <a:t>       Cậu thứ hai bảo:</a:t>
            </a:r>
          </a:p>
          <a:p>
            <a:pPr algn="just" eaLnBrk="1" hangingPunct="1">
              <a:buFontTx/>
              <a:buChar char="-"/>
            </a:pPr>
            <a:r>
              <a:rPr lang="en-US" sz="3000" smtClean="0">
                <a:solidFill>
                  <a:schemeClr val="hlink"/>
                </a:solidFill>
                <a:latin typeface="Times New Roman" pitchFamily="18" charset="0"/>
                <a:cs typeface="Times New Roman" pitchFamily="18" charset="0"/>
              </a:rPr>
              <a:t>Còn tớ, tớ sẽ nói là đang đi thì gặp ông ngoại.</a:t>
            </a:r>
          </a:p>
          <a:p>
            <a:pPr algn="just" eaLnBrk="1" hangingPunct="1">
              <a:buFontTx/>
              <a:buChar char="-"/>
            </a:pPr>
            <a:r>
              <a:rPr lang="en-US" sz="3000" smtClean="0">
                <a:solidFill>
                  <a:schemeClr val="hlink"/>
                </a:solidFill>
                <a:latin typeface="Times New Roman" pitchFamily="18" charset="0"/>
                <a:cs typeface="Times New Roman" pitchFamily="18" charset="0"/>
              </a:rPr>
              <a:t>Theo tớ, tốt nhất là chúng mình nhận lỗi với bố mẹ.- Cậu thứ ba bàn.</a:t>
            </a:r>
            <a:endParaRPr lang="en-US" sz="3000" dirty="0" smtClean="0">
              <a:solidFill>
                <a:schemeClr val="hlink"/>
              </a:solidFill>
              <a:latin typeface="Times New Roman" pitchFamily="18" charset="0"/>
            </a:endParaRPr>
          </a:p>
        </p:txBody>
      </p:sp>
    </p:spTree>
    <p:extLst>
      <p:ext uri="{BB962C8B-B14F-4D97-AF65-F5344CB8AC3E}">
        <p14:creationId xmlns:p14="http://schemas.microsoft.com/office/powerpoint/2010/main" val="34561871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sp>
        <p:nvSpPr>
          <p:cNvPr id="4" name="Rectangle 10"/>
          <p:cNvSpPr txBox="1">
            <a:spLocks noChangeArrowheads="1"/>
          </p:cNvSpPr>
          <p:nvPr/>
        </p:nvSpPr>
        <p:spPr>
          <a:xfrm>
            <a:off x="381000" y="1219200"/>
            <a:ext cx="8229600" cy="3886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buFontTx/>
              <a:buNone/>
            </a:pPr>
            <a:r>
              <a:rPr lang="en-US" b="1" u="sng" smtClean="0">
                <a:solidFill>
                  <a:srgbClr val="FF3300"/>
                </a:solidFill>
                <a:latin typeface="Times New Roman" pitchFamily="18" charset="0"/>
              </a:rPr>
              <a:t>III. Luyện tập:</a:t>
            </a:r>
          </a:p>
          <a:p>
            <a:pPr algn="just" eaLnBrk="1" hangingPunct="1">
              <a:buFontTx/>
              <a:buNone/>
            </a:pPr>
            <a:r>
              <a:rPr lang="en-US" b="1" smtClean="0">
                <a:solidFill>
                  <a:srgbClr val="FF3300"/>
                </a:solidFill>
                <a:latin typeface="Times New Roman" pitchFamily="18" charset="0"/>
              </a:rPr>
              <a:t>1</a:t>
            </a:r>
            <a:r>
              <a:rPr lang="en-US" i="1" smtClean="0">
                <a:solidFill>
                  <a:srgbClr val="FF3300"/>
                </a:solidFill>
                <a:latin typeface="Times New Roman" pitchFamily="18" charset="0"/>
              </a:rPr>
              <a:t>. + </a:t>
            </a:r>
            <a:r>
              <a:rPr lang="en-US" b="1" smtClean="0">
                <a:solidFill>
                  <a:srgbClr val="FF3300"/>
                </a:solidFill>
                <a:latin typeface="Times New Roman" pitchFamily="18" charset="0"/>
              </a:rPr>
              <a:t>Lời dẫn gián tiếp</a:t>
            </a:r>
            <a:r>
              <a:rPr lang="en-US" i="1" smtClean="0">
                <a:solidFill>
                  <a:srgbClr val="FF3300"/>
                </a:solidFill>
                <a:latin typeface="Times New Roman" pitchFamily="18" charset="0"/>
              </a:rPr>
              <a:t>:</a:t>
            </a:r>
            <a:r>
              <a:rPr lang="en-US" i="1" smtClean="0">
                <a:solidFill>
                  <a:srgbClr val="000066"/>
                </a:solidFill>
                <a:latin typeface="Times New Roman" pitchFamily="18" charset="0"/>
              </a:rPr>
              <a:t> </a:t>
            </a:r>
            <a:r>
              <a:rPr lang="en-US" smtClean="0">
                <a:solidFill>
                  <a:srgbClr val="0000FF"/>
                </a:solidFill>
                <a:latin typeface="Times New Roman" pitchFamily="18" charset="0"/>
              </a:rPr>
              <a:t>(Cậu bé thứ nhất định nói dối là) </a:t>
            </a:r>
            <a:r>
              <a:rPr lang="en-US" i="1" smtClean="0">
                <a:solidFill>
                  <a:srgbClr val="0000FF"/>
                </a:solidFill>
                <a:latin typeface="Times New Roman" pitchFamily="18" charset="0"/>
              </a:rPr>
              <a:t>bị chó sói đuổi.</a:t>
            </a:r>
          </a:p>
          <a:p>
            <a:pPr algn="just" eaLnBrk="1" hangingPunct="1">
              <a:buFontTx/>
              <a:buNone/>
            </a:pPr>
            <a:r>
              <a:rPr lang="en-US" b="1" i="1" smtClean="0">
                <a:solidFill>
                  <a:srgbClr val="000066"/>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 Lời dẫn trực tiếp</a:t>
            </a:r>
            <a:r>
              <a:rPr lang="en-US" smtClean="0">
                <a:solidFill>
                  <a:srgbClr val="FF0000"/>
                </a:solidFill>
                <a:latin typeface="Times New Roman" pitchFamily="18" charset="0"/>
                <a:cs typeface="Times New Roman" pitchFamily="18" charset="0"/>
              </a:rPr>
              <a:t>: </a:t>
            </a:r>
            <a:r>
              <a:rPr lang="en-US" smtClean="0">
                <a:solidFill>
                  <a:srgbClr val="0000FF"/>
                </a:solidFill>
                <a:latin typeface="Times New Roman" pitchFamily="18" charset="0"/>
                <a:cs typeface="Times New Roman" pitchFamily="18" charset="0"/>
              </a:rPr>
              <a:t>- </a:t>
            </a:r>
            <a:r>
              <a:rPr lang="en-US" i="1" smtClean="0">
                <a:solidFill>
                  <a:srgbClr val="0000FF"/>
                </a:solidFill>
                <a:latin typeface="Times New Roman" pitchFamily="18" charset="0"/>
                <a:cs typeface="Times New Roman" pitchFamily="18" charset="0"/>
              </a:rPr>
              <a:t>Còn tớ,tớ sẽ nói là đang đi thì găp ông ngoại.</a:t>
            </a:r>
          </a:p>
          <a:p>
            <a:pPr algn="just" eaLnBrk="1" hangingPunct="1">
              <a:buFontTx/>
              <a:buNone/>
            </a:pPr>
            <a:r>
              <a:rPr lang="en-US" smtClean="0">
                <a:solidFill>
                  <a:srgbClr val="0000FF"/>
                </a:solidFill>
                <a:latin typeface="Times New Roman" pitchFamily="18" charset="0"/>
                <a:cs typeface="Times New Roman" pitchFamily="18" charset="0"/>
              </a:rPr>
              <a:t>                                           - </a:t>
            </a:r>
            <a:r>
              <a:rPr lang="en-US" i="1" smtClean="0">
                <a:solidFill>
                  <a:srgbClr val="0000FF"/>
                </a:solidFill>
                <a:latin typeface="Times New Roman" pitchFamily="18" charset="0"/>
                <a:cs typeface="Times New Roman" pitchFamily="18" charset="0"/>
              </a:rPr>
              <a:t>Theo tớ, tốt nhất là chúng mình nhận lỗi với bố mẹ</a:t>
            </a:r>
            <a:r>
              <a:rPr lang="en-US" smtClean="0">
                <a:solidFill>
                  <a:srgbClr val="0000FF"/>
                </a:solidFill>
                <a:latin typeface="Times New Roman" pitchFamily="18" charset="0"/>
                <a:cs typeface="Times New Roman" pitchFamily="18" charset="0"/>
              </a:rPr>
              <a:t>. </a:t>
            </a:r>
            <a:endParaRPr lang="en-US" smtClean="0">
              <a:solidFill>
                <a:srgbClr val="0000FF"/>
              </a:solidFill>
              <a:latin typeface="Times New Roman" pitchFamily="18" charset="0"/>
            </a:endParaRPr>
          </a:p>
        </p:txBody>
      </p:sp>
    </p:spTree>
    <p:extLst>
      <p:ext uri="{BB962C8B-B14F-4D97-AF65-F5344CB8AC3E}">
        <p14:creationId xmlns:p14="http://schemas.microsoft.com/office/powerpoint/2010/main" val="30143276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amond(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sp>
        <p:nvSpPr>
          <p:cNvPr id="5" name="Rectangle 10"/>
          <p:cNvSpPr txBox="1">
            <a:spLocks noChangeArrowheads="1"/>
          </p:cNvSpPr>
          <p:nvPr/>
        </p:nvSpPr>
        <p:spPr>
          <a:xfrm>
            <a:off x="457200" y="609600"/>
            <a:ext cx="8229600" cy="4419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150000"/>
              </a:lnSpc>
              <a:buFontTx/>
              <a:buNone/>
            </a:pPr>
            <a:r>
              <a:rPr lang="en-US" sz="3000" b="1" u="sng" dirty="0" smtClean="0">
                <a:solidFill>
                  <a:srgbClr val="FF3300"/>
                </a:solidFill>
                <a:latin typeface="Times New Roman" pitchFamily="18" charset="0"/>
              </a:rPr>
              <a:t>III. </a:t>
            </a:r>
            <a:r>
              <a:rPr lang="en-US" sz="3000" b="1" u="sng" dirty="0" err="1" smtClean="0">
                <a:solidFill>
                  <a:srgbClr val="FF3300"/>
                </a:solidFill>
                <a:latin typeface="Times New Roman" pitchFamily="18" charset="0"/>
              </a:rPr>
              <a:t>Luyện</a:t>
            </a:r>
            <a:r>
              <a:rPr lang="en-US" sz="3000" b="1" u="sng" dirty="0" smtClean="0">
                <a:solidFill>
                  <a:srgbClr val="FF3300"/>
                </a:solidFill>
                <a:latin typeface="Times New Roman" pitchFamily="18" charset="0"/>
              </a:rPr>
              <a:t> </a:t>
            </a:r>
            <a:r>
              <a:rPr lang="en-US" sz="3000" b="1" u="sng" dirty="0" err="1" smtClean="0">
                <a:solidFill>
                  <a:srgbClr val="FF3300"/>
                </a:solidFill>
                <a:latin typeface="Times New Roman" pitchFamily="18" charset="0"/>
              </a:rPr>
              <a:t>tập</a:t>
            </a:r>
            <a:r>
              <a:rPr lang="en-US" sz="3000" b="1" u="sng" dirty="0" smtClean="0">
                <a:solidFill>
                  <a:srgbClr val="FF3300"/>
                </a:solidFill>
                <a:latin typeface="Times New Roman" pitchFamily="18" charset="0"/>
              </a:rPr>
              <a:t>:</a:t>
            </a:r>
          </a:p>
          <a:p>
            <a:pPr algn="just" eaLnBrk="1" hangingPunct="1">
              <a:lnSpc>
                <a:spcPct val="150000"/>
              </a:lnSpc>
              <a:buFontTx/>
              <a:buNone/>
            </a:pPr>
            <a:r>
              <a:rPr lang="en-US" sz="3000" b="1" u="sng" dirty="0" smtClean="0">
                <a:solidFill>
                  <a:srgbClr val="FF3300"/>
                </a:solidFill>
                <a:latin typeface="Times New Roman" pitchFamily="18" charset="0"/>
              </a:rPr>
              <a:t>Bài 2</a:t>
            </a:r>
            <a:r>
              <a:rPr lang="en-US" sz="3000" i="1" dirty="0" smtClean="0">
                <a:solidFill>
                  <a:srgbClr val="FF3300"/>
                </a:solidFill>
                <a:latin typeface="Times New Roman" pitchFamily="18" charset="0"/>
              </a:rPr>
              <a:t>.</a:t>
            </a:r>
            <a:r>
              <a:rPr lang="en-US" sz="3000" i="1" dirty="0" smtClean="0">
                <a:solidFill>
                  <a:srgbClr val="0000FF"/>
                </a:solidFill>
                <a:latin typeface="Times New Roman" pitchFamily="18" charset="0"/>
              </a:rPr>
              <a:t> </a:t>
            </a:r>
            <a:r>
              <a:rPr lang="en-US" sz="3000" i="1" dirty="0" err="1" smtClean="0">
                <a:solidFill>
                  <a:srgbClr val="FF3300"/>
                </a:solidFill>
                <a:latin typeface="Times New Roman" pitchFamily="18" charset="0"/>
              </a:rPr>
              <a:t>Chuyển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lời</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dẫn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gián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tiếp</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trong</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đoạn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văn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sau</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thành</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lời</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dẫn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trực</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tiếp</a:t>
            </a:r>
            <a:r>
              <a:rPr lang="en-US" sz="3000" i="1" dirty="0" smtClean="0">
                <a:solidFill>
                  <a:srgbClr val="FF3300"/>
                </a:solidFill>
                <a:latin typeface="Times New Roman" pitchFamily="18" charset="0"/>
              </a:rPr>
              <a:t>:</a:t>
            </a:r>
          </a:p>
          <a:p>
            <a:pPr algn="just" eaLnBrk="1" hangingPunct="1">
              <a:lnSpc>
                <a:spcPct val="150000"/>
              </a:lnSpc>
              <a:buFontTx/>
              <a:buNone/>
            </a:pPr>
            <a:r>
              <a:rPr lang="en-US" sz="3000" b="1" dirty="0" smtClean="0">
                <a:solidFill>
                  <a:srgbClr val="000066"/>
                </a:solidFill>
                <a:latin typeface="Times New Roman" pitchFamily="18" charset="0"/>
              </a:rPr>
              <a:t>       </a:t>
            </a:r>
            <a:r>
              <a:rPr lang="en-US" sz="3000" dirty="0" err="1" smtClean="0">
                <a:solidFill>
                  <a:srgbClr val="0000FF"/>
                </a:solidFill>
                <a:latin typeface="Times New Roman" pitchFamily="18" charset="0"/>
              </a:rPr>
              <a:t>Vua</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nhìn</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thấy</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những</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miếng</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trầu</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têm</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rất</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khéo</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bèn</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hỏi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bà</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hàng</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nước</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xem</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trầu</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đó</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ai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têm</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Bà</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lão</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bảo</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chính</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tay</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bà</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têm</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Vua</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gặng</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hỏi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mãi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bà</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lão</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đành</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nói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thật</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là</a:t>
            </a:r>
            <a:r>
              <a:rPr lang="en-US" sz="3000" dirty="0" smtClean="0">
                <a:solidFill>
                  <a:srgbClr val="0000FF"/>
                </a:solidFill>
                <a:latin typeface="Times New Roman" pitchFamily="18" charset="0"/>
              </a:rPr>
              <a:t> con </a:t>
            </a:r>
            <a:r>
              <a:rPr lang="en-US" sz="3000" dirty="0" err="1" smtClean="0">
                <a:solidFill>
                  <a:srgbClr val="0000FF"/>
                </a:solidFill>
                <a:latin typeface="Times New Roman" pitchFamily="18" charset="0"/>
              </a:rPr>
              <a:t>gái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bà</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têm</a:t>
            </a:r>
            <a:r>
              <a:rPr lang="en-US" sz="3000" dirty="0" smtClean="0">
                <a:solidFill>
                  <a:srgbClr val="0000FF"/>
                </a:solidFill>
                <a:latin typeface="Times New Roman" pitchFamily="18" charset="0"/>
              </a:rPr>
              <a:t>.</a:t>
            </a:r>
            <a:r>
              <a:rPr lang="en-US" sz="3000" dirty="0" smtClean="0">
                <a:latin typeface="Times New Roman" pitchFamily="18" charset="0"/>
              </a:rPr>
              <a:t> </a:t>
            </a:r>
          </a:p>
          <a:p>
            <a:pPr algn="r" eaLnBrk="1" hangingPunct="1">
              <a:lnSpc>
                <a:spcPct val="150000"/>
              </a:lnSpc>
              <a:buFontTx/>
              <a:buNone/>
            </a:pPr>
            <a:r>
              <a:rPr lang="en-US" sz="3000" dirty="0" err="1" smtClean="0">
                <a:latin typeface="Times New Roman" pitchFamily="18" charset="0"/>
              </a:rPr>
              <a:t>Truyện</a:t>
            </a:r>
            <a:r>
              <a:rPr lang="en-US" sz="3000" dirty="0" smtClean="0">
                <a:latin typeface="Times New Roman" pitchFamily="18" charset="0"/>
              </a:rPr>
              <a:t> </a:t>
            </a:r>
            <a:r>
              <a:rPr lang="en-US" sz="3000" dirty="0" err="1">
                <a:latin typeface="Times New Roman" pitchFamily="18" charset="0"/>
              </a:rPr>
              <a:t>T</a:t>
            </a:r>
            <a:r>
              <a:rPr lang="en-US" sz="3000" dirty="0" err="1" smtClean="0">
                <a:latin typeface="Times New Roman" pitchFamily="18" charset="0"/>
              </a:rPr>
              <a:t>ấm</a:t>
            </a:r>
            <a:r>
              <a:rPr lang="en-US" sz="3000" dirty="0" smtClean="0">
                <a:latin typeface="Times New Roman" pitchFamily="18" charset="0"/>
              </a:rPr>
              <a:t> </a:t>
            </a:r>
            <a:r>
              <a:rPr lang="en-US" sz="3000" dirty="0" err="1" smtClean="0">
                <a:latin typeface="Times New Roman" pitchFamily="18" charset="0"/>
              </a:rPr>
              <a:t>Cám</a:t>
            </a:r>
            <a:endParaRPr lang="en-US" sz="3000" dirty="0" smtClean="0">
              <a:solidFill>
                <a:srgbClr val="000066"/>
              </a:solidFill>
              <a:latin typeface="Times New Roman" pitchFamily="18" charset="0"/>
            </a:endParaRPr>
          </a:p>
        </p:txBody>
      </p:sp>
      <p:cxnSp>
        <p:nvCxnSpPr>
          <p:cNvPr id="6" name="Straight Connector 5"/>
          <p:cNvCxnSpPr/>
          <p:nvPr/>
        </p:nvCxnSpPr>
        <p:spPr>
          <a:xfrm>
            <a:off x="1669473" y="2078180"/>
            <a:ext cx="1066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67200" y="2078180"/>
            <a:ext cx="1066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24200" y="2750125"/>
            <a:ext cx="1066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777836"/>
            <a:ext cx="838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238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sp>
        <p:nvSpPr>
          <p:cNvPr id="4" name="TextBox 3"/>
          <p:cNvSpPr txBox="1"/>
          <p:nvPr/>
        </p:nvSpPr>
        <p:spPr>
          <a:xfrm>
            <a:off x="297872" y="762000"/>
            <a:ext cx="8846127" cy="3970318"/>
          </a:xfrm>
          <a:prstGeom prst="rect">
            <a:avLst/>
          </a:prstGeom>
          <a:noFill/>
        </p:spPr>
        <p:txBody>
          <a:bodyPr wrap="square" rtlCol="0">
            <a:spAutoFit/>
          </a:bodyPr>
          <a:lstStyle/>
          <a:p>
            <a:pPr>
              <a:lnSpc>
                <a:spcPct val="150000"/>
              </a:lnSpc>
            </a:pPr>
            <a:r>
              <a:rPr lang="en-US" sz="2800" b="1" dirty="0" err="1" smtClean="0">
                <a:solidFill>
                  <a:srgbClr val="FF0000"/>
                </a:solidFill>
              </a:rPr>
              <a:t>Gợi</a:t>
            </a:r>
            <a:r>
              <a:rPr lang="en-US" sz="2800" b="1" dirty="0" smtClean="0">
                <a:solidFill>
                  <a:srgbClr val="FF0000"/>
                </a:solidFill>
              </a:rPr>
              <a:t> ý:</a:t>
            </a:r>
            <a:r>
              <a:rPr lang="en-US" sz="2800" dirty="0" smtClean="0">
                <a:solidFill>
                  <a:srgbClr val="0000FF"/>
                </a:solidFill>
              </a:rPr>
              <a:t> </a:t>
            </a:r>
            <a:r>
              <a:rPr lang="en-US" sz="2800" dirty="0" err="1" smtClean="0">
                <a:solidFill>
                  <a:srgbClr val="0000FF"/>
                </a:solidFill>
              </a:rPr>
              <a:t>Muốn</a:t>
            </a:r>
            <a:r>
              <a:rPr lang="en-US" sz="2800" dirty="0" smtClean="0">
                <a:solidFill>
                  <a:srgbClr val="0000FF"/>
                </a:solidFill>
              </a:rPr>
              <a:t> </a:t>
            </a:r>
            <a:r>
              <a:rPr lang="en-US" sz="2800" dirty="0" err="1" smtClean="0">
                <a:solidFill>
                  <a:srgbClr val="0000FF"/>
                </a:solidFill>
              </a:rPr>
              <a:t>chuyển</a:t>
            </a:r>
            <a:r>
              <a:rPr lang="en-US" sz="2800" dirty="0" smtClean="0">
                <a:solidFill>
                  <a:srgbClr val="0000FF"/>
                </a:solidFill>
              </a:rPr>
              <a:t> </a:t>
            </a:r>
            <a:r>
              <a:rPr lang="en-US" sz="2800" dirty="0" err="1" smtClean="0">
                <a:solidFill>
                  <a:srgbClr val="0000FF"/>
                </a:solidFill>
              </a:rPr>
              <a:t>lời</a:t>
            </a:r>
            <a:r>
              <a:rPr lang="en-US" sz="2800" dirty="0" smtClean="0">
                <a:solidFill>
                  <a:srgbClr val="0000FF"/>
                </a:solidFill>
              </a:rPr>
              <a:t> </a:t>
            </a:r>
            <a:r>
              <a:rPr lang="en-US" sz="2800" dirty="0" err="1" smtClean="0">
                <a:solidFill>
                  <a:srgbClr val="0000FF"/>
                </a:solidFill>
              </a:rPr>
              <a:t>dẫn</a:t>
            </a:r>
            <a:r>
              <a:rPr lang="en-US" sz="2800" dirty="0" smtClean="0">
                <a:solidFill>
                  <a:srgbClr val="0000FF"/>
                </a:solidFill>
              </a:rPr>
              <a:t> </a:t>
            </a:r>
            <a:r>
              <a:rPr lang="en-US" sz="2800" dirty="0" err="1" smtClean="0">
                <a:solidFill>
                  <a:srgbClr val="0000FF"/>
                </a:solidFill>
              </a:rPr>
              <a:t>gián</a:t>
            </a:r>
            <a:r>
              <a:rPr lang="en-US" sz="2800" dirty="0" smtClean="0">
                <a:solidFill>
                  <a:srgbClr val="0000FF"/>
                </a:solidFill>
              </a:rPr>
              <a:t> </a:t>
            </a:r>
            <a:r>
              <a:rPr lang="en-US" sz="2800" dirty="0" err="1" smtClean="0">
                <a:solidFill>
                  <a:srgbClr val="0000FF"/>
                </a:solidFill>
              </a:rPr>
              <a:t>tiếp</a:t>
            </a:r>
            <a:r>
              <a:rPr lang="en-US" sz="2800" dirty="0" smtClean="0">
                <a:solidFill>
                  <a:srgbClr val="0000FF"/>
                </a:solidFill>
              </a:rPr>
              <a:t> </a:t>
            </a:r>
            <a:r>
              <a:rPr lang="en-US" sz="2800" dirty="0" err="1" smtClean="0">
                <a:solidFill>
                  <a:srgbClr val="0000FF"/>
                </a:solidFill>
              </a:rPr>
              <a:t>thành</a:t>
            </a:r>
            <a:r>
              <a:rPr lang="en-US" sz="2800" dirty="0" smtClean="0">
                <a:solidFill>
                  <a:srgbClr val="0000FF"/>
                </a:solidFill>
              </a:rPr>
              <a:t> </a:t>
            </a:r>
            <a:r>
              <a:rPr lang="en-US" sz="2800" dirty="0" err="1" smtClean="0">
                <a:solidFill>
                  <a:srgbClr val="0000FF"/>
                </a:solidFill>
              </a:rPr>
              <a:t>trực</a:t>
            </a:r>
            <a:r>
              <a:rPr lang="en-US" sz="2800" dirty="0" smtClean="0">
                <a:solidFill>
                  <a:srgbClr val="0000FF"/>
                </a:solidFill>
              </a:rPr>
              <a:t> </a:t>
            </a:r>
            <a:r>
              <a:rPr lang="en-US" sz="2800" dirty="0" err="1" smtClean="0">
                <a:solidFill>
                  <a:srgbClr val="0000FF"/>
                </a:solidFill>
              </a:rPr>
              <a:t>tiếp</a:t>
            </a:r>
            <a:r>
              <a:rPr lang="en-US" sz="2800" dirty="0" smtClean="0">
                <a:solidFill>
                  <a:srgbClr val="0000FF"/>
                </a:solidFill>
              </a:rPr>
              <a:t> </a:t>
            </a:r>
            <a:r>
              <a:rPr lang="en-US" sz="2800" dirty="0" err="1" smtClean="0">
                <a:solidFill>
                  <a:srgbClr val="0000FF"/>
                </a:solidFill>
              </a:rPr>
              <a:t>thì</a:t>
            </a:r>
            <a:r>
              <a:rPr lang="en-US" sz="2800" dirty="0" smtClean="0">
                <a:solidFill>
                  <a:srgbClr val="0000FF"/>
                </a:solidFill>
              </a:rPr>
              <a:t> </a:t>
            </a:r>
            <a:r>
              <a:rPr lang="en-US" sz="2800" dirty="0" err="1" smtClean="0">
                <a:solidFill>
                  <a:srgbClr val="0000FF"/>
                </a:solidFill>
              </a:rPr>
              <a:t>phải</a:t>
            </a:r>
            <a:r>
              <a:rPr lang="en-US" sz="2800" dirty="0" smtClean="0">
                <a:solidFill>
                  <a:srgbClr val="0000FF"/>
                </a:solidFill>
              </a:rPr>
              <a:t> </a:t>
            </a:r>
            <a:r>
              <a:rPr lang="en-US" sz="2800" dirty="0" err="1" smtClean="0">
                <a:solidFill>
                  <a:srgbClr val="0000FF"/>
                </a:solidFill>
              </a:rPr>
              <a:t>xác</a:t>
            </a:r>
            <a:r>
              <a:rPr lang="en-US" sz="2800" dirty="0" smtClean="0">
                <a:solidFill>
                  <a:srgbClr val="0000FF"/>
                </a:solidFill>
              </a:rPr>
              <a:t> </a:t>
            </a:r>
            <a:r>
              <a:rPr lang="en-US" sz="2800" dirty="0" err="1" smtClean="0">
                <a:solidFill>
                  <a:srgbClr val="0000FF"/>
                </a:solidFill>
              </a:rPr>
              <a:t>định</a:t>
            </a:r>
            <a:r>
              <a:rPr lang="en-US" sz="2800" dirty="0" smtClean="0">
                <a:solidFill>
                  <a:srgbClr val="0000FF"/>
                </a:solidFill>
              </a:rPr>
              <a:t> </a:t>
            </a:r>
            <a:r>
              <a:rPr lang="en-US" sz="2800" dirty="0" err="1" smtClean="0">
                <a:solidFill>
                  <a:srgbClr val="0000FF"/>
                </a:solidFill>
              </a:rPr>
              <a:t>được</a:t>
            </a:r>
            <a:r>
              <a:rPr lang="en-US" sz="2800" dirty="0" smtClean="0">
                <a:solidFill>
                  <a:srgbClr val="0000FF"/>
                </a:solidFill>
              </a:rPr>
              <a:t> </a:t>
            </a:r>
            <a:r>
              <a:rPr lang="en-US" sz="2800" dirty="0" err="1" smtClean="0">
                <a:solidFill>
                  <a:srgbClr val="0000FF"/>
                </a:solidFill>
              </a:rPr>
              <a:t>đó</a:t>
            </a:r>
            <a:r>
              <a:rPr lang="en-US" sz="2800" dirty="0" smtClean="0">
                <a:solidFill>
                  <a:srgbClr val="0000FF"/>
                </a:solidFill>
              </a:rPr>
              <a:t> </a:t>
            </a:r>
            <a:r>
              <a:rPr lang="en-US" sz="2800" dirty="0" err="1" smtClean="0">
                <a:solidFill>
                  <a:srgbClr val="0000FF"/>
                </a:solidFill>
              </a:rPr>
              <a:t>là</a:t>
            </a:r>
            <a:r>
              <a:rPr lang="en-US" sz="2800" dirty="0" smtClean="0">
                <a:solidFill>
                  <a:srgbClr val="0000FF"/>
                </a:solidFill>
              </a:rPr>
              <a:t> </a:t>
            </a:r>
            <a:r>
              <a:rPr lang="en-US" sz="2800" dirty="0" err="1" smtClean="0">
                <a:solidFill>
                  <a:srgbClr val="0000FF"/>
                </a:solidFill>
              </a:rPr>
              <a:t>lời</a:t>
            </a:r>
            <a:r>
              <a:rPr lang="en-US" sz="2800" dirty="0" smtClean="0">
                <a:solidFill>
                  <a:srgbClr val="0000FF"/>
                </a:solidFill>
              </a:rPr>
              <a:t> </a:t>
            </a:r>
            <a:r>
              <a:rPr lang="en-US" sz="2800" dirty="0" err="1" smtClean="0">
                <a:solidFill>
                  <a:srgbClr val="0000FF"/>
                </a:solidFill>
              </a:rPr>
              <a:t>của</a:t>
            </a:r>
            <a:r>
              <a:rPr lang="en-US" sz="2800" dirty="0" smtClean="0">
                <a:solidFill>
                  <a:srgbClr val="0000FF"/>
                </a:solidFill>
              </a:rPr>
              <a:t> </a:t>
            </a:r>
            <a:r>
              <a:rPr lang="en-US" sz="2800" dirty="0" err="1" smtClean="0">
                <a:solidFill>
                  <a:srgbClr val="0000FF"/>
                </a:solidFill>
              </a:rPr>
              <a:t>ai</a:t>
            </a:r>
            <a:r>
              <a:rPr lang="en-US" sz="2800" dirty="0" smtClean="0">
                <a:solidFill>
                  <a:srgbClr val="0000FF"/>
                </a:solidFill>
              </a:rPr>
              <a:t>, </a:t>
            </a:r>
            <a:r>
              <a:rPr lang="en-US" sz="2800" dirty="0" err="1" smtClean="0">
                <a:solidFill>
                  <a:srgbClr val="0000FF"/>
                </a:solidFill>
              </a:rPr>
              <a:t>nói</a:t>
            </a:r>
            <a:r>
              <a:rPr lang="en-US" sz="2800" dirty="0" smtClean="0">
                <a:solidFill>
                  <a:srgbClr val="0000FF"/>
                </a:solidFill>
              </a:rPr>
              <a:t> </a:t>
            </a:r>
            <a:r>
              <a:rPr lang="en-US" sz="2800" dirty="0" err="1" smtClean="0">
                <a:solidFill>
                  <a:srgbClr val="0000FF"/>
                </a:solidFill>
              </a:rPr>
              <a:t>với</a:t>
            </a:r>
            <a:r>
              <a:rPr lang="en-US" sz="2800" dirty="0" smtClean="0">
                <a:solidFill>
                  <a:srgbClr val="0000FF"/>
                </a:solidFill>
              </a:rPr>
              <a:t> </a:t>
            </a:r>
            <a:r>
              <a:rPr lang="en-US" sz="2800" dirty="0" err="1" smtClean="0">
                <a:solidFill>
                  <a:srgbClr val="0000FF"/>
                </a:solidFill>
              </a:rPr>
              <a:t>ai</a:t>
            </a:r>
            <a:r>
              <a:rPr lang="en-US" sz="2800" dirty="0" smtClean="0">
                <a:solidFill>
                  <a:srgbClr val="0000FF"/>
                </a:solidFill>
              </a:rPr>
              <a:t>. </a:t>
            </a:r>
            <a:r>
              <a:rPr lang="en-US" sz="2800" dirty="0" err="1" smtClean="0">
                <a:solidFill>
                  <a:srgbClr val="0000FF"/>
                </a:solidFill>
              </a:rPr>
              <a:t>Khi</a:t>
            </a:r>
            <a:r>
              <a:rPr lang="en-US" sz="2800" dirty="0" smtClean="0">
                <a:solidFill>
                  <a:srgbClr val="0000FF"/>
                </a:solidFill>
              </a:rPr>
              <a:t> </a:t>
            </a:r>
            <a:r>
              <a:rPr lang="en-US" sz="2800" dirty="0" err="1" smtClean="0">
                <a:solidFill>
                  <a:srgbClr val="0000FF"/>
                </a:solidFill>
              </a:rPr>
              <a:t>chuyển</a:t>
            </a:r>
            <a:r>
              <a:rPr lang="en-US" sz="2800" dirty="0" smtClean="0">
                <a:solidFill>
                  <a:srgbClr val="0000FF"/>
                </a:solidFill>
              </a:rPr>
              <a:t>:</a:t>
            </a:r>
          </a:p>
          <a:p>
            <a:pPr marL="342900" indent="-342900">
              <a:lnSpc>
                <a:spcPct val="150000"/>
              </a:lnSpc>
              <a:buFontTx/>
              <a:buChar char="-"/>
            </a:pPr>
            <a:r>
              <a:rPr lang="en-US" sz="2800" dirty="0" err="1" smtClean="0">
                <a:solidFill>
                  <a:srgbClr val="0000FF"/>
                </a:solidFill>
              </a:rPr>
              <a:t>Phải</a:t>
            </a:r>
            <a:r>
              <a:rPr lang="en-US" sz="2800" dirty="0" smtClean="0">
                <a:solidFill>
                  <a:srgbClr val="0000FF"/>
                </a:solidFill>
              </a:rPr>
              <a:t> </a:t>
            </a:r>
            <a:r>
              <a:rPr lang="en-US" sz="2800" dirty="0" err="1" smtClean="0">
                <a:solidFill>
                  <a:srgbClr val="0000FF"/>
                </a:solidFill>
              </a:rPr>
              <a:t>thay</a:t>
            </a:r>
            <a:r>
              <a:rPr lang="en-US" sz="2800" dirty="0" smtClean="0">
                <a:solidFill>
                  <a:srgbClr val="0000FF"/>
                </a:solidFill>
              </a:rPr>
              <a:t> </a:t>
            </a:r>
            <a:r>
              <a:rPr lang="en-US" sz="2800" dirty="0" err="1" smtClean="0">
                <a:solidFill>
                  <a:srgbClr val="0000FF"/>
                </a:solidFill>
              </a:rPr>
              <a:t>đổi</a:t>
            </a:r>
            <a:r>
              <a:rPr lang="en-US" sz="2800" dirty="0" smtClean="0">
                <a:solidFill>
                  <a:srgbClr val="0000FF"/>
                </a:solidFill>
              </a:rPr>
              <a:t> </a:t>
            </a:r>
            <a:r>
              <a:rPr lang="en-US" sz="2800" dirty="0" err="1" smtClean="0">
                <a:solidFill>
                  <a:srgbClr val="0000FF"/>
                </a:solidFill>
              </a:rPr>
              <a:t>từ</a:t>
            </a:r>
            <a:r>
              <a:rPr lang="en-US" sz="2800" dirty="0" smtClean="0">
                <a:solidFill>
                  <a:srgbClr val="0000FF"/>
                </a:solidFill>
              </a:rPr>
              <a:t> </a:t>
            </a:r>
            <a:r>
              <a:rPr lang="en-US" sz="2800" dirty="0" err="1" smtClean="0">
                <a:solidFill>
                  <a:srgbClr val="0000FF"/>
                </a:solidFill>
              </a:rPr>
              <a:t>xưng</a:t>
            </a:r>
            <a:r>
              <a:rPr lang="en-US" sz="2800" dirty="0" smtClean="0">
                <a:solidFill>
                  <a:srgbClr val="0000FF"/>
                </a:solidFill>
              </a:rPr>
              <a:t> </a:t>
            </a:r>
            <a:r>
              <a:rPr lang="en-US" sz="2800" dirty="0" err="1" smtClean="0">
                <a:solidFill>
                  <a:srgbClr val="0000FF"/>
                </a:solidFill>
              </a:rPr>
              <a:t>hô</a:t>
            </a:r>
            <a:endParaRPr lang="en-US" sz="2800" dirty="0" smtClean="0">
              <a:solidFill>
                <a:srgbClr val="0000FF"/>
              </a:solidFill>
            </a:endParaRPr>
          </a:p>
          <a:p>
            <a:pPr marL="342900" indent="-342900">
              <a:lnSpc>
                <a:spcPct val="150000"/>
              </a:lnSpc>
              <a:buFontTx/>
              <a:buChar char="-"/>
            </a:pPr>
            <a:r>
              <a:rPr lang="en-US" sz="2800" dirty="0" err="1" smtClean="0">
                <a:solidFill>
                  <a:srgbClr val="0000FF"/>
                </a:solidFill>
              </a:rPr>
              <a:t>Phải</a:t>
            </a:r>
            <a:r>
              <a:rPr lang="en-US" sz="2800" dirty="0" smtClean="0">
                <a:solidFill>
                  <a:srgbClr val="0000FF"/>
                </a:solidFill>
              </a:rPr>
              <a:t> </a:t>
            </a:r>
            <a:r>
              <a:rPr lang="en-US" sz="2800" dirty="0" err="1" smtClean="0">
                <a:solidFill>
                  <a:srgbClr val="0000FF"/>
                </a:solidFill>
              </a:rPr>
              <a:t>đặt</a:t>
            </a:r>
            <a:r>
              <a:rPr lang="en-US" sz="2800" dirty="0" smtClean="0">
                <a:solidFill>
                  <a:srgbClr val="0000FF"/>
                </a:solidFill>
              </a:rPr>
              <a:t> </a:t>
            </a:r>
            <a:r>
              <a:rPr lang="en-US" sz="2800" dirty="0" err="1" smtClean="0">
                <a:solidFill>
                  <a:srgbClr val="0000FF"/>
                </a:solidFill>
              </a:rPr>
              <a:t>lời</a:t>
            </a:r>
            <a:r>
              <a:rPr lang="en-US" sz="2800" dirty="0" smtClean="0">
                <a:solidFill>
                  <a:srgbClr val="0000FF"/>
                </a:solidFill>
              </a:rPr>
              <a:t> </a:t>
            </a:r>
            <a:r>
              <a:rPr lang="en-US" sz="2800" dirty="0" err="1" smtClean="0">
                <a:solidFill>
                  <a:srgbClr val="0000FF"/>
                </a:solidFill>
              </a:rPr>
              <a:t>nói</a:t>
            </a:r>
            <a:r>
              <a:rPr lang="en-US" sz="2800" dirty="0" smtClean="0">
                <a:solidFill>
                  <a:srgbClr val="0000FF"/>
                </a:solidFill>
              </a:rPr>
              <a:t> </a:t>
            </a:r>
            <a:r>
              <a:rPr lang="en-US" sz="2800" dirty="0" err="1" smtClean="0">
                <a:solidFill>
                  <a:srgbClr val="0000FF"/>
                </a:solidFill>
              </a:rPr>
              <a:t>trực</a:t>
            </a:r>
            <a:r>
              <a:rPr lang="en-US" sz="2800" dirty="0" smtClean="0">
                <a:solidFill>
                  <a:srgbClr val="0000FF"/>
                </a:solidFill>
              </a:rPr>
              <a:t> </a:t>
            </a:r>
            <a:r>
              <a:rPr lang="en-US" sz="2800" dirty="0" err="1" smtClean="0">
                <a:solidFill>
                  <a:srgbClr val="0000FF"/>
                </a:solidFill>
              </a:rPr>
              <a:t>tiếp</a:t>
            </a:r>
            <a:r>
              <a:rPr lang="en-US" sz="2800" dirty="0" smtClean="0">
                <a:solidFill>
                  <a:srgbClr val="0000FF"/>
                </a:solidFill>
              </a:rPr>
              <a:t> </a:t>
            </a:r>
            <a:r>
              <a:rPr lang="en-US" sz="2800" dirty="0" err="1" smtClean="0">
                <a:solidFill>
                  <a:srgbClr val="0000FF"/>
                </a:solidFill>
              </a:rPr>
              <a:t>sau</a:t>
            </a:r>
            <a:r>
              <a:rPr lang="en-US" sz="2800" dirty="0" smtClean="0">
                <a:solidFill>
                  <a:srgbClr val="0000FF"/>
                </a:solidFill>
              </a:rPr>
              <a:t> </a:t>
            </a:r>
            <a:r>
              <a:rPr lang="en-US" sz="2800" dirty="0" err="1" smtClean="0">
                <a:solidFill>
                  <a:srgbClr val="0000FF"/>
                </a:solidFill>
              </a:rPr>
              <a:t>dấu</a:t>
            </a:r>
            <a:r>
              <a:rPr lang="en-US" sz="2800" dirty="0" smtClean="0">
                <a:solidFill>
                  <a:srgbClr val="0000FF"/>
                </a:solidFill>
              </a:rPr>
              <a:t> </a:t>
            </a:r>
            <a:r>
              <a:rPr lang="en-US" sz="2800" dirty="0" err="1" smtClean="0">
                <a:solidFill>
                  <a:srgbClr val="0000FF"/>
                </a:solidFill>
              </a:rPr>
              <a:t>hai</a:t>
            </a:r>
            <a:r>
              <a:rPr lang="en-US" sz="2800" dirty="0" smtClean="0">
                <a:solidFill>
                  <a:srgbClr val="0000FF"/>
                </a:solidFill>
              </a:rPr>
              <a:t> </a:t>
            </a:r>
            <a:r>
              <a:rPr lang="en-US" sz="2800" dirty="0" err="1" smtClean="0">
                <a:solidFill>
                  <a:srgbClr val="0000FF"/>
                </a:solidFill>
              </a:rPr>
              <a:t>chấm</a:t>
            </a:r>
            <a:r>
              <a:rPr lang="en-US" sz="2800" dirty="0" smtClean="0">
                <a:solidFill>
                  <a:srgbClr val="0000FF"/>
                </a:solidFill>
              </a:rPr>
              <a:t>, </a:t>
            </a:r>
            <a:r>
              <a:rPr lang="en-US" sz="2800" dirty="0" err="1" smtClean="0">
                <a:solidFill>
                  <a:srgbClr val="0000FF"/>
                </a:solidFill>
              </a:rPr>
              <a:t>trong</a:t>
            </a:r>
            <a:r>
              <a:rPr lang="en-US" sz="2800" dirty="0" smtClean="0">
                <a:solidFill>
                  <a:srgbClr val="0000FF"/>
                </a:solidFill>
              </a:rPr>
              <a:t> </a:t>
            </a:r>
            <a:r>
              <a:rPr lang="en-US" sz="2800" dirty="0" err="1" smtClean="0">
                <a:solidFill>
                  <a:srgbClr val="0000FF"/>
                </a:solidFill>
              </a:rPr>
              <a:t>dấu</a:t>
            </a:r>
            <a:r>
              <a:rPr lang="en-US" sz="2800" dirty="0" smtClean="0">
                <a:solidFill>
                  <a:srgbClr val="0000FF"/>
                </a:solidFill>
              </a:rPr>
              <a:t> </a:t>
            </a:r>
            <a:r>
              <a:rPr lang="en-US" sz="2800" dirty="0" err="1" smtClean="0">
                <a:solidFill>
                  <a:srgbClr val="0000FF"/>
                </a:solidFill>
              </a:rPr>
              <a:t>ngoặc</a:t>
            </a:r>
            <a:r>
              <a:rPr lang="en-US" sz="2800" dirty="0" smtClean="0">
                <a:solidFill>
                  <a:srgbClr val="0000FF"/>
                </a:solidFill>
              </a:rPr>
              <a:t> </a:t>
            </a:r>
            <a:r>
              <a:rPr lang="en-US" sz="2800" dirty="0" err="1" smtClean="0">
                <a:solidFill>
                  <a:srgbClr val="0000FF"/>
                </a:solidFill>
              </a:rPr>
              <a:t>kép</a:t>
            </a:r>
            <a:r>
              <a:rPr lang="en-US" sz="2800" dirty="0" smtClean="0">
                <a:solidFill>
                  <a:srgbClr val="0000FF"/>
                </a:solidFill>
              </a:rPr>
              <a:t> </a:t>
            </a:r>
            <a:r>
              <a:rPr lang="en-US" sz="2800" dirty="0" err="1" smtClean="0">
                <a:solidFill>
                  <a:srgbClr val="0000FF"/>
                </a:solidFill>
              </a:rPr>
              <a:t>hoặc</a:t>
            </a:r>
            <a:r>
              <a:rPr lang="en-US" sz="2800" dirty="0" smtClean="0">
                <a:solidFill>
                  <a:srgbClr val="0000FF"/>
                </a:solidFill>
              </a:rPr>
              <a:t> </a:t>
            </a:r>
            <a:r>
              <a:rPr lang="en-US" sz="2800" dirty="0" err="1" smtClean="0">
                <a:solidFill>
                  <a:srgbClr val="0000FF"/>
                </a:solidFill>
              </a:rPr>
              <a:t>sau</a:t>
            </a:r>
            <a:r>
              <a:rPr lang="en-US" sz="2800" dirty="0" smtClean="0">
                <a:solidFill>
                  <a:srgbClr val="0000FF"/>
                </a:solidFill>
              </a:rPr>
              <a:t> </a:t>
            </a:r>
            <a:r>
              <a:rPr lang="en-US" sz="2800" dirty="0" err="1" smtClean="0">
                <a:solidFill>
                  <a:srgbClr val="0000FF"/>
                </a:solidFill>
              </a:rPr>
              <a:t>dấu</a:t>
            </a:r>
            <a:r>
              <a:rPr lang="en-US" sz="2800" dirty="0" smtClean="0">
                <a:solidFill>
                  <a:srgbClr val="0000FF"/>
                </a:solidFill>
              </a:rPr>
              <a:t> </a:t>
            </a:r>
            <a:r>
              <a:rPr lang="en-US" sz="2800" dirty="0" err="1" smtClean="0">
                <a:solidFill>
                  <a:srgbClr val="0000FF"/>
                </a:solidFill>
              </a:rPr>
              <a:t>hai</a:t>
            </a:r>
            <a:r>
              <a:rPr lang="en-US" sz="2800" dirty="0" smtClean="0">
                <a:solidFill>
                  <a:srgbClr val="0000FF"/>
                </a:solidFill>
              </a:rPr>
              <a:t> </a:t>
            </a:r>
            <a:r>
              <a:rPr lang="en-US" sz="2800" dirty="0" err="1" smtClean="0">
                <a:solidFill>
                  <a:srgbClr val="0000FF"/>
                </a:solidFill>
              </a:rPr>
              <a:t>chấm</a:t>
            </a:r>
            <a:r>
              <a:rPr lang="en-US" sz="2800" dirty="0" smtClean="0">
                <a:solidFill>
                  <a:srgbClr val="0000FF"/>
                </a:solidFill>
              </a:rPr>
              <a:t>, </a:t>
            </a:r>
            <a:r>
              <a:rPr lang="en-US" sz="2800" dirty="0" err="1" smtClean="0">
                <a:solidFill>
                  <a:srgbClr val="0000FF"/>
                </a:solidFill>
              </a:rPr>
              <a:t>xuống</a:t>
            </a:r>
            <a:r>
              <a:rPr lang="en-US" sz="2800" dirty="0" smtClean="0">
                <a:solidFill>
                  <a:srgbClr val="0000FF"/>
                </a:solidFill>
              </a:rPr>
              <a:t> </a:t>
            </a:r>
            <a:r>
              <a:rPr lang="en-US" sz="2800" dirty="0" err="1" smtClean="0">
                <a:solidFill>
                  <a:srgbClr val="0000FF"/>
                </a:solidFill>
              </a:rPr>
              <a:t>dòng</a:t>
            </a:r>
            <a:r>
              <a:rPr lang="en-US" sz="2800" dirty="0" smtClean="0">
                <a:solidFill>
                  <a:srgbClr val="0000FF"/>
                </a:solidFill>
              </a:rPr>
              <a:t>, </a:t>
            </a:r>
            <a:r>
              <a:rPr lang="en-US" sz="2800" dirty="0" err="1" smtClean="0">
                <a:solidFill>
                  <a:srgbClr val="0000FF"/>
                </a:solidFill>
              </a:rPr>
              <a:t>gạch</a:t>
            </a:r>
            <a:r>
              <a:rPr lang="en-US" sz="2800" dirty="0" smtClean="0">
                <a:solidFill>
                  <a:srgbClr val="0000FF"/>
                </a:solidFill>
              </a:rPr>
              <a:t> </a:t>
            </a:r>
            <a:r>
              <a:rPr lang="en-US" sz="2800" dirty="0" err="1" smtClean="0">
                <a:solidFill>
                  <a:srgbClr val="0000FF"/>
                </a:solidFill>
              </a:rPr>
              <a:t>đầu</a:t>
            </a:r>
            <a:r>
              <a:rPr lang="en-US" sz="2800" dirty="0" smtClean="0">
                <a:solidFill>
                  <a:srgbClr val="0000FF"/>
                </a:solidFill>
              </a:rPr>
              <a:t> </a:t>
            </a:r>
            <a:r>
              <a:rPr lang="en-US" sz="2800" dirty="0" err="1" smtClean="0">
                <a:solidFill>
                  <a:srgbClr val="0000FF"/>
                </a:solidFill>
              </a:rPr>
              <a:t>dòng</a:t>
            </a:r>
            <a:r>
              <a:rPr lang="en-US" sz="2800" dirty="0" smtClean="0">
                <a:solidFill>
                  <a:srgbClr val="0000FF"/>
                </a:solidFill>
              </a:rPr>
              <a:t>. </a:t>
            </a:r>
            <a:endParaRPr lang="en-US" sz="2800" dirty="0">
              <a:solidFill>
                <a:srgbClr val="0000FF"/>
              </a:solidFill>
            </a:endParaRPr>
          </a:p>
        </p:txBody>
      </p:sp>
    </p:spTree>
    <p:extLst>
      <p:ext uri="{BB962C8B-B14F-4D97-AF65-F5344CB8AC3E}">
        <p14:creationId xmlns:p14="http://schemas.microsoft.com/office/powerpoint/2010/main" val="10971166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a:xfrm>
            <a:off x="2286000" y="304800"/>
            <a:ext cx="7010400" cy="1036638"/>
          </a:xfrm>
        </p:spPr>
        <p:txBody>
          <a:bodyPr/>
          <a:lstStyle/>
          <a:p>
            <a:pPr eaLnBrk="1" hangingPunct="1"/>
            <a:r>
              <a:rPr lang="en-US" sz="3600" smtClean="0">
                <a:solidFill>
                  <a:srgbClr val="0000FF"/>
                </a:solidFill>
                <a:latin typeface="Times New Roman" pitchFamily="18" charset="0"/>
              </a:rPr>
              <a:t> </a:t>
            </a:r>
          </a:p>
        </p:txBody>
      </p:sp>
      <p:sp>
        <p:nvSpPr>
          <p:cNvPr id="221189" name="Rectangle 5"/>
          <p:cNvSpPr>
            <a:spLocks noGrp="1" noChangeArrowheads="1"/>
          </p:cNvSpPr>
          <p:nvPr>
            <p:ph sz="half" idx="1"/>
          </p:nvPr>
        </p:nvSpPr>
        <p:spPr>
          <a:xfrm>
            <a:off x="0" y="304800"/>
            <a:ext cx="4572000" cy="6019800"/>
          </a:xfrm>
        </p:spPr>
        <p:txBody>
          <a:bodyPr/>
          <a:lstStyle/>
          <a:p>
            <a:pPr algn="just" eaLnBrk="1" hangingPunct="1">
              <a:lnSpc>
                <a:spcPct val="90000"/>
              </a:lnSpc>
              <a:buFontTx/>
              <a:buNone/>
            </a:pPr>
            <a:r>
              <a:rPr lang="en-US" sz="3000" b="1" dirty="0" err="1" smtClean="0">
                <a:solidFill>
                  <a:srgbClr val="FF3300"/>
                </a:solidFill>
                <a:latin typeface="Times New Roman" pitchFamily="18" charset="0"/>
              </a:rPr>
              <a:t>Lời</a:t>
            </a:r>
            <a:r>
              <a:rPr lang="en-US" sz="3000" b="1" dirty="0" smtClean="0">
                <a:solidFill>
                  <a:srgbClr val="FF3300"/>
                </a:solidFill>
                <a:latin typeface="Times New Roman" pitchFamily="18" charset="0"/>
              </a:rPr>
              <a:t> </a:t>
            </a:r>
            <a:r>
              <a:rPr lang="en-US" sz="3000" b="1" dirty="0" err="1" smtClean="0">
                <a:solidFill>
                  <a:srgbClr val="FF3300"/>
                </a:solidFill>
                <a:latin typeface="Times New Roman" pitchFamily="18" charset="0"/>
              </a:rPr>
              <a:t>dẫn</a:t>
            </a:r>
            <a:r>
              <a:rPr lang="en-US" sz="3000" b="1" dirty="0" smtClean="0">
                <a:solidFill>
                  <a:srgbClr val="FF3300"/>
                </a:solidFill>
                <a:latin typeface="Times New Roman" pitchFamily="18" charset="0"/>
              </a:rPr>
              <a:t> </a:t>
            </a:r>
            <a:r>
              <a:rPr lang="en-US" sz="3000" b="1" dirty="0" err="1" smtClean="0">
                <a:solidFill>
                  <a:srgbClr val="FF3300"/>
                </a:solidFill>
                <a:latin typeface="Times New Roman" pitchFamily="18" charset="0"/>
              </a:rPr>
              <a:t>gián</a:t>
            </a:r>
            <a:r>
              <a:rPr lang="en-US" sz="3000" b="1" dirty="0" smtClean="0">
                <a:solidFill>
                  <a:srgbClr val="FF3300"/>
                </a:solidFill>
                <a:latin typeface="Times New Roman" pitchFamily="18" charset="0"/>
              </a:rPr>
              <a:t> </a:t>
            </a:r>
            <a:r>
              <a:rPr lang="en-US" sz="3000" b="1" dirty="0" err="1" smtClean="0">
                <a:solidFill>
                  <a:srgbClr val="FF3300"/>
                </a:solidFill>
                <a:latin typeface="Times New Roman" pitchFamily="18" charset="0"/>
              </a:rPr>
              <a:t>tiếp</a:t>
            </a:r>
            <a:endParaRPr lang="en-US" sz="3000" b="1" dirty="0" smtClean="0">
              <a:solidFill>
                <a:srgbClr val="FF3300"/>
              </a:solidFill>
              <a:latin typeface="Times New Roman" pitchFamily="18" charset="0"/>
            </a:endParaRPr>
          </a:p>
          <a:p>
            <a:pPr algn="just" eaLnBrk="1" hangingPunct="1">
              <a:lnSpc>
                <a:spcPct val="90000"/>
              </a:lnSpc>
              <a:buFontTx/>
              <a:buNone/>
            </a:pPr>
            <a:r>
              <a:rPr lang="en-US" sz="3000" i="1" dirty="0" smtClean="0">
                <a:solidFill>
                  <a:srgbClr val="0000FF"/>
                </a:solidFill>
                <a:latin typeface="Times New Roman" pitchFamily="18" charset="0"/>
              </a:rPr>
              <a:t> </a:t>
            </a:r>
            <a:r>
              <a:rPr lang="en-US" sz="3000" i="1" dirty="0" err="1" smtClean="0">
                <a:solidFill>
                  <a:srgbClr val="00B050"/>
                </a:solidFill>
                <a:latin typeface="Times New Roman" pitchFamily="18" charset="0"/>
              </a:rPr>
              <a:t>Vua</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nhìn</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thấy</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những</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miếng</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trầu</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têm</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rất</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khéo</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bèn</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hỏi</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bà</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hàng</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nước</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xem</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trầu</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đó</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ai</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têm</a:t>
            </a:r>
            <a:r>
              <a:rPr lang="en-US" sz="3000" i="1" dirty="0" smtClean="0">
                <a:solidFill>
                  <a:srgbClr val="00B050"/>
                </a:solidFill>
                <a:latin typeface="Times New Roman" pitchFamily="18" charset="0"/>
              </a:rPr>
              <a:t>.</a:t>
            </a:r>
          </a:p>
          <a:p>
            <a:pPr algn="just" eaLnBrk="1" hangingPunct="1">
              <a:lnSpc>
                <a:spcPct val="90000"/>
              </a:lnSpc>
              <a:buFontTx/>
              <a:buNone/>
            </a:pPr>
            <a:endParaRPr lang="en-US" sz="3000" b="1" dirty="0" smtClean="0">
              <a:solidFill>
                <a:srgbClr val="FF3300"/>
              </a:solidFill>
              <a:latin typeface="Times New Roman" pitchFamily="18" charset="0"/>
            </a:endParaRPr>
          </a:p>
          <a:p>
            <a:pPr algn="just" eaLnBrk="1" hangingPunct="1">
              <a:lnSpc>
                <a:spcPct val="90000"/>
              </a:lnSpc>
              <a:buFontTx/>
              <a:buNone/>
            </a:pPr>
            <a:r>
              <a:rPr lang="en-US" sz="3000" i="1" dirty="0" err="1" smtClean="0">
                <a:solidFill>
                  <a:srgbClr val="00B050"/>
                </a:solidFill>
                <a:latin typeface="Times New Roman" pitchFamily="18" charset="0"/>
              </a:rPr>
              <a:t>Bà</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lão</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bảo</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chính</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tay</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bà</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têm</a:t>
            </a:r>
            <a:r>
              <a:rPr lang="en-US" sz="3000" i="1" dirty="0" smtClean="0">
                <a:solidFill>
                  <a:srgbClr val="00B050"/>
                </a:solidFill>
                <a:latin typeface="Times New Roman" pitchFamily="18" charset="0"/>
              </a:rPr>
              <a:t>.</a:t>
            </a:r>
          </a:p>
          <a:p>
            <a:pPr algn="just" eaLnBrk="1" hangingPunct="1">
              <a:lnSpc>
                <a:spcPct val="90000"/>
              </a:lnSpc>
              <a:buFontTx/>
              <a:buNone/>
            </a:pPr>
            <a:endParaRPr lang="en-US" sz="3000" dirty="0" smtClean="0">
              <a:solidFill>
                <a:srgbClr val="0000FF"/>
              </a:solidFill>
              <a:latin typeface="Times New Roman" pitchFamily="18" charset="0"/>
            </a:endParaRPr>
          </a:p>
          <a:p>
            <a:pPr algn="just" eaLnBrk="1" hangingPunct="1">
              <a:lnSpc>
                <a:spcPct val="90000"/>
              </a:lnSpc>
              <a:buFontTx/>
              <a:buNone/>
            </a:pPr>
            <a:r>
              <a:rPr lang="en-US" sz="3000" i="1" dirty="0" err="1" smtClean="0">
                <a:solidFill>
                  <a:srgbClr val="00B050"/>
                </a:solidFill>
                <a:latin typeface="Times New Roman" pitchFamily="18" charset="0"/>
              </a:rPr>
              <a:t>Vua</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gặng</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hỏi</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mãi</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bà</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lão</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đành</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nói</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thật</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là</a:t>
            </a:r>
            <a:r>
              <a:rPr lang="en-US" sz="3000" i="1" dirty="0" smtClean="0">
                <a:solidFill>
                  <a:srgbClr val="00B050"/>
                </a:solidFill>
                <a:latin typeface="Times New Roman" pitchFamily="18" charset="0"/>
              </a:rPr>
              <a:t> con </a:t>
            </a:r>
            <a:r>
              <a:rPr lang="en-US" sz="3000" i="1" dirty="0" err="1" smtClean="0">
                <a:solidFill>
                  <a:srgbClr val="00B050"/>
                </a:solidFill>
                <a:latin typeface="Times New Roman" pitchFamily="18" charset="0"/>
              </a:rPr>
              <a:t>gái</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bà</a:t>
            </a:r>
            <a:r>
              <a:rPr lang="en-US" sz="3000" i="1" dirty="0" smtClean="0">
                <a:solidFill>
                  <a:srgbClr val="00B050"/>
                </a:solidFill>
                <a:latin typeface="Times New Roman" pitchFamily="18" charset="0"/>
              </a:rPr>
              <a:t> </a:t>
            </a:r>
            <a:r>
              <a:rPr lang="en-US" sz="3000" i="1" dirty="0" err="1" smtClean="0">
                <a:solidFill>
                  <a:srgbClr val="00B050"/>
                </a:solidFill>
                <a:latin typeface="Times New Roman" pitchFamily="18" charset="0"/>
              </a:rPr>
              <a:t>têm</a:t>
            </a:r>
            <a:r>
              <a:rPr lang="en-US" sz="3000" i="1" dirty="0" smtClean="0">
                <a:solidFill>
                  <a:srgbClr val="00B050"/>
                </a:solidFill>
                <a:latin typeface="Times New Roman" pitchFamily="18" charset="0"/>
              </a:rPr>
              <a:t>.</a:t>
            </a:r>
          </a:p>
        </p:txBody>
      </p:sp>
      <p:sp>
        <p:nvSpPr>
          <p:cNvPr id="221190" name="Rectangle 6"/>
          <p:cNvSpPr>
            <a:spLocks noGrp="1" noChangeArrowheads="1"/>
          </p:cNvSpPr>
          <p:nvPr>
            <p:ph sz="half" idx="2"/>
          </p:nvPr>
        </p:nvSpPr>
        <p:spPr>
          <a:xfrm>
            <a:off x="4572000" y="381000"/>
            <a:ext cx="4419600" cy="6248400"/>
          </a:xfrm>
        </p:spPr>
        <p:txBody>
          <a:bodyPr/>
          <a:lstStyle/>
          <a:p>
            <a:pPr algn="just" eaLnBrk="1" hangingPunct="1">
              <a:lnSpc>
                <a:spcPct val="90000"/>
              </a:lnSpc>
              <a:buFontTx/>
              <a:buNone/>
            </a:pPr>
            <a:r>
              <a:rPr lang="en-US" dirty="0" smtClean="0">
                <a:solidFill>
                  <a:srgbClr val="FF3300"/>
                </a:solidFill>
                <a:latin typeface="Times New Roman" pitchFamily="18" charset="0"/>
              </a:rPr>
              <a:t> </a:t>
            </a:r>
            <a:r>
              <a:rPr lang="en-US" b="1" dirty="0" err="1" smtClean="0">
                <a:solidFill>
                  <a:srgbClr val="FF3300"/>
                </a:solidFill>
                <a:latin typeface="Times New Roman" pitchFamily="18" charset="0"/>
              </a:rPr>
              <a:t>Lời</a:t>
            </a:r>
            <a:r>
              <a:rPr lang="en-US" b="1" dirty="0" smtClean="0">
                <a:solidFill>
                  <a:srgbClr val="FF3300"/>
                </a:solidFill>
                <a:latin typeface="Times New Roman" pitchFamily="18" charset="0"/>
              </a:rPr>
              <a:t> </a:t>
            </a:r>
            <a:r>
              <a:rPr lang="en-US" b="1" dirty="0" err="1" smtClean="0">
                <a:solidFill>
                  <a:srgbClr val="FF3300"/>
                </a:solidFill>
                <a:latin typeface="Times New Roman" pitchFamily="18" charset="0"/>
              </a:rPr>
              <a:t>dẫn</a:t>
            </a:r>
            <a:r>
              <a:rPr lang="en-US" b="1" dirty="0" smtClean="0">
                <a:solidFill>
                  <a:srgbClr val="FF3300"/>
                </a:solidFill>
                <a:latin typeface="Times New Roman" pitchFamily="18" charset="0"/>
              </a:rPr>
              <a:t> </a:t>
            </a:r>
            <a:r>
              <a:rPr lang="en-US" b="1" dirty="0" err="1" smtClean="0">
                <a:solidFill>
                  <a:srgbClr val="FF3300"/>
                </a:solidFill>
                <a:latin typeface="Times New Roman" pitchFamily="18" charset="0"/>
              </a:rPr>
              <a:t>trực</a:t>
            </a:r>
            <a:r>
              <a:rPr lang="en-US" b="1" dirty="0" smtClean="0">
                <a:solidFill>
                  <a:srgbClr val="FF3300"/>
                </a:solidFill>
                <a:latin typeface="Times New Roman" pitchFamily="18" charset="0"/>
              </a:rPr>
              <a:t> </a:t>
            </a:r>
            <a:r>
              <a:rPr lang="en-US" b="1" dirty="0" err="1" smtClean="0">
                <a:solidFill>
                  <a:srgbClr val="FF3300"/>
                </a:solidFill>
                <a:latin typeface="Times New Roman" pitchFamily="18" charset="0"/>
              </a:rPr>
              <a:t>tiếp</a:t>
            </a:r>
            <a:endParaRPr lang="en-US" b="1" dirty="0" smtClean="0">
              <a:solidFill>
                <a:srgbClr val="FF3300"/>
              </a:solidFill>
              <a:latin typeface="Times New Roman" pitchFamily="18" charset="0"/>
            </a:endParaRPr>
          </a:p>
          <a:p>
            <a:pPr algn="just" eaLnBrk="1" hangingPunct="1">
              <a:lnSpc>
                <a:spcPct val="90000"/>
              </a:lnSpc>
              <a:buFont typeface="Wingdings" pitchFamily="2" charset="2"/>
              <a:buChar char="Ø"/>
            </a:pPr>
            <a:r>
              <a:rPr lang="en-US" i="1" dirty="0" err="1" smtClean="0">
                <a:solidFill>
                  <a:srgbClr val="0000FF"/>
                </a:solidFill>
                <a:latin typeface="Times New Roman" pitchFamily="18" charset="0"/>
              </a:rPr>
              <a:t>Vua</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nhìn</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thấy</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những</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miếng</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trầu</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têm</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rất</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khéo</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bèn</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hỏi</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bà</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hàng</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nước</a:t>
            </a:r>
            <a:r>
              <a:rPr lang="en-US" i="1" dirty="0" smtClean="0">
                <a:solidFill>
                  <a:srgbClr val="FF0000"/>
                </a:solidFill>
                <a:latin typeface="Times New Roman" pitchFamily="18" charset="0"/>
              </a:rPr>
              <a:t>:</a:t>
            </a:r>
          </a:p>
          <a:p>
            <a:pPr algn="just" eaLnBrk="1" hangingPunct="1">
              <a:lnSpc>
                <a:spcPct val="90000"/>
              </a:lnSpc>
              <a:buFontTx/>
              <a:buNone/>
            </a:pPr>
            <a:r>
              <a:rPr lang="en-US" i="1" dirty="0" smtClean="0">
                <a:solidFill>
                  <a:srgbClr val="0000FF"/>
                </a:solidFill>
                <a:latin typeface="Times New Roman" pitchFamily="18" charset="0"/>
              </a:rPr>
              <a:t>   </a:t>
            </a:r>
            <a:r>
              <a:rPr lang="en-US" b="1" i="1" dirty="0" smtClean="0">
                <a:solidFill>
                  <a:srgbClr val="FF0000"/>
                </a:solidFill>
                <a:latin typeface="Times New Roman" pitchFamily="18" charset="0"/>
              </a:rPr>
              <a:t>-</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Xin</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cụ</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cho</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biết</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ai</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đã</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têm</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trầu</a:t>
            </a:r>
            <a:r>
              <a:rPr lang="en-US" i="1" dirty="0" smtClean="0">
                <a:solidFill>
                  <a:srgbClr val="0000FF"/>
                </a:solidFill>
                <a:latin typeface="Times New Roman" pitchFamily="18" charset="0"/>
              </a:rPr>
              <a:t> </a:t>
            </a:r>
            <a:r>
              <a:rPr lang="en-US" i="1" dirty="0" err="1" smtClean="0">
                <a:solidFill>
                  <a:srgbClr val="0000FF"/>
                </a:solidFill>
                <a:latin typeface="Times New Roman" pitchFamily="18" charset="0"/>
              </a:rPr>
              <a:t>này</a:t>
            </a:r>
            <a:r>
              <a:rPr lang="en-US" i="1" dirty="0" smtClean="0">
                <a:solidFill>
                  <a:srgbClr val="0000FF"/>
                </a:solidFill>
                <a:latin typeface="Times New Roman" pitchFamily="18" charset="0"/>
              </a:rPr>
              <a:t>?</a:t>
            </a:r>
            <a:endParaRPr lang="en-US" i="1" dirty="0" smtClean="0">
              <a:latin typeface="Times New Roman" pitchFamily="18" charset="0"/>
            </a:endParaRPr>
          </a:p>
          <a:p>
            <a:pPr algn="just" eaLnBrk="1" hangingPunct="1">
              <a:lnSpc>
                <a:spcPct val="90000"/>
              </a:lnSpc>
              <a:buFont typeface="Wingdings" pitchFamily="2" charset="2"/>
              <a:buChar char="Ø"/>
            </a:pPr>
            <a:r>
              <a:rPr lang="en-US" dirty="0" err="1" smtClean="0">
                <a:solidFill>
                  <a:srgbClr val="0000FF"/>
                </a:solidFill>
                <a:latin typeface="Times New Roman" pitchFamily="18" charset="0"/>
              </a:rPr>
              <a:t>Bà</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lão</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bảo</a:t>
            </a:r>
            <a:r>
              <a:rPr lang="en-US" b="1" dirty="0" smtClean="0">
                <a:solidFill>
                  <a:srgbClr val="FF0000"/>
                </a:solidFill>
                <a:latin typeface="Times New Roman" pitchFamily="18" charset="0"/>
              </a:rPr>
              <a:t>:</a:t>
            </a:r>
          </a:p>
          <a:p>
            <a:pPr algn="just" eaLnBrk="1" hangingPunct="1">
              <a:lnSpc>
                <a:spcPct val="90000"/>
              </a:lnSpc>
              <a:buFontTx/>
              <a:buNone/>
            </a:pPr>
            <a:r>
              <a:rPr lang="en-US" dirty="0" smtClean="0">
                <a:solidFill>
                  <a:srgbClr val="000066"/>
                </a:solidFill>
                <a:latin typeface="Times New Roman" pitchFamily="18" charset="0"/>
              </a:rPr>
              <a:t>    </a:t>
            </a:r>
            <a:r>
              <a:rPr lang="en-US" b="1" dirty="0" smtClean="0">
                <a:solidFill>
                  <a:srgbClr val="FF0000"/>
                </a:solidFill>
                <a:latin typeface="Times New Roman" pitchFamily="18" charset="0"/>
              </a:rPr>
              <a:t>- </a:t>
            </a:r>
            <a:r>
              <a:rPr lang="en-US" dirty="0" err="1" smtClean="0">
                <a:solidFill>
                  <a:srgbClr val="0000FF"/>
                </a:solidFill>
                <a:latin typeface="Times New Roman" pitchFamily="18" charset="0"/>
              </a:rPr>
              <a:t>Tâu</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bệ</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hạ</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trầu</a:t>
            </a:r>
            <a:r>
              <a:rPr lang="en-US" dirty="0" smtClean="0">
                <a:solidFill>
                  <a:srgbClr val="0000FF"/>
                </a:solidFill>
                <a:latin typeface="Times New Roman" pitchFamily="18" charset="0"/>
              </a:rPr>
              <a:t> do </a:t>
            </a:r>
            <a:r>
              <a:rPr lang="en-US" dirty="0" err="1" smtClean="0">
                <a:solidFill>
                  <a:srgbClr val="0000FF"/>
                </a:solidFill>
                <a:latin typeface="Times New Roman" pitchFamily="18" charset="0"/>
              </a:rPr>
              <a:t>chính</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gìa</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têm</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đấy</a:t>
            </a:r>
            <a:r>
              <a:rPr lang="en-US" dirty="0" smtClean="0">
                <a:solidFill>
                  <a:srgbClr val="0000FF"/>
                </a:solidFill>
                <a:latin typeface="Times New Roman" pitchFamily="18" charset="0"/>
              </a:rPr>
              <a:t> ạ!</a:t>
            </a:r>
          </a:p>
          <a:p>
            <a:pPr algn="just" eaLnBrk="1" hangingPunct="1">
              <a:lnSpc>
                <a:spcPct val="90000"/>
              </a:lnSpc>
              <a:buFont typeface="Wingdings" pitchFamily="2" charset="2"/>
              <a:buChar char="Ø"/>
            </a:pPr>
            <a:r>
              <a:rPr lang="en-US" dirty="0" err="1" smtClean="0">
                <a:solidFill>
                  <a:srgbClr val="0000FF"/>
                </a:solidFill>
                <a:latin typeface="Times New Roman" pitchFamily="18" charset="0"/>
              </a:rPr>
              <a:t>Nhà</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vua</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không</a:t>
            </a:r>
            <a:r>
              <a:rPr lang="en-US" dirty="0" smtClean="0">
                <a:solidFill>
                  <a:srgbClr val="0000FF"/>
                </a:solidFill>
                <a:latin typeface="Times New Roman" pitchFamily="18" charset="0"/>
              </a:rPr>
              <a:t> tin, </a:t>
            </a:r>
            <a:r>
              <a:rPr lang="en-US" dirty="0" err="1" smtClean="0">
                <a:solidFill>
                  <a:srgbClr val="0000FF"/>
                </a:solidFill>
                <a:latin typeface="Times New Roman" pitchFamily="18" charset="0"/>
              </a:rPr>
              <a:t>gặng</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hỏi</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mãi</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bà</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lão</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đành</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nói</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thật</a:t>
            </a:r>
            <a:r>
              <a:rPr lang="en-US" b="1" dirty="0" smtClean="0">
                <a:solidFill>
                  <a:srgbClr val="FF3300"/>
                </a:solidFill>
                <a:latin typeface="Times New Roman" pitchFamily="18" charset="0"/>
              </a:rPr>
              <a:t>:</a:t>
            </a:r>
          </a:p>
          <a:p>
            <a:pPr algn="just" eaLnBrk="1" hangingPunct="1">
              <a:lnSpc>
                <a:spcPct val="90000"/>
              </a:lnSpc>
              <a:buFontTx/>
              <a:buNone/>
            </a:pPr>
            <a:r>
              <a:rPr lang="en-US" dirty="0" smtClean="0">
                <a:solidFill>
                  <a:srgbClr val="0000FF"/>
                </a:solidFill>
                <a:latin typeface="Times New Roman" pitchFamily="18" charset="0"/>
              </a:rPr>
              <a:t>    </a:t>
            </a:r>
            <a:r>
              <a:rPr lang="en-US" b="1" dirty="0" smtClean="0">
                <a:solidFill>
                  <a:srgbClr val="FF0000"/>
                </a:solidFill>
                <a:latin typeface="Times New Roman" pitchFamily="18" charset="0"/>
              </a:rPr>
              <a:t>-</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Thưa</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đó</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là</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trầu</a:t>
            </a:r>
            <a:r>
              <a:rPr lang="en-US" dirty="0" smtClean="0">
                <a:solidFill>
                  <a:srgbClr val="0000FF"/>
                </a:solidFill>
                <a:latin typeface="Times New Roman" pitchFamily="18" charset="0"/>
              </a:rPr>
              <a:t> do con </a:t>
            </a:r>
            <a:r>
              <a:rPr lang="en-US" dirty="0" err="1" smtClean="0">
                <a:solidFill>
                  <a:srgbClr val="0000FF"/>
                </a:solidFill>
                <a:latin typeface="Times New Roman" pitchFamily="18" charset="0"/>
              </a:rPr>
              <a:t>gái</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già</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têm</a:t>
            </a:r>
            <a:r>
              <a:rPr lang="en-US" dirty="0" smtClean="0">
                <a:solidFill>
                  <a:srgbClr val="0000FF"/>
                </a:solidFill>
                <a:latin typeface="Times New Roman" pitchFamily="18" charset="0"/>
              </a:rPr>
              <a:t>.</a:t>
            </a:r>
          </a:p>
        </p:txBody>
      </p:sp>
      <p:cxnSp>
        <p:nvCxnSpPr>
          <p:cNvPr id="12" name="Straight Connector 11"/>
          <p:cNvCxnSpPr/>
          <p:nvPr/>
        </p:nvCxnSpPr>
        <p:spPr bwMode="auto">
          <a:xfrm rot="5400000" flipH="1" flipV="1">
            <a:off x="1372394" y="3656806"/>
            <a:ext cx="6400800" cy="1588"/>
          </a:xfrm>
          <a:prstGeom prst="line">
            <a:avLst/>
          </a:prstGeom>
          <a:ln>
            <a:headEnd type="none" w="sm" len="sm"/>
            <a:tailEnd type="none" w="sm" len="sm"/>
          </a:ln>
        </p:spPr>
        <p:style>
          <a:lnRef idx="2">
            <a:schemeClr val="accent4"/>
          </a:lnRef>
          <a:fillRef idx="0">
            <a:schemeClr val="accent4"/>
          </a:fillRef>
          <a:effectRef idx="1">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1189">
                                            <p:txEl>
                                              <p:pRg st="0" end="0"/>
                                            </p:txEl>
                                          </p:spTgt>
                                        </p:tgtEl>
                                        <p:attrNameLst>
                                          <p:attrName>style.visibility</p:attrName>
                                        </p:attrNameLst>
                                      </p:cBhvr>
                                      <p:to>
                                        <p:strVal val="visible"/>
                                      </p:to>
                                    </p:set>
                                    <p:animEffect transition="in" filter="blinds(horizontal)">
                                      <p:cBhvr>
                                        <p:cTn id="7" dur="500"/>
                                        <p:tgtEl>
                                          <p:spTgt spid="2211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1189">
                                            <p:txEl>
                                              <p:pRg st="1" end="1"/>
                                            </p:txEl>
                                          </p:spTgt>
                                        </p:tgtEl>
                                        <p:attrNameLst>
                                          <p:attrName>style.visibility</p:attrName>
                                        </p:attrNameLst>
                                      </p:cBhvr>
                                      <p:to>
                                        <p:strVal val="visible"/>
                                      </p:to>
                                    </p:set>
                                    <p:animEffect transition="in" filter="blinds(horizontal)">
                                      <p:cBhvr>
                                        <p:cTn id="12" dur="500"/>
                                        <p:tgtEl>
                                          <p:spTgt spid="2211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1189">
                                            <p:txEl>
                                              <p:pRg st="3" end="3"/>
                                            </p:txEl>
                                          </p:spTgt>
                                        </p:tgtEl>
                                        <p:attrNameLst>
                                          <p:attrName>style.visibility</p:attrName>
                                        </p:attrNameLst>
                                      </p:cBhvr>
                                      <p:to>
                                        <p:strVal val="visible"/>
                                      </p:to>
                                    </p:set>
                                    <p:animEffect transition="in" filter="blinds(horizontal)">
                                      <p:cBhvr>
                                        <p:cTn id="17" dur="500"/>
                                        <p:tgtEl>
                                          <p:spTgt spid="22118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1189">
                                            <p:txEl>
                                              <p:pRg st="5" end="5"/>
                                            </p:txEl>
                                          </p:spTgt>
                                        </p:tgtEl>
                                        <p:attrNameLst>
                                          <p:attrName>style.visibility</p:attrName>
                                        </p:attrNameLst>
                                      </p:cBhvr>
                                      <p:to>
                                        <p:strVal val="visible"/>
                                      </p:to>
                                    </p:set>
                                    <p:animEffect transition="in" filter="blinds(horizontal)">
                                      <p:cBhvr>
                                        <p:cTn id="22" dur="500"/>
                                        <p:tgtEl>
                                          <p:spTgt spid="22118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21190">
                                            <p:txEl>
                                              <p:pRg st="0" end="0"/>
                                            </p:txEl>
                                          </p:spTgt>
                                        </p:tgtEl>
                                        <p:attrNameLst>
                                          <p:attrName>style.visibility</p:attrName>
                                        </p:attrNameLst>
                                      </p:cBhvr>
                                      <p:to>
                                        <p:strVal val="visible"/>
                                      </p:to>
                                    </p:set>
                                    <p:animEffect transition="in" filter="fade">
                                      <p:cBhvr>
                                        <p:cTn id="27" dur="1000"/>
                                        <p:tgtEl>
                                          <p:spTgt spid="221190">
                                            <p:txEl>
                                              <p:pRg st="0" end="0"/>
                                            </p:txEl>
                                          </p:spTgt>
                                        </p:tgtEl>
                                      </p:cBhvr>
                                    </p:animEffect>
                                    <p:anim calcmode="lin" valueType="num">
                                      <p:cBhvr>
                                        <p:cTn id="28" dur="1000" fill="hold"/>
                                        <p:tgtEl>
                                          <p:spTgt spid="22119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11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221190">
                                            <p:txEl>
                                              <p:pRg st="1" end="1"/>
                                            </p:txEl>
                                          </p:spTgt>
                                        </p:tgtEl>
                                        <p:attrNameLst>
                                          <p:attrName>style.visibility</p:attrName>
                                        </p:attrNameLst>
                                      </p:cBhvr>
                                      <p:to>
                                        <p:strVal val="visible"/>
                                      </p:to>
                                    </p:set>
                                    <p:animEffect transition="in" filter="fade">
                                      <p:cBhvr>
                                        <p:cTn id="34" dur="1000"/>
                                        <p:tgtEl>
                                          <p:spTgt spid="221190">
                                            <p:txEl>
                                              <p:pRg st="1" end="1"/>
                                            </p:txEl>
                                          </p:spTgt>
                                        </p:tgtEl>
                                      </p:cBhvr>
                                    </p:animEffect>
                                    <p:anim calcmode="lin" valueType="num">
                                      <p:cBhvr>
                                        <p:cTn id="35" dur="1000" fill="hold"/>
                                        <p:tgtEl>
                                          <p:spTgt spid="22119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211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221190">
                                            <p:txEl>
                                              <p:pRg st="2" end="2"/>
                                            </p:txEl>
                                          </p:spTgt>
                                        </p:tgtEl>
                                        <p:attrNameLst>
                                          <p:attrName>style.visibility</p:attrName>
                                        </p:attrNameLst>
                                      </p:cBhvr>
                                      <p:to>
                                        <p:strVal val="visible"/>
                                      </p:to>
                                    </p:set>
                                    <p:animEffect transition="in" filter="fade">
                                      <p:cBhvr>
                                        <p:cTn id="41" dur="1000"/>
                                        <p:tgtEl>
                                          <p:spTgt spid="221190">
                                            <p:txEl>
                                              <p:pRg st="2" end="2"/>
                                            </p:txEl>
                                          </p:spTgt>
                                        </p:tgtEl>
                                      </p:cBhvr>
                                    </p:animEffect>
                                    <p:anim calcmode="lin" valueType="num">
                                      <p:cBhvr>
                                        <p:cTn id="42" dur="1000" fill="hold"/>
                                        <p:tgtEl>
                                          <p:spTgt spid="22119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2211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221190">
                                            <p:txEl>
                                              <p:pRg st="3" end="3"/>
                                            </p:txEl>
                                          </p:spTgt>
                                        </p:tgtEl>
                                        <p:attrNameLst>
                                          <p:attrName>style.visibility</p:attrName>
                                        </p:attrNameLst>
                                      </p:cBhvr>
                                      <p:to>
                                        <p:strVal val="visible"/>
                                      </p:to>
                                    </p:set>
                                    <p:animEffect transition="in" filter="fade">
                                      <p:cBhvr>
                                        <p:cTn id="48" dur="1000"/>
                                        <p:tgtEl>
                                          <p:spTgt spid="221190">
                                            <p:txEl>
                                              <p:pRg st="3" end="3"/>
                                            </p:txEl>
                                          </p:spTgt>
                                        </p:tgtEl>
                                      </p:cBhvr>
                                    </p:animEffect>
                                    <p:anim calcmode="lin" valueType="num">
                                      <p:cBhvr>
                                        <p:cTn id="49" dur="1000" fill="hold"/>
                                        <p:tgtEl>
                                          <p:spTgt spid="221190">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2211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21190">
                                            <p:txEl>
                                              <p:pRg st="4" end="4"/>
                                            </p:txEl>
                                          </p:spTgt>
                                        </p:tgtEl>
                                        <p:attrNameLst>
                                          <p:attrName>style.visibility</p:attrName>
                                        </p:attrNameLst>
                                      </p:cBhvr>
                                      <p:to>
                                        <p:strVal val="visible"/>
                                      </p:to>
                                    </p:set>
                                    <p:animEffect transition="in" filter="fade">
                                      <p:cBhvr>
                                        <p:cTn id="55" dur="1000"/>
                                        <p:tgtEl>
                                          <p:spTgt spid="221190">
                                            <p:txEl>
                                              <p:pRg st="4" end="4"/>
                                            </p:txEl>
                                          </p:spTgt>
                                        </p:tgtEl>
                                      </p:cBhvr>
                                    </p:animEffect>
                                    <p:anim calcmode="lin" valueType="num">
                                      <p:cBhvr>
                                        <p:cTn id="56" dur="1000" fill="hold"/>
                                        <p:tgtEl>
                                          <p:spTgt spid="221190">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2211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221190">
                                            <p:txEl>
                                              <p:pRg st="5" end="5"/>
                                            </p:txEl>
                                          </p:spTgt>
                                        </p:tgtEl>
                                        <p:attrNameLst>
                                          <p:attrName>style.visibility</p:attrName>
                                        </p:attrNameLst>
                                      </p:cBhvr>
                                      <p:to>
                                        <p:strVal val="visible"/>
                                      </p:to>
                                    </p:set>
                                    <p:animEffect transition="in" filter="fade">
                                      <p:cBhvr>
                                        <p:cTn id="62" dur="1000"/>
                                        <p:tgtEl>
                                          <p:spTgt spid="221190">
                                            <p:txEl>
                                              <p:pRg st="5" end="5"/>
                                            </p:txEl>
                                          </p:spTgt>
                                        </p:tgtEl>
                                      </p:cBhvr>
                                    </p:animEffect>
                                    <p:anim calcmode="lin" valueType="num">
                                      <p:cBhvr>
                                        <p:cTn id="63" dur="1000" fill="hold"/>
                                        <p:tgtEl>
                                          <p:spTgt spid="221190">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22119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221190">
                                            <p:txEl>
                                              <p:pRg st="6" end="6"/>
                                            </p:txEl>
                                          </p:spTgt>
                                        </p:tgtEl>
                                        <p:attrNameLst>
                                          <p:attrName>style.visibility</p:attrName>
                                        </p:attrNameLst>
                                      </p:cBhvr>
                                      <p:to>
                                        <p:strVal val="visible"/>
                                      </p:to>
                                    </p:set>
                                    <p:animEffect transition="in" filter="fade">
                                      <p:cBhvr>
                                        <p:cTn id="69" dur="1000"/>
                                        <p:tgtEl>
                                          <p:spTgt spid="221190">
                                            <p:txEl>
                                              <p:pRg st="6" end="6"/>
                                            </p:txEl>
                                          </p:spTgt>
                                        </p:tgtEl>
                                      </p:cBhvr>
                                    </p:animEffect>
                                    <p:anim calcmode="lin" valueType="num">
                                      <p:cBhvr>
                                        <p:cTn id="70" dur="1000" fill="hold"/>
                                        <p:tgtEl>
                                          <p:spTgt spid="221190">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119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sp>
        <p:nvSpPr>
          <p:cNvPr id="5" name="Rectangle 11"/>
          <p:cNvSpPr txBox="1">
            <a:spLocks noChangeArrowheads="1"/>
          </p:cNvSpPr>
          <p:nvPr/>
        </p:nvSpPr>
        <p:spPr>
          <a:xfrm>
            <a:off x="457200" y="1066800"/>
            <a:ext cx="8229600" cy="3276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150000"/>
              </a:lnSpc>
              <a:buFont typeface="Arial" charset="0"/>
              <a:buNone/>
            </a:pPr>
            <a:r>
              <a:rPr lang="en-US" sz="3000" b="1" dirty="0" smtClean="0">
                <a:solidFill>
                  <a:srgbClr val="FF3300"/>
                </a:solidFill>
                <a:latin typeface="Times New Roman" pitchFamily="18" charset="0"/>
              </a:rPr>
              <a:t>Bài 3</a:t>
            </a:r>
            <a:r>
              <a:rPr lang="en-US" sz="3000" b="1"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Chuyển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lời</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dẫn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trực</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tiếp</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trong</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đoạn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văn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sau</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thành</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lời</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dẫn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gián</a:t>
            </a:r>
            <a:r>
              <a:rPr lang="en-US" sz="3000" i="1" dirty="0" smtClean="0">
                <a:solidFill>
                  <a:srgbClr val="FF3300"/>
                </a:solidFill>
                <a:latin typeface="Times New Roman" pitchFamily="18" charset="0"/>
              </a:rPr>
              <a:t> </a:t>
            </a:r>
            <a:r>
              <a:rPr lang="en-US" sz="3000" i="1" dirty="0" err="1" smtClean="0">
                <a:solidFill>
                  <a:srgbClr val="FF3300"/>
                </a:solidFill>
                <a:latin typeface="Times New Roman" pitchFamily="18" charset="0"/>
              </a:rPr>
              <a:t>tiếp</a:t>
            </a:r>
            <a:r>
              <a:rPr lang="en-US" sz="3000" i="1" dirty="0" smtClean="0">
                <a:solidFill>
                  <a:srgbClr val="FF3300"/>
                </a:solidFill>
                <a:latin typeface="Times New Roman" pitchFamily="18" charset="0"/>
              </a:rPr>
              <a:t>:</a:t>
            </a:r>
          </a:p>
          <a:p>
            <a:pPr algn="just" eaLnBrk="1" hangingPunct="1">
              <a:lnSpc>
                <a:spcPct val="150000"/>
              </a:lnSpc>
              <a:buFontTx/>
              <a:buNone/>
            </a:pP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Bác</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thợ</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hỏi</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Hòe</a:t>
            </a:r>
            <a:r>
              <a:rPr lang="en-US" sz="3000" dirty="0" smtClean="0">
                <a:solidFill>
                  <a:srgbClr val="0000FF"/>
                </a:solidFill>
                <a:latin typeface="Times New Roman" pitchFamily="18" charset="0"/>
              </a:rPr>
              <a:t>:</a:t>
            </a:r>
          </a:p>
          <a:p>
            <a:pPr algn="just" eaLnBrk="1" hangingPunct="1">
              <a:lnSpc>
                <a:spcPct val="150000"/>
              </a:lnSpc>
              <a:buFontTx/>
              <a:buNone/>
            </a:pPr>
            <a:r>
              <a:rPr lang="en-US" sz="3000" dirty="0" smtClean="0">
                <a:solidFill>
                  <a:srgbClr val="0000FF"/>
                </a:solidFill>
                <a:latin typeface="Times New Roman" pitchFamily="18" charset="0"/>
              </a:rPr>
              <a:t>      - </a:t>
            </a:r>
            <a:r>
              <a:rPr lang="en-US" sz="3000" dirty="0" err="1" smtClean="0">
                <a:solidFill>
                  <a:srgbClr val="0000FF"/>
                </a:solidFill>
                <a:latin typeface="Times New Roman" pitchFamily="18" charset="0"/>
              </a:rPr>
              <a:t>Cháu</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có</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thích</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làm</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thợ</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xây</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không</a:t>
            </a:r>
            <a:r>
              <a:rPr lang="en-US" sz="3000" dirty="0" smtClean="0">
                <a:solidFill>
                  <a:srgbClr val="0000FF"/>
                </a:solidFill>
                <a:latin typeface="Times New Roman" pitchFamily="18" charset="0"/>
              </a:rPr>
              <a:t>?</a:t>
            </a:r>
          </a:p>
          <a:p>
            <a:pPr algn="just" eaLnBrk="1" hangingPunct="1">
              <a:lnSpc>
                <a:spcPct val="150000"/>
              </a:lnSpc>
              <a:buFontTx/>
              <a:buNone/>
            </a:pP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Hòe</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đáp</a:t>
            </a:r>
            <a:r>
              <a:rPr lang="en-US" sz="3000" dirty="0" smtClean="0">
                <a:solidFill>
                  <a:srgbClr val="0000FF"/>
                </a:solidFill>
                <a:latin typeface="Times New Roman" pitchFamily="18" charset="0"/>
              </a:rPr>
              <a:t>:</a:t>
            </a:r>
          </a:p>
          <a:p>
            <a:pPr algn="just" eaLnBrk="1" hangingPunct="1">
              <a:lnSpc>
                <a:spcPct val="150000"/>
              </a:lnSpc>
              <a:buFontTx/>
              <a:buNone/>
            </a:pPr>
            <a:r>
              <a:rPr lang="en-US" sz="3000" dirty="0" smtClean="0">
                <a:solidFill>
                  <a:srgbClr val="0000FF"/>
                </a:solidFill>
                <a:latin typeface="Times New Roman" pitchFamily="18" charset="0"/>
              </a:rPr>
              <a:t>      - </a:t>
            </a:r>
            <a:r>
              <a:rPr lang="en-US" sz="3000" dirty="0" err="1" smtClean="0">
                <a:solidFill>
                  <a:srgbClr val="0000FF"/>
                </a:solidFill>
                <a:latin typeface="Times New Roman" pitchFamily="18" charset="0"/>
              </a:rPr>
              <a:t>Cháu</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thích</a:t>
            </a:r>
            <a:r>
              <a:rPr lang="en-US" sz="3000" dirty="0" smtClean="0">
                <a:solidFill>
                  <a:srgbClr val="0000FF"/>
                </a:solidFill>
                <a:latin typeface="Times New Roman" pitchFamily="18" charset="0"/>
              </a:rPr>
              <a:t> </a:t>
            </a:r>
            <a:r>
              <a:rPr lang="en-US" sz="3000" dirty="0" err="1" smtClean="0">
                <a:solidFill>
                  <a:srgbClr val="0000FF"/>
                </a:solidFill>
                <a:latin typeface="Times New Roman" pitchFamily="18" charset="0"/>
              </a:rPr>
              <a:t>lắm</a:t>
            </a:r>
            <a:r>
              <a:rPr lang="en-US" sz="3000" dirty="0" smtClean="0">
                <a:solidFill>
                  <a:srgbClr val="0000FF"/>
                </a:solidFill>
                <a:latin typeface="Times New Roman" pitchFamily="18" charset="0"/>
              </a:rPr>
              <a:t>!</a:t>
            </a:r>
            <a:endParaRPr lang="en-US" sz="3000" dirty="0" smtClean="0">
              <a:solidFill>
                <a:srgbClr val="0000FF"/>
              </a:solidFill>
            </a:endParaRPr>
          </a:p>
        </p:txBody>
      </p:sp>
      <p:cxnSp>
        <p:nvCxnSpPr>
          <p:cNvPr id="6" name="Straight Connector 5"/>
          <p:cNvCxnSpPr/>
          <p:nvPr/>
        </p:nvCxnSpPr>
        <p:spPr>
          <a:xfrm>
            <a:off x="1711038" y="1752600"/>
            <a:ext cx="1066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81055" y="1752600"/>
            <a:ext cx="1066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38055" y="2438400"/>
            <a:ext cx="1066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438400"/>
            <a:ext cx="79663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3751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sp>
        <p:nvSpPr>
          <p:cNvPr id="5" name="TextBox 4"/>
          <p:cNvSpPr txBox="1"/>
          <p:nvPr/>
        </p:nvSpPr>
        <p:spPr>
          <a:xfrm>
            <a:off x="286871" y="1219200"/>
            <a:ext cx="8534400" cy="3970318"/>
          </a:xfrm>
          <a:prstGeom prst="rect">
            <a:avLst/>
          </a:prstGeom>
          <a:noFill/>
        </p:spPr>
        <p:txBody>
          <a:bodyPr wrap="square" rtlCol="0">
            <a:spAutoFit/>
          </a:bodyPr>
          <a:lstStyle/>
          <a:p>
            <a:pPr>
              <a:lnSpc>
                <a:spcPct val="150000"/>
              </a:lnSpc>
            </a:pPr>
            <a:r>
              <a:rPr lang="en-US" sz="2800" b="1" dirty="0" err="1" smtClean="0">
                <a:solidFill>
                  <a:srgbClr val="FF0000"/>
                </a:solidFill>
              </a:rPr>
              <a:t>Gợi</a:t>
            </a:r>
            <a:r>
              <a:rPr lang="en-US" sz="2800" b="1" dirty="0" smtClean="0">
                <a:solidFill>
                  <a:srgbClr val="FF0000"/>
                </a:solidFill>
              </a:rPr>
              <a:t> ý:</a:t>
            </a:r>
            <a:r>
              <a:rPr lang="en-US" sz="2800" dirty="0" smtClean="0">
                <a:solidFill>
                  <a:srgbClr val="0000FF"/>
                </a:solidFill>
              </a:rPr>
              <a:t> Bài </a:t>
            </a:r>
            <a:r>
              <a:rPr lang="en-US" sz="2800" dirty="0" err="1" smtClean="0">
                <a:solidFill>
                  <a:srgbClr val="0000FF"/>
                </a:solidFill>
              </a:rPr>
              <a:t>tập</a:t>
            </a:r>
            <a:r>
              <a:rPr lang="en-US" sz="2800" dirty="0" smtClean="0">
                <a:solidFill>
                  <a:srgbClr val="0000FF"/>
                </a:solidFill>
              </a:rPr>
              <a:t> </a:t>
            </a:r>
            <a:r>
              <a:rPr lang="en-US" sz="2800" dirty="0" err="1" smtClean="0">
                <a:solidFill>
                  <a:srgbClr val="0000FF"/>
                </a:solidFill>
              </a:rPr>
              <a:t>này</a:t>
            </a:r>
            <a:r>
              <a:rPr lang="en-US" sz="2800" dirty="0" smtClean="0">
                <a:solidFill>
                  <a:srgbClr val="0000FF"/>
                </a:solidFill>
              </a:rPr>
              <a:t> </a:t>
            </a:r>
            <a:r>
              <a:rPr lang="en-US" sz="2800" dirty="0" err="1" smtClean="0">
                <a:solidFill>
                  <a:srgbClr val="0000FF"/>
                </a:solidFill>
              </a:rPr>
              <a:t>yêu</a:t>
            </a:r>
            <a:r>
              <a:rPr lang="en-US" sz="2800" dirty="0" smtClean="0">
                <a:solidFill>
                  <a:srgbClr val="0000FF"/>
                </a:solidFill>
              </a:rPr>
              <a:t> </a:t>
            </a:r>
            <a:r>
              <a:rPr lang="en-US" sz="2800" dirty="0" err="1" smtClean="0">
                <a:solidFill>
                  <a:srgbClr val="0000FF"/>
                </a:solidFill>
              </a:rPr>
              <a:t>cầu</a:t>
            </a:r>
            <a:r>
              <a:rPr lang="en-US" sz="2800" dirty="0" smtClean="0">
                <a:solidFill>
                  <a:srgbClr val="0000FF"/>
                </a:solidFill>
              </a:rPr>
              <a:t> </a:t>
            </a:r>
            <a:r>
              <a:rPr lang="en-US" sz="2800" dirty="0" err="1" smtClean="0">
                <a:solidFill>
                  <a:srgbClr val="0000FF"/>
                </a:solidFill>
              </a:rPr>
              <a:t>các</a:t>
            </a:r>
            <a:r>
              <a:rPr lang="en-US" sz="2800" dirty="0" smtClean="0">
                <a:solidFill>
                  <a:srgbClr val="0000FF"/>
                </a:solidFill>
              </a:rPr>
              <a:t> con </a:t>
            </a:r>
            <a:r>
              <a:rPr lang="en-US" sz="2800" dirty="0" err="1" smtClean="0">
                <a:solidFill>
                  <a:srgbClr val="0000FF"/>
                </a:solidFill>
              </a:rPr>
              <a:t>làm</a:t>
            </a:r>
            <a:r>
              <a:rPr lang="en-US" sz="2800" dirty="0" smtClean="0">
                <a:solidFill>
                  <a:srgbClr val="0000FF"/>
                </a:solidFill>
              </a:rPr>
              <a:t> </a:t>
            </a:r>
            <a:r>
              <a:rPr lang="en-US" sz="2800" dirty="0" err="1" smtClean="0">
                <a:solidFill>
                  <a:srgbClr val="0000FF"/>
                </a:solidFill>
              </a:rPr>
              <a:t>ngược</a:t>
            </a:r>
            <a:r>
              <a:rPr lang="en-US" sz="2800" dirty="0" smtClean="0">
                <a:solidFill>
                  <a:srgbClr val="0000FF"/>
                </a:solidFill>
              </a:rPr>
              <a:t> </a:t>
            </a:r>
            <a:r>
              <a:rPr lang="en-US" sz="2800" dirty="0" err="1" smtClean="0">
                <a:solidFill>
                  <a:srgbClr val="0000FF"/>
                </a:solidFill>
              </a:rPr>
              <a:t>lại</a:t>
            </a:r>
            <a:r>
              <a:rPr lang="en-US" sz="2800" dirty="0" smtClean="0">
                <a:solidFill>
                  <a:srgbClr val="0000FF"/>
                </a:solidFill>
              </a:rPr>
              <a:t> </a:t>
            </a:r>
            <a:r>
              <a:rPr lang="en-US" sz="2800" dirty="0" err="1" smtClean="0">
                <a:solidFill>
                  <a:srgbClr val="0000FF"/>
                </a:solidFill>
              </a:rPr>
              <a:t>với</a:t>
            </a:r>
            <a:r>
              <a:rPr lang="en-US" sz="2800" dirty="0" smtClean="0">
                <a:solidFill>
                  <a:srgbClr val="0000FF"/>
                </a:solidFill>
              </a:rPr>
              <a:t> </a:t>
            </a:r>
            <a:r>
              <a:rPr lang="en-US" sz="2800" dirty="0" err="1" smtClean="0">
                <a:solidFill>
                  <a:srgbClr val="0000FF"/>
                </a:solidFill>
              </a:rPr>
              <a:t>bài</a:t>
            </a:r>
            <a:r>
              <a:rPr lang="en-US" sz="2800" dirty="0" smtClean="0">
                <a:solidFill>
                  <a:srgbClr val="0000FF"/>
                </a:solidFill>
              </a:rPr>
              <a:t> </a:t>
            </a:r>
            <a:r>
              <a:rPr lang="en-US" sz="2800" dirty="0" err="1" smtClean="0">
                <a:solidFill>
                  <a:srgbClr val="0000FF"/>
                </a:solidFill>
              </a:rPr>
              <a:t>tập</a:t>
            </a:r>
            <a:r>
              <a:rPr lang="en-US" sz="2800" dirty="0" smtClean="0">
                <a:solidFill>
                  <a:srgbClr val="0000FF"/>
                </a:solidFill>
              </a:rPr>
              <a:t> 2. </a:t>
            </a:r>
            <a:r>
              <a:rPr lang="en-US" sz="2800" dirty="0" err="1" smtClean="0">
                <a:solidFill>
                  <a:srgbClr val="0000FF"/>
                </a:solidFill>
              </a:rPr>
              <a:t>Muốn</a:t>
            </a:r>
            <a:r>
              <a:rPr lang="en-US" sz="2800" dirty="0" smtClean="0">
                <a:solidFill>
                  <a:srgbClr val="0000FF"/>
                </a:solidFill>
              </a:rPr>
              <a:t> </a:t>
            </a:r>
            <a:r>
              <a:rPr lang="en-US" sz="2800" dirty="0" err="1" smtClean="0">
                <a:solidFill>
                  <a:srgbClr val="0000FF"/>
                </a:solidFill>
              </a:rPr>
              <a:t>làm</a:t>
            </a:r>
            <a:r>
              <a:rPr lang="en-US" sz="2800" dirty="0" smtClean="0">
                <a:solidFill>
                  <a:srgbClr val="0000FF"/>
                </a:solidFill>
              </a:rPr>
              <a:t> </a:t>
            </a:r>
            <a:r>
              <a:rPr lang="en-US" sz="2800" dirty="0" err="1" smtClean="0">
                <a:solidFill>
                  <a:srgbClr val="0000FF"/>
                </a:solidFill>
              </a:rPr>
              <a:t>đúng</a:t>
            </a:r>
            <a:r>
              <a:rPr lang="en-US" sz="2800" dirty="0" smtClean="0">
                <a:solidFill>
                  <a:srgbClr val="0000FF"/>
                </a:solidFill>
              </a:rPr>
              <a:t>, con </a:t>
            </a:r>
            <a:r>
              <a:rPr lang="en-US" sz="2800" dirty="0" err="1" smtClean="0">
                <a:solidFill>
                  <a:srgbClr val="0000FF"/>
                </a:solidFill>
              </a:rPr>
              <a:t>cần</a:t>
            </a:r>
            <a:r>
              <a:rPr lang="en-US" sz="2800" dirty="0" smtClean="0">
                <a:solidFill>
                  <a:srgbClr val="0000FF"/>
                </a:solidFill>
              </a:rPr>
              <a:t> </a:t>
            </a:r>
            <a:r>
              <a:rPr lang="en-US" sz="2800" dirty="0" err="1" smtClean="0">
                <a:solidFill>
                  <a:srgbClr val="0000FF"/>
                </a:solidFill>
              </a:rPr>
              <a:t>các</a:t>
            </a:r>
            <a:r>
              <a:rPr lang="en-US" sz="2800" dirty="0" smtClean="0">
                <a:solidFill>
                  <a:srgbClr val="0000FF"/>
                </a:solidFill>
              </a:rPr>
              <a:t> </a:t>
            </a:r>
            <a:r>
              <a:rPr lang="en-US" sz="2800" dirty="0" err="1" smtClean="0">
                <a:solidFill>
                  <a:srgbClr val="0000FF"/>
                </a:solidFill>
              </a:rPr>
              <a:t>định</a:t>
            </a:r>
            <a:r>
              <a:rPr lang="en-US" sz="2800" dirty="0" smtClean="0">
                <a:solidFill>
                  <a:srgbClr val="0000FF"/>
                </a:solidFill>
              </a:rPr>
              <a:t> </a:t>
            </a:r>
            <a:r>
              <a:rPr lang="en-US" sz="2800" dirty="0" err="1" smtClean="0">
                <a:solidFill>
                  <a:srgbClr val="0000FF"/>
                </a:solidFill>
              </a:rPr>
              <a:t>rõ</a:t>
            </a:r>
            <a:r>
              <a:rPr lang="en-US" sz="2800" dirty="0" smtClean="0">
                <a:solidFill>
                  <a:srgbClr val="0000FF"/>
                </a:solidFill>
              </a:rPr>
              <a:t> </a:t>
            </a:r>
            <a:r>
              <a:rPr lang="en-US" sz="2800" dirty="0" err="1" smtClean="0">
                <a:solidFill>
                  <a:srgbClr val="0000FF"/>
                </a:solidFill>
              </a:rPr>
              <a:t>lời</a:t>
            </a:r>
            <a:r>
              <a:rPr lang="en-US" sz="2800" dirty="0" smtClean="0">
                <a:solidFill>
                  <a:srgbClr val="0000FF"/>
                </a:solidFill>
              </a:rPr>
              <a:t> </a:t>
            </a:r>
            <a:r>
              <a:rPr lang="en-US" sz="2800" dirty="0" err="1" smtClean="0">
                <a:solidFill>
                  <a:srgbClr val="0000FF"/>
                </a:solidFill>
              </a:rPr>
              <a:t>nói</a:t>
            </a:r>
            <a:r>
              <a:rPr lang="en-US" sz="2800" dirty="0" smtClean="0">
                <a:solidFill>
                  <a:srgbClr val="0000FF"/>
                </a:solidFill>
              </a:rPr>
              <a:t> </a:t>
            </a:r>
            <a:r>
              <a:rPr lang="en-US" sz="2800" dirty="0" err="1" smtClean="0">
                <a:solidFill>
                  <a:srgbClr val="0000FF"/>
                </a:solidFill>
              </a:rPr>
              <a:t>là</a:t>
            </a:r>
            <a:r>
              <a:rPr lang="en-US" sz="2800" dirty="0" smtClean="0">
                <a:solidFill>
                  <a:srgbClr val="0000FF"/>
                </a:solidFill>
              </a:rPr>
              <a:t> </a:t>
            </a:r>
            <a:r>
              <a:rPr lang="en-US" sz="2800" dirty="0" err="1" smtClean="0">
                <a:solidFill>
                  <a:srgbClr val="0000FF"/>
                </a:solidFill>
              </a:rPr>
              <a:t>của</a:t>
            </a:r>
            <a:r>
              <a:rPr lang="en-US" sz="2800" dirty="0" smtClean="0">
                <a:solidFill>
                  <a:srgbClr val="0000FF"/>
                </a:solidFill>
              </a:rPr>
              <a:t> </a:t>
            </a:r>
            <a:r>
              <a:rPr lang="en-US" sz="2800" dirty="0" err="1" smtClean="0">
                <a:solidFill>
                  <a:srgbClr val="0000FF"/>
                </a:solidFill>
              </a:rPr>
              <a:t>ai</a:t>
            </a:r>
            <a:r>
              <a:rPr lang="en-US" sz="2800" dirty="0" smtClean="0">
                <a:solidFill>
                  <a:srgbClr val="0000FF"/>
                </a:solidFill>
              </a:rPr>
              <a:t> </a:t>
            </a:r>
            <a:r>
              <a:rPr lang="en-US" sz="2800" dirty="0" err="1" smtClean="0">
                <a:solidFill>
                  <a:srgbClr val="0000FF"/>
                </a:solidFill>
              </a:rPr>
              <a:t>nói</a:t>
            </a:r>
            <a:r>
              <a:rPr lang="en-US" sz="2800" dirty="0" smtClean="0">
                <a:solidFill>
                  <a:srgbClr val="0000FF"/>
                </a:solidFill>
              </a:rPr>
              <a:t> </a:t>
            </a:r>
            <a:r>
              <a:rPr lang="en-US" sz="2800" dirty="0" err="1" smtClean="0">
                <a:solidFill>
                  <a:srgbClr val="0000FF"/>
                </a:solidFill>
              </a:rPr>
              <a:t>với</a:t>
            </a:r>
            <a:r>
              <a:rPr lang="en-US" sz="2800" dirty="0" smtClean="0">
                <a:solidFill>
                  <a:srgbClr val="0000FF"/>
                </a:solidFill>
              </a:rPr>
              <a:t> </a:t>
            </a:r>
            <a:r>
              <a:rPr lang="en-US" sz="2800" dirty="0" err="1" smtClean="0">
                <a:solidFill>
                  <a:srgbClr val="0000FF"/>
                </a:solidFill>
              </a:rPr>
              <a:t>ai</a:t>
            </a:r>
            <a:r>
              <a:rPr lang="en-US" sz="2800" dirty="0" smtClean="0">
                <a:solidFill>
                  <a:srgbClr val="0000FF"/>
                </a:solidFill>
              </a:rPr>
              <a:t>. </a:t>
            </a:r>
            <a:r>
              <a:rPr lang="en-US" sz="2800" dirty="0" err="1" smtClean="0">
                <a:solidFill>
                  <a:srgbClr val="0000FF"/>
                </a:solidFill>
              </a:rPr>
              <a:t>Sau</a:t>
            </a:r>
            <a:r>
              <a:rPr lang="en-US" sz="2800" dirty="0" smtClean="0">
                <a:solidFill>
                  <a:srgbClr val="0000FF"/>
                </a:solidFill>
              </a:rPr>
              <a:t> </a:t>
            </a:r>
            <a:r>
              <a:rPr lang="en-US" sz="2800" dirty="0" err="1" smtClean="0">
                <a:solidFill>
                  <a:srgbClr val="0000FF"/>
                </a:solidFill>
              </a:rPr>
              <a:t>đó</a:t>
            </a:r>
            <a:r>
              <a:rPr lang="en-US" sz="2800" dirty="0" smtClean="0">
                <a:solidFill>
                  <a:srgbClr val="0000FF"/>
                </a:solidFill>
              </a:rPr>
              <a:t> </a:t>
            </a:r>
            <a:r>
              <a:rPr lang="en-US" sz="2800" dirty="0" err="1" smtClean="0">
                <a:solidFill>
                  <a:srgbClr val="0000FF"/>
                </a:solidFill>
              </a:rPr>
              <a:t>tiến</a:t>
            </a:r>
            <a:r>
              <a:rPr lang="en-US" sz="2800" dirty="0" smtClean="0">
                <a:solidFill>
                  <a:srgbClr val="0000FF"/>
                </a:solidFill>
              </a:rPr>
              <a:t> </a:t>
            </a:r>
            <a:r>
              <a:rPr lang="en-US" sz="2800" dirty="0" err="1" smtClean="0">
                <a:solidFill>
                  <a:srgbClr val="0000FF"/>
                </a:solidFill>
              </a:rPr>
              <a:t>hành</a:t>
            </a:r>
            <a:r>
              <a:rPr lang="en-US" sz="2800" dirty="0" smtClean="0">
                <a:solidFill>
                  <a:srgbClr val="0000FF"/>
                </a:solidFill>
              </a:rPr>
              <a:t>:</a:t>
            </a:r>
          </a:p>
          <a:p>
            <a:pPr marL="342900" indent="-342900">
              <a:lnSpc>
                <a:spcPct val="150000"/>
              </a:lnSpc>
              <a:buFontTx/>
              <a:buChar char="-"/>
            </a:pPr>
            <a:r>
              <a:rPr lang="en-US" sz="2800" dirty="0" err="1" smtClean="0">
                <a:solidFill>
                  <a:srgbClr val="0000FF"/>
                </a:solidFill>
              </a:rPr>
              <a:t>Thay</a:t>
            </a:r>
            <a:r>
              <a:rPr lang="en-US" sz="2800" dirty="0" smtClean="0">
                <a:solidFill>
                  <a:srgbClr val="0000FF"/>
                </a:solidFill>
              </a:rPr>
              <a:t> </a:t>
            </a:r>
            <a:r>
              <a:rPr lang="en-US" sz="2800" dirty="0" err="1" smtClean="0">
                <a:solidFill>
                  <a:srgbClr val="0000FF"/>
                </a:solidFill>
              </a:rPr>
              <a:t>đổi</a:t>
            </a:r>
            <a:r>
              <a:rPr lang="en-US" sz="2800" dirty="0" smtClean="0">
                <a:solidFill>
                  <a:srgbClr val="0000FF"/>
                </a:solidFill>
              </a:rPr>
              <a:t> </a:t>
            </a:r>
            <a:r>
              <a:rPr lang="en-US" sz="2800" dirty="0" err="1" smtClean="0">
                <a:solidFill>
                  <a:srgbClr val="0000FF"/>
                </a:solidFill>
              </a:rPr>
              <a:t>từ</a:t>
            </a:r>
            <a:r>
              <a:rPr lang="en-US" sz="2800" dirty="0" smtClean="0">
                <a:solidFill>
                  <a:srgbClr val="0000FF"/>
                </a:solidFill>
              </a:rPr>
              <a:t> </a:t>
            </a:r>
            <a:r>
              <a:rPr lang="en-US" sz="2800" dirty="0" err="1" smtClean="0">
                <a:solidFill>
                  <a:srgbClr val="0000FF"/>
                </a:solidFill>
              </a:rPr>
              <a:t>xưng</a:t>
            </a:r>
            <a:r>
              <a:rPr lang="en-US" sz="2800" dirty="0" smtClean="0">
                <a:solidFill>
                  <a:srgbClr val="0000FF"/>
                </a:solidFill>
              </a:rPr>
              <a:t> </a:t>
            </a:r>
            <a:r>
              <a:rPr lang="en-US" sz="2800" dirty="0" err="1" smtClean="0">
                <a:solidFill>
                  <a:srgbClr val="0000FF"/>
                </a:solidFill>
              </a:rPr>
              <a:t>hô</a:t>
            </a:r>
            <a:endParaRPr lang="en-US" sz="2800" dirty="0" smtClean="0">
              <a:solidFill>
                <a:srgbClr val="0000FF"/>
              </a:solidFill>
            </a:endParaRPr>
          </a:p>
          <a:p>
            <a:pPr marL="342900" indent="-342900">
              <a:lnSpc>
                <a:spcPct val="150000"/>
              </a:lnSpc>
              <a:buFontTx/>
              <a:buChar char="-"/>
            </a:pPr>
            <a:r>
              <a:rPr lang="en-US" sz="2800" dirty="0" err="1" smtClean="0">
                <a:solidFill>
                  <a:srgbClr val="0000FF"/>
                </a:solidFill>
              </a:rPr>
              <a:t>Bỏ</a:t>
            </a:r>
            <a:r>
              <a:rPr lang="en-US" sz="2800" dirty="0" smtClean="0">
                <a:solidFill>
                  <a:srgbClr val="0000FF"/>
                </a:solidFill>
              </a:rPr>
              <a:t> </a:t>
            </a:r>
            <a:r>
              <a:rPr lang="en-US" sz="2800" dirty="0" err="1" smtClean="0">
                <a:solidFill>
                  <a:srgbClr val="0000FF"/>
                </a:solidFill>
              </a:rPr>
              <a:t>dấu</a:t>
            </a:r>
            <a:r>
              <a:rPr lang="en-US" sz="2800" dirty="0" smtClean="0">
                <a:solidFill>
                  <a:srgbClr val="0000FF"/>
                </a:solidFill>
              </a:rPr>
              <a:t> </a:t>
            </a:r>
            <a:r>
              <a:rPr lang="en-US" sz="2800" dirty="0" err="1" smtClean="0">
                <a:solidFill>
                  <a:srgbClr val="0000FF"/>
                </a:solidFill>
              </a:rPr>
              <a:t>ngoặc</a:t>
            </a:r>
            <a:r>
              <a:rPr lang="en-US" sz="2800" dirty="0" smtClean="0">
                <a:solidFill>
                  <a:srgbClr val="0000FF"/>
                </a:solidFill>
              </a:rPr>
              <a:t> </a:t>
            </a:r>
            <a:r>
              <a:rPr lang="en-US" sz="2800" dirty="0" err="1" smtClean="0">
                <a:solidFill>
                  <a:srgbClr val="0000FF"/>
                </a:solidFill>
              </a:rPr>
              <a:t>kép</a:t>
            </a:r>
            <a:r>
              <a:rPr lang="en-US" sz="2800" dirty="0" smtClean="0">
                <a:solidFill>
                  <a:srgbClr val="0000FF"/>
                </a:solidFill>
              </a:rPr>
              <a:t> </a:t>
            </a:r>
            <a:r>
              <a:rPr lang="en-US" sz="2800" dirty="0" err="1" smtClean="0">
                <a:solidFill>
                  <a:srgbClr val="0000FF"/>
                </a:solidFill>
              </a:rPr>
              <a:t>hoặc</a:t>
            </a:r>
            <a:r>
              <a:rPr lang="en-US" sz="2800" dirty="0" smtClean="0">
                <a:solidFill>
                  <a:srgbClr val="0000FF"/>
                </a:solidFill>
              </a:rPr>
              <a:t> </a:t>
            </a:r>
            <a:r>
              <a:rPr lang="en-US" sz="2800" dirty="0" err="1" smtClean="0">
                <a:solidFill>
                  <a:srgbClr val="0000FF"/>
                </a:solidFill>
              </a:rPr>
              <a:t>gạch</a:t>
            </a:r>
            <a:r>
              <a:rPr lang="en-US" sz="2800" dirty="0" smtClean="0">
                <a:solidFill>
                  <a:srgbClr val="0000FF"/>
                </a:solidFill>
              </a:rPr>
              <a:t> </a:t>
            </a:r>
            <a:r>
              <a:rPr lang="en-US" sz="2800" dirty="0" err="1" smtClean="0">
                <a:solidFill>
                  <a:srgbClr val="0000FF"/>
                </a:solidFill>
              </a:rPr>
              <a:t>đầu</a:t>
            </a:r>
            <a:r>
              <a:rPr lang="en-US" sz="2800" dirty="0" smtClean="0">
                <a:solidFill>
                  <a:srgbClr val="0000FF"/>
                </a:solidFill>
              </a:rPr>
              <a:t> </a:t>
            </a:r>
            <a:r>
              <a:rPr lang="en-US" sz="2800" dirty="0" err="1" smtClean="0">
                <a:solidFill>
                  <a:srgbClr val="0000FF"/>
                </a:solidFill>
              </a:rPr>
              <a:t>dòng</a:t>
            </a:r>
            <a:r>
              <a:rPr lang="en-US" sz="2800" dirty="0" smtClean="0">
                <a:solidFill>
                  <a:srgbClr val="0000FF"/>
                </a:solidFill>
              </a:rPr>
              <a:t>, </a:t>
            </a:r>
            <a:r>
              <a:rPr lang="en-US" sz="2800" dirty="0" err="1" smtClean="0">
                <a:solidFill>
                  <a:srgbClr val="0000FF"/>
                </a:solidFill>
              </a:rPr>
              <a:t>gộp</a:t>
            </a:r>
            <a:r>
              <a:rPr lang="en-US" sz="2800" dirty="0" smtClean="0">
                <a:solidFill>
                  <a:srgbClr val="0000FF"/>
                </a:solidFill>
              </a:rPr>
              <a:t> </a:t>
            </a:r>
            <a:r>
              <a:rPr lang="en-US" sz="2800" dirty="0" err="1" smtClean="0">
                <a:solidFill>
                  <a:srgbClr val="0000FF"/>
                </a:solidFill>
              </a:rPr>
              <a:t>lại</a:t>
            </a:r>
            <a:r>
              <a:rPr lang="en-US" sz="2800" dirty="0" smtClean="0">
                <a:solidFill>
                  <a:srgbClr val="0000FF"/>
                </a:solidFill>
              </a:rPr>
              <a:t> </a:t>
            </a:r>
            <a:r>
              <a:rPr lang="en-US" sz="2800" dirty="0" err="1" smtClean="0">
                <a:solidFill>
                  <a:srgbClr val="0000FF"/>
                </a:solidFill>
              </a:rPr>
              <a:t>lời</a:t>
            </a:r>
            <a:r>
              <a:rPr lang="en-US" sz="2800" dirty="0" smtClean="0">
                <a:solidFill>
                  <a:srgbClr val="0000FF"/>
                </a:solidFill>
              </a:rPr>
              <a:t> </a:t>
            </a:r>
            <a:r>
              <a:rPr lang="en-US" sz="2800" dirty="0" err="1" smtClean="0">
                <a:solidFill>
                  <a:srgbClr val="0000FF"/>
                </a:solidFill>
              </a:rPr>
              <a:t>kể</a:t>
            </a:r>
            <a:r>
              <a:rPr lang="en-US" sz="2800" dirty="0" smtClean="0">
                <a:solidFill>
                  <a:srgbClr val="0000FF"/>
                </a:solidFill>
              </a:rPr>
              <a:t> </a:t>
            </a:r>
            <a:r>
              <a:rPr lang="en-US" sz="2800" dirty="0" err="1" smtClean="0">
                <a:solidFill>
                  <a:srgbClr val="0000FF"/>
                </a:solidFill>
              </a:rPr>
              <a:t>chuyện</a:t>
            </a:r>
            <a:r>
              <a:rPr lang="en-US" sz="2800" dirty="0" smtClean="0">
                <a:solidFill>
                  <a:srgbClr val="0000FF"/>
                </a:solidFill>
              </a:rPr>
              <a:t> </a:t>
            </a:r>
            <a:r>
              <a:rPr lang="en-US" sz="2800" dirty="0" err="1" smtClean="0">
                <a:solidFill>
                  <a:srgbClr val="0000FF"/>
                </a:solidFill>
              </a:rPr>
              <a:t>với</a:t>
            </a:r>
            <a:r>
              <a:rPr lang="en-US" sz="2800" dirty="0" smtClean="0">
                <a:solidFill>
                  <a:srgbClr val="0000FF"/>
                </a:solidFill>
              </a:rPr>
              <a:t> </a:t>
            </a:r>
            <a:r>
              <a:rPr lang="en-US" sz="2800" dirty="0" err="1" smtClean="0">
                <a:solidFill>
                  <a:srgbClr val="0000FF"/>
                </a:solidFill>
              </a:rPr>
              <a:t>lời</a:t>
            </a:r>
            <a:r>
              <a:rPr lang="en-US" sz="2800" dirty="0" smtClean="0">
                <a:solidFill>
                  <a:srgbClr val="0000FF"/>
                </a:solidFill>
              </a:rPr>
              <a:t> </a:t>
            </a:r>
            <a:r>
              <a:rPr lang="en-US" sz="2800" dirty="0" err="1" smtClean="0">
                <a:solidFill>
                  <a:srgbClr val="0000FF"/>
                </a:solidFill>
              </a:rPr>
              <a:t>kể</a:t>
            </a:r>
            <a:r>
              <a:rPr lang="en-US" sz="2800" dirty="0" smtClean="0">
                <a:solidFill>
                  <a:srgbClr val="0000FF"/>
                </a:solidFill>
              </a:rPr>
              <a:t> </a:t>
            </a:r>
            <a:r>
              <a:rPr lang="en-US" sz="2800" dirty="0" err="1" smtClean="0">
                <a:solidFill>
                  <a:srgbClr val="0000FF"/>
                </a:solidFill>
              </a:rPr>
              <a:t>của</a:t>
            </a:r>
            <a:r>
              <a:rPr lang="en-US" sz="2800" dirty="0" smtClean="0">
                <a:solidFill>
                  <a:srgbClr val="0000FF"/>
                </a:solidFill>
              </a:rPr>
              <a:t> </a:t>
            </a:r>
            <a:r>
              <a:rPr lang="en-US" sz="2800" dirty="0" err="1" smtClean="0">
                <a:solidFill>
                  <a:srgbClr val="0000FF"/>
                </a:solidFill>
              </a:rPr>
              <a:t>nhân</a:t>
            </a:r>
            <a:r>
              <a:rPr lang="en-US" sz="2800" dirty="0" smtClean="0">
                <a:solidFill>
                  <a:srgbClr val="0000FF"/>
                </a:solidFill>
              </a:rPr>
              <a:t> </a:t>
            </a:r>
            <a:r>
              <a:rPr lang="en-US" sz="2800" dirty="0" err="1" smtClean="0">
                <a:solidFill>
                  <a:srgbClr val="0000FF"/>
                </a:solidFill>
              </a:rPr>
              <a:t>vật</a:t>
            </a:r>
            <a:r>
              <a:rPr lang="en-US" sz="2800" dirty="0" smtClean="0">
                <a:solidFill>
                  <a:srgbClr val="0000FF"/>
                </a:solidFill>
              </a:rPr>
              <a:t>. </a:t>
            </a:r>
            <a:endParaRPr lang="en-US" sz="2800" dirty="0">
              <a:solidFill>
                <a:srgbClr val="0000FF"/>
              </a:solidFill>
            </a:endParaRPr>
          </a:p>
        </p:txBody>
      </p:sp>
    </p:spTree>
    <p:extLst>
      <p:ext uri="{BB962C8B-B14F-4D97-AF65-F5344CB8AC3E}">
        <p14:creationId xmlns:p14="http://schemas.microsoft.com/office/powerpoint/2010/main" val="11793751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Slide PP\hinh-nen-powerpoint-thien-nhien-13-461x3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 y="-2480"/>
            <a:ext cx="9140696" cy="6860479"/>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en-US"/>
          </a:p>
        </p:txBody>
      </p:sp>
      <p:sp>
        <p:nvSpPr>
          <p:cNvPr id="1030" name="Text Box 104"/>
          <p:cNvSpPr txBox="1">
            <a:spLocks noChangeArrowheads="1"/>
          </p:cNvSpPr>
          <p:nvPr/>
        </p:nvSpPr>
        <p:spPr bwMode="auto">
          <a:xfrm>
            <a:off x="533400" y="3929063"/>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Times New Roman" pitchFamily="18" charset="0"/>
              </a:defRPr>
            </a:lvl1pPr>
            <a:lvl2pPr marL="800100" indent="-3429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FontTx/>
              <a:buAutoNum type="alphaLcPeriod"/>
            </a:pPr>
            <a:endParaRPr lang="en-US" sz="3200" b="1">
              <a:solidFill>
                <a:srgbClr val="006600"/>
              </a:solidFill>
            </a:endParaRPr>
          </a:p>
          <a:p>
            <a:pPr lvl="1">
              <a:spcBef>
                <a:spcPct val="50000"/>
              </a:spcBef>
            </a:pPr>
            <a:endParaRPr lang="en-US" sz="3200" b="1">
              <a:solidFill>
                <a:srgbClr val="006600"/>
              </a:solidFill>
            </a:endParaRPr>
          </a:p>
        </p:txBody>
      </p:sp>
      <p:sp>
        <p:nvSpPr>
          <p:cNvPr id="109680" name="Text Box 112"/>
          <p:cNvSpPr txBox="1">
            <a:spLocks noChangeArrowheads="1"/>
          </p:cNvSpPr>
          <p:nvPr/>
        </p:nvSpPr>
        <p:spPr bwMode="auto">
          <a:xfrm>
            <a:off x="-152400" y="1447800"/>
            <a:ext cx="6629400" cy="646331"/>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600" b="1" dirty="0" smtClean="0">
                <a:solidFill>
                  <a:srgbClr val="FF3300"/>
                </a:solidFill>
              </a:rPr>
              <a:t>KHỞI ĐỘNG</a:t>
            </a:r>
            <a:endParaRPr lang="en-US" sz="3600" b="1" dirty="0">
              <a:solidFill>
                <a:srgbClr val="FF3300"/>
              </a:solidFill>
            </a:endParaRPr>
          </a:p>
        </p:txBody>
      </p:sp>
      <p:sp>
        <p:nvSpPr>
          <p:cNvPr id="109681" name="Text Box 113"/>
          <p:cNvSpPr txBox="1">
            <a:spLocks noChangeArrowheads="1"/>
          </p:cNvSpPr>
          <p:nvPr/>
        </p:nvSpPr>
        <p:spPr bwMode="auto">
          <a:xfrm>
            <a:off x="237565" y="2514600"/>
            <a:ext cx="7391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14350" indent="-514350">
              <a:spcBef>
                <a:spcPct val="50000"/>
              </a:spcBef>
              <a:buAutoNum type="arabicPeriod"/>
            </a:pPr>
            <a:r>
              <a:rPr lang="en-US" sz="3200" dirty="0" err="1" smtClean="0">
                <a:solidFill>
                  <a:schemeClr val="hlink"/>
                </a:solidFill>
                <a:cs typeface="Times New Roman" pitchFamily="18" charset="0"/>
              </a:rPr>
              <a:t>Khi</a:t>
            </a:r>
            <a:r>
              <a:rPr lang="en-US" sz="3200" dirty="0" smtClean="0">
                <a:solidFill>
                  <a:schemeClr val="hlink"/>
                </a:solidFill>
                <a:cs typeface="Times New Roman" pitchFamily="18" charset="0"/>
              </a:rPr>
              <a:t> </a:t>
            </a:r>
            <a:r>
              <a:rPr lang="en-US" sz="3200" dirty="0" err="1">
                <a:solidFill>
                  <a:schemeClr val="hlink"/>
                </a:solidFill>
                <a:cs typeface="Times New Roman" pitchFamily="18" charset="0"/>
              </a:rPr>
              <a:t>tả</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ngoại</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hình</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nhân</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vật</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cần</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chú</a:t>
            </a:r>
            <a:r>
              <a:rPr lang="en-US" sz="3200" dirty="0">
                <a:solidFill>
                  <a:schemeClr val="hlink"/>
                </a:solidFill>
                <a:cs typeface="Times New Roman" pitchFamily="18" charset="0"/>
              </a:rPr>
              <a:t> ý </a:t>
            </a:r>
            <a:r>
              <a:rPr lang="en-US" sz="3200" dirty="0" err="1">
                <a:solidFill>
                  <a:schemeClr val="hlink"/>
                </a:solidFill>
                <a:cs typeface="Times New Roman" pitchFamily="18" charset="0"/>
              </a:rPr>
              <a:t>tả</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những</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gì</a:t>
            </a:r>
            <a:r>
              <a:rPr lang="en-US" sz="3200" dirty="0">
                <a:solidFill>
                  <a:schemeClr val="hlink"/>
                </a:solidFill>
                <a:cs typeface="Times New Roman" pitchFamily="18" charset="0"/>
              </a:rPr>
              <a:t>? </a:t>
            </a:r>
            <a:endParaRPr lang="en-US" sz="3200" dirty="0" smtClean="0">
              <a:solidFill>
                <a:schemeClr val="hlink"/>
              </a:solidFill>
              <a:cs typeface="Times New Roman" pitchFamily="18" charset="0"/>
            </a:endParaRPr>
          </a:p>
          <a:p>
            <a:pPr marL="514350" indent="-514350">
              <a:spcBef>
                <a:spcPct val="50000"/>
              </a:spcBef>
              <a:buAutoNum type="arabicPeriod"/>
            </a:pPr>
            <a:r>
              <a:rPr lang="en-US" sz="3200" dirty="0" err="1" smtClean="0">
                <a:solidFill>
                  <a:schemeClr val="hlink"/>
                </a:solidFill>
                <a:cs typeface="Times New Roman" pitchFamily="18" charset="0"/>
              </a:rPr>
              <a:t>Lấy</a:t>
            </a:r>
            <a:r>
              <a:rPr lang="en-US" sz="3200" dirty="0" smtClean="0">
                <a:solidFill>
                  <a:schemeClr val="hlink"/>
                </a:solidFill>
                <a:cs typeface="Times New Roman" pitchFamily="18" charset="0"/>
              </a:rPr>
              <a:t> </a:t>
            </a:r>
            <a:r>
              <a:rPr lang="en-US" sz="3200" dirty="0" err="1">
                <a:solidFill>
                  <a:schemeClr val="hlink"/>
                </a:solidFill>
                <a:cs typeface="Times New Roman" pitchFamily="18" charset="0"/>
              </a:rPr>
              <a:t>ví</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dụ</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về</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cách</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tả</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ngoại</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hình</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nhân</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vật</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trong</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truyện</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Người</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ăn</a:t>
            </a:r>
            <a:r>
              <a:rPr lang="en-US" sz="3200" dirty="0">
                <a:solidFill>
                  <a:schemeClr val="hlink"/>
                </a:solidFill>
                <a:cs typeface="Times New Roman" pitchFamily="18" charset="0"/>
              </a:rPr>
              <a:t> </a:t>
            </a:r>
            <a:r>
              <a:rPr lang="en-US" sz="3200" dirty="0" err="1">
                <a:solidFill>
                  <a:schemeClr val="hlink"/>
                </a:solidFill>
                <a:cs typeface="Times New Roman" pitchFamily="18" charset="0"/>
              </a:rPr>
              <a:t>xin</a:t>
            </a:r>
            <a:r>
              <a:rPr lang="en-US" sz="3200" dirty="0">
                <a:solidFill>
                  <a:schemeClr val="hlink"/>
                </a:solidFill>
                <a:cs typeface="Times New Roman" pitchFamily="18" charset="0"/>
              </a:rPr>
              <a:t>”.</a:t>
            </a:r>
            <a:endParaRPr lang="en-US" sz="3200" b="1" dirty="0">
              <a:solidFill>
                <a:schemeClr val="hlink"/>
              </a:solidFill>
              <a:cs typeface="Times New Roman" pitchFamily="18" charset="0"/>
            </a:endParaRPr>
          </a:p>
        </p:txBody>
      </p:sp>
      <p:graphicFrame>
        <p:nvGraphicFramePr>
          <p:cNvPr id="1026" name="Object 1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61"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4168775" y="2667000"/>
          <a:ext cx="484188" cy="228600"/>
        </p:xfrm>
        <a:graphic>
          <a:graphicData uri="http://schemas.openxmlformats.org/presentationml/2006/ole">
            <mc:AlternateContent xmlns:mc="http://schemas.openxmlformats.org/markup-compatibility/2006">
              <mc:Choice xmlns:v="urn:schemas-microsoft-com:vml" Requires="v">
                <p:oleObj spid="_x0000_s2062"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75" y="2667000"/>
                        <a:ext cx="48418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9551012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9681"/>
                                        </p:tgtEl>
                                        <p:attrNameLst>
                                          <p:attrName>style.visibility</p:attrName>
                                        </p:attrNameLst>
                                      </p:cBhvr>
                                      <p:to>
                                        <p:strVal val="visible"/>
                                      </p:to>
                                    </p:set>
                                    <p:animEffect transition="in" filter="blinds(vertical)">
                                      <p:cBhvr>
                                        <p:cTn id="7" dur="1000"/>
                                        <p:tgtEl>
                                          <p:spTgt spid="109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5074"/>
            <a:ext cx="762000" cy="1212925"/>
          </a:xfrm>
          <a:prstGeom prst="rect">
            <a:avLst/>
          </a:prstGeom>
        </p:spPr>
      </p:pic>
      <p:graphicFrame>
        <p:nvGraphicFramePr>
          <p:cNvPr id="4" name="Group 21"/>
          <p:cNvGraphicFramePr>
            <a:graphicFrameLocks/>
          </p:cNvGraphicFramePr>
          <p:nvPr>
            <p:extLst>
              <p:ext uri="{D42A27DB-BD31-4B8C-83A1-F6EECF244321}">
                <p14:modId xmlns:p14="http://schemas.microsoft.com/office/powerpoint/2010/main" val="465959281"/>
              </p:ext>
            </p:extLst>
          </p:nvPr>
        </p:nvGraphicFramePr>
        <p:xfrm>
          <a:off x="381000" y="1295400"/>
          <a:ext cx="8153400" cy="3749040"/>
        </p:xfrm>
        <a:graphic>
          <a:graphicData uri="http://schemas.openxmlformats.org/drawingml/2006/table">
            <a:tbl>
              <a:tblPr>
                <a:tableStyleId>{08FB837D-C827-4EFA-A057-4D05807E0F7C}</a:tableStyleId>
              </a:tblPr>
              <a:tblGrid>
                <a:gridCol w="38100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Lời</a:t>
                      </a: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dẫn</a:t>
                      </a: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trực</a:t>
                      </a: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tiếp</a:t>
                      </a:r>
                      <a:endParaRPr kumimoji="0" lang="en-US"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Lời</a:t>
                      </a: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dẫn</a:t>
                      </a: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gián</a:t>
                      </a:r>
                      <a:r>
                        <a:rPr kumimoji="0" lang="en-US" sz="320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200" u="none" strike="noStrike" cap="none" normalizeH="0" baseline="0" dirty="0" err="1" smtClean="0">
                          <a:ln>
                            <a:noFill/>
                          </a:ln>
                          <a:solidFill>
                            <a:srgbClr val="FF0000"/>
                          </a:solidFill>
                          <a:effectLst/>
                          <a:latin typeface="Times New Roman" pitchFamily="18" charset="0"/>
                          <a:cs typeface="Times New Roman" pitchFamily="18" charset="0"/>
                        </a:rPr>
                        <a:t>tiếp</a:t>
                      </a:r>
                      <a:endParaRPr kumimoji="0" lang="en-US" sz="32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err="1" smtClean="0">
                          <a:ln>
                            <a:noFill/>
                          </a:ln>
                          <a:effectLst/>
                          <a:latin typeface="Times New Roman" pitchFamily="18" charset="0"/>
                          <a:cs typeface="Times New Roman" pitchFamily="18" charset="0"/>
                        </a:rPr>
                        <a:t>Bác</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thợ</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hỏi</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Hòe</a:t>
                      </a:r>
                      <a:r>
                        <a:rPr kumimoji="0" lang="en-US" sz="2800" u="none" strike="noStrike" cap="none" normalizeH="0" baseline="0" dirty="0" smtClean="0">
                          <a:ln>
                            <a:noFill/>
                          </a:ln>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Cháu</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có</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thích</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làm</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thợ</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xây</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không</a:t>
                      </a:r>
                      <a:r>
                        <a:rPr kumimoji="0" lang="en-US" sz="2800" u="none" strike="noStrike" cap="none" normalizeH="0" baseline="0" dirty="0" smtClean="0">
                          <a:ln>
                            <a:noFill/>
                          </a:ln>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err="1" smtClean="0">
                          <a:ln>
                            <a:noFill/>
                          </a:ln>
                          <a:effectLst/>
                          <a:latin typeface="Times New Roman" pitchFamily="18" charset="0"/>
                          <a:cs typeface="Times New Roman" pitchFamily="18" charset="0"/>
                        </a:rPr>
                        <a:t>Hòe</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đáp</a:t>
                      </a:r>
                      <a:r>
                        <a:rPr kumimoji="0" lang="en-US" sz="2800" u="none" strike="noStrike" cap="none" normalizeH="0" baseline="0" dirty="0" smtClean="0">
                          <a:ln>
                            <a:noFill/>
                          </a:ln>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Cháu</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thích</a:t>
                      </a:r>
                      <a:r>
                        <a:rPr kumimoji="0" lang="en-US" sz="2800" u="none" strike="noStrike" cap="none" normalizeH="0" baseline="0" dirty="0" smtClean="0">
                          <a:ln>
                            <a:noFill/>
                          </a:ln>
                          <a:effectLst/>
                          <a:latin typeface="Times New Roman" pitchFamily="18" charset="0"/>
                          <a:cs typeface="Times New Roman" pitchFamily="18" charset="0"/>
                        </a:rPr>
                        <a:t> </a:t>
                      </a:r>
                      <a:r>
                        <a:rPr kumimoji="0" lang="en-US" sz="2800" u="none" strike="noStrike" cap="none" normalizeH="0" baseline="0" dirty="0" err="1" smtClean="0">
                          <a:ln>
                            <a:noFill/>
                          </a:ln>
                          <a:effectLst/>
                          <a:latin typeface="Times New Roman" pitchFamily="18" charset="0"/>
                          <a:cs typeface="Times New Roman" pitchFamily="18" charset="0"/>
                        </a:rPr>
                        <a:t>lắm</a:t>
                      </a:r>
                      <a:r>
                        <a:rPr kumimoji="0" lang="en-US" sz="2800" u="none" strike="noStrike" cap="none" normalizeH="0" baseline="0" dirty="0" smtClean="0">
                          <a:ln>
                            <a:noFill/>
                          </a:ln>
                          <a:effectLst/>
                          <a:latin typeface="Times New Roman" pitchFamily="18" charset="0"/>
                          <a:cs typeface="Times New Roman" pitchFamily="18" charset="0"/>
                        </a:rPr>
                        <a:t>!</a:t>
                      </a:r>
                      <a:endParaRPr kumimoji="0" lang="en-US" sz="2800" b="0" i="1"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28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280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2800" u="none" strike="noStrike" cap="none" normalizeH="0" baseline="0" dirty="0" smtClean="0">
                        <a:ln>
                          <a:noFill/>
                        </a:ln>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tc>
                <a:extLst>
                  <a:ext uri="{0D108BD9-81ED-4DB2-BD59-A6C34878D82A}">
                    <a16:rowId xmlns:a16="http://schemas.microsoft.com/office/drawing/2014/main" val="10002"/>
                  </a:ext>
                </a:extLst>
              </a:tr>
            </a:tbl>
          </a:graphicData>
        </a:graphic>
      </p:graphicFrame>
      <p:sp>
        <p:nvSpPr>
          <p:cNvPr id="3" name="Rectangle 2"/>
          <p:cNvSpPr/>
          <p:nvPr/>
        </p:nvSpPr>
        <p:spPr>
          <a:xfrm>
            <a:off x="4191000" y="1905000"/>
            <a:ext cx="4572000" cy="954107"/>
          </a:xfrm>
          <a:prstGeom prst="rect">
            <a:avLst/>
          </a:prstGeom>
        </p:spPr>
        <p:txBody>
          <a:bodyPr>
            <a:spAutoFit/>
          </a:bodyPr>
          <a:lstStyle/>
          <a:p>
            <a:pPr lvl="0">
              <a:buFont typeface="Wingdings" pitchFamily="2" charset="2"/>
              <a:buChar char="Ø"/>
            </a:pPr>
            <a:r>
              <a:rPr lang="en-US" sz="2800" dirty="0">
                <a:cs typeface="Times New Roman" pitchFamily="18" charset="0"/>
              </a:rPr>
              <a:t> </a:t>
            </a:r>
            <a:r>
              <a:rPr lang="en-US" sz="2800" dirty="0" err="1">
                <a:cs typeface="Times New Roman" pitchFamily="18" charset="0"/>
              </a:rPr>
              <a:t>Bác</a:t>
            </a:r>
            <a:r>
              <a:rPr lang="en-US" sz="2800" dirty="0">
                <a:cs typeface="Times New Roman" pitchFamily="18" charset="0"/>
              </a:rPr>
              <a:t> </a:t>
            </a:r>
            <a:r>
              <a:rPr lang="en-US" sz="2800" dirty="0" err="1">
                <a:cs typeface="Times New Roman" pitchFamily="18" charset="0"/>
              </a:rPr>
              <a:t>thợ</a:t>
            </a:r>
            <a:r>
              <a:rPr lang="en-US" sz="2800" dirty="0">
                <a:cs typeface="Times New Roman" pitchFamily="18" charset="0"/>
              </a:rPr>
              <a:t> </a:t>
            </a:r>
            <a:r>
              <a:rPr lang="en-US" sz="2800" dirty="0" err="1">
                <a:cs typeface="Times New Roman" pitchFamily="18" charset="0"/>
              </a:rPr>
              <a:t>hỏi</a:t>
            </a:r>
            <a:r>
              <a:rPr lang="en-US" sz="2800" dirty="0">
                <a:cs typeface="Times New Roman" pitchFamily="18" charset="0"/>
              </a:rPr>
              <a:t> </a:t>
            </a:r>
            <a:r>
              <a:rPr lang="en-US" sz="2800" dirty="0" err="1">
                <a:cs typeface="Times New Roman" pitchFamily="18" charset="0"/>
              </a:rPr>
              <a:t>Hòe</a:t>
            </a:r>
            <a:r>
              <a:rPr lang="en-US" sz="2800" dirty="0">
                <a:cs typeface="Times New Roman" pitchFamily="18" charset="0"/>
              </a:rPr>
              <a:t> </a:t>
            </a:r>
            <a:r>
              <a:rPr lang="en-US" sz="2800" dirty="0" err="1">
                <a:cs typeface="Times New Roman" pitchFamily="18" charset="0"/>
              </a:rPr>
              <a:t>là</a:t>
            </a:r>
            <a:r>
              <a:rPr lang="en-US" sz="2800" dirty="0">
                <a:cs typeface="Times New Roman" pitchFamily="18" charset="0"/>
              </a:rPr>
              <a:t> </a:t>
            </a:r>
            <a:r>
              <a:rPr lang="en-US" sz="2800" dirty="0" err="1">
                <a:cs typeface="Times New Roman" pitchFamily="18" charset="0"/>
              </a:rPr>
              <a:t>cậu</a:t>
            </a:r>
            <a:r>
              <a:rPr lang="en-US" sz="2800" dirty="0">
                <a:cs typeface="Times New Roman" pitchFamily="18" charset="0"/>
              </a:rPr>
              <a:t> </a:t>
            </a:r>
            <a:r>
              <a:rPr lang="en-US" sz="2800" dirty="0" err="1">
                <a:cs typeface="Times New Roman" pitchFamily="18" charset="0"/>
              </a:rPr>
              <a:t>có</a:t>
            </a:r>
            <a:r>
              <a:rPr lang="en-US" sz="2800" dirty="0">
                <a:cs typeface="Times New Roman" pitchFamily="18" charset="0"/>
              </a:rPr>
              <a:t> </a:t>
            </a:r>
            <a:r>
              <a:rPr lang="en-US" sz="2800" dirty="0" err="1">
                <a:cs typeface="Times New Roman" pitchFamily="18" charset="0"/>
              </a:rPr>
              <a:t>thích</a:t>
            </a:r>
            <a:r>
              <a:rPr lang="en-US" sz="2800" dirty="0">
                <a:cs typeface="Times New Roman" pitchFamily="18" charset="0"/>
              </a:rPr>
              <a:t> </a:t>
            </a:r>
            <a:r>
              <a:rPr lang="en-US" sz="2800" dirty="0" err="1">
                <a:cs typeface="Times New Roman" pitchFamily="18" charset="0"/>
              </a:rPr>
              <a:t>làm</a:t>
            </a:r>
            <a:r>
              <a:rPr lang="en-US" sz="2800" dirty="0">
                <a:cs typeface="Times New Roman" pitchFamily="18" charset="0"/>
              </a:rPr>
              <a:t> </a:t>
            </a:r>
            <a:r>
              <a:rPr lang="en-US" sz="2800" dirty="0" err="1">
                <a:cs typeface="Times New Roman" pitchFamily="18" charset="0"/>
              </a:rPr>
              <a:t>thợ</a:t>
            </a:r>
            <a:r>
              <a:rPr lang="en-US" sz="2800" dirty="0">
                <a:cs typeface="Times New Roman" pitchFamily="18" charset="0"/>
              </a:rPr>
              <a:t> </a:t>
            </a:r>
            <a:r>
              <a:rPr lang="en-US" sz="2800" dirty="0" err="1">
                <a:cs typeface="Times New Roman" pitchFamily="18" charset="0"/>
              </a:rPr>
              <a:t>xây</a:t>
            </a:r>
            <a:r>
              <a:rPr lang="en-US" sz="2800" dirty="0">
                <a:cs typeface="Times New Roman" pitchFamily="18" charset="0"/>
              </a:rPr>
              <a:t> </a:t>
            </a:r>
            <a:r>
              <a:rPr lang="en-US" sz="2800" dirty="0" err="1">
                <a:cs typeface="Times New Roman" pitchFamily="18" charset="0"/>
              </a:rPr>
              <a:t>không</a:t>
            </a:r>
            <a:r>
              <a:rPr lang="en-US" sz="2800" dirty="0">
                <a:cs typeface="Times New Roman" pitchFamily="18" charset="0"/>
              </a:rPr>
              <a:t>?</a:t>
            </a:r>
          </a:p>
        </p:txBody>
      </p:sp>
      <p:sp>
        <p:nvSpPr>
          <p:cNvPr id="6" name="Rectangle 5"/>
          <p:cNvSpPr/>
          <p:nvPr/>
        </p:nvSpPr>
        <p:spPr>
          <a:xfrm>
            <a:off x="4191000" y="3515198"/>
            <a:ext cx="4114800" cy="954107"/>
          </a:xfrm>
          <a:prstGeom prst="rect">
            <a:avLst/>
          </a:prstGeom>
        </p:spPr>
        <p:txBody>
          <a:bodyPr wrap="square">
            <a:spAutoFit/>
          </a:bodyPr>
          <a:lstStyle/>
          <a:p>
            <a:pPr lvl="0">
              <a:buFont typeface="Wingdings" pitchFamily="2" charset="2"/>
              <a:buChar char="Ø"/>
            </a:pPr>
            <a:r>
              <a:rPr lang="en-US" sz="2800" dirty="0">
                <a:cs typeface="Times New Roman" pitchFamily="18" charset="0"/>
              </a:rPr>
              <a:t> </a:t>
            </a:r>
            <a:r>
              <a:rPr lang="en-US" sz="2800" dirty="0" err="1">
                <a:cs typeface="Times New Roman" pitchFamily="18" charset="0"/>
              </a:rPr>
              <a:t>Hòe</a:t>
            </a:r>
            <a:r>
              <a:rPr lang="en-US" sz="2800" dirty="0">
                <a:cs typeface="Times New Roman" pitchFamily="18" charset="0"/>
              </a:rPr>
              <a:t> </a:t>
            </a:r>
            <a:r>
              <a:rPr lang="en-US" sz="2800" dirty="0" err="1">
                <a:cs typeface="Times New Roman" pitchFamily="18" charset="0"/>
              </a:rPr>
              <a:t>đáp</a:t>
            </a:r>
            <a:r>
              <a:rPr lang="en-US" sz="2800" dirty="0">
                <a:cs typeface="Times New Roman" pitchFamily="18" charset="0"/>
              </a:rPr>
              <a:t> </a:t>
            </a:r>
            <a:r>
              <a:rPr lang="en-US" sz="2800" dirty="0" err="1">
                <a:cs typeface="Times New Roman" pitchFamily="18" charset="0"/>
              </a:rPr>
              <a:t>rằng</a:t>
            </a:r>
            <a:r>
              <a:rPr lang="en-US" sz="2800" dirty="0">
                <a:cs typeface="Times New Roman" pitchFamily="18" charset="0"/>
              </a:rPr>
              <a:t> </a:t>
            </a:r>
            <a:r>
              <a:rPr lang="en-US" sz="2800" dirty="0" err="1">
                <a:cs typeface="Times New Roman" pitchFamily="18" charset="0"/>
              </a:rPr>
              <a:t>Hòe</a:t>
            </a:r>
            <a:r>
              <a:rPr lang="en-US" sz="2800" dirty="0">
                <a:cs typeface="Times New Roman" pitchFamily="18" charset="0"/>
              </a:rPr>
              <a:t> </a:t>
            </a:r>
            <a:r>
              <a:rPr lang="en-US" sz="2800" dirty="0" err="1">
                <a:cs typeface="Times New Roman" pitchFamily="18" charset="0"/>
              </a:rPr>
              <a:t>thích</a:t>
            </a:r>
            <a:r>
              <a:rPr lang="en-US" sz="2800" dirty="0">
                <a:cs typeface="Times New Roman" pitchFamily="18" charset="0"/>
              </a:rPr>
              <a:t> </a:t>
            </a:r>
            <a:r>
              <a:rPr lang="en-US" sz="2800" dirty="0" err="1">
                <a:cs typeface="Times New Roman" pitchFamily="18" charset="0"/>
              </a:rPr>
              <a:t>lắm</a:t>
            </a:r>
            <a:r>
              <a:rPr lang="en-US" sz="2800" dirty="0">
                <a:cs typeface="Times New Roman" pitchFamily="18" charset="0"/>
              </a:rPr>
              <a:t>.</a:t>
            </a:r>
            <a:endParaRPr lang="en-US" sz="2800" dirty="0">
              <a:solidFill>
                <a:srgbClr val="0000FF"/>
              </a:solidFill>
              <a:cs typeface="Times New Roman" pitchFamily="18" charset="0"/>
            </a:endParaRPr>
          </a:p>
        </p:txBody>
      </p:sp>
    </p:spTree>
    <p:extLst>
      <p:ext uri="{BB962C8B-B14F-4D97-AF65-F5344CB8AC3E}">
        <p14:creationId xmlns:p14="http://schemas.microsoft.com/office/powerpoint/2010/main" val="26099031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3231308" y="599967"/>
            <a:ext cx="21932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defTabSz="1555750">
              <a:defRPr>
                <a:solidFill>
                  <a:schemeClr val="tx1"/>
                </a:solidFill>
                <a:latin typeface="Verdana" pitchFamily="34" charset="0"/>
                <a:cs typeface="Arial" pitchFamily="34" charset="0"/>
              </a:defRPr>
            </a:lvl1pPr>
            <a:lvl2pPr defTabSz="1555750">
              <a:defRPr>
                <a:solidFill>
                  <a:schemeClr val="tx1"/>
                </a:solidFill>
                <a:latin typeface="Verdana" pitchFamily="34" charset="0"/>
                <a:cs typeface="Arial" pitchFamily="34" charset="0"/>
              </a:defRPr>
            </a:lvl2pPr>
            <a:lvl3pPr marL="1143000" indent="-228600" defTabSz="1555750">
              <a:defRPr>
                <a:solidFill>
                  <a:schemeClr val="tx1"/>
                </a:solidFill>
                <a:latin typeface="Verdana" pitchFamily="34" charset="0"/>
                <a:cs typeface="Arial" pitchFamily="34" charset="0"/>
              </a:defRPr>
            </a:lvl3pPr>
            <a:lvl4pPr marL="1600200" indent="-228600" defTabSz="1555750">
              <a:defRPr>
                <a:solidFill>
                  <a:schemeClr val="tx1"/>
                </a:solidFill>
                <a:latin typeface="Verdana" pitchFamily="34" charset="0"/>
                <a:cs typeface="Arial" pitchFamily="34" charset="0"/>
              </a:defRPr>
            </a:lvl4pPr>
            <a:lvl5pPr marL="2057400" indent="-228600" defTabSz="1555750">
              <a:defRPr>
                <a:solidFill>
                  <a:schemeClr val="tx1"/>
                </a:solidFill>
                <a:latin typeface="Verdana" pitchFamily="34" charset="0"/>
                <a:cs typeface="Arial" pitchFamily="34" charset="0"/>
              </a:defRPr>
            </a:lvl5pPr>
            <a:lvl6pPr marL="2514600" indent="-228600" defTabSz="155575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155575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155575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1555750" eaLnBrk="0" fontAlgn="base" hangingPunct="0">
              <a:spcBef>
                <a:spcPct val="0"/>
              </a:spcBef>
              <a:spcAft>
                <a:spcPct val="0"/>
              </a:spcAft>
              <a:defRPr>
                <a:solidFill>
                  <a:schemeClr val="tx1"/>
                </a:solidFill>
                <a:latin typeface="Verdana" pitchFamily="34" charset="0"/>
                <a:cs typeface="Arial" pitchFamily="34" charset="0"/>
              </a:defRPr>
            </a:lvl9pPr>
          </a:lstStyle>
          <a:p>
            <a:pPr marL="0" lvl="1" algn="ctr">
              <a:lnSpc>
                <a:spcPct val="90000"/>
              </a:lnSpc>
              <a:spcAft>
                <a:spcPct val="15000"/>
              </a:spcAft>
            </a:pPr>
            <a:r>
              <a:rPr lang="en-US" altLang="en-US" sz="4000" b="1" u="sng">
                <a:solidFill>
                  <a:srgbClr val="FF0000"/>
                </a:solidFill>
                <a:latin typeface="Times New Roman" pitchFamily="18" charset="0"/>
                <a:cs typeface="Times New Roman" pitchFamily="18" charset="0"/>
              </a:rPr>
              <a:t>DẶN DÒ</a:t>
            </a:r>
            <a:endParaRPr lang="en-US" altLang="en-US" sz="4000" b="1">
              <a:solidFill>
                <a:srgbClr val="FF0000"/>
              </a:solidFill>
              <a:latin typeface="Times New Roman" pitchFamily="18" charset="0"/>
              <a:cs typeface="Times New Roman" pitchFamily="18" charset="0"/>
            </a:endParaRPr>
          </a:p>
        </p:txBody>
      </p:sp>
      <p:grpSp>
        <p:nvGrpSpPr>
          <p:cNvPr id="45" name="Group 44"/>
          <p:cNvGrpSpPr>
            <a:grpSpLocks/>
          </p:cNvGrpSpPr>
          <p:nvPr/>
        </p:nvGrpSpPr>
        <p:grpSpPr bwMode="auto">
          <a:xfrm>
            <a:off x="1089422" y="1143000"/>
            <a:ext cx="871538" cy="5873750"/>
            <a:chOff x="1374772" y="1213680"/>
            <a:chExt cx="274322" cy="5187394"/>
          </a:xfrm>
        </p:grpSpPr>
        <p:sp>
          <p:nvSpPr>
            <p:cNvPr id="7" name="Pentagon 6"/>
            <p:cNvSpPr/>
            <p:nvPr/>
          </p:nvSpPr>
          <p:spPr>
            <a:xfrm rot="5400000">
              <a:off x="1103903" y="5857383"/>
              <a:ext cx="814561" cy="272823"/>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FFFF"/>
                </a:solidFill>
                <a:latin typeface="Times New Roman" pitchFamily="18" charset="0"/>
                <a:cs typeface="Times New Roman" pitchFamily="18" charset="0"/>
              </a:endParaRPr>
            </a:p>
          </p:txBody>
        </p:sp>
        <p:sp>
          <p:nvSpPr>
            <p:cNvPr id="6" name="Rectangle 5"/>
            <p:cNvSpPr/>
            <p:nvPr/>
          </p:nvSpPr>
          <p:spPr>
            <a:xfrm>
              <a:off x="1374772" y="2007211"/>
              <a:ext cx="273572" cy="3776984"/>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C87B14"/>
                </a:gs>
                <a:gs pos="82000">
                  <a:srgbClr val="FF9F0B">
                    <a:lumMod val="90000"/>
                  </a:srgbClr>
                </a:gs>
                <a:gs pos="34000">
                  <a:srgbClr val="FEA30A">
                    <a:lumMod val="90000"/>
                  </a:srgbClr>
                </a:gs>
                <a:gs pos="0">
                  <a:srgbClr val="B87B00">
                    <a:lumMod val="90000"/>
                    <a:lumOff val="10000"/>
                  </a:srgbClr>
                </a:gs>
                <a:gs pos="33000">
                  <a:srgbClr val="BD7C04">
                    <a:lumMod val="100000"/>
                  </a:srgbClr>
                </a:gs>
                <a:gs pos="100000">
                  <a:srgbClr val="BC7908"/>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a:latin typeface="Times New Roman" panose="02020603050405020304" pitchFamily="18" charset="0"/>
                <a:cs typeface="Times New Roman" panose="02020603050405020304" pitchFamily="18" charset="0"/>
              </a:endParaRPr>
            </a:p>
          </p:txBody>
        </p:sp>
        <p:sp>
          <p:nvSpPr>
            <p:cNvPr id="171" name="Rectangle 170"/>
            <p:cNvSpPr/>
            <p:nvPr/>
          </p:nvSpPr>
          <p:spPr>
            <a:xfrm>
              <a:off x="1374772" y="1416970"/>
              <a:ext cx="272823" cy="590241"/>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FFFF"/>
                </a:solidFill>
                <a:latin typeface="Times New Roman" pitchFamily="18" charset="0"/>
                <a:cs typeface="Times New Roman" pitchFamily="18" charset="0"/>
              </a:endParaRPr>
            </a:p>
          </p:txBody>
        </p:sp>
        <p:sp>
          <p:nvSpPr>
            <p:cNvPr id="172" name="Rectangle 171"/>
            <p:cNvSpPr/>
            <p:nvPr/>
          </p:nvSpPr>
          <p:spPr>
            <a:xfrm>
              <a:off x="1405127" y="1213680"/>
              <a:ext cx="212112" cy="203290"/>
            </a:xfrm>
            <a:prstGeom prst="rect">
              <a:avLst/>
            </a:prstGeom>
            <a:gradFill flip="none" rotWithShape="1">
              <a:gsLst>
                <a:gs pos="16000">
                  <a:srgbClr val="B24349"/>
                </a:gs>
                <a:gs pos="52000">
                  <a:srgbClr val="FFB3C7">
                    <a:lumMod val="84000"/>
                  </a:srgbClr>
                </a:gs>
                <a:gs pos="100000">
                  <a:srgbClr val="CC7190">
                    <a:lumMod val="84000"/>
                  </a:srgbClr>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FFFF"/>
                </a:solidFill>
                <a:latin typeface="Times New Roman" pitchFamily="18" charset="0"/>
                <a:cs typeface="Times New Roman" pitchFamily="18" charset="0"/>
              </a:endParaRPr>
            </a:p>
          </p:txBody>
        </p:sp>
        <p:sp>
          <p:nvSpPr>
            <p:cNvPr id="176" name="Freeform 175"/>
            <p:cNvSpPr/>
            <p:nvPr/>
          </p:nvSpPr>
          <p:spPr>
            <a:xfrm rot="5400000">
              <a:off x="1396733" y="6250647"/>
              <a:ext cx="228525" cy="72328"/>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1374772" y="1487070"/>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74772" y="1562778"/>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374772" y="1638486"/>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374772" y="1714194"/>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374772" y="1789902"/>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374772" y="1865610"/>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374772" y="1941318"/>
              <a:ext cx="274322"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a:grpSpLocks/>
          </p:cNvGrpSpPr>
          <p:nvPr/>
        </p:nvGrpSpPr>
        <p:grpSpPr bwMode="auto">
          <a:xfrm>
            <a:off x="1684735" y="2041526"/>
            <a:ext cx="5035153" cy="969963"/>
            <a:chOff x="740867" y="1755042"/>
            <a:chExt cx="6236295" cy="787215"/>
          </a:xfrm>
        </p:grpSpPr>
        <p:sp>
          <p:nvSpPr>
            <p:cNvPr id="29" name="Trapezoid 28"/>
            <p:cNvSpPr/>
            <p:nvPr/>
          </p:nvSpPr>
          <p:spPr>
            <a:xfrm rot="16200000">
              <a:off x="397397" y="2098512"/>
              <a:ext cx="787215" cy="100276"/>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a:latin typeface="Times New Roman" panose="02020603050405020304" pitchFamily="18" charset="0"/>
                <a:cs typeface="Times New Roman" panose="02020603050405020304" pitchFamily="18" charset="0"/>
              </a:endParaRPr>
            </a:p>
          </p:txBody>
        </p:sp>
        <p:sp>
          <p:nvSpPr>
            <p:cNvPr id="12" name="Pentagon 11"/>
            <p:cNvSpPr/>
            <p:nvPr/>
          </p:nvSpPr>
          <p:spPr>
            <a:xfrm>
              <a:off x="851465" y="1872287"/>
              <a:ext cx="6125697" cy="644202"/>
            </a:xfrm>
            <a:prstGeom prst="homePlate">
              <a:avLst>
                <a:gd name="adj" fmla="val 36274"/>
              </a:avLst>
            </a:prstGeom>
            <a:solidFill>
              <a:schemeClr val="accent1"/>
            </a:solidFill>
            <a:ln w="3175">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FFFF"/>
                </a:solidFill>
                <a:latin typeface="Times New Roman" pitchFamily="18" charset="0"/>
                <a:cs typeface="Times New Roman" pitchFamily="18" charset="0"/>
              </a:endParaRPr>
            </a:p>
          </p:txBody>
        </p:sp>
        <p:sp>
          <p:nvSpPr>
            <p:cNvPr id="39" name="TextBox 38"/>
            <p:cNvSpPr txBox="1"/>
            <p:nvPr/>
          </p:nvSpPr>
          <p:spPr>
            <a:xfrm>
              <a:off x="751027" y="1844209"/>
              <a:ext cx="1496289" cy="524558"/>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fontAlgn="auto" hangingPunct="1">
                <a:spcBef>
                  <a:spcPts val="0"/>
                </a:spcBef>
                <a:spcAft>
                  <a:spcPts val="0"/>
                </a:spcAft>
                <a:defRPr/>
              </a:pPr>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4601" name="TextBox 39"/>
            <p:cNvSpPr txBox="1">
              <a:spLocks noChangeArrowheads="1"/>
            </p:cNvSpPr>
            <p:nvPr/>
          </p:nvSpPr>
          <p:spPr bwMode="auto">
            <a:xfrm>
              <a:off x="2506283" y="1895969"/>
              <a:ext cx="3214761" cy="52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r>
                <a:rPr lang="en-US" altLang="en-US" sz="3600" b="1">
                  <a:solidFill>
                    <a:srgbClr val="2E2E00"/>
                  </a:solidFill>
                  <a:latin typeface="Times New Roman" pitchFamily="18" charset="0"/>
                  <a:cs typeface="Times New Roman" pitchFamily="18" charset="0"/>
                </a:rPr>
                <a:t>Làm bài tập</a:t>
              </a:r>
            </a:p>
          </p:txBody>
        </p:sp>
      </p:grpSp>
      <p:grpSp>
        <p:nvGrpSpPr>
          <p:cNvPr id="4" name="Group 3"/>
          <p:cNvGrpSpPr>
            <a:grpSpLocks/>
          </p:cNvGrpSpPr>
          <p:nvPr/>
        </p:nvGrpSpPr>
        <p:grpSpPr bwMode="auto">
          <a:xfrm>
            <a:off x="1647825" y="3389313"/>
            <a:ext cx="5619750" cy="1315539"/>
            <a:chOff x="816490" y="3025900"/>
            <a:chExt cx="7830348" cy="1009516"/>
          </a:xfrm>
        </p:grpSpPr>
        <p:sp>
          <p:nvSpPr>
            <p:cNvPr id="178" name="Pentagon 177"/>
            <p:cNvSpPr/>
            <p:nvPr/>
          </p:nvSpPr>
          <p:spPr>
            <a:xfrm>
              <a:off x="887051" y="3041736"/>
              <a:ext cx="7759787" cy="646871"/>
            </a:xfrm>
            <a:prstGeom prst="homePlate">
              <a:avLst>
                <a:gd name="adj" fmla="val 36274"/>
              </a:avLst>
            </a:prstGeom>
            <a:solidFill>
              <a:schemeClr val="accent2"/>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FFFF"/>
                </a:solidFill>
                <a:latin typeface="Times New Roman" pitchFamily="18" charset="0"/>
                <a:cs typeface="Times New Roman" pitchFamily="18" charset="0"/>
              </a:endParaRPr>
            </a:p>
          </p:txBody>
        </p:sp>
        <p:sp>
          <p:nvSpPr>
            <p:cNvPr id="192" name="TextBox 191"/>
            <p:cNvSpPr txBox="1"/>
            <p:nvPr/>
          </p:nvSpPr>
          <p:spPr>
            <a:xfrm>
              <a:off x="816490" y="3025900"/>
              <a:ext cx="1835836" cy="68492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fontAlgn="auto" hangingPunct="1">
                <a:spcBef>
                  <a:spcPts val="0"/>
                </a:spcBef>
                <a:spcAft>
                  <a:spcPts val="0"/>
                </a:spcAft>
                <a:defRPr/>
              </a:pPr>
              <a:r>
                <a:rPr lang="en-US" sz="3600" b="1">
                  <a:solidFill>
                    <a:schemeClr val="bg1"/>
                  </a:solidFill>
                  <a:latin typeface="Times New Roman" panose="02020603050405020304" pitchFamily="18" charset="0"/>
                  <a:cs typeface="Times New Roman" panose="02020603050405020304" pitchFamily="18" charset="0"/>
                </a:rPr>
                <a:t>2</a:t>
              </a:r>
            </a:p>
            <a:p>
              <a:pPr algn="ctr" eaLnBrk="1" fontAlgn="auto" hangingPunct="1">
                <a:spcBef>
                  <a:spcPts val="0"/>
                </a:spcBef>
                <a:spcAft>
                  <a:spcPts val="0"/>
                </a:spcAft>
                <a:defRPr/>
              </a:pP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24595" name="TextBox 194"/>
            <p:cNvSpPr txBox="1">
              <a:spLocks noChangeArrowheads="1"/>
            </p:cNvSpPr>
            <p:nvPr/>
          </p:nvSpPr>
          <p:spPr bwMode="auto">
            <a:xfrm>
              <a:off x="2784932" y="3114310"/>
              <a:ext cx="5395125" cy="92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r>
                <a:rPr lang="en-US" altLang="en-US" sz="3600" b="1">
                  <a:solidFill>
                    <a:srgbClr val="2E2E00"/>
                  </a:solidFill>
                  <a:latin typeface="Times New Roman" pitchFamily="18" charset="0"/>
                  <a:cs typeface="Times New Roman" pitchFamily="18" charset="0"/>
                </a:rPr>
                <a:t>Xem lại bài đã học </a:t>
              </a:r>
              <a:endParaRPr lang="en-US" altLang="en-US" sz="3600">
                <a:solidFill>
                  <a:srgbClr val="2E2E00"/>
                </a:solidFill>
                <a:latin typeface="Times New Roman" pitchFamily="18" charset="0"/>
                <a:cs typeface="Times New Roman" pitchFamily="18" charset="0"/>
              </a:endParaRPr>
            </a:p>
          </p:txBody>
        </p:sp>
      </p:grpSp>
      <p:grpSp>
        <p:nvGrpSpPr>
          <p:cNvPr id="5" name="Group 4"/>
          <p:cNvGrpSpPr>
            <a:grpSpLocks/>
          </p:cNvGrpSpPr>
          <p:nvPr/>
        </p:nvGrpSpPr>
        <p:grpSpPr bwMode="auto">
          <a:xfrm>
            <a:off x="1701404" y="4752974"/>
            <a:ext cx="5018484" cy="901700"/>
            <a:chOff x="751022" y="4390960"/>
            <a:chExt cx="8965552" cy="787215"/>
          </a:xfrm>
        </p:grpSpPr>
        <p:sp>
          <p:nvSpPr>
            <p:cNvPr id="182" name="Trapezoid 181"/>
            <p:cNvSpPr/>
            <p:nvPr/>
          </p:nvSpPr>
          <p:spPr>
            <a:xfrm rot="16200000">
              <a:off x="409528" y="4734582"/>
              <a:ext cx="787215" cy="99972"/>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a:latin typeface="Times New Roman" panose="02020603050405020304" pitchFamily="18" charset="0"/>
                <a:cs typeface="Times New Roman" panose="02020603050405020304" pitchFamily="18" charset="0"/>
              </a:endParaRPr>
            </a:p>
          </p:txBody>
        </p:sp>
        <p:sp>
          <p:nvSpPr>
            <p:cNvPr id="181" name="Pentagon 180"/>
            <p:cNvSpPr/>
            <p:nvPr/>
          </p:nvSpPr>
          <p:spPr>
            <a:xfrm>
              <a:off x="751022" y="4472732"/>
              <a:ext cx="8965552" cy="625059"/>
            </a:xfrm>
            <a:prstGeom prst="homePlate">
              <a:avLst>
                <a:gd name="adj" fmla="val 36274"/>
              </a:avLst>
            </a:prstGeom>
            <a:solidFill>
              <a:schemeClr val="accent5">
                <a:lumMod val="20000"/>
                <a:lumOff val="80000"/>
              </a:schemeClr>
            </a:solidFill>
            <a:ln w="31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FFFF"/>
                </a:solidFill>
                <a:latin typeface="Times New Roman" pitchFamily="18" charset="0"/>
                <a:cs typeface="Times New Roman" pitchFamily="18" charset="0"/>
              </a:endParaRPr>
            </a:p>
          </p:txBody>
        </p:sp>
        <p:sp>
          <p:nvSpPr>
            <p:cNvPr id="193" name="TextBox 192"/>
            <p:cNvSpPr txBox="1"/>
            <p:nvPr/>
          </p:nvSpPr>
          <p:spPr>
            <a:xfrm>
              <a:off x="751023" y="4470247"/>
              <a:ext cx="2043647" cy="685183"/>
            </a:xfrm>
            <a:prstGeom prst="rect">
              <a:avLst/>
            </a:prstGeom>
            <a:solidFill>
              <a:srgbClr val="00B050"/>
            </a:solidFill>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en-US" sz="3600" b="1">
                  <a:solidFill>
                    <a:schemeClr val="bg1"/>
                  </a:solidFill>
                  <a:latin typeface="Times New Roman" panose="02020603050405020304" pitchFamily="18" charset="0"/>
                  <a:cs typeface="Times New Roman" panose="02020603050405020304" pitchFamily="18" charset="0"/>
                </a:rPr>
                <a:t>3</a:t>
              </a:r>
            </a:p>
            <a:p>
              <a:pPr algn="ctr" eaLnBrk="1" fontAlgn="auto" hangingPunct="1">
                <a:spcBef>
                  <a:spcPts val="0"/>
                </a:spcBef>
                <a:spcAft>
                  <a:spcPts val="0"/>
                </a:spcAft>
                <a:defRPr/>
              </a:pPr>
              <a:endParaRPr lang="en-US" sz="900" b="1" dirty="0">
                <a:solidFill>
                  <a:schemeClr val="bg1"/>
                </a:solidFill>
                <a:latin typeface="Times New Roman" panose="02020603050405020304" pitchFamily="18" charset="0"/>
                <a:cs typeface="Times New Roman" panose="02020603050405020304" pitchFamily="18" charset="0"/>
              </a:endParaRPr>
            </a:p>
          </p:txBody>
        </p:sp>
        <p:sp>
          <p:nvSpPr>
            <p:cNvPr id="24590" name="TextBox 195"/>
            <p:cNvSpPr txBox="1">
              <a:spLocks noChangeArrowheads="1"/>
            </p:cNvSpPr>
            <p:nvPr/>
          </p:nvSpPr>
          <p:spPr bwMode="auto">
            <a:xfrm>
              <a:off x="2636032" y="4428383"/>
              <a:ext cx="6489887" cy="56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r>
                <a:rPr lang="en-US" altLang="en-US" sz="3600" b="1">
                  <a:solidFill>
                    <a:srgbClr val="2E2E00"/>
                  </a:solidFill>
                  <a:latin typeface="Times New Roman" pitchFamily="18" charset="0"/>
                  <a:cs typeface="Times New Roman" pitchFamily="18" charset="0"/>
                </a:rPr>
                <a:t>Chuẩn bị bài mới</a:t>
              </a:r>
              <a:endParaRPr lang="en-US" altLang="en-US" sz="3600" i="1">
                <a:solidFill>
                  <a:srgbClr val="2E2E00"/>
                </a:solidFill>
                <a:latin typeface="Times New Roman" pitchFamily="18" charset="0"/>
                <a:cs typeface="Times New Roman" pitchFamily="18" charset="0"/>
              </a:endParaRPr>
            </a:p>
          </p:txBody>
        </p:sp>
      </p:grpSp>
      <p:pic>
        <p:nvPicPr>
          <p:cNvPr id="24583" name="Picture 3" descr="G:\BACK GROUND\245367938509487affe8be1cb078d9af.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9468" y="-31750"/>
            <a:ext cx="2120504"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67575" y="3557588"/>
            <a:ext cx="725091"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8447258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703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2686050" y="1828801"/>
            <a:ext cx="48577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r>
              <a:rPr lang="en-US" altLang="en-US" sz="6000" b="1">
                <a:solidFill>
                  <a:srgbClr val="FF0000"/>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721494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Slide P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9063"/>
            <a:ext cx="9525000" cy="70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79675" y="685800"/>
            <a:ext cx="4622800" cy="708025"/>
          </a:xfrm>
          <a:prstGeom prst="rect">
            <a:avLst/>
          </a:prstGeom>
          <a:noFill/>
        </p:spPr>
        <p:txBody>
          <a:bodyPr>
            <a:spAutoFit/>
          </a:bodyPr>
          <a:lstStyle/>
          <a:p>
            <a:pPr algn="ctr" eaLnBrk="0" hangingPunct="0">
              <a:defRPr/>
            </a:pPr>
            <a:r>
              <a:rPr lang="en-US" sz="4000" b="1" u="sng" dirty="0" err="1">
                <a:solidFill>
                  <a:srgbClr val="DAEDEF">
                    <a:lumMod val="75000"/>
                  </a:srgbClr>
                </a:solidFill>
                <a:latin typeface="Arial" charset="0"/>
                <a:cs typeface="Times New Roman" panose="02020603050405020304" pitchFamily="18" charset="0"/>
              </a:rPr>
              <a:t>Tập</a:t>
            </a:r>
            <a:r>
              <a:rPr lang="en-US" sz="4000" b="1" u="sng" dirty="0">
                <a:solidFill>
                  <a:srgbClr val="DAEDEF">
                    <a:lumMod val="75000"/>
                  </a:srgbClr>
                </a:solidFill>
                <a:latin typeface="Arial" charset="0"/>
                <a:cs typeface="Times New Roman" panose="02020603050405020304" pitchFamily="18" charset="0"/>
              </a:rPr>
              <a:t> </a:t>
            </a:r>
            <a:r>
              <a:rPr lang="en-US" sz="4000" b="1" u="sng" dirty="0" err="1">
                <a:solidFill>
                  <a:srgbClr val="DAEDEF">
                    <a:lumMod val="75000"/>
                  </a:srgbClr>
                </a:solidFill>
                <a:latin typeface="Arial" charset="0"/>
                <a:cs typeface="Times New Roman" panose="02020603050405020304" pitchFamily="18" charset="0"/>
              </a:rPr>
              <a:t>làm</a:t>
            </a:r>
            <a:r>
              <a:rPr lang="en-US" sz="4000" b="1" u="sng" dirty="0">
                <a:solidFill>
                  <a:srgbClr val="DAEDEF">
                    <a:lumMod val="75000"/>
                  </a:srgbClr>
                </a:solidFill>
                <a:latin typeface="Arial" charset="0"/>
                <a:cs typeface="Times New Roman" panose="02020603050405020304" pitchFamily="18" charset="0"/>
              </a:rPr>
              <a:t> </a:t>
            </a:r>
            <a:r>
              <a:rPr lang="en-US" sz="4000" b="1" u="sng" dirty="0" err="1">
                <a:solidFill>
                  <a:srgbClr val="DAEDEF">
                    <a:lumMod val="75000"/>
                  </a:srgbClr>
                </a:solidFill>
                <a:latin typeface="Arial" charset="0"/>
                <a:cs typeface="Times New Roman" panose="02020603050405020304" pitchFamily="18" charset="0"/>
              </a:rPr>
              <a:t>văn</a:t>
            </a:r>
            <a:endParaRPr lang="en-US" sz="4000" b="1" u="sng" dirty="0">
              <a:solidFill>
                <a:srgbClr val="DAEDEF">
                  <a:lumMod val="75000"/>
                </a:srgbClr>
              </a:solidFill>
              <a:latin typeface="Arial" charset="0"/>
              <a:cs typeface="Times New Roman" panose="02020603050405020304" pitchFamily="18" charset="0"/>
            </a:endParaRPr>
          </a:p>
        </p:txBody>
      </p:sp>
      <p:sp>
        <p:nvSpPr>
          <p:cNvPr id="3076" name="TextBox 5"/>
          <p:cNvSpPr txBox="1">
            <a:spLocks noChangeArrowheads="1"/>
          </p:cNvSpPr>
          <p:nvPr/>
        </p:nvSpPr>
        <p:spPr bwMode="auto">
          <a:xfrm>
            <a:off x="1371600" y="1625600"/>
            <a:ext cx="640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r>
              <a:rPr lang="en-US" sz="4000" b="1" dirty="0" smtClean="0">
                <a:solidFill>
                  <a:srgbClr val="FF0000"/>
                </a:solidFill>
                <a:latin typeface="Times New Roman" pitchFamily="18" charset="0"/>
                <a:cs typeface="Times New Roman" pitchFamily="18" charset="0"/>
              </a:rPr>
              <a:t>KỂ LẠI LỜI NÓI, Ý NGHĨ CỦA NHÂN VẬT</a:t>
            </a:r>
          </a:p>
        </p:txBody>
      </p:sp>
    </p:spTree>
    <p:extLst>
      <p:ext uri="{BB962C8B-B14F-4D97-AF65-F5344CB8AC3E}">
        <p14:creationId xmlns:p14="http://schemas.microsoft.com/office/powerpoint/2010/main" val="335848194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21"/>
          <p:cNvGrpSpPr>
            <a:grpSpLocks/>
          </p:cNvGrpSpPr>
          <p:nvPr/>
        </p:nvGrpSpPr>
        <p:grpSpPr bwMode="auto">
          <a:xfrm>
            <a:off x="806450" y="1781642"/>
            <a:ext cx="7704138" cy="2112496"/>
            <a:chOff x="1440" y="1680"/>
            <a:chExt cx="3666" cy="509"/>
          </a:xfrm>
        </p:grpSpPr>
        <p:sp>
          <p:nvSpPr>
            <p:cNvPr id="4132"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33"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34"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35"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36" name="Text Box 70"/>
            <p:cNvSpPr txBox="1">
              <a:spLocks noChangeArrowheads="1"/>
            </p:cNvSpPr>
            <p:nvPr/>
          </p:nvSpPr>
          <p:spPr bwMode="auto">
            <a:xfrm>
              <a:off x="1920" y="1728"/>
              <a:ext cx="216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vi-VN" altLang="vi-VN" b="1" smtClean="0">
                  <a:solidFill>
                    <a:srgbClr val="000000"/>
                  </a:solidFill>
                  <a:latin typeface="Times New Roman" pitchFamily="18" charset="0"/>
                  <a:cs typeface="Times New Roman" pitchFamily="18" charset="0"/>
                </a:rPr>
                <a:t>Click to add Title</a:t>
              </a:r>
            </a:p>
          </p:txBody>
        </p:sp>
        <p:sp>
          <p:nvSpPr>
            <p:cNvPr id="4137" name="Text Box 71"/>
            <p:cNvSpPr txBox="1">
              <a:spLocks noChangeArrowheads="1"/>
            </p:cNvSpPr>
            <p:nvPr/>
          </p:nvSpPr>
          <p:spPr bwMode="auto">
            <a:xfrm>
              <a:off x="1560" y="1698"/>
              <a:ext cx="16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vi-VN" altLang="vi-VN" b="1" smtClean="0">
                  <a:solidFill>
                    <a:srgbClr val="FFFFFF"/>
                  </a:solidFill>
                  <a:latin typeface="Times New Roman" pitchFamily="18" charset="0"/>
                  <a:cs typeface="Times New Roman" pitchFamily="18" charset="0"/>
                </a:rPr>
                <a:t>2</a:t>
              </a:r>
            </a:p>
          </p:txBody>
        </p:sp>
        <p:sp>
          <p:nvSpPr>
            <p:cNvPr id="12" name="AutoShape 103">
              <a:extLst/>
            </p:cNvPr>
            <p:cNvSpPr>
              <a:spLocks noChangeArrowheads="1"/>
            </p:cNvSpPr>
            <p:nvPr/>
          </p:nvSpPr>
          <p:spPr bwMode="gray">
            <a:xfrm>
              <a:off x="1654" y="1709"/>
              <a:ext cx="3434" cy="345"/>
            </a:xfrm>
            <a:prstGeom prst="roundRect">
              <a:avLst>
                <a:gd name="adj" fmla="val 50000"/>
              </a:avLst>
            </a:prstGeom>
            <a:gradFill rotWithShape="1">
              <a:gsLst>
                <a:gs pos="0">
                  <a:schemeClr val="accent6">
                    <a:lumMod val="60000"/>
                    <a:lumOff val="40000"/>
                  </a:schemeClr>
                </a:gs>
                <a:gs pos="100000">
                  <a:srgbClr val="D5D8FF"/>
                </a:gs>
              </a:gsLst>
              <a:lin ang="0" scaled="1"/>
            </a:gradFill>
            <a:ln w="38100" algn="ctr">
              <a:solidFill>
                <a:srgbClr val="6D85E9"/>
              </a:solidFill>
              <a:round/>
            </a:ln>
          </p:spPr>
          <p:txBody>
            <a:bodyPr vert="eaVert" wrap="none" anchor="ctr"/>
            <a:lstStyle/>
            <a:p>
              <a:pPr defTabSz="457189" eaLnBrk="0" hangingPunct="0">
                <a:defRPr/>
              </a:pPr>
              <a:endParaRPr lang="en-US" b="1">
                <a:solidFill>
                  <a:prstClr val="black"/>
                </a:solidFill>
                <a:latin typeface="Arial" charset="0"/>
                <a:ea typeface="MS PGothic" panose="020B0600070205080204" pitchFamily="34" charset="-128"/>
                <a:cs typeface="Times New Roman" panose="02020603050405020304" pitchFamily="18" charset="0"/>
              </a:endParaRPr>
            </a:p>
          </p:txBody>
        </p:sp>
        <p:sp>
          <p:nvSpPr>
            <p:cNvPr id="4139" name="Oval 104"/>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40" name="Oval 105"/>
            <p:cNvSpPr>
              <a:spLocks noChangeArrowheads="1"/>
            </p:cNvSpPr>
            <p:nvPr/>
          </p:nvSpPr>
          <p:spPr bwMode="auto">
            <a:xfrm rot="1758052">
              <a:off x="1440" y="1680"/>
              <a:ext cx="514" cy="41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41" name="Text Box 107"/>
            <p:cNvSpPr txBox="1">
              <a:spLocks noChangeArrowheads="1"/>
            </p:cNvSpPr>
            <p:nvPr/>
          </p:nvSpPr>
          <p:spPr bwMode="auto">
            <a:xfrm>
              <a:off x="1950" y="1733"/>
              <a:ext cx="315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vi-VN" sz="2800" b="1" dirty="0" err="1" smtClean="0">
                  <a:solidFill>
                    <a:srgbClr val="000000"/>
                  </a:solidFill>
                  <a:latin typeface="Times New Roman" pitchFamily="18" charset="0"/>
                  <a:cs typeface="Times New Roman" pitchFamily="18" charset="0"/>
                </a:rPr>
                <a:t>Hiểu</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được</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tác</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dụng</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của</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việc</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dùng</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lời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nói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và</a:t>
              </a:r>
              <a:r>
                <a:rPr lang="en-US" altLang="vi-VN" sz="2800" b="1" dirty="0" smtClean="0">
                  <a:solidFill>
                    <a:srgbClr val="000000"/>
                  </a:solidFill>
                  <a:latin typeface="Times New Roman" pitchFamily="18" charset="0"/>
                  <a:cs typeface="Times New Roman" pitchFamily="18" charset="0"/>
                </a:rPr>
                <a:t> ý </a:t>
              </a:r>
              <a:r>
                <a:rPr lang="en-US" altLang="vi-VN" sz="2800" b="1" dirty="0" err="1" smtClean="0">
                  <a:solidFill>
                    <a:srgbClr val="000000"/>
                  </a:solidFill>
                  <a:latin typeface="Times New Roman" pitchFamily="18" charset="0"/>
                  <a:cs typeface="Times New Roman" pitchFamily="18" charset="0"/>
                </a:rPr>
                <a:t>nghĩ</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của</a:t>
              </a:r>
              <a:r>
                <a:rPr lang="en-US" altLang="vi-VN" sz="2800" b="1" dirty="0" smtClean="0">
                  <a:solidFill>
                    <a:srgbClr val="000000"/>
                  </a:solidFill>
                  <a:latin typeface="Times New Roman" pitchFamily="18" charset="0"/>
                  <a:cs typeface="Times New Roman" pitchFamily="18" charset="0"/>
                </a:rPr>
                <a:t> NV </a:t>
              </a:r>
              <a:r>
                <a:rPr lang="en-US" altLang="vi-VN" sz="2800" b="1" dirty="0" err="1" smtClean="0">
                  <a:solidFill>
                    <a:srgbClr val="000000"/>
                  </a:solidFill>
                  <a:latin typeface="Times New Roman" pitchFamily="18" charset="0"/>
                  <a:cs typeface="Times New Roman" pitchFamily="18" charset="0"/>
                </a:rPr>
                <a:t>để</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khắc</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họa</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tính</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cách</a:t>
              </a:r>
              <a:r>
                <a:rPr lang="en-US" altLang="vi-VN" sz="2800" b="1" dirty="0" smtClean="0">
                  <a:solidFill>
                    <a:srgbClr val="000000"/>
                  </a:solidFill>
                  <a:latin typeface="Times New Roman" pitchFamily="18" charset="0"/>
                  <a:cs typeface="Times New Roman" pitchFamily="18" charset="0"/>
                </a:rPr>
                <a:t> NV </a:t>
              </a:r>
              <a:r>
                <a:rPr lang="en-US" altLang="vi-VN" sz="2800" b="1" dirty="0" err="1" smtClean="0">
                  <a:solidFill>
                    <a:srgbClr val="000000"/>
                  </a:solidFill>
                  <a:latin typeface="Times New Roman" pitchFamily="18" charset="0"/>
                  <a:cs typeface="Times New Roman" pitchFamily="18" charset="0"/>
                </a:rPr>
                <a:t>và</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nói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lên</a:t>
              </a:r>
              <a:r>
                <a:rPr lang="en-US" altLang="vi-VN" sz="2800" b="1" dirty="0" smtClean="0">
                  <a:solidFill>
                    <a:srgbClr val="000000"/>
                  </a:solidFill>
                  <a:latin typeface="Times New Roman" pitchFamily="18" charset="0"/>
                  <a:cs typeface="Times New Roman" pitchFamily="18" charset="0"/>
                </a:rPr>
                <a:t> ý </a:t>
              </a:r>
              <a:r>
                <a:rPr lang="en-US" altLang="vi-VN" sz="2800" b="1" dirty="0" err="1" smtClean="0">
                  <a:solidFill>
                    <a:srgbClr val="000000"/>
                  </a:solidFill>
                  <a:latin typeface="Times New Roman" pitchFamily="18" charset="0"/>
                  <a:cs typeface="Times New Roman" pitchFamily="18" charset="0"/>
                </a:rPr>
                <a:t>nghĩa</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câu</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chuyện</a:t>
              </a:r>
              <a:endParaRPr lang="vi-VN" altLang="vi-VN" sz="2800" b="1" dirty="0" smtClean="0">
                <a:solidFill>
                  <a:srgbClr val="000000"/>
                </a:solidFill>
                <a:latin typeface="Times New Roman" pitchFamily="18" charset="0"/>
                <a:cs typeface="Times New Roman" pitchFamily="18" charset="0"/>
              </a:endParaRPr>
            </a:p>
          </p:txBody>
        </p:sp>
        <p:pic>
          <p:nvPicPr>
            <p:cNvPr id="4142" name="Picture 216" descr="Picture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Text Box 108"/>
            <p:cNvSpPr txBox="1">
              <a:spLocks noChangeArrowheads="1"/>
            </p:cNvSpPr>
            <p:nvPr/>
          </p:nvSpPr>
          <p:spPr bwMode="auto">
            <a:xfrm>
              <a:off x="1616" y="1745"/>
              <a:ext cx="21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vi-VN" altLang="vi-VN" sz="4400" b="1" smtClean="0">
                  <a:solidFill>
                    <a:srgbClr val="FFFFFF"/>
                  </a:solidFill>
                  <a:latin typeface="Times New Roman" pitchFamily="18" charset="0"/>
                  <a:cs typeface="Times New Roman" pitchFamily="18" charset="0"/>
                </a:rPr>
                <a:t>1</a:t>
              </a:r>
            </a:p>
          </p:txBody>
        </p:sp>
      </p:grpSp>
      <p:grpSp>
        <p:nvGrpSpPr>
          <p:cNvPr id="4099" name="Group 221"/>
          <p:cNvGrpSpPr>
            <a:grpSpLocks/>
          </p:cNvGrpSpPr>
          <p:nvPr/>
        </p:nvGrpSpPr>
        <p:grpSpPr bwMode="auto">
          <a:xfrm>
            <a:off x="984250" y="4081514"/>
            <a:ext cx="8312150" cy="2319286"/>
            <a:chOff x="1440" y="1680"/>
            <a:chExt cx="3743" cy="515"/>
          </a:xfrm>
        </p:grpSpPr>
        <p:sp>
          <p:nvSpPr>
            <p:cNvPr id="4120" name="AutoShape 66"/>
            <p:cNvSpPr>
              <a:spLocks noChangeArrowheads="1"/>
            </p:cNvSpPr>
            <p:nvPr/>
          </p:nvSpPr>
          <p:spPr bwMode="auto">
            <a:xfrm>
              <a:off x="1654" y="1709"/>
              <a:ext cx="2714" cy="345"/>
            </a:xfrm>
            <a:prstGeom prst="roundRect">
              <a:avLst>
                <a:gd name="adj" fmla="val 50000"/>
              </a:avLst>
            </a:prstGeom>
            <a:gradFill rotWithShape="1">
              <a:gsLst>
                <a:gs pos="0">
                  <a:srgbClr val="F9F5D5"/>
                </a:gs>
                <a:gs pos="100000">
                  <a:srgbClr val="F5EEB7"/>
                </a:gs>
              </a:gsLst>
              <a:lin ang="0" scaled="1"/>
            </a:gradFill>
            <a:ln w="38100">
              <a:solidFill>
                <a:srgbClr val="74A731"/>
              </a:solidFill>
              <a:round/>
              <a:headEnd/>
              <a:tailEnd/>
            </a:ln>
          </p:spPr>
          <p:txBody>
            <a:bodyPr vert="eaVert"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21" name="Oval 67"/>
            <p:cNvSpPr>
              <a:spLocks noChangeArrowheads="1"/>
            </p:cNvSpPr>
            <p:nvPr/>
          </p:nvSpPr>
          <p:spPr bwMode="auto">
            <a:xfrm rot="1758052">
              <a:off x="1454"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22" name="Oval 68"/>
            <p:cNvSpPr>
              <a:spLocks noChangeArrowheads="1"/>
            </p:cNvSpPr>
            <p:nvPr/>
          </p:nvSpPr>
          <p:spPr bwMode="auto">
            <a:xfrm rot="1758052">
              <a:off x="1440"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23" name="Oval 69"/>
            <p:cNvSpPr>
              <a:spLocks noChangeArrowheads="1"/>
            </p:cNvSpPr>
            <p:nvPr/>
          </p:nvSpPr>
          <p:spPr bwMode="auto">
            <a:xfrm>
              <a:off x="1491" y="1706"/>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24" name="Text Box 70"/>
            <p:cNvSpPr txBox="1">
              <a:spLocks noChangeArrowheads="1"/>
            </p:cNvSpPr>
            <p:nvPr/>
          </p:nvSpPr>
          <p:spPr bwMode="auto">
            <a:xfrm>
              <a:off x="1920" y="1728"/>
              <a:ext cx="216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vi-VN" altLang="vi-VN" b="1" smtClean="0">
                  <a:solidFill>
                    <a:srgbClr val="000000"/>
                  </a:solidFill>
                  <a:latin typeface="Times New Roman" pitchFamily="18" charset="0"/>
                  <a:cs typeface="Times New Roman" pitchFamily="18" charset="0"/>
                </a:rPr>
                <a:t>Click to add Title</a:t>
              </a:r>
            </a:p>
          </p:txBody>
        </p:sp>
        <p:sp>
          <p:nvSpPr>
            <p:cNvPr id="4125" name="Text Box 71"/>
            <p:cNvSpPr txBox="1">
              <a:spLocks noChangeArrowheads="1"/>
            </p:cNvSpPr>
            <p:nvPr/>
          </p:nvSpPr>
          <p:spPr bwMode="auto">
            <a:xfrm>
              <a:off x="1560" y="1698"/>
              <a:ext cx="16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vi-VN" altLang="vi-VN" b="1" smtClean="0">
                  <a:solidFill>
                    <a:srgbClr val="FFFFFF"/>
                  </a:solidFill>
                  <a:latin typeface="Times New Roman" pitchFamily="18" charset="0"/>
                  <a:cs typeface="Times New Roman" pitchFamily="18" charset="0"/>
                </a:rPr>
                <a:t>2</a:t>
              </a:r>
            </a:p>
          </p:txBody>
        </p:sp>
        <p:sp>
          <p:nvSpPr>
            <p:cNvPr id="4126" name="AutoShape 103"/>
            <p:cNvSpPr>
              <a:spLocks noChangeArrowheads="1"/>
            </p:cNvSpPr>
            <p:nvPr/>
          </p:nvSpPr>
          <p:spPr bwMode="auto">
            <a:xfrm>
              <a:off x="1654" y="1709"/>
              <a:ext cx="3342" cy="345"/>
            </a:xfrm>
            <a:prstGeom prst="roundRect">
              <a:avLst>
                <a:gd name="adj" fmla="val 50000"/>
              </a:avLst>
            </a:prstGeom>
            <a:gradFill rotWithShape="1">
              <a:gsLst>
                <a:gs pos="0">
                  <a:srgbClr val="FFFFFF"/>
                </a:gs>
                <a:gs pos="100000">
                  <a:srgbClr val="D5D8FF"/>
                </a:gs>
              </a:gsLst>
              <a:lin ang="0" scaled="1"/>
            </a:gradFill>
            <a:ln w="38100">
              <a:solidFill>
                <a:srgbClr val="6D85E9"/>
              </a:solidFill>
              <a:round/>
              <a:headEnd/>
              <a:tailEnd/>
            </a:ln>
          </p:spPr>
          <p:txBody>
            <a:bodyPr vert="eaVert"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4127" name="Oval 104"/>
            <p:cNvSpPr>
              <a:spLocks noChangeArrowheads="1"/>
            </p:cNvSpPr>
            <p:nvPr/>
          </p:nvSpPr>
          <p:spPr bwMode="auto">
            <a:xfrm rot="1758052">
              <a:off x="1454" y="1695"/>
              <a:ext cx="514" cy="417"/>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vi-VN" altLang="vi-VN" b="1" smtClean="0">
                <a:solidFill>
                  <a:srgbClr val="000000"/>
                </a:solidFill>
                <a:latin typeface="Arial" pitchFamily="34" charset="0"/>
                <a:cs typeface="Times New Roman" pitchFamily="18" charset="0"/>
              </a:endParaRPr>
            </a:p>
          </p:txBody>
        </p:sp>
        <p:sp>
          <p:nvSpPr>
            <p:cNvPr id="27" name="Oval 105">
              <a:extLst/>
            </p:cNvPr>
            <p:cNvSpPr>
              <a:spLocks noChangeArrowheads="1"/>
            </p:cNvSpPr>
            <p:nvPr/>
          </p:nvSpPr>
          <p:spPr bwMode="gray">
            <a:xfrm rot="1758052">
              <a:off x="1440" y="1680"/>
              <a:ext cx="514" cy="417"/>
            </a:xfrm>
            <a:prstGeom prst="ellipse">
              <a:avLst/>
            </a:prstGeom>
            <a:solidFill>
              <a:schemeClr val="accent6">
                <a:lumMod val="50000"/>
              </a:schemeClr>
            </a:solidFill>
            <a:ln w="9525">
              <a:noFill/>
              <a:round/>
            </a:ln>
          </p:spPr>
          <p:txBody>
            <a:bodyPr wrap="none" anchor="ctr"/>
            <a:lstStyle/>
            <a:p>
              <a:pPr defTabSz="457189" eaLnBrk="0" hangingPunct="0">
                <a:defRPr/>
              </a:pPr>
              <a:endParaRPr lang="en-US" b="1">
                <a:solidFill>
                  <a:prstClr val="black"/>
                </a:solidFill>
                <a:latin typeface="Arial" charset="0"/>
                <a:ea typeface="MS PGothic" panose="020B0600070205080204" pitchFamily="34" charset="-128"/>
                <a:cs typeface="Times New Roman" panose="02020603050405020304" pitchFamily="18" charset="0"/>
              </a:endParaRPr>
            </a:p>
          </p:txBody>
        </p:sp>
        <p:sp>
          <p:nvSpPr>
            <p:cNvPr id="4129" name="Text Box 107"/>
            <p:cNvSpPr txBox="1">
              <a:spLocks noChangeArrowheads="1"/>
            </p:cNvSpPr>
            <p:nvPr/>
          </p:nvSpPr>
          <p:spPr bwMode="auto">
            <a:xfrm>
              <a:off x="1941" y="1756"/>
              <a:ext cx="324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en-US" altLang="vi-VN" sz="2800" b="1" dirty="0" err="1" smtClean="0">
                  <a:solidFill>
                    <a:srgbClr val="000000"/>
                  </a:solidFill>
                  <a:latin typeface="Times New Roman" pitchFamily="18" charset="0"/>
                  <a:cs typeface="Times New Roman" pitchFamily="18" charset="0"/>
                </a:rPr>
                <a:t>Biết</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kể</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lại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lời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nói</a:t>
              </a:r>
              <a:r>
                <a:rPr lang="en-US" altLang="vi-VN" sz="2800" b="1" dirty="0" smtClean="0">
                  <a:solidFill>
                    <a:srgbClr val="000000"/>
                  </a:solidFill>
                  <a:latin typeface="Times New Roman" pitchFamily="18" charset="0"/>
                  <a:cs typeface="Times New Roman" pitchFamily="18" charset="0"/>
                </a:rPr>
                <a:t> , ý </a:t>
              </a:r>
              <a:r>
                <a:rPr lang="en-US" altLang="vi-VN" sz="2800" b="1" dirty="0" err="1" smtClean="0">
                  <a:solidFill>
                    <a:srgbClr val="000000"/>
                  </a:solidFill>
                  <a:latin typeface="Times New Roman" pitchFamily="18" charset="0"/>
                  <a:cs typeface="Times New Roman" pitchFamily="18" charset="0"/>
                </a:rPr>
                <a:t>nghĩ</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của</a:t>
              </a:r>
              <a:r>
                <a:rPr lang="en-US" altLang="vi-VN" sz="2800" b="1" dirty="0" smtClean="0">
                  <a:solidFill>
                    <a:srgbClr val="000000"/>
                  </a:solidFill>
                  <a:latin typeface="Times New Roman" pitchFamily="18" charset="0"/>
                  <a:cs typeface="Times New Roman" pitchFamily="18" charset="0"/>
                </a:rPr>
                <a:t> NV </a:t>
              </a:r>
              <a:r>
                <a:rPr lang="en-US" altLang="vi-VN" sz="2800" b="1" dirty="0" err="1" smtClean="0">
                  <a:solidFill>
                    <a:srgbClr val="000000"/>
                  </a:solidFill>
                  <a:latin typeface="Times New Roman" pitchFamily="18" charset="0"/>
                  <a:cs typeface="Times New Roman" pitchFamily="18" charset="0"/>
                </a:rPr>
                <a:t>trong</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bài</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văn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kể</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chuyện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theo</a:t>
              </a:r>
              <a:r>
                <a:rPr lang="en-US" altLang="vi-VN" sz="2800" b="1" dirty="0" smtClean="0">
                  <a:solidFill>
                    <a:srgbClr val="000000"/>
                  </a:solidFill>
                  <a:latin typeface="Times New Roman" pitchFamily="18" charset="0"/>
                  <a:cs typeface="Times New Roman" pitchFamily="18" charset="0"/>
                </a:rPr>
                <a:t> 2 </a:t>
              </a:r>
              <a:r>
                <a:rPr lang="en-US" altLang="vi-VN" sz="2800" b="1" dirty="0" err="1" smtClean="0">
                  <a:solidFill>
                    <a:srgbClr val="000000"/>
                  </a:solidFill>
                  <a:latin typeface="Times New Roman" pitchFamily="18" charset="0"/>
                  <a:cs typeface="Times New Roman" pitchFamily="18" charset="0"/>
                </a:rPr>
                <a:t>cách</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trực</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tiếp</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và</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gián</a:t>
              </a:r>
              <a:r>
                <a:rPr lang="en-US" altLang="vi-VN" sz="2800" b="1" dirty="0" smtClean="0">
                  <a:solidFill>
                    <a:srgbClr val="000000"/>
                  </a:solidFill>
                  <a:latin typeface="Times New Roman" pitchFamily="18" charset="0"/>
                  <a:cs typeface="Times New Roman" pitchFamily="18" charset="0"/>
                </a:rPr>
                <a:t> </a:t>
              </a:r>
              <a:r>
                <a:rPr lang="en-US" altLang="vi-VN" sz="2800" b="1" dirty="0" err="1" smtClean="0">
                  <a:solidFill>
                    <a:srgbClr val="000000"/>
                  </a:solidFill>
                  <a:latin typeface="Times New Roman" pitchFamily="18" charset="0"/>
                  <a:cs typeface="Times New Roman" pitchFamily="18" charset="0"/>
                </a:rPr>
                <a:t>tiếp</a:t>
              </a:r>
              <a:endParaRPr lang="vi-VN" altLang="vi-VN" b="1" dirty="0" smtClean="0">
                <a:solidFill>
                  <a:srgbClr val="000000"/>
                </a:solidFill>
                <a:latin typeface="Times New Roman" pitchFamily="18" charset="0"/>
                <a:cs typeface="Times New Roman" pitchFamily="18" charset="0"/>
              </a:endParaRPr>
            </a:p>
          </p:txBody>
        </p:sp>
        <p:pic>
          <p:nvPicPr>
            <p:cNvPr id="4130" name="Picture 216" descr="Picture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8"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Text Box 108"/>
            <p:cNvSpPr txBox="1">
              <a:spLocks noChangeArrowheads="1"/>
            </p:cNvSpPr>
            <p:nvPr/>
          </p:nvSpPr>
          <p:spPr bwMode="auto">
            <a:xfrm>
              <a:off x="1583" y="1753"/>
              <a:ext cx="22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r>
                <a:rPr lang="vi-VN" altLang="vi-VN" sz="4400" b="1" smtClean="0">
                  <a:solidFill>
                    <a:srgbClr val="FFFFFF"/>
                  </a:solidFill>
                  <a:latin typeface="Times New Roman" pitchFamily="18" charset="0"/>
                  <a:cs typeface="Times New Roman" pitchFamily="18" charset="0"/>
                </a:rPr>
                <a:t>2</a:t>
              </a:r>
            </a:p>
          </p:txBody>
        </p:sp>
      </p:grpSp>
      <p:grpSp>
        <p:nvGrpSpPr>
          <p:cNvPr id="99" name="Google Shape;1351;p29">
            <a:extLst/>
          </p:cNvPr>
          <p:cNvGrpSpPr/>
          <p:nvPr/>
        </p:nvGrpSpPr>
        <p:grpSpPr>
          <a:xfrm>
            <a:off x="1703807" y="-178903"/>
            <a:ext cx="5687592" cy="2137952"/>
            <a:chOff x="1966944" y="49159"/>
            <a:chExt cx="5930106" cy="1251496"/>
          </a:xfrm>
          <a:solidFill>
            <a:schemeClr val="tx1">
              <a:lumMod val="20000"/>
              <a:lumOff val="80000"/>
            </a:schemeClr>
          </a:solidFill>
        </p:grpSpPr>
        <p:sp>
          <p:nvSpPr>
            <p:cNvPr id="100" name="Google Shape;1352;p29">
              <a:extLst/>
            </p:cNvPr>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grpFill/>
            <a:ln>
              <a:noFill/>
            </a:ln>
            <a:effectLst>
              <a:outerShdw blurRad="28575" dist="19050" dir="19320000" algn="bl" rotWithShape="0">
                <a:srgbClr val="000000">
                  <a:alpha val="21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434343">
                    <a:lumMod val="50000"/>
                  </a:srgbClr>
                </a:solidFill>
                <a:latin typeface="Arial"/>
                <a:cs typeface="Arial"/>
                <a:sym typeface="Arial"/>
              </a:endParaRPr>
            </a:p>
          </p:txBody>
        </p:sp>
        <p:sp>
          <p:nvSpPr>
            <p:cNvPr id="101" name="Google Shape;1353;p29">
              <a:extLst/>
            </p:cNvPr>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grpFill/>
            <a:ln>
              <a:noFill/>
            </a:ln>
            <a:effectLst>
              <a:outerShdw blurRad="28575" dist="19050" dir="19200000" algn="bl" rotWithShape="0">
                <a:srgbClr val="000000">
                  <a:alpha val="2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434343">
                    <a:lumMod val="50000"/>
                  </a:srgbClr>
                </a:solidFill>
                <a:latin typeface="Arial"/>
                <a:cs typeface="Arial"/>
                <a:sym typeface="Arial"/>
              </a:endParaRPr>
            </a:p>
          </p:txBody>
        </p:sp>
        <p:sp>
          <p:nvSpPr>
            <p:cNvPr id="102" name="Google Shape;1354;p29">
              <a:extLst/>
            </p:cNvPr>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grpFill/>
            <a:ln>
              <a:noFill/>
            </a:ln>
            <a:effectLst>
              <a:outerShdw blurRad="28575" dist="19050" dir="19200000" algn="bl" rotWithShape="0">
                <a:srgbClr val="000000">
                  <a:alpha val="20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434343">
                    <a:lumMod val="50000"/>
                  </a:srgbClr>
                </a:solidFill>
                <a:latin typeface="Arial"/>
                <a:cs typeface="Arial"/>
                <a:sym typeface="Arial"/>
              </a:endParaRPr>
            </a:p>
          </p:txBody>
        </p:sp>
      </p:grpSp>
      <p:sp>
        <p:nvSpPr>
          <p:cNvPr id="4101" name="Google Shape;595;p35"/>
          <p:cNvSpPr txBox="1">
            <a:spLocks noChangeArrowheads="1"/>
          </p:cNvSpPr>
          <p:nvPr/>
        </p:nvSpPr>
        <p:spPr bwMode="auto">
          <a:xfrm>
            <a:off x="2601913" y="479425"/>
            <a:ext cx="36496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hangingPunct="0">
              <a:buClr>
                <a:srgbClr val="000000"/>
              </a:buClr>
              <a:buSzPts val="1600"/>
              <a:buFont typeface="Fira Sans Condensed Medium"/>
              <a:buNone/>
            </a:pPr>
            <a:r>
              <a:rPr lang="en-US" altLang="en-US" sz="3600" b="1" i="1" smtClean="0">
                <a:solidFill>
                  <a:srgbClr val="FF0000"/>
                </a:solidFill>
                <a:latin typeface="Times New Roman" pitchFamily="18" charset="0"/>
                <a:ea typeface="Fredoka One"/>
                <a:cs typeface="Times New Roman" pitchFamily="18" charset="0"/>
                <a:sym typeface="Fredoka One"/>
              </a:rPr>
              <a:t>YÊU CẦU CẦN ĐẠT</a:t>
            </a:r>
          </a:p>
        </p:txBody>
      </p:sp>
      <p:pic>
        <p:nvPicPr>
          <p:cNvPr id="178" name="Picture 4" descr="Drawing Draw Sticker for iOS &amp;amp; Android | GIPHY">
            <a:extLst/>
          </p:cNvPr>
          <p:cNvPicPr>
            <a:picLocks noChangeAspect="1" noChangeArrowheads="1" noCrop="1"/>
          </p:cNvPicPr>
          <p:nvPr/>
        </p:nvPicPr>
        <p:blipFill>
          <a:blip r:embed="rId3"/>
          <a:srcRect/>
          <a:stretch>
            <a:fillRect/>
          </a:stretch>
        </p:blipFill>
        <p:spPr bwMode="auto">
          <a:xfrm rot="11109036" flipV="1">
            <a:off x="-69850" y="1506538"/>
            <a:ext cx="1090613" cy="1382712"/>
          </a:xfrm>
          <a:prstGeom prst="rect">
            <a:avLst/>
          </a:prstGeom>
          <a:noFill/>
          <a:effectLst>
            <a:outerShdw blurRad="63500" sx="102000" sy="102000" algn="ctr" rotWithShape="0">
              <a:prstClr val="black">
                <a:alpha val="40000"/>
              </a:prstClr>
            </a:outerShdw>
          </a:effectLst>
        </p:spPr>
      </p:pic>
      <p:pic>
        <p:nvPicPr>
          <p:cNvPr id="179" name="Picture 4" descr="Drawing Draw Sticker for iOS &amp;amp; Android | GIPHY">
            <a:extLst/>
          </p:cNvPr>
          <p:cNvPicPr>
            <a:picLocks noChangeAspect="1" noChangeArrowheads="1" noCrop="1"/>
          </p:cNvPicPr>
          <p:nvPr/>
        </p:nvPicPr>
        <p:blipFill>
          <a:blip r:embed="rId3"/>
          <a:srcRect/>
          <a:stretch>
            <a:fillRect/>
          </a:stretch>
        </p:blipFill>
        <p:spPr bwMode="auto">
          <a:xfrm rot="11109036" flipV="1">
            <a:off x="71438" y="3703689"/>
            <a:ext cx="1089025" cy="1384300"/>
          </a:xfrm>
          <a:prstGeom prst="rect">
            <a:avLst/>
          </a:prstGeom>
          <a:noFill/>
          <a:effectLst>
            <a:outerShdw blurRad="63500" sx="102000" sy="102000" algn="ctr" rotWithShape="0">
              <a:prstClr val="black">
                <a:alpha val="40000"/>
              </a:prstClr>
            </a:outerShdw>
          </a:effectLst>
        </p:spPr>
      </p:pic>
      <p:sp>
        <p:nvSpPr>
          <p:cNvPr id="91" name="Google Shape;151;p19">
            <a:extLst/>
          </p:cNvPr>
          <p:cNvSpPr/>
          <p:nvPr/>
        </p:nvSpPr>
        <p:spPr>
          <a:xfrm>
            <a:off x="192088" y="265113"/>
            <a:ext cx="8747125" cy="6327775"/>
          </a:xfrm>
          <a:prstGeom prst="rect">
            <a:avLst/>
          </a:prstGeom>
          <a:noFill/>
          <a:ln w="28575" cap="flat" cmpd="sng">
            <a:solidFill>
              <a:srgbClr val="DC5D3D"/>
            </a:solidFill>
            <a:prstDash val="solid"/>
            <a:miter lim="800000"/>
            <a:headEnd type="none" w="sm" len="sm"/>
            <a:tailEnd type="none" w="sm" len="sm"/>
          </a:ln>
        </p:spPr>
        <p:txBody>
          <a:bodyPr spcFirstLastPara="1" lIns="82283" tIns="41130" rIns="82283" bIns="41130" anchor="ctr"/>
          <a:lstStyle/>
          <a:p>
            <a:pPr algn="ctr" eaLnBrk="0" hangingPunct="0">
              <a:defRPr/>
            </a:pPr>
            <a:endParaRPr sz="1620">
              <a:solidFill>
                <a:srgbClr val="FFFFFF"/>
              </a:solidFill>
              <a:latin typeface="Arial"/>
              <a:ea typeface="Arial"/>
              <a:cs typeface="Arial"/>
              <a:sym typeface="Arial"/>
            </a:endParaRPr>
          </a:p>
        </p:txBody>
      </p:sp>
      <p:pic>
        <p:nvPicPr>
          <p:cNvPr id="92" name="Picture 91">
            <a:extLst/>
          </p:cNvPr>
          <p:cNvPicPr>
            <a:picLocks noChangeAspect="1"/>
          </p:cNvPicPr>
          <p:nvPr/>
        </p:nvPicPr>
        <p:blipFill>
          <a:blip r:embed="rId4"/>
          <a:stretch>
            <a:fillRect/>
          </a:stretch>
        </p:blipFill>
        <p:spPr>
          <a:xfrm>
            <a:off x="198481" y="224359"/>
            <a:ext cx="1101185" cy="1468246"/>
          </a:xfrm>
          <a:prstGeom prst="ellipse">
            <a:avLst/>
          </a:prstGeom>
          <a:ln>
            <a:noFill/>
          </a:ln>
          <a:effectLst>
            <a:softEdge rad="112500"/>
          </a:effectLst>
        </p:spPr>
      </p:pic>
    </p:spTree>
    <p:extLst>
      <p:ext uri="{BB962C8B-B14F-4D97-AF65-F5344CB8AC3E}">
        <p14:creationId xmlns:p14="http://schemas.microsoft.com/office/powerpoint/2010/main" val="14557486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fade">
                                      <p:cBhvr>
                                        <p:cTn id="10"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Users\admin\Desktop\Slide PP\53333064f4c6a43082b10f9f89f742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63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5"/>
          <p:cNvSpPr txBox="1">
            <a:spLocks noChangeArrowheads="1"/>
          </p:cNvSpPr>
          <p:nvPr/>
        </p:nvSpPr>
        <p:spPr bwMode="auto">
          <a:xfrm>
            <a:off x="228600" y="609600"/>
            <a:ext cx="868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110000"/>
              </a:lnSpc>
              <a:buNone/>
            </a:pPr>
            <a:r>
              <a:rPr lang="en-US" sz="3100" b="1" u="sng" dirty="0" smtClean="0">
                <a:solidFill>
                  <a:srgbClr val="FF3300"/>
                </a:solidFill>
                <a:latin typeface="Times New Roman" pitchFamily="18" charset="0"/>
                <a:cs typeface="Times New Roman" pitchFamily="18" charset="0"/>
              </a:rPr>
              <a:t>I. </a:t>
            </a:r>
            <a:r>
              <a:rPr lang="en-US" sz="3100" b="1" u="sng" dirty="0" err="1" smtClean="0">
                <a:solidFill>
                  <a:srgbClr val="FF3300"/>
                </a:solidFill>
                <a:latin typeface="Times New Roman" pitchFamily="18" charset="0"/>
                <a:cs typeface="Times New Roman" pitchFamily="18" charset="0"/>
              </a:rPr>
              <a:t>Nhận</a:t>
            </a:r>
            <a:r>
              <a:rPr lang="en-US" sz="3100" b="1" u="sng" dirty="0" smtClean="0">
                <a:solidFill>
                  <a:srgbClr val="FF3300"/>
                </a:solidFill>
                <a:latin typeface="Times New Roman" pitchFamily="18" charset="0"/>
                <a:cs typeface="Times New Roman" pitchFamily="18" charset="0"/>
              </a:rPr>
              <a:t> </a:t>
            </a:r>
            <a:r>
              <a:rPr lang="en-US" sz="3100" b="1" u="sng" dirty="0" err="1" smtClean="0">
                <a:solidFill>
                  <a:srgbClr val="FF3300"/>
                </a:solidFill>
                <a:latin typeface="Times New Roman" pitchFamily="18" charset="0"/>
                <a:cs typeface="Times New Roman" pitchFamily="18" charset="0"/>
              </a:rPr>
              <a:t>xét</a:t>
            </a:r>
            <a:endParaRPr lang="en-US" sz="3100" b="1" u="sng" dirty="0" smtClean="0">
              <a:solidFill>
                <a:srgbClr val="FF3300"/>
              </a:solidFill>
              <a:latin typeface="Times New Roman" pitchFamily="18" charset="0"/>
              <a:cs typeface="Times New Roman" pitchFamily="18" charset="0"/>
            </a:endParaRPr>
          </a:p>
          <a:p>
            <a:pPr marL="0" indent="0" eaLnBrk="1" hangingPunct="1">
              <a:lnSpc>
                <a:spcPct val="110000"/>
              </a:lnSpc>
              <a:buNone/>
            </a:pPr>
            <a:r>
              <a:rPr lang="en-US" sz="3000" dirty="0" smtClean="0">
                <a:solidFill>
                  <a:schemeClr val="hlink"/>
                </a:solidFill>
                <a:latin typeface="Times New Roman" pitchFamily="18" charset="0"/>
                <a:cs typeface="Times New Roman" pitchFamily="18" charset="0"/>
              </a:rPr>
              <a:t>1) </a:t>
            </a:r>
            <a:r>
              <a:rPr lang="en-US" sz="3000" dirty="0" err="1" smtClean="0">
                <a:solidFill>
                  <a:schemeClr val="hlink"/>
                </a:solidFill>
                <a:latin typeface="Times New Roman" pitchFamily="18" charset="0"/>
                <a:cs typeface="Times New Roman" pitchFamily="18" charset="0"/>
              </a:rPr>
              <a:t>Tìm</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những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câu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ghi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lại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và</a:t>
            </a:r>
            <a:r>
              <a:rPr lang="en-US" sz="3000" dirty="0" smtClean="0">
                <a:solidFill>
                  <a:schemeClr val="hlink"/>
                </a:solidFill>
                <a:latin typeface="Times New Roman" pitchFamily="18" charset="0"/>
                <a:cs typeface="Times New Roman" pitchFamily="18" charset="0"/>
              </a:rPr>
              <a:t> ý </a:t>
            </a:r>
            <a:r>
              <a:rPr lang="en-US" sz="3000" dirty="0" err="1" smtClean="0">
                <a:solidFill>
                  <a:schemeClr val="hlink"/>
                </a:solidFill>
                <a:latin typeface="Times New Roman" pitchFamily="18" charset="0"/>
                <a:cs typeface="Times New Roman" pitchFamily="18" charset="0"/>
              </a:rPr>
              <a:t>nghĩ</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của</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cậu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bé</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trong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truyện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Người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ăn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xin</a:t>
            </a:r>
            <a:r>
              <a:rPr lang="en-US" sz="3000" dirty="0" smtClean="0">
                <a:solidFill>
                  <a:schemeClr val="hlink"/>
                </a:solidFill>
                <a:latin typeface="Times New Roman" pitchFamily="18" charset="0"/>
                <a:cs typeface="Times New Roman" pitchFamily="18" charset="0"/>
              </a:rPr>
              <a:t>.</a:t>
            </a:r>
          </a:p>
          <a:p>
            <a:pPr marL="0" indent="0" algn="just" eaLnBrk="1" hangingPunct="1">
              <a:lnSpc>
                <a:spcPct val="110000"/>
              </a:lnSpc>
              <a:buNone/>
            </a:pPr>
            <a:r>
              <a:rPr lang="en-US" sz="3000" dirty="0" smtClean="0">
                <a:solidFill>
                  <a:schemeClr val="hlink"/>
                </a:solidFill>
                <a:latin typeface="Times New Roman" pitchFamily="18" charset="0"/>
                <a:cs typeface="Times New Roman" pitchFamily="18" charset="0"/>
              </a:rPr>
              <a:t>2) </a:t>
            </a:r>
            <a:r>
              <a:rPr lang="en-US" sz="3000" dirty="0" err="1" smtClean="0">
                <a:solidFill>
                  <a:schemeClr val="hlink"/>
                </a:solidFill>
                <a:latin typeface="Times New Roman" pitchFamily="18" charset="0"/>
                <a:cs typeface="Times New Roman" pitchFamily="18" charset="0"/>
              </a:rPr>
              <a:t>Lời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và</a:t>
            </a:r>
            <a:r>
              <a:rPr lang="en-US" sz="3000" dirty="0" smtClean="0">
                <a:solidFill>
                  <a:schemeClr val="hlink"/>
                </a:solidFill>
                <a:latin typeface="Times New Roman" pitchFamily="18" charset="0"/>
                <a:cs typeface="Times New Roman" pitchFamily="18" charset="0"/>
              </a:rPr>
              <a:t> ý </a:t>
            </a:r>
            <a:r>
              <a:rPr lang="en-US" sz="3000" dirty="0" err="1" smtClean="0">
                <a:solidFill>
                  <a:schemeClr val="hlink"/>
                </a:solidFill>
                <a:latin typeface="Times New Roman" pitchFamily="18" charset="0"/>
                <a:cs typeface="Times New Roman" pitchFamily="18" charset="0"/>
              </a:rPr>
              <a:t>nghĩ</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của</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cậu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bé</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lên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điều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gì</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về</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cậu</a:t>
            </a:r>
            <a:r>
              <a:rPr lang="en-US" sz="3000" dirty="0" smtClean="0">
                <a:solidFill>
                  <a:schemeClr val="hlink"/>
                </a:solidFill>
                <a:latin typeface="Times New Roman" pitchFamily="18" charset="0"/>
                <a:cs typeface="Times New Roman" pitchFamily="18" charset="0"/>
              </a:rPr>
              <a:t>?</a:t>
            </a:r>
          </a:p>
          <a:p>
            <a:pPr marL="0" indent="0" algn="just" eaLnBrk="1" hangingPunct="1">
              <a:lnSpc>
                <a:spcPct val="110000"/>
              </a:lnSpc>
              <a:buNone/>
            </a:pPr>
            <a:r>
              <a:rPr lang="en-US" sz="3000" dirty="0" smtClean="0">
                <a:solidFill>
                  <a:schemeClr val="hlink"/>
                </a:solidFill>
                <a:latin typeface="Times New Roman" pitchFamily="18" charset="0"/>
                <a:cs typeface="Times New Roman" pitchFamily="18" charset="0"/>
              </a:rPr>
              <a:t>3) </a:t>
            </a:r>
            <a:r>
              <a:rPr lang="en-US" sz="3000" dirty="0" err="1" smtClean="0">
                <a:solidFill>
                  <a:schemeClr val="hlink"/>
                </a:solidFill>
                <a:latin typeface="Times New Roman" pitchFamily="18" charset="0"/>
                <a:cs typeface="Times New Roman" pitchFamily="18" charset="0"/>
              </a:rPr>
              <a:t>Lời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và</a:t>
            </a:r>
            <a:r>
              <a:rPr lang="en-US" sz="3000" dirty="0" smtClean="0">
                <a:solidFill>
                  <a:schemeClr val="hlink"/>
                </a:solidFill>
                <a:latin typeface="Times New Roman" pitchFamily="18" charset="0"/>
                <a:cs typeface="Times New Roman" pitchFamily="18" charset="0"/>
              </a:rPr>
              <a:t> ý </a:t>
            </a:r>
            <a:r>
              <a:rPr lang="en-US" sz="3000" dirty="0" err="1" smtClean="0">
                <a:solidFill>
                  <a:schemeClr val="hlink"/>
                </a:solidFill>
                <a:latin typeface="Times New Roman" pitchFamily="18" charset="0"/>
                <a:cs typeface="Times New Roman" pitchFamily="18" charset="0"/>
              </a:rPr>
              <a:t>nghĩ</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của</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ông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lão</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ăn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xin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trong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hai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cách</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kể</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sau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đây</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có</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gì</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khác</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nhau</a:t>
            </a:r>
            <a:r>
              <a:rPr lang="en-US" sz="3000" dirty="0" smtClean="0">
                <a:solidFill>
                  <a:schemeClr val="hlink"/>
                </a:solidFill>
                <a:latin typeface="Times New Roman" pitchFamily="18" charset="0"/>
                <a:cs typeface="Times New Roman" pitchFamily="18" charset="0"/>
              </a:rPr>
              <a:t>?</a:t>
            </a:r>
          </a:p>
        </p:txBody>
      </p:sp>
    </p:spTree>
    <p:extLst>
      <p:ext uri="{BB962C8B-B14F-4D97-AF65-F5344CB8AC3E}">
        <p14:creationId xmlns:p14="http://schemas.microsoft.com/office/powerpoint/2010/main" val="4866644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Desktop\Slide PP\hình nền powerpoint 2010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890" y="-1066800"/>
            <a:ext cx="12235373" cy="8153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607200607"/>
              </p:ext>
            </p:extLst>
          </p:nvPr>
        </p:nvGraphicFramePr>
        <p:xfrm>
          <a:off x="304800" y="1081463"/>
          <a:ext cx="8458200" cy="2834640"/>
        </p:xfrm>
        <a:graphic>
          <a:graphicData uri="http://schemas.openxmlformats.org/drawingml/2006/table">
            <a:tbl>
              <a:tblPr firstRow="1" bandRow="1">
                <a:tableStyleId>{69CF1AB2-1976-4502-BF36-3FF5EA218861}</a:tableStyleId>
              </a:tblPr>
              <a:tblGrid>
                <a:gridCol w="1253066">
                  <a:extLst>
                    <a:ext uri="{9D8B030D-6E8A-4147-A177-3AD203B41FA5}">
                      <a16:colId xmlns:a16="http://schemas.microsoft.com/office/drawing/2014/main" val="20000"/>
                    </a:ext>
                  </a:extLst>
                </a:gridCol>
                <a:gridCol w="7205134">
                  <a:extLst>
                    <a:ext uri="{9D8B030D-6E8A-4147-A177-3AD203B41FA5}">
                      <a16:colId xmlns:a16="http://schemas.microsoft.com/office/drawing/2014/main" val="20001"/>
                    </a:ext>
                  </a:extLst>
                </a:gridCol>
              </a:tblGrid>
              <a:tr h="370840">
                <a:tc rowSpan="2">
                  <a:txBody>
                    <a:bodyPr/>
                    <a:lstStyle/>
                    <a:p>
                      <a:pPr algn="ctr"/>
                      <a:r>
                        <a:rPr lang="en-US" sz="2800" dirty="0" smtClean="0">
                          <a:solidFill>
                            <a:srgbClr val="FF0000"/>
                          </a:solidFill>
                          <a:latin typeface="Times New Roman" pitchFamily="18" charset="0"/>
                          <a:cs typeface="Times New Roman" pitchFamily="18" charset="0"/>
                        </a:rPr>
                        <a:t>Ý</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nghĩ</a:t>
                      </a:r>
                      <a:endParaRPr lang="en-US" sz="2800" dirty="0">
                        <a:solidFill>
                          <a:srgbClr val="FF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0" dirty="0" smtClean="0">
                        <a:solidFill>
                          <a:schemeClr val="hlink"/>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0" dirty="0" smtClean="0">
                        <a:solidFill>
                          <a:schemeClr val="hlink"/>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70840">
                <a:tc>
                  <a:txBody>
                    <a:bodyPr/>
                    <a:lstStyle/>
                    <a:p>
                      <a:pPr algn="ctr"/>
                      <a:r>
                        <a:rPr lang="en-US" sz="2800" b="1" dirty="0" err="1" smtClean="0">
                          <a:solidFill>
                            <a:srgbClr val="FF0000"/>
                          </a:solidFill>
                          <a:latin typeface="Times New Roman" pitchFamily="18" charset="0"/>
                          <a:cs typeface="Times New Roman" pitchFamily="18" charset="0"/>
                        </a:rPr>
                        <a:t>Lời</a:t>
                      </a:r>
                      <a:r>
                        <a:rPr lang="en-US" sz="2800" b="1" baseline="0" dirty="0" smtClean="0">
                          <a:solidFill>
                            <a:srgbClr val="FF0000"/>
                          </a:solidFill>
                          <a:latin typeface="Times New Roman" pitchFamily="18" charset="0"/>
                          <a:cs typeface="Times New Roman" pitchFamily="18" charset="0"/>
                        </a:rPr>
                        <a:t> </a:t>
                      </a:r>
                      <a:r>
                        <a:rPr lang="en-US" sz="2800" b="1" baseline="0" dirty="0" err="1" smtClean="0">
                          <a:solidFill>
                            <a:srgbClr val="FF0000"/>
                          </a:solidFill>
                          <a:latin typeface="Times New Roman" pitchFamily="18" charset="0"/>
                          <a:cs typeface="Times New Roman" pitchFamily="18" charset="0"/>
                        </a:rPr>
                        <a:t>nói</a:t>
                      </a:r>
                      <a:endParaRPr lang="en-US" sz="2800" b="1" dirty="0">
                        <a:solidFill>
                          <a:srgbClr val="FF0000"/>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304800" y="228600"/>
            <a:ext cx="9220200" cy="523220"/>
          </a:xfrm>
          <a:prstGeom prst="rect">
            <a:avLst/>
          </a:prstGeom>
          <a:noFill/>
        </p:spPr>
        <p:txBody>
          <a:bodyPr wrap="square" rtlCol="0">
            <a:spAutoFit/>
          </a:bodyPr>
          <a:lstStyle/>
          <a:p>
            <a:r>
              <a:rPr lang="en-US" sz="2800" b="1" i="1" dirty="0" smtClean="0">
                <a:solidFill>
                  <a:srgbClr val="FF0000"/>
                </a:solidFill>
              </a:rPr>
              <a:t>1. </a:t>
            </a:r>
            <a:r>
              <a:rPr lang="en-US" sz="2800" b="1" i="1" dirty="0" err="1" smtClean="0">
                <a:solidFill>
                  <a:srgbClr val="FF0000"/>
                </a:solidFill>
              </a:rPr>
              <a:t>Câu</a:t>
            </a:r>
            <a:r>
              <a:rPr lang="en-US" sz="2800" b="1" i="1" dirty="0" smtClean="0">
                <a:solidFill>
                  <a:srgbClr val="FF0000"/>
                </a:solidFill>
              </a:rPr>
              <a:t> </a:t>
            </a:r>
            <a:r>
              <a:rPr lang="en-US" sz="2800" b="1" i="1" dirty="0" err="1" smtClean="0">
                <a:solidFill>
                  <a:srgbClr val="FF0000"/>
                </a:solidFill>
              </a:rPr>
              <a:t>ghi</a:t>
            </a:r>
            <a:r>
              <a:rPr lang="en-US" sz="2800" b="1" i="1" dirty="0" smtClean="0">
                <a:solidFill>
                  <a:srgbClr val="FF0000"/>
                </a:solidFill>
              </a:rPr>
              <a:t> </a:t>
            </a:r>
            <a:r>
              <a:rPr lang="en-US" sz="2800" b="1" i="1" dirty="0" err="1" smtClean="0">
                <a:solidFill>
                  <a:srgbClr val="FF0000"/>
                </a:solidFill>
              </a:rPr>
              <a:t>lại</a:t>
            </a:r>
            <a:r>
              <a:rPr lang="en-US" sz="2800" b="1" i="1" dirty="0" smtClean="0">
                <a:solidFill>
                  <a:srgbClr val="FF0000"/>
                </a:solidFill>
              </a:rPr>
              <a:t> </a:t>
            </a:r>
            <a:r>
              <a:rPr lang="en-US" sz="2800" b="1" i="1" dirty="0" err="1" smtClean="0">
                <a:solidFill>
                  <a:srgbClr val="FF0000"/>
                </a:solidFill>
              </a:rPr>
              <a:t>lời</a:t>
            </a:r>
            <a:r>
              <a:rPr lang="en-US" sz="2800" b="1" i="1" dirty="0" smtClean="0">
                <a:solidFill>
                  <a:srgbClr val="FF0000"/>
                </a:solidFill>
              </a:rPr>
              <a:t> </a:t>
            </a:r>
            <a:r>
              <a:rPr lang="en-US" sz="2800" b="1" i="1" dirty="0" err="1" smtClean="0">
                <a:solidFill>
                  <a:srgbClr val="FF0000"/>
                </a:solidFill>
              </a:rPr>
              <a:t>nói</a:t>
            </a:r>
            <a:r>
              <a:rPr lang="en-US" sz="2800" b="1" i="1" dirty="0" smtClean="0">
                <a:solidFill>
                  <a:srgbClr val="FF0000"/>
                </a:solidFill>
              </a:rPr>
              <a:t> </a:t>
            </a:r>
            <a:r>
              <a:rPr lang="en-US" sz="2800" b="1" i="1" dirty="0" err="1" smtClean="0">
                <a:solidFill>
                  <a:srgbClr val="FF0000"/>
                </a:solidFill>
              </a:rPr>
              <a:t>và</a:t>
            </a:r>
            <a:r>
              <a:rPr lang="en-US" sz="2800" b="1" i="1" dirty="0" smtClean="0">
                <a:solidFill>
                  <a:srgbClr val="FF0000"/>
                </a:solidFill>
              </a:rPr>
              <a:t> ý </a:t>
            </a:r>
            <a:r>
              <a:rPr lang="en-US" sz="2800" b="1" i="1" dirty="0" err="1" smtClean="0">
                <a:solidFill>
                  <a:srgbClr val="FF0000"/>
                </a:solidFill>
              </a:rPr>
              <a:t>nghĩ</a:t>
            </a:r>
            <a:r>
              <a:rPr lang="en-US" sz="2800" b="1" i="1" dirty="0" smtClean="0">
                <a:solidFill>
                  <a:srgbClr val="FF0000"/>
                </a:solidFill>
              </a:rPr>
              <a:t> </a:t>
            </a:r>
            <a:r>
              <a:rPr lang="en-US" sz="2800" b="1" i="1" dirty="0" err="1" smtClean="0">
                <a:solidFill>
                  <a:srgbClr val="FF0000"/>
                </a:solidFill>
              </a:rPr>
              <a:t>của</a:t>
            </a:r>
            <a:r>
              <a:rPr lang="en-US" sz="2800" b="1" i="1" dirty="0" smtClean="0">
                <a:solidFill>
                  <a:srgbClr val="FF0000"/>
                </a:solidFill>
              </a:rPr>
              <a:t> </a:t>
            </a:r>
            <a:r>
              <a:rPr lang="en-US" sz="2800" b="1" i="1" dirty="0" err="1" smtClean="0">
                <a:solidFill>
                  <a:srgbClr val="FF0000"/>
                </a:solidFill>
              </a:rPr>
              <a:t>cậu</a:t>
            </a:r>
            <a:r>
              <a:rPr lang="en-US" sz="2800" b="1" i="1" dirty="0" smtClean="0">
                <a:solidFill>
                  <a:srgbClr val="FF0000"/>
                </a:solidFill>
              </a:rPr>
              <a:t> </a:t>
            </a:r>
            <a:r>
              <a:rPr lang="en-US" sz="2800" b="1" i="1" dirty="0" err="1" smtClean="0">
                <a:solidFill>
                  <a:srgbClr val="FF0000"/>
                </a:solidFill>
              </a:rPr>
              <a:t>bé</a:t>
            </a:r>
            <a:r>
              <a:rPr lang="en-US" sz="2800" b="1" i="1" dirty="0" smtClean="0">
                <a:solidFill>
                  <a:srgbClr val="FF0000"/>
                </a:solidFill>
              </a:rPr>
              <a:t>:  </a:t>
            </a:r>
            <a:endParaRPr lang="en-US" sz="2800" b="1" i="1" dirty="0">
              <a:solidFill>
                <a:srgbClr val="FF0000"/>
              </a:solidFill>
            </a:endParaRPr>
          </a:p>
        </p:txBody>
      </p:sp>
      <p:sp>
        <p:nvSpPr>
          <p:cNvPr id="7" name="Rectangle 6"/>
          <p:cNvSpPr/>
          <p:nvPr/>
        </p:nvSpPr>
        <p:spPr>
          <a:xfrm>
            <a:off x="1676400" y="1066800"/>
            <a:ext cx="7010400" cy="954107"/>
          </a:xfrm>
          <a:prstGeom prst="rect">
            <a:avLst/>
          </a:prstGeom>
        </p:spPr>
        <p:txBody>
          <a:bodyPr wrap="square">
            <a:spAutoFit/>
          </a:bodyPr>
          <a:lstStyle/>
          <a:p>
            <a:pPr fontAlgn="auto">
              <a:spcBef>
                <a:spcPts val="0"/>
              </a:spcBef>
              <a:spcAft>
                <a:spcPts val="0"/>
              </a:spcAft>
              <a:defRPr/>
            </a:pPr>
            <a:r>
              <a:rPr lang="en-US" sz="2800" dirty="0">
                <a:solidFill>
                  <a:srgbClr val="0000FF"/>
                </a:solidFill>
                <a:cs typeface="Times New Roman" pitchFamily="18" charset="0"/>
              </a:rPr>
              <a:t>Chao </a:t>
            </a:r>
            <a:r>
              <a:rPr lang="en-US" sz="2800" dirty="0" err="1">
                <a:solidFill>
                  <a:srgbClr val="0000FF"/>
                </a:solidFill>
                <a:cs typeface="Times New Roman" pitchFamily="18" charset="0"/>
              </a:rPr>
              <a:t>ôi</a:t>
            </a:r>
            <a:r>
              <a:rPr lang="en-US" sz="2800" dirty="0">
                <a:solidFill>
                  <a:srgbClr val="0000FF"/>
                </a:solidFill>
                <a:cs typeface="Times New Roman" pitchFamily="18" charset="0"/>
              </a:rPr>
              <a:t>! </a:t>
            </a:r>
            <a:r>
              <a:rPr lang="en-US" sz="2800" dirty="0" err="1">
                <a:solidFill>
                  <a:srgbClr val="0000FF"/>
                </a:solidFill>
                <a:cs typeface="Times New Roman" pitchFamily="18" charset="0"/>
              </a:rPr>
              <a:t>Cảnh</a:t>
            </a:r>
            <a:r>
              <a:rPr lang="en-US" sz="2800" dirty="0">
                <a:solidFill>
                  <a:srgbClr val="0000FF"/>
                </a:solidFill>
                <a:cs typeface="Times New Roman" pitchFamily="18" charset="0"/>
              </a:rPr>
              <a:t> </a:t>
            </a:r>
            <a:r>
              <a:rPr lang="en-US" sz="2800" dirty="0" err="1">
                <a:solidFill>
                  <a:srgbClr val="0000FF"/>
                </a:solidFill>
                <a:cs typeface="Times New Roman" pitchFamily="18" charset="0"/>
              </a:rPr>
              <a:t>nghèo</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đói</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đã</a:t>
            </a:r>
            <a:r>
              <a:rPr lang="en-US" sz="2800" dirty="0">
                <a:solidFill>
                  <a:srgbClr val="0000FF"/>
                </a:solidFill>
                <a:cs typeface="Times New Roman" pitchFamily="18" charset="0"/>
              </a:rPr>
              <a:t> </a:t>
            </a:r>
            <a:r>
              <a:rPr lang="en-US" sz="2800" dirty="0" err="1">
                <a:solidFill>
                  <a:srgbClr val="0000FF"/>
                </a:solidFill>
                <a:cs typeface="Times New Roman" pitchFamily="18" charset="0"/>
              </a:rPr>
              <a:t>gặm</a:t>
            </a:r>
            <a:r>
              <a:rPr lang="en-US" sz="2800" dirty="0">
                <a:solidFill>
                  <a:srgbClr val="0000FF"/>
                </a:solidFill>
                <a:cs typeface="Times New Roman" pitchFamily="18" charset="0"/>
              </a:rPr>
              <a:t> </a:t>
            </a:r>
            <a:r>
              <a:rPr lang="en-US" sz="2800" dirty="0" err="1">
                <a:solidFill>
                  <a:srgbClr val="0000FF"/>
                </a:solidFill>
                <a:cs typeface="Times New Roman" pitchFamily="18" charset="0"/>
              </a:rPr>
              <a:t>nát</a:t>
            </a:r>
            <a:r>
              <a:rPr lang="en-US" sz="2800" dirty="0">
                <a:solidFill>
                  <a:srgbClr val="0000FF"/>
                </a:solidFill>
                <a:cs typeface="Times New Roman" pitchFamily="18" charset="0"/>
              </a:rPr>
              <a:t> con </a:t>
            </a:r>
            <a:r>
              <a:rPr lang="en-US" sz="2800" dirty="0" err="1">
                <a:solidFill>
                  <a:srgbClr val="0000FF"/>
                </a:solidFill>
                <a:cs typeface="Times New Roman" pitchFamily="18" charset="0"/>
              </a:rPr>
              <a:t>người</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đau</a:t>
            </a:r>
            <a:r>
              <a:rPr lang="en-US" sz="2800" dirty="0">
                <a:solidFill>
                  <a:srgbClr val="0000FF"/>
                </a:solidFill>
                <a:cs typeface="Times New Roman" pitchFamily="18" charset="0"/>
              </a:rPr>
              <a:t> </a:t>
            </a:r>
            <a:r>
              <a:rPr lang="en-US" sz="2800" dirty="0" err="1">
                <a:solidFill>
                  <a:srgbClr val="0000FF"/>
                </a:solidFill>
                <a:cs typeface="Times New Roman" pitchFamily="18" charset="0"/>
              </a:rPr>
              <a:t>khổ</a:t>
            </a:r>
            <a:r>
              <a:rPr lang="en-US" sz="2800" dirty="0">
                <a:solidFill>
                  <a:srgbClr val="0000FF"/>
                </a:solidFill>
                <a:cs typeface="Times New Roman" pitchFamily="18" charset="0"/>
              </a:rPr>
              <a:t> </a:t>
            </a:r>
            <a:r>
              <a:rPr lang="en-US" sz="2800" dirty="0" err="1">
                <a:solidFill>
                  <a:srgbClr val="0000FF"/>
                </a:solidFill>
                <a:cs typeface="Times New Roman" pitchFamily="18" charset="0"/>
              </a:rPr>
              <a:t>kia</a:t>
            </a:r>
            <a:r>
              <a:rPr lang="en-US" sz="2800" dirty="0">
                <a:solidFill>
                  <a:srgbClr val="0000FF"/>
                </a:solidFill>
                <a:cs typeface="Times New Roman" pitchFamily="18" charset="0"/>
              </a:rPr>
              <a:t> </a:t>
            </a:r>
            <a:r>
              <a:rPr lang="en-US" sz="2800" dirty="0" err="1">
                <a:solidFill>
                  <a:srgbClr val="0000FF"/>
                </a:solidFill>
                <a:cs typeface="Times New Roman" pitchFamily="18" charset="0"/>
              </a:rPr>
              <a:t>thành</a:t>
            </a:r>
            <a:r>
              <a:rPr lang="en-US" sz="2800" dirty="0">
                <a:solidFill>
                  <a:srgbClr val="0000FF"/>
                </a:solidFill>
                <a:cs typeface="Times New Roman" pitchFamily="18" charset="0"/>
              </a:rPr>
              <a:t> </a:t>
            </a:r>
            <a:r>
              <a:rPr lang="en-US" sz="2800" dirty="0" err="1">
                <a:solidFill>
                  <a:srgbClr val="0000FF"/>
                </a:solidFill>
                <a:cs typeface="Times New Roman" pitchFamily="18" charset="0"/>
              </a:rPr>
              <a:t>xấu</a:t>
            </a:r>
            <a:r>
              <a:rPr lang="en-US" sz="2800" dirty="0">
                <a:solidFill>
                  <a:srgbClr val="0000FF"/>
                </a:solidFill>
                <a:cs typeface="Times New Roman" pitchFamily="18" charset="0"/>
              </a:rPr>
              <a:t> </a:t>
            </a:r>
            <a:r>
              <a:rPr lang="en-US" sz="2800" dirty="0" err="1">
                <a:solidFill>
                  <a:srgbClr val="0000FF"/>
                </a:solidFill>
                <a:cs typeface="Times New Roman" pitchFamily="18" charset="0"/>
              </a:rPr>
              <a:t>xí</a:t>
            </a:r>
            <a:r>
              <a:rPr lang="en-US" sz="2800" dirty="0">
                <a:solidFill>
                  <a:srgbClr val="0000FF"/>
                </a:solidFill>
                <a:cs typeface="Times New Roman" pitchFamily="18" charset="0"/>
              </a:rPr>
              <a:t> </a:t>
            </a:r>
            <a:r>
              <a:rPr lang="en-US" sz="2800" dirty="0" err="1">
                <a:solidFill>
                  <a:srgbClr val="0000FF"/>
                </a:solidFill>
                <a:cs typeface="Times New Roman" pitchFamily="18" charset="0"/>
              </a:rPr>
              <a:t>biết</a:t>
            </a:r>
            <a:r>
              <a:rPr lang="en-US" sz="2800" dirty="0">
                <a:solidFill>
                  <a:srgbClr val="0000FF"/>
                </a:solidFill>
                <a:cs typeface="Times New Roman" pitchFamily="18" charset="0"/>
              </a:rPr>
              <a:t> </a:t>
            </a:r>
            <a:r>
              <a:rPr lang="en-US" sz="2800" dirty="0" err="1">
                <a:solidFill>
                  <a:srgbClr val="0000FF"/>
                </a:solidFill>
                <a:cs typeface="Times New Roman" pitchFamily="18" charset="0"/>
              </a:rPr>
              <a:t>nhường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nào</a:t>
            </a:r>
            <a:r>
              <a:rPr lang="en-US" sz="2800" dirty="0">
                <a:solidFill>
                  <a:srgbClr val="0000FF"/>
                </a:solidFill>
                <a:cs typeface="Times New Roman" pitchFamily="18" charset="0"/>
              </a:rPr>
              <a:t>.</a:t>
            </a:r>
          </a:p>
        </p:txBody>
      </p:sp>
      <p:sp>
        <p:nvSpPr>
          <p:cNvPr id="8" name="Rectangle 7"/>
          <p:cNvSpPr/>
          <p:nvPr/>
        </p:nvSpPr>
        <p:spPr>
          <a:xfrm>
            <a:off x="1653988" y="2020907"/>
            <a:ext cx="6934200" cy="954107"/>
          </a:xfrm>
          <a:prstGeom prst="rect">
            <a:avLst/>
          </a:prstGeom>
        </p:spPr>
        <p:txBody>
          <a:bodyPr wrap="square">
            <a:spAutoFit/>
          </a:bodyPr>
          <a:lstStyle/>
          <a:p>
            <a:pPr fontAlgn="auto">
              <a:spcBef>
                <a:spcPts val="0"/>
              </a:spcBef>
              <a:spcAft>
                <a:spcPts val="0"/>
              </a:spcAft>
              <a:defRPr/>
            </a:pPr>
            <a:r>
              <a:rPr lang="en-US" sz="2800" dirty="0" err="1">
                <a:solidFill>
                  <a:srgbClr val="0000FF"/>
                </a:solidFill>
                <a:cs typeface="Times New Roman" pitchFamily="18" charset="0"/>
              </a:rPr>
              <a:t>Cả</a:t>
            </a:r>
            <a:r>
              <a:rPr lang="en-US" sz="2800" dirty="0">
                <a:solidFill>
                  <a:srgbClr val="0000FF"/>
                </a:solidFill>
                <a:cs typeface="Times New Roman" pitchFamily="18" charset="0"/>
              </a:rPr>
              <a:t> </a:t>
            </a:r>
            <a:r>
              <a:rPr lang="en-US" sz="2800" dirty="0" err="1">
                <a:solidFill>
                  <a:srgbClr val="0000FF"/>
                </a:solidFill>
                <a:cs typeface="Times New Roman" pitchFamily="18" charset="0"/>
              </a:rPr>
              <a:t>tôi</a:t>
            </a:r>
            <a:r>
              <a:rPr lang="en-US" sz="2800" dirty="0">
                <a:solidFill>
                  <a:srgbClr val="0000FF"/>
                </a:solidFill>
                <a:cs typeface="Times New Roman" pitchFamily="18" charset="0"/>
              </a:rPr>
              <a:t> </a:t>
            </a:r>
            <a:r>
              <a:rPr lang="en-US" sz="2800" dirty="0" err="1">
                <a:solidFill>
                  <a:srgbClr val="0000FF"/>
                </a:solidFill>
                <a:cs typeface="Times New Roman" pitchFamily="18" charset="0"/>
              </a:rPr>
              <a:t>nữa</a:t>
            </a:r>
            <a:r>
              <a:rPr lang="en-US" sz="2800" dirty="0">
                <a:solidFill>
                  <a:srgbClr val="0000FF"/>
                </a:solidFill>
                <a:cs typeface="Times New Roman" pitchFamily="18" charset="0"/>
              </a:rPr>
              <a:t>, </a:t>
            </a:r>
            <a:r>
              <a:rPr lang="en-US" sz="2800" dirty="0" err="1">
                <a:solidFill>
                  <a:srgbClr val="0000FF"/>
                </a:solidFill>
                <a:cs typeface="Times New Roman" pitchFamily="18" charset="0"/>
              </a:rPr>
              <a:t>tôi</a:t>
            </a:r>
            <a:r>
              <a:rPr lang="en-US" sz="2800" dirty="0">
                <a:solidFill>
                  <a:srgbClr val="0000FF"/>
                </a:solidFill>
                <a:cs typeface="Times New Roman" pitchFamily="18" charset="0"/>
              </a:rPr>
              <a:t> </a:t>
            </a:r>
            <a:r>
              <a:rPr lang="en-US" sz="2800" dirty="0" err="1">
                <a:solidFill>
                  <a:srgbClr val="0000FF"/>
                </a:solidFill>
                <a:cs typeface="Times New Roman" pitchFamily="18" charset="0"/>
              </a:rPr>
              <a:t>cũng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vừa</a:t>
            </a:r>
            <a:r>
              <a:rPr lang="en-US" sz="2800" dirty="0">
                <a:solidFill>
                  <a:srgbClr val="0000FF"/>
                </a:solidFill>
                <a:cs typeface="Times New Roman" pitchFamily="18" charset="0"/>
              </a:rPr>
              <a:t> </a:t>
            </a:r>
            <a:r>
              <a:rPr lang="en-US" sz="2800" dirty="0" err="1">
                <a:solidFill>
                  <a:srgbClr val="0000FF"/>
                </a:solidFill>
                <a:cs typeface="Times New Roman" pitchFamily="18" charset="0"/>
              </a:rPr>
              <a:t>nhận</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được</a:t>
            </a:r>
            <a:r>
              <a:rPr lang="en-US" sz="2800" dirty="0">
                <a:solidFill>
                  <a:srgbClr val="0000FF"/>
                </a:solidFill>
                <a:cs typeface="Times New Roman" pitchFamily="18" charset="0"/>
              </a:rPr>
              <a:t> </a:t>
            </a:r>
            <a:r>
              <a:rPr lang="en-US" sz="2800" dirty="0" err="1">
                <a:solidFill>
                  <a:srgbClr val="0000FF"/>
                </a:solidFill>
                <a:cs typeface="Times New Roman" pitchFamily="18" charset="0"/>
              </a:rPr>
              <a:t>chút</a:t>
            </a:r>
            <a:r>
              <a:rPr lang="en-US" sz="2800" dirty="0">
                <a:solidFill>
                  <a:srgbClr val="0000FF"/>
                </a:solidFill>
                <a:cs typeface="Times New Roman" pitchFamily="18" charset="0"/>
              </a:rPr>
              <a:t> </a:t>
            </a:r>
            <a:r>
              <a:rPr lang="en-US" sz="2800" dirty="0" err="1">
                <a:solidFill>
                  <a:srgbClr val="0000FF"/>
                </a:solidFill>
                <a:cs typeface="Times New Roman" pitchFamily="18" charset="0"/>
              </a:rPr>
              <a:t>gì</a:t>
            </a:r>
            <a:r>
              <a:rPr lang="en-US" sz="2800" dirty="0">
                <a:solidFill>
                  <a:srgbClr val="0000FF"/>
                </a:solidFill>
                <a:cs typeface="Times New Roman" pitchFamily="18" charset="0"/>
              </a:rPr>
              <a:t> </a:t>
            </a:r>
            <a:r>
              <a:rPr lang="en-US" sz="2800" dirty="0" err="1">
                <a:solidFill>
                  <a:srgbClr val="0000FF"/>
                </a:solidFill>
                <a:cs typeface="Times New Roman" pitchFamily="18" charset="0"/>
              </a:rPr>
              <a:t>của</a:t>
            </a:r>
            <a:r>
              <a:rPr lang="en-US" sz="2800" dirty="0">
                <a:solidFill>
                  <a:srgbClr val="0000FF"/>
                </a:solidFill>
                <a:cs typeface="Times New Roman" pitchFamily="18" charset="0"/>
              </a:rPr>
              <a:t> </a:t>
            </a:r>
            <a:r>
              <a:rPr lang="en-US" sz="2800" dirty="0" err="1">
                <a:solidFill>
                  <a:srgbClr val="0000FF"/>
                </a:solidFill>
                <a:cs typeface="Times New Roman" pitchFamily="18" charset="0"/>
              </a:rPr>
              <a:t>ông</a:t>
            </a:r>
            <a:r>
              <a:rPr lang="en-US" sz="2800" dirty="0">
                <a:solidFill>
                  <a:srgbClr val="0000FF"/>
                </a:solidFill>
                <a:cs typeface="Times New Roman" pitchFamily="18" charset="0"/>
              </a:rPr>
              <a:t> </a:t>
            </a:r>
            <a:r>
              <a:rPr lang="en-US" sz="2800" dirty="0" err="1" smtClean="0">
                <a:solidFill>
                  <a:srgbClr val="0000FF"/>
                </a:solidFill>
                <a:cs typeface="Times New Roman" pitchFamily="18" charset="0"/>
              </a:rPr>
              <a:t>lão</a:t>
            </a:r>
            <a:r>
              <a:rPr lang="en-US" sz="2800" dirty="0" smtClean="0">
                <a:solidFill>
                  <a:srgbClr val="0000FF"/>
                </a:solidFill>
                <a:cs typeface="Times New Roman" pitchFamily="18" charset="0"/>
              </a:rPr>
              <a:t>. </a:t>
            </a:r>
            <a:endParaRPr lang="en-US" sz="2800" dirty="0">
              <a:solidFill>
                <a:srgbClr val="0000FF"/>
              </a:solidFill>
              <a:cs typeface="Times New Roman" pitchFamily="18" charset="0"/>
            </a:endParaRPr>
          </a:p>
        </p:txBody>
      </p:sp>
      <p:sp>
        <p:nvSpPr>
          <p:cNvPr id="9" name="Rectangle 8"/>
          <p:cNvSpPr/>
          <p:nvPr/>
        </p:nvSpPr>
        <p:spPr>
          <a:xfrm>
            <a:off x="1725706" y="2975014"/>
            <a:ext cx="6911788" cy="954107"/>
          </a:xfrm>
          <a:prstGeom prst="rect">
            <a:avLst/>
          </a:prstGeom>
        </p:spPr>
        <p:txBody>
          <a:bodyPr wrap="square">
            <a:spAutoFit/>
          </a:bodyPr>
          <a:lstStyle/>
          <a:p>
            <a:r>
              <a:rPr lang="en-US" sz="2800" dirty="0" err="1">
                <a:solidFill>
                  <a:srgbClr val="0000FF"/>
                </a:solidFill>
                <a:cs typeface="Times New Roman" pitchFamily="18" charset="0"/>
              </a:rPr>
              <a:t>Ông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đừng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giận</a:t>
            </a:r>
            <a:r>
              <a:rPr lang="en-US" sz="2800" dirty="0">
                <a:solidFill>
                  <a:srgbClr val="0000FF"/>
                </a:solidFill>
                <a:cs typeface="Times New Roman" pitchFamily="18" charset="0"/>
              </a:rPr>
              <a:t> </a:t>
            </a:r>
            <a:r>
              <a:rPr lang="en-US" sz="2800" dirty="0" err="1">
                <a:solidFill>
                  <a:srgbClr val="0000FF"/>
                </a:solidFill>
                <a:cs typeface="Times New Roman" pitchFamily="18" charset="0"/>
              </a:rPr>
              <a:t>cháu</a:t>
            </a:r>
            <a:r>
              <a:rPr lang="en-US" sz="2800" dirty="0">
                <a:solidFill>
                  <a:srgbClr val="0000FF"/>
                </a:solidFill>
                <a:cs typeface="Times New Roman" pitchFamily="18" charset="0"/>
              </a:rPr>
              <a:t>, </a:t>
            </a:r>
            <a:r>
              <a:rPr lang="en-US" sz="2800" dirty="0" err="1">
                <a:solidFill>
                  <a:srgbClr val="0000FF"/>
                </a:solidFill>
                <a:cs typeface="Times New Roman" pitchFamily="18" charset="0"/>
              </a:rPr>
              <a:t>cháu</a:t>
            </a:r>
            <a:r>
              <a:rPr lang="en-US" sz="2800" dirty="0">
                <a:solidFill>
                  <a:srgbClr val="0000FF"/>
                </a:solidFill>
                <a:cs typeface="Times New Roman" pitchFamily="18" charset="0"/>
              </a:rPr>
              <a:t> </a:t>
            </a:r>
            <a:r>
              <a:rPr lang="en-US" sz="2800" dirty="0" err="1">
                <a:solidFill>
                  <a:srgbClr val="0000FF"/>
                </a:solidFill>
                <a:cs typeface="Times New Roman" pitchFamily="18" charset="0"/>
              </a:rPr>
              <a:t>không</a:t>
            </a:r>
            <a:r>
              <a:rPr lang="en-US" sz="2800" dirty="0">
                <a:solidFill>
                  <a:srgbClr val="0000FF"/>
                </a:solidFill>
                <a:cs typeface="Times New Roman" pitchFamily="18" charset="0"/>
              </a:rPr>
              <a:t> </a:t>
            </a:r>
            <a:r>
              <a:rPr lang="en-US" sz="2800" dirty="0" err="1">
                <a:solidFill>
                  <a:srgbClr val="0000FF"/>
                </a:solidFill>
                <a:cs typeface="Times New Roman" pitchFamily="18" charset="0"/>
              </a:rPr>
              <a:t>có</a:t>
            </a:r>
            <a:r>
              <a:rPr lang="en-US" sz="2800" dirty="0">
                <a:solidFill>
                  <a:srgbClr val="0000FF"/>
                </a:solidFill>
                <a:cs typeface="Times New Roman" pitchFamily="18" charset="0"/>
              </a:rPr>
              <a:t> </a:t>
            </a:r>
            <a:r>
              <a:rPr lang="en-US" sz="2800" dirty="0" err="1">
                <a:solidFill>
                  <a:srgbClr val="0000FF"/>
                </a:solidFill>
                <a:cs typeface="Times New Roman" pitchFamily="18" charset="0"/>
              </a:rPr>
              <a:t>gì</a:t>
            </a:r>
            <a:r>
              <a:rPr lang="en-US" sz="2800" dirty="0">
                <a:solidFill>
                  <a:srgbClr val="0000FF"/>
                </a:solidFill>
                <a:cs typeface="Times New Roman" pitchFamily="18" charset="0"/>
              </a:rPr>
              <a:t> </a:t>
            </a:r>
            <a:r>
              <a:rPr lang="en-US" sz="2800" dirty="0" err="1">
                <a:solidFill>
                  <a:srgbClr val="0000FF"/>
                </a:solidFill>
                <a:cs typeface="Times New Roman" pitchFamily="18" charset="0"/>
              </a:rPr>
              <a:t>để</a:t>
            </a:r>
            <a:r>
              <a:rPr lang="en-US" sz="2800" dirty="0">
                <a:solidFill>
                  <a:srgbClr val="0000FF"/>
                </a:solidFill>
                <a:cs typeface="Times New Roman" pitchFamily="18" charset="0"/>
              </a:rPr>
              <a:t> </a:t>
            </a:r>
            <a:r>
              <a:rPr lang="en-US" sz="2800" dirty="0" err="1">
                <a:solidFill>
                  <a:srgbClr val="0000FF"/>
                </a:solidFill>
                <a:cs typeface="Times New Roman" pitchFamily="18" charset="0"/>
              </a:rPr>
              <a:t>cho</a:t>
            </a:r>
            <a:r>
              <a:rPr lang="en-US" sz="2800" dirty="0">
                <a:solidFill>
                  <a:srgbClr val="0000FF"/>
                </a:solidFill>
                <a:cs typeface="Times New Roman" pitchFamily="18" charset="0"/>
              </a:rPr>
              <a:t> </a:t>
            </a:r>
            <a:r>
              <a:rPr lang="en-US" sz="2800" dirty="0" err="1">
                <a:solidFill>
                  <a:srgbClr val="0000FF"/>
                </a:solidFill>
                <a:cs typeface="Times New Roman" pitchFamily="18" charset="0"/>
              </a:rPr>
              <a:t>ông</a:t>
            </a:r>
            <a:r>
              <a:rPr lang="en-US" sz="2800" dirty="0">
                <a:solidFill>
                  <a:srgbClr val="0000FF"/>
                </a:solidFill>
                <a:cs typeface="Times New Roman" pitchFamily="18" charset="0"/>
              </a:rPr>
              <a:t> </a:t>
            </a:r>
            <a:r>
              <a:rPr lang="en-US" sz="2800" dirty="0" err="1" smtClean="0">
                <a:solidFill>
                  <a:srgbClr val="0000FF"/>
                </a:solidFill>
                <a:cs typeface="Times New Roman" pitchFamily="18" charset="0"/>
              </a:rPr>
              <a:t>cả</a:t>
            </a:r>
            <a:r>
              <a:rPr lang="en-US" sz="2800" dirty="0" smtClean="0">
                <a:solidFill>
                  <a:srgbClr val="0000FF"/>
                </a:solidFill>
                <a:cs typeface="Times New Roman" pitchFamily="18" charset="0"/>
              </a:rPr>
              <a:t>. </a:t>
            </a:r>
            <a:endParaRPr lang="en-US" sz="2800" dirty="0">
              <a:solidFill>
                <a:srgbClr val="0000FF"/>
              </a:solidFill>
              <a:cs typeface="Times New Roman" pitchFamily="18" charset="0"/>
            </a:endParaRPr>
          </a:p>
        </p:txBody>
      </p:sp>
      <p:sp>
        <p:nvSpPr>
          <p:cNvPr id="11" name="TextBox 10"/>
          <p:cNvSpPr txBox="1"/>
          <p:nvPr/>
        </p:nvSpPr>
        <p:spPr>
          <a:xfrm>
            <a:off x="304800" y="4419600"/>
            <a:ext cx="9220200" cy="523220"/>
          </a:xfrm>
          <a:prstGeom prst="rect">
            <a:avLst/>
          </a:prstGeom>
          <a:noFill/>
        </p:spPr>
        <p:txBody>
          <a:bodyPr wrap="square" rtlCol="0">
            <a:spAutoFit/>
          </a:bodyPr>
          <a:lstStyle/>
          <a:p>
            <a:r>
              <a:rPr lang="en-US" sz="2800" b="1" i="1" dirty="0" smtClean="0">
                <a:solidFill>
                  <a:srgbClr val="FF0000"/>
                </a:solidFill>
              </a:rPr>
              <a:t>2. </a:t>
            </a:r>
            <a:r>
              <a:rPr lang="en-US" sz="2800" b="1" i="1" dirty="0" err="1" smtClean="0">
                <a:solidFill>
                  <a:srgbClr val="FF0000"/>
                </a:solidFill>
              </a:rPr>
              <a:t>Lời</a:t>
            </a:r>
            <a:r>
              <a:rPr lang="en-US" sz="2800" b="1" i="1" dirty="0" smtClean="0">
                <a:solidFill>
                  <a:srgbClr val="FF0000"/>
                </a:solidFill>
              </a:rPr>
              <a:t> </a:t>
            </a:r>
            <a:r>
              <a:rPr lang="en-US" sz="2800" b="1" i="1" dirty="0" err="1" smtClean="0">
                <a:solidFill>
                  <a:srgbClr val="FF0000"/>
                </a:solidFill>
              </a:rPr>
              <a:t>nói</a:t>
            </a:r>
            <a:r>
              <a:rPr lang="en-US" sz="2800" b="1" i="1" dirty="0" smtClean="0">
                <a:solidFill>
                  <a:srgbClr val="FF0000"/>
                </a:solidFill>
              </a:rPr>
              <a:t> </a:t>
            </a:r>
            <a:r>
              <a:rPr lang="en-US" sz="2800" b="1" i="1" dirty="0" err="1" smtClean="0">
                <a:solidFill>
                  <a:srgbClr val="FF0000"/>
                </a:solidFill>
              </a:rPr>
              <a:t>và</a:t>
            </a:r>
            <a:r>
              <a:rPr lang="en-US" sz="2800" b="1" i="1" dirty="0" smtClean="0">
                <a:solidFill>
                  <a:srgbClr val="FF0000"/>
                </a:solidFill>
              </a:rPr>
              <a:t> ý </a:t>
            </a:r>
            <a:r>
              <a:rPr lang="en-US" sz="2800" b="1" i="1" dirty="0" err="1" smtClean="0">
                <a:solidFill>
                  <a:srgbClr val="FF0000"/>
                </a:solidFill>
              </a:rPr>
              <a:t>nghĩ</a:t>
            </a:r>
            <a:r>
              <a:rPr lang="en-US" sz="2800" b="1" i="1" dirty="0" smtClean="0">
                <a:solidFill>
                  <a:srgbClr val="FF0000"/>
                </a:solidFill>
              </a:rPr>
              <a:t> </a:t>
            </a:r>
            <a:r>
              <a:rPr lang="en-US" sz="2800" b="1" i="1" dirty="0" err="1" smtClean="0">
                <a:solidFill>
                  <a:srgbClr val="FF0000"/>
                </a:solidFill>
              </a:rPr>
              <a:t>của</a:t>
            </a:r>
            <a:r>
              <a:rPr lang="en-US" sz="2800" b="1" i="1" dirty="0" smtClean="0">
                <a:solidFill>
                  <a:srgbClr val="FF0000"/>
                </a:solidFill>
              </a:rPr>
              <a:t> </a:t>
            </a:r>
            <a:r>
              <a:rPr lang="en-US" sz="2800" b="1" i="1" dirty="0" err="1" smtClean="0">
                <a:solidFill>
                  <a:srgbClr val="FF0000"/>
                </a:solidFill>
              </a:rPr>
              <a:t>cậu</a:t>
            </a:r>
            <a:r>
              <a:rPr lang="en-US" sz="2800" b="1" i="1" dirty="0" smtClean="0">
                <a:solidFill>
                  <a:srgbClr val="FF0000"/>
                </a:solidFill>
              </a:rPr>
              <a:t> </a:t>
            </a:r>
            <a:r>
              <a:rPr lang="en-US" sz="2800" b="1" i="1" dirty="0" err="1" smtClean="0">
                <a:solidFill>
                  <a:srgbClr val="FF0000"/>
                </a:solidFill>
              </a:rPr>
              <a:t>bé</a:t>
            </a:r>
            <a:r>
              <a:rPr lang="en-US" sz="2800" b="1" i="1" dirty="0" smtClean="0">
                <a:solidFill>
                  <a:srgbClr val="FF0000"/>
                </a:solidFill>
              </a:rPr>
              <a:t> </a:t>
            </a:r>
            <a:r>
              <a:rPr lang="en-US" sz="2800" b="1" i="1" dirty="0" err="1" smtClean="0">
                <a:solidFill>
                  <a:srgbClr val="FF0000"/>
                </a:solidFill>
              </a:rPr>
              <a:t>nói</a:t>
            </a:r>
            <a:r>
              <a:rPr lang="en-US" sz="2800" b="1" i="1" dirty="0" smtClean="0">
                <a:solidFill>
                  <a:srgbClr val="FF0000"/>
                </a:solidFill>
              </a:rPr>
              <a:t> </a:t>
            </a:r>
            <a:r>
              <a:rPr lang="en-US" sz="2800" b="1" i="1" dirty="0" err="1" smtClean="0">
                <a:solidFill>
                  <a:srgbClr val="FF0000"/>
                </a:solidFill>
              </a:rPr>
              <a:t>lên</a:t>
            </a:r>
            <a:r>
              <a:rPr lang="en-US" sz="2800" b="1" i="1" dirty="0" smtClean="0">
                <a:solidFill>
                  <a:srgbClr val="FF0000"/>
                </a:solidFill>
              </a:rPr>
              <a:t> </a:t>
            </a:r>
            <a:r>
              <a:rPr lang="en-US" sz="2800" b="1" i="1" dirty="0" err="1" smtClean="0">
                <a:solidFill>
                  <a:srgbClr val="FF0000"/>
                </a:solidFill>
              </a:rPr>
              <a:t>điều</a:t>
            </a:r>
            <a:r>
              <a:rPr lang="en-US" sz="2800" b="1" i="1" dirty="0" smtClean="0">
                <a:solidFill>
                  <a:srgbClr val="FF0000"/>
                </a:solidFill>
              </a:rPr>
              <a:t> </a:t>
            </a:r>
            <a:r>
              <a:rPr lang="en-US" sz="2800" b="1" i="1" dirty="0" err="1" smtClean="0">
                <a:solidFill>
                  <a:srgbClr val="FF0000"/>
                </a:solidFill>
              </a:rPr>
              <a:t>gì</a:t>
            </a:r>
            <a:r>
              <a:rPr lang="en-US" sz="2800" b="1" i="1" dirty="0" smtClean="0">
                <a:solidFill>
                  <a:srgbClr val="FF0000"/>
                </a:solidFill>
              </a:rPr>
              <a:t> </a:t>
            </a:r>
            <a:r>
              <a:rPr lang="en-US" sz="2800" b="1" i="1" dirty="0" err="1" smtClean="0">
                <a:solidFill>
                  <a:srgbClr val="FF0000"/>
                </a:solidFill>
              </a:rPr>
              <a:t>về</a:t>
            </a:r>
            <a:r>
              <a:rPr lang="en-US" sz="2800" b="1" i="1" dirty="0" smtClean="0">
                <a:solidFill>
                  <a:srgbClr val="FF0000"/>
                </a:solidFill>
              </a:rPr>
              <a:t> </a:t>
            </a:r>
            <a:r>
              <a:rPr lang="en-US" sz="2800" b="1" i="1" dirty="0" err="1" smtClean="0">
                <a:solidFill>
                  <a:srgbClr val="FF0000"/>
                </a:solidFill>
              </a:rPr>
              <a:t>cậu</a:t>
            </a:r>
            <a:r>
              <a:rPr lang="en-US" sz="2800" b="1" i="1" dirty="0" smtClean="0">
                <a:solidFill>
                  <a:srgbClr val="FF0000"/>
                </a:solidFill>
              </a:rPr>
              <a:t>? </a:t>
            </a:r>
            <a:endParaRPr lang="en-US" sz="2800" b="1" i="1" dirty="0">
              <a:solidFill>
                <a:srgbClr val="FF0000"/>
              </a:solidFill>
            </a:endParaRPr>
          </a:p>
        </p:txBody>
      </p:sp>
      <p:sp>
        <p:nvSpPr>
          <p:cNvPr id="12" name="Rectangle 11"/>
          <p:cNvSpPr/>
          <p:nvPr/>
        </p:nvSpPr>
        <p:spPr>
          <a:xfrm>
            <a:off x="381000" y="5476321"/>
            <a:ext cx="7772400" cy="437043"/>
          </a:xfrm>
          <a:prstGeom prst="rect">
            <a:avLst/>
          </a:prstGeom>
        </p:spPr>
        <p:txBody>
          <a:bodyPr wrap="square">
            <a:spAutoFit/>
          </a:bodyPr>
          <a:lstStyle/>
          <a:p>
            <a:pPr marL="514350" indent="-514350" eaLnBrk="1" hangingPunct="1">
              <a:lnSpc>
                <a:spcPct val="80000"/>
              </a:lnSpc>
              <a:buFontTx/>
              <a:buNone/>
            </a:pPr>
            <a:r>
              <a:rPr lang="en-US" sz="2800" dirty="0" err="1" smtClean="0">
                <a:solidFill>
                  <a:srgbClr val="0000FF"/>
                </a:solidFill>
              </a:rPr>
              <a:t>Cậu</a:t>
            </a:r>
            <a:r>
              <a:rPr lang="en-US" sz="2800" dirty="0" smtClean="0">
                <a:solidFill>
                  <a:srgbClr val="0000FF"/>
                </a:solidFill>
              </a:rPr>
              <a:t> </a:t>
            </a:r>
            <a:r>
              <a:rPr lang="en-US" sz="2800" dirty="0" err="1">
                <a:solidFill>
                  <a:srgbClr val="0000FF"/>
                </a:solidFill>
              </a:rPr>
              <a:t>là</a:t>
            </a:r>
            <a:r>
              <a:rPr lang="en-US" sz="2800" dirty="0">
                <a:solidFill>
                  <a:srgbClr val="0000FF"/>
                </a:solidFill>
              </a:rPr>
              <a:t> </a:t>
            </a:r>
            <a:r>
              <a:rPr lang="en-US" sz="2800" dirty="0" err="1">
                <a:solidFill>
                  <a:srgbClr val="0000FF"/>
                </a:solidFill>
              </a:rPr>
              <a:t>một</a:t>
            </a:r>
            <a:r>
              <a:rPr lang="en-US" sz="2800" dirty="0">
                <a:solidFill>
                  <a:srgbClr val="0000FF"/>
                </a:solidFill>
              </a:rPr>
              <a:t> </a:t>
            </a:r>
            <a:r>
              <a:rPr lang="en-US" sz="2800" dirty="0" err="1">
                <a:solidFill>
                  <a:srgbClr val="0000FF"/>
                </a:solidFill>
              </a:rPr>
              <a:t>người</a:t>
            </a:r>
            <a:r>
              <a:rPr lang="en-US" sz="2800" dirty="0">
                <a:solidFill>
                  <a:srgbClr val="0000FF"/>
                </a:solidFill>
              </a:rPr>
              <a:t> </a:t>
            </a:r>
            <a:r>
              <a:rPr lang="en-US" sz="2800" dirty="0" err="1">
                <a:solidFill>
                  <a:srgbClr val="0000FF"/>
                </a:solidFill>
              </a:rPr>
              <a:t>nhân</a:t>
            </a:r>
            <a:r>
              <a:rPr lang="en-US" sz="2800" dirty="0">
                <a:solidFill>
                  <a:srgbClr val="0000FF"/>
                </a:solidFill>
              </a:rPr>
              <a:t> </a:t>
            </a:r>
            <a:r>
              <a:rPr lang="en-US" sz="2800" dirty="0" err="1">
                <a:solidFill>
                  <a:srgbClr val="0000FF"/>
                </a:solidFill>
              </a:rPr>
              <a:t>hậu</a:t>
            </a:r>
            <a:r>
              <a:rPr lang="en-US" sz="2800" dirty="0">
                <a:solidFill>
                  <a:srgbClr val="0000FF"/>
                </a:solidFill>
              </a:rPr>
              <a:t>, </a:t>
            </a:r>
            <a:r>
              <a:rPr lang="en-US" sz="2800" dirty="0" err="1">
                <a:solidFill>
                  <a:srgbClr val="0000FF"/>
                </a:solidFill>
              </a:rPr>
              <a:t>giàu</a:t>
            </a:r>
            <a:r>
              <a:rPr lang="en-US" sz="2800" dirty="0">
                <a:solidFill>
                  <a:srgbClr val="0000FF"/>
                </a:solidFill>
              </a:rPr>
              <a:t> </a:t>
            </a:r>
            <a:r>
              <a:rPr lang="en-US" sz="2800" dirty="0" err="1">
                <a:solidFill>
                  <a:srgbClr val="0000FF"/>
                </a:solidFill>
              </a:rPr>
              <a:t>lòng</a:t>
            </a:r>
            <a:r>
              <a:rPr lang="en-US" sz="2800" dirty="0">
                <a:solidFill>
                  <a:srgbClr val="0000FF"/>
                </a:solidFill>
              </a:rPr>
              <a:t> </a:t>
            </a:r>
            <a:r>
              <a:rPr lang="en-US" sz="2800" dirty="0" err="1">
                <a:solidFill>
                  <a:srgbClr val="0000FF"/>
                </a:solidFill>
              </a:rPr>
              <a:t>thương</a:t>
            </a:r>
            <a:r>
              <a:rPr lang="en-US" sz="2800" dirty="0">
                <a:solidFill>
                  <a:srgbClr val="0000FF"/>
                </a:solidFill>
              </a:rPr>
              <a:t> </a:t>
            </a:r>
            <a:r>
              <a:rPr lang="en-US" sz="2800" dirty="0" err="1">
                <a:solidFill>
                  <a:srgbClr val="0000FF"/>
                </a:solidFill>
              </a:rPr>
              <a:t>người</a:t>
            </a:r>
            <a:r>
              <a:rPr lang="en-US" sz="2800" dirty="0">
                <a:solidFill>
                  <a:srgbClr val="0000FF"/>
                </a:solidFill>
              </a:rPr>
              <a:t>.</a:t>
            </a:r>
          </a:p>
        </p:txBody>
      </p:sp>
    </p:spTree>
    <p:extLst>
      <p:ext uri="{BB962C8B-B14F-4D97-AF65-F5344CB8AC3E}">
        <p14:creationId xmlns:p14="http://schemas.microsoft.com/office/powerpoint/2010/main" val="14846662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r="11414"/>
          <a:stretch>
            <a:fillRect/>
          </a:stretch>
        </p:blipFill>
        <p:spPr>
          <a:xfrm>
            <a:off x="7633856" y="-152400"/>
            <a:ext cx="1524000" cy="1859129"/>
          </a:xfrm>
          <a:prstGeom prst="rect">
            <a:avLst/>
          </a:prstGeom>
          <a:effectLst>
            <a:outerShdw blurRad="50800" dist="38100" dir="5400000" algn="t" rotWithShape="0">
              <a:prstClr val="black">
                <a:alpha val="40000"/>
              </a:prstClr>
            </a:outerShdw>
          </a:effectLst>
        </p:spPr>
      </p:pic>
      <p:sp>
        <p:nvSpPr>
          <p:cNvPr id="21" name="Rectangle 10"/>
          <p:cNvSpPr txBox="1">
            <a:spLocks noChangeArrowheads="1"/>
          </p:cNvSpPr>
          <p:nvPr/>
        </p:nvSpPr>
        <p:spPr>
          <a:xfrm>
            <a:off x="304800" y="1447800"/>
            <a:ext cx="8229600" cy="44958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150000"/>
              </a:lnSpc>
              <a:buFontTx/>
              <a:buNone/>
            </a:pPr>
            <a:r>
              <a:rPr lang="en-US" sz="3000" b="1" i="1" dirty="0" smtClean="0">
                <a:solidFill>
                  <a:srgbClr val="FF3300"/>
                </a:solidFill>
                <a:latin typeface="Times New Roman" pitchFamily="18" charset="0"/>
              </a:rPr>
              <a:t>3. </a:t>
            </a:r>
            <a:r>
              <a:rPr lang="en-US" sz="3000" b="1" i="1" dirty="0" err="1" smtClean="0">
                <a:solidFill>
                  <a:srgbClr val="FF3300"/>
                </a:solidFill>
                <a:latin typeface="Times New Roman" pitchFamily="18" charset="0"/>
                <a:cs typeface="Times New Roman" pitchFamily="18" charset="0"/>
              </a:rPr>
              <a:t>Lời</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nói</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và</a:t>
            </a:r>
            <a:r>
              <a:rPr lang="en-US" sz="3000" b="1" i="1" dirty="0" smtClean="0">
                <a:solidFill>
                  <a:srgbClr val="FF3300"/>
                </a:solidFill>
                <a:latin typeface="Times New Roman" pitchFamily="18" charset="0"/>
                <a:cs typeface="Times New Roman" pitchFamily="18" charset="0"/>
              </a:rPr>
              <a:t> ý </a:t>
            </a:r>
            <a:r>
              <a:rPr lang="en-US" sz="3000" b="1" i="1" dirty="0" err="1" smtClean="0">
                <a:solidFill>
                  <a:srgbClr val="FF3300"/>
                </a:solidFill>
                <a:latin typeface="Times New Roman" pitchFamily="18" charset="0"/>
                <a:cs typeface="Times New Roman" pitchFamily="18" charset="0"/>
              </a:rPr>
              <a:t>nghĩ</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của</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ông</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lão</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ăn</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xin</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trong</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hai</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cách</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kể</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sau</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đây</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có</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gì</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khác</a:t>
            </a:r>
            <a:r>
              <a:rPr lang="en-US" sz="3000" b="1" i="1" dirty="0" smtClean="0">
                <a:solidFill>
                  <a:srgbClr val="FF3300"/>
                </a:solidFill>
                <a:latin typeface="Times New Roman" pitchFamily="18" charset="0"/>
                <a:cs typeface="Times New Roman" pitchFamily="18" charset="0"/>
              </a:rPr>
              <a:t> </a:t>
            </a:r>
            <a:r>
              <a:rPr lang="en-US" sz="3000" b="1" i="1" dirty="0" err="1" smtClean="0">
                <a:solidFill>
                  <a:srgbClr val="FF3300"/>
                </a:solidFill>
                <a:latin typeface="Times New Roman" pitchFamily="18" charset="0"/>
                <a:cs typeface="Times New Roman" pitchFamily="18" charset="0"/>
              </a:rPr>
              <a:t>nhau</a:t>
            </a:r>
            <a:r>
              <a:rPr lang="en-US" sz="3000" b="1" i="1" dirty="0" smtClean="0">
                <a:solidFill>
                  <a:srgbClr val="FF3300"/>
                </a:solidFill>
                <a:latin typeface="Times New Roman" pitchFamily="18" charset="0"/>
                <a:cs typeface="Times New Roman" pitchFamily="18" charset="0"/>
              </a:rPr>
              <a:t>?</a:t>
            </a:r>
          </a:p>
          <a:p>
            <a:pPr eaLnBrk="1" hangingPunct="1">
              <a:lnSpc>
                <a:spcPct val="150000"/>
              </a:lnSpc>
              <a:buFontTx/>
              <a:buAutoNum type="alphaLcParenR"/>
            </a:pPr>
            <a:r>
              <a:rPr lang="en-US" sz="3000" dirty="0" smtClean="0">
                <a:solidFill>
                  <a:schemeClr val="hlink"/>
                </a:solidFill>
                <a:latin typeface="Times New Roman" pitchFamily="18" charset="0"/>
                <a:cs typeface="Times New Roman" pitchFamily="18" charset="0"/>
              </a:rPr>
              <a:t> – </a:t>
            </a:r>
            <a:r>
              <a:rPr lang="en-US" sz="3000" dirty="0" err="1" smtClean="0">
                <a:solidFill>
                  <a:schemeClr val="hlink"/>
                </a:solidFill>
                <a:latin typeface="Times New Roman" pitchFamily="18" charset="0"/>
                <a:cs typeface="Times New Roman" pitchFamily="18" charset="0"/>
              </a:rPr>
              <a:t>Cháu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ơi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cảm</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ơn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cháu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Như</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vậy</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là</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cháu</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đã</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cho</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lão</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rồi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Ông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lão</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bằng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giọng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khản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đặc</a:t>
            </a:r>
            <a:r>
              <a:rPr lang="en-US" sz="3000" dirty="0" smtClean="0">
                <a:solidFill>
                  <a:schemeClr val="hlink"/>
                </a:solidFill>
                <a:latin typeface="Times New Roman" pitchFamily="18" charset="0"/>
                <a:cs typeface="Times New Roman" pitchFamily="18" charset="0"/>
              </a:rPr>
              <a:t>.</a:t>
            </a:r>
          </a:p>
          <a:p>
            <a:pPr eaLnBrk="1" hangingPunct="1">
              <a:lnSpc>
                <a:spcPct val="150000"/>
              </a:lnSpc>
              <a:buFontTx/>
              <a:buAutoNum type="alphaLcParenR"/>
            </a:pP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Bằng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giọng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khản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đặc</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ông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lão</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cảm</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ơn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tôi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và</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rằng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như</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vậy</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là</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tôi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đã</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cho</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ông</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rồi</a:t>
            </a:r>
            <a:r>
              <a:rPr lang="en-US" sz="3000" dirty="0" smtClean="0">
                <a:solidFill>
                  <a:schemeClr val="hlink"/>
                </a:solidFill>
                <a:latin typeface="Times New Roman" pitchFamily="18" charset="0"/>
                <a:cs typeface="Times New Roman" pitchFamily="18" charset="0"/>
              </a:rPr>
              <a:t>.</a:t>
            </a:r>
            <a:endParaRPr lang="en-US" sz="3000" dirty="0" smtClean="0">
              <a:solidFill>
                <a:schemeClr val="hlink"/>
              </a:solidFill>
              <a:latin typeface="Times New Roman" pitchFamily="18" charset="0"/>
            </a:endParaRPr>
          </a:p>
        </p:txBody>
      </p:sp>
    </p:spTree>
    <p:extLst>
      <p:ext uri="{BB962C8B-B14F-4D97-AF65-F5344CB8AC3E}">
        <p14:creationId xmlns:p14="http://schemas.microsoft.com/office/powerpoint/2010/main" val="35986225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800600"/>
            <a:ext cx="86868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2514600"/>
            <a:ext cx="86868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258" name="Rectangle 10"/>
          <p:cNvSpPr>
            <a:spLocks noGrp="1" noChangeArrowheads="1"/>
          </p:cNvSpPr>
          <p:nvPr>
            <p:ph idx="1"/>
          </p:nvPr>
        </p:nvSpPr>
        <p:spPr>
          <a:xfrm>
            <a:off x="152400" y="-17929"/>
            <a:ext cx="8610600" cy="6096000"/>
          </a:xfrm>
        </p:spPr>
        <p:txBody>
          <a:bodyPr/>
          <a:lstStyle/>
          <a:p>
            <a:pPr algn="just" eaLnBrk="1" hangingPunct="1">
              <a:lnSpc>
                <a:spcPct val="150000"/>
              </a:lnSpc>
              <a:buFontTx/>
              <a:buNone/>
            </a:pPr>
            <a:r>
              <a:rPr lang="en-US" sz="2400" b="1" i="1" dirty="0" smtClean="0">
                <a:solidFill>
                  <a:srgbClr val="FF3300"/>
                </a:solidFill>
                <a:latin typeface="Times New Roman" pitchFamily="18" charset="0"/>
              </a:rPr>
              <a:t>3. </a:t>
            </a:r>
            <a:r>
              <a:rPr lang="en-US" sz="2400" b="1" i="1" dirty="0" err="1" smtClean="0">
                <a:solidFill>
                  <a:srgbClr val="FF3300"/>
                </a:solidFill>
                <a:latin typeface="Times New Roman" pitchFamily="18" charset="0"/>
                <a:cs typeface="Times New Roman" pitchFamily="18" charset="0"/>
              </a:rPr>
              <a:t>Lời</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nói</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và</a:t>
            </a:r>
            <a:r>
              <a:rPr lang="en-US" sz="2400" b="1" i="1" dirty="0" smtClean="0">
                <a:solidFill>
                  <a:srgbClr val="FF3300"/>
                </a:solidFill>
                <a:latin typeface="Times New Roman" pitchFamily="18" charset="0"/>
                <a:cs typeface="Times New Roman" pitchFamily="18" charset="0"/>
              </a:rPr>
              <a:t> ý </a:t>
            </a:r>
            <a:r>
              <a:rPr lang="en-US" sz="2400" b="1" i="1" dirty="0" err="1" smtClean="0">
                <a:solidFill>
                  <a:srgbClr val="FF3300"/>
                </a:solidFill>
                <a:latin typeface="Times New Roman" pitchFamily="18" charset="0"/>
                <a:cs typeface="Times New Roman" pitchFamily="18" charset="0"/>
              </a:rPr>
              <a:t>nghĩ</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của</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ông</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lão</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ăn</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xin</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trong</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hai</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cách</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kể</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có</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khác</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nhau</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là</a:t>
            </a:r>
            <a:r>
              <a:rPr lang="en-US" sz="2400" b="1" i="1" dirty="0" smtClean="0">
                <a:solidFill>
                  <a:srgbClr val="FF3300"/>
                </a:solidFill>
                <a:latin typeface="Times New Roman" pitchFamily="18" charset="0"/>
                <a:cs typeface="Times New Roman" pitchFamily="18" charset="0"/>
              </a:rPr>
              <a:t>:</a:t>
            </a:r>
          </a:p>
          <a:p>
            <a:pPr algn="just" eaLnBrk="1" hangingPunct="1">
              <a:lnSpc>
                <a:spcPct val="150000"/>
              </a:lnSpc>
              <a:buNone/>
            </a:pPr>
            <a:r>
              <a:rPr lang="en-US" sz="2400" dirty="0" smtClean="0">
                <a:solidFill>
                  <a:schemeClr val="hlink"/>
                </a:solidFill>
                <a:latin typeface="Times New Roman" pitchFamily="18" charset="0"/>
                <a:cs typeface="Times New Roman" pitchFamily="18" charset="0"/>
              </a:rPr>
              <a:t>a) – </a:t>
            </a:r>
            <a:r>
              <a:rPr lang="en-US" sz="2400" dirty="0" err="1">
                <a:solidFill>
                  <a:schemeClr val="hlink"/>
                </a:solidFill>
                <a:latin typeface="Times New Roman" pitchFamily="18" charset="0"/>
                <a:cs typeface="Times New Roman" pitchFamily="18" charset="0"/>
              </a:rPr>
              <a:t>Cháu</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ơi</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cảm</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ơn</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cháu</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Như</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vậy</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là</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cháu</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đã</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cho</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lão</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rồi</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Ông</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lão</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nói</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bằng</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giọng</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khản</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đặc</a:t>
            </a:r>
            <a:r>
              <a:rPr lang="en-US" sz="2400" dirty="0" smtClean="0">
                <a:solidFill>
                  <a:schemeClr val="hlink"/>
                </a:solidFill>
                <a:latin typeface="Times New Roman" pitchFamily="18" charset="0"/>
                <a:cs typeface="Times New Roman" pitchFamily="18" charset="0"/>
              </a:rPr>
              <a:t>.</a:t>
            </a:r>
            <a:endParaRPr lang="en-US" sz="2400" b="1" i="1" dirty="0" smtClean="0">
              <a:solidFill>
                <a:srgbClr val="FF3300"/>
              </a:solidFill>
              <a:latin typeface="Times New Roman" pitchFamily="18" charset="0"/>
              <a:cs typeface="Times New Roman" pitchFamily="18" charset="0"/>
            </a:endParaRPr>
          </a:p>
          <a:p>
            <a:pPr eaLnBrk="1" hangingPunct="1">
              <a:lnSpc>
                <a:spcPct val="150000"/>
              </a:lnSpc>
              <a:buFontTx/>
              <a:buNone/>
            </a:pPr>
            <a:r>
              <a:rPr lang="en-US" sz="2400" dirty="0" smtClean="0">
                <a:solidFill>
                  <a:srgbClr val="000066"/>
                </a:solidFill>
                <a:latin typeface="Times New Roman" pitchFamily="18" charset="0"/>
                <a:cs typeface="Times New Roman" pitchFamily="18" charset="0"/>
              </a:rPr>
              <a:t>*</a:t>
            </a:r>
            <a:r>
              <a:rPr lang="en-US" sz="2400" b="1" u="sng" dirty="0" err="1" smtClean="0">
                <a:solidFill>
                  <a:srgbClr val="0000FF"/>
                </a:solidFill>
                <a:latin typeface="Times New Roman" pitchFamily="18" charset="0"/>
                <a:cs typeface="Times New Roman" pitchFamily="18" charset="0"/>
              </a:rPr>
              <a:t>Cách</a:t>
            </a:r>
            <a:r>
              <a:rPr lang="en-US" sz="2400" b="1" u="sng" dirty="0" smtClean="0">
                <a:solidFill>
                  <a:srgbClr val="0000FF"/>
                </a:solidFill>
                <a:latin typeface="Times New Roman" pitchFamily="18" charset="0"/>
                <a:cs typeface="Times New Roman" pitchFamily="18" charset="0"/>
              </a:rPr>
              <a:t> 1</a:t>
            </a:r>
            <a:r>
              <a:rPr lang="en-US" sz="2400" dirty="0" smtClean="0">
                <a:solidFill>
                  <a:srgbClr val="000066"/>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Tác</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giả</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dẫn</a:t>
            </a:r>
            <a:r>
              <a:rPr lang="en-US" sz="2400" dirty="0" smtClean="0">
                <a:solidFill>
                  <a:srgbClr val="000066"/>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trực</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tiếp</a:t>
            </a:r>
            <a:r>
              <a:rPr lang="en-US" sz="2400" b="1" i="1" dirty="0" smtClean="0">
                <a:solidFill>
                  <a:srgbClr val="000066"/>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nguyên</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văn</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lời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của</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ông</a:t>
            </a:r>
            <a:r>
              <a:rPr lang="en-US" sz="2400" dirty="0" smtClean="0">
                <a:solidFill>
                  <a:srgbClr val="000066"/>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lão</a:t>
            </a:r>
            <a:r>
              <a:rPr lang="en-US" sz="2400" dirty="0" smtClean="0">
                <a:solidFill>
                  <a:schemeClr val="hlink"/>
                </a:solidFill>
                <a:latin typeface="Times New Roman" pitchFamily="18" charset="0"/>
                <a:cs typeface="Times New Roman" pitchFamily="18" charset="0"/>
              </a:rPr>
              <a:t>. Do </a:t>
            </a:r>
            <a:r>
              <a:rPr lang="en-US" sz="2400" dirty="0" err="1" smtClean="0">
                <a:solidFill>
                  <a:schemeClr val="hlink"/>
                </a:solidFill>
                <a:latin typeface="Times New Roman" pitchFamily="18" charset="0"/>
                <a:cs typeface="Times New Roman" pitchFamily="18" charset="0"/>
              </a:rPr>
              <a:t>đó</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các</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từ</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xưng</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hô</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của</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chính</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ông</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lão</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với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cậu</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bé</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cháu</a:t>
            </a:r>
            <a:r>
              <a:rPr lang="en-US" sz="2400" dirty="0" smtClean="0">
                <a:solidFill>
                  <a:schemeClr val="hlink"/>
                </a:solidFill>
                <a:latin typeface="Times New Roman" pitchFamily="18" charset="0"/>
                <a:cs typeface="Times New Roman" pitchFamily="18" charset="0"/>
              </a:rPr>
              <a:t> - </a:t>
            </a:r>
            <a:r>
              <a:rPr lang="en-US" sz="2400" dirty="0" err="1" smtClean="0">
                <a:solidFill>
                  <a:schemeClr val="hlink"/>
                </a:solidFill>
                <a:latin typeface="Times New Roman" pitchFamily="18" charset="0"/>
                <a:cs typeface="Times New Roman" pitchFamily="18" charset="0"/>
              </a:rPr>
              <a:t>lão</a:t>
            </a:r>
            <a:r>
              <a:rPr lang="en-US" sz="2400" dirty="0" smtClean="0">
                <a:solidFill>
                  <a:schemeClr val="hlink"/>
                </a:solidFill>
                <a:latin typeface="Times New Roman" pitchFamily="18" charset="0"/>
                <a:cs typeface="Times New Roman" pitchFamily="18" charset="0"/>
              </a:rPr>
              <a:t>)</a:t>
            </a:r>
          </a:p>
          <a:p>
            <a:pPr eaLnBrk="1" hangingPunct="1">
              <a:lnSpc>
                <a:spcPct val="150000"/>
              </a:lnSpc>
              <a:buNone/>
            </a:pPr>
            <a:r>
              <a:rPr lang="en-US" sz="2400" dirty="0" smtClean="0">
                <a:solidFill>
                  <a:schemeClr val="hlink"/>
                </a:solidFill>
                <a:latin typeface="Times New Roman" pitchFamily="18" charset="0"/>
                <a:cs typeface="Times New Roman" pitchFamily="18" charset="0"/>
              </a:rPr>
              <a:t>b) </a:t>
            </a:r>
            <a:r>
              <a:rPr lang="en-US" sz="2400" dirty="0" err="1" smtClean="0">
                <a:solidFill>
                  <a:schemeClr val="hlink"/>
                </a:solidFill>
                <a:latin typeface="Times New Roman" pitchFamily="18" charset="0"/>
                <a:cs typeface="Times New Roman" pitchFamily="18" charset="0"/>
              </a:rPr>
              <a:t>Bằng</a:t>
            </a:r>
            <a:r>
              <a:rPr lang="en-US" sz="2400" dirty="0" smtClean="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giọng</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khản</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đặc</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ông</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lão</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cảm</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ơn</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tôi</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và</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nói</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rằng</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như</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vậy</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là</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tôi</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đã</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cho</a:t>
            </a:r>
            <a:r>
              <a:rPr lang="en-US" sz="2400" dirty="0">
                <a:solidFill>
                  <a:schemeClr val="hlink"/>
                </a:solidFill>
                <a:latin typeface="Times New Roman" pitchFamily="18" charset="0"/>
                <a:cs typeface="Times New Roman" pitchFamily="18" charset="0"/>
              </a:rPr>
              <a:t> </a:t>
            </a:r>
            <a:r>
              <a:rPr lang="en-US" sz="2400" dirty="0" err="1">
                <a:solidFill>
                  <a:schemeClr val="hlink"/>
                </a:solidFill>
                <a:latin typeface="Times New Roman" pitchFamily="18" charset="0"/>
                <a:cs typeface="Times New Roman" pitchFamily="18" charset="0"/>
              </a:rPr>
              <a:t>ông</a:t>
            </a:r>
            <a:r>
              <a:rPr lang="en-US" sz="2400" dirty="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rồi</a:t>
            </a:r>
            <a:endParaRPr lang="en-US" sz="2400" dirty="0" smtClean="0">
              <a:solidFill>
                <a:srgbClr val="0000FF"/>
              </a:solidFill>
              <a:latin typeface="Times New Roman" pitchFamily="18" charset="0"/>
              <a:cs typeface="Times New Roman" pitchFamily="18" charset="0"/>
            </a:endParaRPr>
          </a:p>
          <a:p>
            <a:pPr eaLnBrk="1" hangingPunct="1">
              <a:lnSpc>
                <a:spcPct val="150000"/>
              </a:lnSpc>
              <a:buFontTx/>
              <a:buNone/>
            </a:pPr>
            <a:r>
              <a:rPr lang="en-US" sz="2400" dirty="0" smtClean="0">
                <a:solidFill>
                  <a:srgbClr val="0000FF"/>
                </a:solidFill>
                <a:latin typeface="Times New Roman" pitchFamily="18" charset="0"/>
                <a:cs typeface="Times New Roman" pitchFamily="18" charset="0"/>
              </a:rPr>
              <a:t>*</a:t>
            </a:r>
            <a:r>
              <a:rPr lang="en-US" sz="2400" b="1" u="sng" dirty="0" err="1" smtClean="0">
                <a:solidFill>
                  <a:srgbClr val="0000FF"/>
                </a:solidFill>
                <a:latin typeface="Times New Roman" pitchFamily="18" charset="0"/>
                <a:cs typeface="Times New Roman" pitchFamily="18" charset="0"/>
              </a:rPr>
              <a:t>Cách</a:t>
            </a:r>
            <a:r>
              <a:rPr lang="en-US" sz="2400" b="1" u="sng" dirty="0" smtClean="0">
                <a:solidFill>
                  <a:srgbClr val="0000FF"/>
                </a:solidFill>
                <a:latin typeface="Times New Roman" pitchFamily="18" charset="0"/>
                <a:cs typeface="Times New Roman" pitchFamily="18" charset="0"/>
              </a:rPr>
              <a:t> 2</a:t>
            </a:r>
            <a:r>
              <a:rPr lang="en-US" sz="2400" dirty="0" smtClean="0">
                <a:solidFill>
                  <a:srgbClr val="0000FF"/>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Tác</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giả</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nhân</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vật</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xưng</a:t>
            </a:r>
            <a:r>
              <a:rPr lang="en-US" sz="2400" dirty="0" smtClean="0">
                <a:solidFill>
                  <a:schemeClr val="hlink"/>
                </a:solidFill>
                <a:latin typeface="Times New Roman" pitchFamily="18" charset="0"/>
                <a:cs typeface="Times New Roman" pitchFamily="18" charset="0"/>
              </a:rPr>
              <a:t> </a:t>
            </a:r>
            <a:r>
              <a:rPr lang="en-US" sz="2400" b="1" i="1" dirty="0" err="1" smtClean="0">
                <a:solidFill>
                  <a:schemeClr val="hlink"/>
                </a:solidFill>
                <a:latin typeface="Times New Roman" pitchFamily="18" charset="0"/>
                <a:cs typeface="Times New Roman" pitchFamily="18" charset="0"/>
              </a:rPr>
              <a:t>tôi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thuật</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lại</a:t>
            </a:r>
            <a:r>
              <a:rPr lang="en-US" sz="2400" dirty="0" smtClean="0">
                <a:solidFill>
                  <a:srgbClr val="000066"/>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gián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tiếp</a:t>
            </a:r>
            <a:r>
              <a:rPr lang="en-US" sz="2400" b="1" i="1" dirty="0" smtClean="0">
                <a:solidFill>
                  <a:srgbClr val="000066"/>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lời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của</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ông</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lão</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Người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kể</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xưng</a:t>
            </a:r>
            <a:r>
              <a:rPr lang="en-US" sz="2400" dirty="0" smtClean="0">
                <a:solidFill>
                  <a:schemeClr val="hlink"/>
                </a:solidFill>
                <a:latin typeface="Times New Roman" pitchFamily="18" charset="0"/>
                <a:cs typeface="Times New Roman" pitchFamily="18" charset="0"/>
              </a:rPr>
              <a:t> </a:t>
            </a:r>
            <a:r>
              <a:rPr lang="en-US" sz="2400" b="1" i="1" dirty="0" err="1" smtClean="0">
                <a:solidFill>
                  <a:schemeClr val="hlink"/>
                </a:solidFill>
                <a:latin typeface="Times New Roman" pitchFamily="18" charset="0"/>
                <a:cs typeface="Times New Roman" pitchFamily="18" charset="0"/>
              </a:rPr>
              <a:t>tôi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gọi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người</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ăn</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xin</a:t>
            </a:r>
            <a:r>
              <a:rPr lang="en-US" sz="2400" dirty="0" smtClean="0">
                <a:solidFill>
                  <a:schemeClr val="hlink"/>
                </a:solidFill>
                <a:latin typeface="Times New Roman" pitchFamily="18" charset="0"/>
                <a:cs typeface="Times New Roman" pitchFamily="18" charset="0"/>
              </a:rPr>
              <a:t> </a:t>
            </a:r>
            <a:r>
              <a:rPr lang="en-US" sz="2400" dirty="0" err="1" smtClean="0">
                <a:solidFill>
                  <a:schemeClr val="hlink"/>
                </a:solidFill>
                <a:latin typeface="Times New Roman" pitchFamily="18" charset="0"/>
                <a:cs typeface="Times New Roman" pitchFamily="18" charset="0"/>
              </a:rPr>
              <a:t>là</a:t>
            </a:r>
            <a:r>
              <a:rPr lang="en-US" sz="2400" dirty="0" smtClean="0">
                <a:solidFill>
                  <a:schemeClr val="hlink"/>
                </a:solidFill>
                <a:latin typeface="Times New Roman" pitchFamily="18" charset="0"/>
                <a:cs typeface="Times New Roman" pitchFamily="18" charset="0"/>
              </a:rPr>
              <a:t> </a:t>
            </a:r>
            <a:r>
              <a:rPr lang="en-US" sz="2400" b="1" i="1" dirty="0" err="1" smtClean="0">
                <a:solidFill>
                  <a:schemeClr val="hlink"/>
                </a:solidFill>
                <a:latin typeface="Times New Roman" pitchFamily="18" charset="0"/>
                <a:cs typeface="Times New Roman" pitchFamily="18" charset="0"/>
              </a:rPr>
              <a:t>ông</a:t>
            </a:r>
            <a:r>
              <a:rPr lang="en-US" sz="2400" b="1" i="1" dirty="0" smtClean="0">
                <a:solidFill>
                  <a:schemeClr val="hlink"/>
                </a:solidFill>
                <a:latin typeface="Times New Roman" pitchFamily="18" charset="0"/>
                <a:cs typeface="Times New Roman" pitchFamily="18" charset="0"/>
              </a:rPr>
              <a:t> </a:t>
            </a:r>
            <a:r>
              <a:rPr lang="en-US" sz="2400" b="1" i="1" dirty="0" err="1" smtClean="0">
                <a:solidFill>
                  <a:schemeClr val="hlink"/>
                </a:solidFill>
                <a:latin typeface="Times New Roman" pitchFamily="18" charset="0"/>
                <a:cs typeface="Times New Roman" pitchFamily="18" charset="0"/>
              </a:rPr>
              <a:t>lão</a:t>
            </a:r>
            <a:endParaRPr lang="en-US" sz="2400" dirty="0" smtClean="0">
              <a:solidFill>
                <a:schemeClr val="hlink"/>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2" end="2"/>
                                            </p:txEl>
                                          </p:spTgt>
                                        </p:tgtEl>
                                        <p:attrNameLst>
                                          <p:attrName>style.visibility</p:attrName>
                                        </p:attrNameLst>
                                      </p:cBhvr>
                                      <p:to>
                                        <p:strVal val="visible"/>
                                      </p:to>
                                    </p:set>
                                    <p:animEffect transition="in" filter="diamond(in)">
                                      <p:cBhvr>
                                        <p:cTn id="7" dur="2000"/>
                                        <p:tgtEl>
                                          <p:spTgt spid="181258">
                                            <p:txEl>
                                              <p:pRg st="2" end="2"/>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81258">
                                            <p:txEl>
                                              <p:pRg st="4" end="4"/>
                                            </p:txEl>
                                          </p:spTgt>
                                        </p:tgtEl>
                                        <p:attrNameLst>
                                          <p:attrName>style.visibility</p:attrName>
                                        </p:attrNameLst>
                                      </p:cBhvr>
                                      <p:to>
                                        <p:strVal val="visible"/>
                                      </p:to>
                                    </p:set>
                                    <p:animEffect transition="in" filter="diamond(in)">
                                      <p:cBhvr>
                                        <p:cTn id="15" dur="2000"/>
                                        <p:tgtEl>
                                          <p:spTgt spid="181258">
                                            <p:txEl>
                                              <p:pRg st="4" end="4"/>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Slide PP\tuyen-tap-cac-mau-hinh-nen-powerpoint-de-thuong-nhat-hinh-anh-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0134600" cy="8305800"/>
          </a:xfrm>
          <a:prstGeom prst="rect">
            <a:avLst/>
          </a:prstGeom>
          <a:noFill/>
          <a:extLst>
            <a:ext uri="{909E8E84-426E-40DD-AFC4-6F175D3DCCD1}">
              <a14:hiddenFill xmlns:a14="http://schemas.microsoft.com/office/drawing/2010/main">
                <a:solidFill>
                  <a:srgbClr val="FFFFFF"/>
                </a:solidFill>
              </a14:hiddenFill>
            </a:ext>
          </a:extLst>
        </p:spPr>
      </p:pic>
      <p:sp>
        <p:nvSpPr>
          <p:cNvPr id="181258" name="Rectangle 10"/>
          <p:cNvSpPr>
            <a:spLocks noGrp="1" noChangeArrowheads="1"/>
          </p:cNvSpPr>
          <p:nvPr>
            <p:ph idx="1"/>
          </p:nvPr>
        </p:nvSpPr>
        <p:spPr>
          <a:xfrm>
            <a:off x="457200" y="1143000"/>
            <a:ext cx="8229600" cy="5867400"/>
          </a:xfrm>
        </p:spPr>
        <p:txBody>
          <a:bodyPr/>
          <a:lstStyle/>
          <a:p>
            <a:pPr algn="just" eaLnBrk="1" hangingPunct="1">
              <a:buFontTx/>
              <a:buNone/>
            </a:pPr>
            <a:r>
              <a:rPr lang="en-US" sz="3000" b="1" u="sng" dirty="0" smtClean="0">
                <a:solidFill>
                  <a:srgbClr val="FF3300"/>
                </a:solidFill>
                <a:latin typeface="Times New Roman" pitchFamily="18" charset="0"/>
              </a:rPr>
              <a:t>II. </a:t>
            </a:r>
            <a:r>
              <a:rPr lang="en-US" sz="3000" b="1" u="sng" dirty="0" err="1" smtClean="0">
                <a:solidFill>
                  <a:srgbClr val="FF3300"/>
                </a:solidFill>
                <a:latin typeface="Times New Roman" pitchFamily="18" charset="0"/>
              </a:rPr>
              <a:t>Ghi</a:t>
            </a:r>
            <a:r>
              <a:rPr lang="en-US" sz="3000" b="1" u="sng" dirty="0" smtClean="0">
                <a:solidFill>
                  <a:srgbClr val="FF3300"/>
                </a:solidFill>
                <a:latin typeface="Times New Roman" pitchFamily="18" charset="0"/>
              </a:rPr>
              <a:t> </a:t>
            </a:r>
            <a:r>
              <a:rPr lang="en-US" sz="3000" b="1" u="sng" dirty="0" err="1" smtClean="0">
                <a:solidFill>
                  <a:srgbClr val="FF3300"/>
                </a:solidFill>
                <a:latin typeface="Times New Roman" pitchFamily="18" charset="0"/>
              </a:rPr>
              <a:t>nhớ</a:t>
            </a:r>
            <a:r>
              <a:rPr lang="en-US" sz="3000" b="1" dirty="0" smtClean="0">
                <a:solidFill>
                  <a:srgbClr val="FF3300"/>
                </a:solidFill>
                <a:latin typeface="Times New Roman" pitchFamily="18" charset="0"/>
              </a:rPr>
              <a:t>:</a:t>
            </a:r>
            <a:r>
              <a:rPr lang="en-US" sz="3000" dirty="0" smtClean="0">
                <a:solidFill>
                  <a:srgbClr val="000066"/>
                </a:solidFill>
                <a:latin typeface="Times New Roman" pitchFamily="18" charset="0"/>
              </a:rPr>
              <a:t> </a:t>
            </a:r>
          </a:p>
          <a:p>
            <a:pPr algn="just" eaLnBrk="1" hangingPunct="1">
              <a:buFontTx/>
              <a:buNone/>
            </a:pPr>
            <a:r>
              <a:rPr lang="en-US" sz="3000" dirty="0" smtClean="0">
                <a:solidFill>
                  <a:schemeClr val="hlink"/>
                </a:solidFill>
                <a:latin typeface="Times New Roman" pitchFamily="18" charset="0"/>
              </a:rPr>
              <a:t>   1. </a:t>
            </a:r>
            <a:r>
              <a:rPr lang="en-US" sz="3000" dirty="0" err="1" smtClean="0">
                <a:solidFill>
                  <a:schemeClr val="hlink"/>
                </a:solidFill>
                <a:latin typeface="Times New Roman" pitchFamily="18" charset="0"/>
              </a:rPr>
              <a:t>Trong</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bài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văn</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kể</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chuyện</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nhiều</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khi</a:t>
            </a:r>
            <a:r>
              <a:rPr lang="en-US" sz="3000" dirty="0" smtClean="0">
                <a:solidFill>
                  <a:schemeClr val="hlink"/>
                </a:solidFill>
                <a:latin typeface="Times New Roman" pitchFamily="18" charset="0"/>
              </a:rPr>
              <a:t> ta </a:t>
            </a:r>
            <a:r>
              <a:rPr lang="en-US" sz="3000" dirty="0" err="1" smtClean="0">
                <a:solidFill>
                  <a:schemeClr val="hlink"/>
                </a:solidFill>
                <a:latin typeface="Times New Roman" pitchFamily="18" charset="0"/>
              </a:rPr>
              <a:t>phải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kể</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lại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lời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nói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và</a:t>
            </a:r>
            <a:r>
              <a:rPr lang="en-US" sz="3000" dirty="0" smtClean="0">
                <a:solidFill>
                  <a:schemeClr val="hlink"/>
                </a:solidFill>
                <a:latin typeface="Times New Roman" pitchFamily="18" charset="0"/>
              </a:rPr>
              <a:t> ý </a:t>
            </a:r>
            <a:r>
              <a:rPr lang="en-US" sz="3000" dirty="0" err="1" smtClean="0">
                <a:solidFill>
                  <a:schemeClr val="hlink"/>
                </a:solidFill>
                <a:latin typeface="Times New Roman" pitchFamily="18" charset="0"/>
              </a:rPr>
              <a:t>nghĩ</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của</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nhân</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vật</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Lời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nói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và</a:t>
            </a:r>
            <a:r>
              <a:rPr lang="en-US" sz="3000" dirty="0" smtClean="0">
                <a:solidFill>
                  <a:schemeClr val="hlink"/>
                </a:solidFill>
                <a:latin typeface="Times New Roman" pitchFamily="18" charset="0"/>
              </a:rPr>
              <a:t> ý </a:t>
            </a:r>
            <a:r>
              <a:rPr lang="en-US" sz="3000" dirty="0" err="1" smtClean="0">
                <a:solidFill>
                  <a:schemeClr val="hlink"/>
                </a:solidFill>
                <a:latin typeface="Times New Roman" pitchFamily="18" charset="0"/>
              </a:rPr>
              <a:t>nghĩ</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cũng</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nói</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lên</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tính</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cách</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nhân</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vật</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và</a:t>
            </a:r>
            <a:r>
              <a:rPr lang="en-US" sz="3000" dirty="0" smtClean="0">
                <a:solidFill>
                  <a:schemeClr val="hlink"/>
                </a:solidFill>
                <a:latin typeface="Times New Roman" pitchFamily="18" charset="0"/>
              </a:rPr>
              <a:t> ý </a:t>
            </a:r>
            <a:r>
              <a:rPr lang="en-US" sz="3000" dirty="0" err="1" smtClean="0">
                <a:solidFill>
                  <a:schemeClr val="hlink"/>
                </a:solidFill>
                <a:latin typeface="Times New Roman" pitchFamily="18" charset="0"/>
              </a:rPr>
              <a:t>nghĩa</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câu</a:t>
            </a:r>
            <a:r>
              <a:rPr lang="en-US" sz="3000" dirty="0" smtClean="0">
                <a:solidFill>
                  <a:schemeClr val="hlink"/>
                </a:solidFill>
                <a:latin typeface="Times New Roman" pitchFamily="18" charset="0"/>
              </a:rPr>
              <a:t> </a:t>
            </a:r>
            <a:r>
              <a:rPr lang="en-US" sz="3000" dirty="0" err="1" smtClean="0">
                <a:solidFill>
                  <a:schemeClr val="hlink"/>
                </a:solidFill>
                <a:latin typeface="Times New Roman" pitchFamily="18" charset="0"/>
              </a:rPr>
              <a:t>chuyện</a:t>
            </a:r>
            <a:r>
              <a:rPr lang="en-US" sz="3000" dirty="0" smtClean="0">
                <a:solidFill>
                  <a:schemeClr val="hlink"/>
                </a:solidFill>
                <a:latin typeface="Times New Roman" pitchFamily="18" charset="0"/>
              </a:rPr>
              <a:t>.</a:t>
            </a:r>
          </a:p>
          <a:p>
            <a:pPr algn="just" eaLnBrk="1" hangingPunct="1">
              <a:buFontTx/>
              <a:buNone/>
            </a:pPr>
            <a:r>
              <a:rPr lang="en-US" sz="3000" dirty="0" smtClean="0">
                <a:solidFill>
                  <a:schemeClr val="hlink"/>
                </a:solidFill>
                <a:latin typeface="Times New Roman" pitchFamily="18" charset="0"/>
                <a:cs typeface="Times New Roman" pitchFamily="18" charset="0"/>
              </a:rPr>
              <a:t>   2. </a:t>
            </a:r>
            <a:r>
              <a:rPr lang="en-US" sz="3000" dirty="0" err="1" smtClean="0">
                <a:solidFill>
                  <a:schemeClr val="hlink"/>
                </a:solidFill>
                <a:latin typeface="Times New Roman" pitchFamily="18" charset="0"/>
                <a:cs typeface="Times New Roman" pitchFamily="18" charset="0"/>
              </a:rPr>
              <a:t>Có</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hai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cách</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kể</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lại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lời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nói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và</a:t>
            </a:r>
            <a:r>
              <a:rPr lang="en-US" sz="3000" dirty="0" smtClean="0">
                <a:solidFill>
                  <a:schemeClr val="hlink"/>
                </a:solidFill>
                <a:latin typeface="Times New Roman" pitchFamily="18" charset="0"/>
                <a:cs typeface="Times New Roman" pitchFamily="18" charset="0"/>
              </a:rPr>
              <a:t> ý </a:t>
            </a:r>
            <a:r>
              <a:rPr lang="en-US" sz="3000" dirty="0" err="1" smtClean="0">
                <a:solidFill>
                  <a:schemeClr val="hlink"/>
                </a:solidFill>
                <a:latin typeface="Times New Roman" pitchFamily="18" charset="0"/>
                <a:cs typeface="Times New Roman" pitchFamily="18" charset="0"/>
              </a:rPr>
              <a:t>nghĩ</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của</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nhân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vật</a:t>
            </a:r>
            <a:r>
              <a:rPr lang="en-US" sz="3000" dirty="0" smtClean="0">
                <a:solidFill>
                  <a:schemeClr val="hlink"/>
                </a:solidFill>
                <a:latin typeface="Times New Roman" pitchFamily="18" charset="0"/>
                <a:cs typeface="Times New Roman" pitchFamily="18" charset="0"/>
              </a:rPr>
              <a:t>:</a:t>
            </a:r>
          </a:p>
          <a:p>
            <a:pPr algn="just" eaLnBrk="1" hangingPunct="1">
              <a:buFontTx/>
              <a:buNone/>
            </a:pPr>
            <a:r>
              <a:rPr lang="en-US" sz="3000" dirty="0" smtClean="0">
                <a:solidFill>
                  <a:srgbClr val="FF3300"/>
                </a:solidFill>
                <a:latin typeface="Times New Roman" pitchFamily="18" charset="0"/>
                <a:cs typeface="Times New Roman" pitchFamily="18" charset="0"/>
              </a:rPr>
              <a:t>      - </a:t>
            </a:r>
            <a:r>
              <a:rPr lang="en-US" sz="3000" dirty="0" err="1" smtClean="0">
                <a:solidFill>
                  <a:srgbClr val="FF3300"/>
                </a:solidFill>
                <a:latin typeface="Times New Roman" pitchFamily="18" charset="0"/>
                <a:cs typeface="Times New Roman" pitchFamily="18" charset="0"/>
              </a:rPr>
              <a:t>Kể</a:t>
            </a:r>
            <a:r>
              <a:rPr lang="en-US" sz="3000" dirty="0" smtClean="0">
                <a:solidFill>
                  <a:srgbClr val="FF3300"/>
                </a:solidFill>
                <a:latin typeface="Times New Roman" pitchFamily="18" charset="0"/>
                <a:cs typeface="Times New Roman" pitchFamily="18" charset="0"/>
              </a:rPr>
              <a:t> </a:t>
            </a:r>
            <a:r>
              <a:rPr lang="en-US" sz="3000" dirty="0" err="1" smtClean="0">
                <a:solidFill>
                  <a:srgbClr val="FF3300"/>
                </a:solidFill>
                <a:latin typeface="Times New Roman" pitchFamily="18" charset="0"/>
                <a:cs typeface="Times New Roman" pitchFamily="18" charset="0"/>
              </a:rPr>
              <a:t>nguyên</a:t>
            </a:r>
            <a:r>
              <a:rPr lang="en-US" sz="3000" dirty="0" smtClean="0">
                <a:solidFill>
                  <a:srgbClr val="FF3300"/>
                </a:solidFill>
                <a:latin typeface="Times New Roman" pitchFamily="18" charset="0"/>
                <a:cs typeface="Times New Roman" pitchFamily="18" charset="0"/>
              </a:rPr>
              <a:t> </a:t>
            </a:r>
            <a:r>
              <a:rPr lang="en-US" sz="3000" dirty="0" err="1" smtClean="0">
                <a:solidFill>
                  <a:srgbClr val="FF3300"/>
                </a:solidFill>
                <a:latin typeface="Times New Roman" pitchFamily="18" charset="0"/>
                <a:cs typeface="Times New Roman" pitchFamily="18" charset="0"/>
              </a:rPr>
              <a:t>văn</a:t>
            </a:r>
            <a:r>
              <a:rPr lang="en-US" sz="3000" dirty="0" smtClean="0">
                <a:latin typeface="Times New Roman" pitchFamily="18" charset="0"/>
                <a:cs typeface="Times New Roman" pitchFamily="18" charset="0"/>
              </a:rPr>
              <a:t> </a:t>
            </a:r>
            <a:r>
              <a:rPr lang="en-US" sz="3000" dirty="0" smtClean="0">
                <a:solidFill>
                  <a:schemeClr val="hlink"/>
                </a:solidFill>
                <a:latin typeface="Times New Roman" pitchFamily="18" charset="0"/>
                <a:cs typeface="Times New Roman" pitchFamily="18" charset="0"/>
              </a:rPr>
              <a:t>(</a:t>
            </a:r>
            <a:r>
              <a:rPr lang="en-US" sz="3000" dirty="0" err="1" smtClean="0">
                <a:solidFill>
                  <a:schemeClr val="hlink"/>
                </a:solidFill>
                <a:latin typeface="Times New Roman" pitchFamily="18" charset="0"/>
                <a:cs typeface="Times New Roman" pitchFamily="18" charset="0"/>
              </a:rPr>
              <a:t>lời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dẫn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trực</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tiếp</a:t>
            </a:r>
            <a:r>
              <a:rPr lang="en-US" sz="3000" dirty="0" smtClean="0">
                <a:solidFill>
                  <a:schemeClr val="hlink"/>
                </a:solidFill>
                <a:latin typeface="Times New Roman" pitchFamily="18" charset="0"/>
                <a:cs typeface="Times New Roman" pitchFamily="18" charset="0"/>
              </a:rPr>
              <a:t>).</a:t>
            </a:r>
          </a:p>
          <a:p>
            <a:pPr algn="just" eaLnBrk="1" hangingPunct="1">
              <a:buFontTx/>
              <a:buNone/>
            </a:pPr>
            <a:r>
              <a:rPr lang="en-US" sz="3000" dirty="0" smtClean="0">
                <a:latin typeface="Times New Roman" pitchFamily="18" charset="0"/>
                <a:cs typeface="Times New Roman" pitchFamily="18" charset="0"/>
              </a:rPr>
              <a:t>      </a:t>
            </a:r>
            <a:r>
              <a:rPr lang="en-US" sz="3000" dirty="0" smtClean="0">
                <a:solidFill>
                  <a:srgbClr val="FF3300"/>
                </a:solidFill>
                <a:latin typeface="Times New Roman" pitchFamily="18" charset="0"/>
                <a:cs typeface="Times New Roman" pitchFamily="18" charset="0"/>
              </a:rPr>
              <a:t>- </a:t>
            </a:r>
            <a:r>
              <a:rPr lang="en-US" sz="3000" dirty="0" err="1" smtClean="0">
                <a:solidFill>
                  <a:srgbClr val="FF3300"/>
                </a:solidFill>
                <a:latin typeface="Times New Roman" pitchFamily="18" charset="0"/>
                <a:cs typeface="Times New Roman" pitchFamily="18" charset="0"/>
              </a:rPr>
              <a:t>Kể</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bằng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lời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của</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người</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kể</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chuyện</a:t>
            </a:r>
            <a:r>
              <a:rPr lang="en-US" sz="3000" dirty="0" smtClean="0">
                <a:solidFill>
                  <a:srgbClr val="FF0000"/>
                </a:solidFill>
                <a:latin typeface="Times New Roman" pitchFamily="18" charset="0"/>
                <a:cs typeface="Times New Roman" pitchFamily="18" charset="0"/>
              </a:rPr>
              <a:t> </a:t>
            </a:r>
            <a:r>
              <a:rPr lang="en-US" sz="3000" dirty="0" smtClean="0">
                <a:solidFill>
                  <a:schemeClr val="hlink"/>
                </a:solidFill>
                <a:latin typeface="Times New Roman" pitchFamily="18" charset="0"/>
                <a:cs typeface="Times New Roman" pitchFamily="18" charset="0"/>
              </a:rPr>
              <a:t>(</a:t>
            </a:r>
            <a:r>
              <a:rPr lang="en-US" sz="3000" dirty="0" err="1" smtClean="0">
                <a:solidFill>
                  <a:schemeClr val="hlink"/>
                </a:solidFill>
                <a:latin typeface="Times New Roman" pitchFamily="18" charset="0"/>
                <a:cs typeface="Times New Roman" pitchFamily="18" charset="0"/>
              </a:rPr>
              <a:t>lời</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dẫn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gián</a:t>
            </a:r>
            <a:r>
              <a:rPr lang="en-US" sz="3000" dirty="0" smtClean="0">
                <a:solidFill>
                  <a:schemeClr val="hlink"/>
                </a:solidFill>
                <a:latin typeface="Times New Roman" pitchFamily="18" charset="0"/>
                <a:cs typeface="Times New Roman" pitchFamily="18" charset="0"/>
              </a:rPr>
              <a:t> </a:t>
            </a:r>
            <a:r>
              <a:rPr lang="en-US" sz="3000" dirty="0" err="1" smtClean="0">
                <a:solidFill>
                  <a:schemeClr val="hlink"/>
                </a:solidFill>
                <a:latin typeface="Times New Roman" pitchFamily="18" charset="0"/>
                <a:cs typeface="Times New Roman" pitchFamily="18" charset="0"/>
              </a:rPr>
              <a:t>tiếp</a:t>
            </a:r>
            <a:r>
              <a:rPr lang="en-US" sz="3000" dirty="0" smtClean="0">
                <a:solidFill>
                  <a:schemeClr val="hlink"/>
                </a:solidFill>
                <a:latin typeface="Times New Roman" pitchFamily="18" charset="0"/>
                <a:cs typeface="Times New Roman" pitchFamily="18" charset="0"/>
              </a:rPr>
              <a:t>).</a:t>
            </a:r>
            <a:endParaRPr lang="en-US" sz="3000" dirty="0" smtClean="0">
              <a:solidFill>
                <a:schemeClr val="hlink"/>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69&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Tập làm văn&amp;#x0D;&amp;#x0A;Kể lại lời nói, ý nghĩ của nhân vật&amp;quot;&quot;/&gt;&lt;property id=&quot;20307&quot; value=&quot;276&quot;/&gt;&lt;/object&gt;&lt;object type=&quot;3&quot; unique_id=&quot;10006&quot;&gt;&lt;property id=&quot;20148&quot; value=&quot;5&quot;/&gt;&lt;property id=&quot;20300&quot; value=&quot;Slide 4&quot;/&gt;&lt;property id=&quot;20307&quot; value=&quot;290&quot;/&gt;&lt;/object&gt;&lt;object type=&quot;3&quot; unique_id=&quot;10007&quot;&gt;&lt;property id=&quot;20148&quot; value=&quot;5&quot;/&gt;&lt;property id=&quot;20300&quot; value=&quot;Slide 5&quot;/&gt;&lt;property id=&quot;20307&quot; value=&quot;300&quot;/&gt;&lt;/object&gt;&lt;object type=&quot;3&quot; unique_id=&quot;10008&quot;&gt;&lt;property id=&quot;20148&quot; value=&quot;5&quot;/&gt;&lt;property id=&quot;20300&quot; value=&quot;Slide 6&quot;/&gt;&lt;property id=&quot;20307&quot; value=&quot;298&quot;/&gt;&lt;/object&gt;&lt;object type=&quot;3&quot; unique_id=&quot;10009&quot;&gt;&lt;property id=&quot;20148&quot; value=&quot;5&quot;/&gt;&lt;property id=&quot;20300&quot; value=&quot;Slide 7&quot;/&gt;&lt;property id=&quot;20307&quot; value=&quot;302&quot;/&gt;&lt;/object&gt;&lt;object type=&quot;3&quot; unique_id=&quot;10010&quot;&gt;&lt;property id=&quot;20148&quot; value=&quot;5&quot;/&gt;&lt;property id=&quot;20300&quot; value=&quot;Slide 8&quot;/&gt;&lt;property id=&quot;20307&quot; value=&quot;318&quot;/&gt;&lt;/object&gt;&lt;object type=&quot;3&quot; unique_id=&quot;10011&quot;&gt;&lt;property id=&quot;20148&quot; value=&quot;5&quot;/&gt;&lt;property id=&quot;20300&quot; value=&quot;Slide 9&quot;/&gt;&lt;property id=&quot;20307&quot; value=&quot;306&quot;/&gt;&lt;/object&gt;&lt;object type=&quot;3&quot; unique_id=&quot;10012&quot;&gt;&lt;property id=&quot;20148&quot; value=&quot;5&quot;/&gt;&lt;property id=&quot;20300&quot; value=&quot;Slide 10&quot;/&gt;&lt;property id=&quot;20307&quot; value=&quot;304&quot;/&gt;&lt;/object&gt;&lt;object type=&quot;3&quot; unique_id=&quot;10013&quot;&gt;&lt;property id=&quot;20148&quot; value=&quot;5&quot;/&gt;&lt;property id=&quot;20300&quot; value=&quot;Slide 11&quot;/&gt;&lt;property id=&quot;20307&quot; value=&quot;309&quot;/&gt;&lt;/object&gt;&lt;object type=&quot;3&quot; unique_id=&quot;10014&quot;&gt;&lt;property id=&quot;20148&quot; value=&quot;5&quot;/&gt;&lt;property id=&quot;20300&quot; value=&quot;Slide 12&quot;/&gt;&lt;property id=&quot;20307&quot; value=&quot;313&quot;/&gt;&lt;/object&gt;&lt;object type=&quot;3&quot; unique_id=&quot;10015&quot;&gt;&lt;property id=&quot;20148&quot; value=&quot;5&quot;/&gt;&lt;property id=&quot;20300&quot; value=&quot;Slide 13&quot;/&gt;&lt;property id=&quot;20307&quot; value=&quot;311&quot;/&gt;&lt;/object&gt;&lt;object type=&quot;3&quot; unique_id=&quot;10016&quot;&gt;&lt;property id=&quot;20148&quot; value=&quot;5&quot;/&gt;&lt;property id=&quot;20300&quot; value=&quot;Slide 14&quot;/&gt;&lt;property id=&quot;20307&quot; value=&quot;314&quot;/&gt;&lt;/object&gt;&lt;object type=&quot;3&quot; unique_id=&quot;10017&quot;&gt;&lt;property id=&quot;20148&quot; value=&quot;5&quot;/&gt;&lt;property id=&quot;20300&quot; value=&quot;Slide 15 - &amp;quot; &amp;quot;&quot;/&gt;&lt;property id=&quot;20307&quot; value=&quot;296&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quot;/&gt;&lt;property id=&quot;20307&quot; value=&quot;291&quot;/&gt;&lt;/object&gt;&lt;object type=&quot;3&quot; unique_id=&quot;10020&quot;&gt;&lt;property id=&quot;20148&quot; value=&quot;5&quot;/&gt;&lt;property id=&quot;20300&quot; value=&quot;Slide 18&quot;/&gt;&lt;property id=&quot;20307&quot; value=&quot;315&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285&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2969</TotalTime>
  <Words>1388</Words>
  <Application>Microsoft Office PowerPoint</Application>
  <PresentationFormat>On-screen Show (4:3)</PresentationFormat>
  <Paragraphs>119</Paragraphs>
  <Slides>22</Slides>
  <Notes>15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5" baseType="lpstr">
      <vt:lpstr>MS PGothic</vt:lpstr>
      <vt:lpstr>宋体</vt:lpstr>
      <vt:lpstr>Arial</vt:lpstr>
      <vt:lpstr>Calibri</vt:lpstr>
      <vt:lpstr>Fira Sans Condensed Medium</vt:lpstr>
      <vt:lpstr>Fredoka One</vt:lpstr>
      <vt:lpstr>HP001 4 hàng</vt:lpstr>
      <vt:lpstr>Times New Roman</vt:lpstr>
      <vt:lpstr>VNI-Times</vt:lpstr>
      <vt:lpstr>Wingdings</vt:lpstr>
      <vt:lpstr>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e929_f372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 TRA</dc:creator>
  <cp:lastModifiedBy>10P200421</cp:lastModifiedBy>
  <cp:revision>303</cp:revision>
  <dcterms:created xsi:type="dcterms:W3CDTF">2007-02-28T03:11:48Z</dcterms:created>
  <dcterms:modified xsi:type="dcterms:W3CDTF">2022-09-21T06:02:33Z</dcterms:modified>
</cp:coreProperties>
</file>