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337" r:id="rId3"/>
    <p:sldId id="332" r:id="rId4"/>
    <p:sldId id="333" r:id="rId5"/>
    <p:sldId id="256" r:id="rId6"/>
    <p:sldId id="257" r:id="rId7"/>
    <p:sldId id="319" r:id="rId8"/>
    <p:sldId id="320" r:id="rId9"/>
    <p:sldId id="330" r:id="rId10"/>
    <p:sldId id="335" r:id="rId11"/>
    <p:sldId id="334" r:id="rId12"/>
    <p:sldId id="323" r:id="rId13"/>
    <p:sldId id="336" r:id="rId14"/>
    <p:sldId id="308" r:id="rId15"/>
  </p:sldIdLst>
  <p:sldSz cx="9144000" cy="5715000" type="screen16x10"/>
  <p:notesSz cx="6858000" cy="9144000"/>
  <p:embeddedFontLst>
    <p:embeddedFont>
      <p:font typeface=".VnArial" pitchFamily="34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  <p:embeddedFont>
      <p:font typeface=".VnAvant" pitchFamily="34" charset="0"/>
      <p:regular r:id="rId26"/>
      <p:bold r:id="rId27"/>
      <p:italic r:id="rId28"/>
      <p:boldItalic r:id="rId29"/>
    </p:embeddedFont>
    <p:embeddedFont>
      <p:font typeface="Tahoma" pitchFamily="34" charset="0"/>
      <p:regular r:id="rId30"/>
      <p:bold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66CC"/>
    <a:srgbClr val="0000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756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ơ.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d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93257" y="27370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4673" y="3773715"/>
            <a:ext cx="1319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600" b="1" dirty="0" smtClean="0">
                <a:solidFill>
                  <a:srgbClr val="0066CC"/>
                </a:solidFill>
                <a:latin typeface=".VnAvant" pitchFamily="34" charset="0"/>
              </a:rPr>
              <a:t>ª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35112" y="3610383"/>
            <a:ext cx="18453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600" b="1" dirty="0" err="1" smtClean="0">
                <a:solidFill>
                  <a:srgbClr val="0066CC"/>
                </a:solidFill>
                <a:latin typeface=".VnAvant" pitchFamily="34" charset="0"/>
              </a:rPr>
              <a:t>õa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9" y="771072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24" b="89031" l="20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1175" r="13429" b="10625"/>
          <a:stretch/>
        </p:blipFill>
        <p:spPr bwMode="auto">
          <a:xfrm>
            <a:off x="5546305" y="771072"/>
            <a:ext cx="3276531" cy="256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3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3497" y="2449943"/>
            <a:ext cx="782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rial" pitchFamily="34" charset="0"/>
              </a:rPr>
              <a:t>cê</a:t>
            </a:r>
            <a:endParaRPr lang="en-US" sz="4000" b="1" dirty="0">
              <a:latin typeface=".Vn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0927" y="5094198"/>
            <a:ext cx="152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rial" pitchFamily="34" charset="0"/>
              </a:rPr>
              <a:t>cæ</a:t>
            </a:r>
            <a:r>
              <a:rPr lang="en-US" sz="4000" b="1" dirty="0" smtClean="0">
                <a:latin typeface=".VnArial" pitchFamily="34" charset="0"/>
              </a:rPr>
              <a:t> </a:t>
            </a:r>
            <a:r>
              <a:rPr lang="en-US" sz="4000" b="1" dirty="0" err="1" smtClean="0">
                <a:latin typeface=".VnArial" pitchFamily="34" charset="0"/>
              </a:rPr>
              <a:t>cß</a:t>
            </a:r>
            <a:endParaRPr lang="en-US" sz="4000" b="1" dirty="0">
              <a:latin typeface=".Vn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9" y="675731"/>
            <a:ext cx="3006840" cy="1862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58" y="675731"/>
            <a:ext cx="2788027" cy="1862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2" y="3068361"/>
            <a:ext cx="2767373" cy="2040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57" y="3283358"/>
            <a:ext cx="1915886" cy="182535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892820" y="2538219"/>
            <a:ext cx="2278723" cy="6535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.VnAvant" pitchFamily="34" charset="0"/>
              </a:rPr>
              <a:t>c¸ </a:t>
            </a:r>
            <a:r>
              <a:rPr lang="en-US" sz="3200" b="1" dirty="0" err="1" smtClean="0">
                <a:solidFill>
                  <a:schemeClr val="tx1"/>
                </a:solidFill>
                <a:latin typeface=".VnAvant" pitchFamily="34" charset="0"/>
              </a:rPr>
              <a:t>cê</a:t>
            </a:r>
            <a:endParaRPr lang="en-US" sz="32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84816" y="5061481"/>
            <a:ext cx="2278723" cy="6535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.VnAvant" pitchFamily="34" charset="0"/>
              </a:rPr>
              <a:t>da c¸</a:t>
            </a:r>
            <a:endParaRPr lang="en-US" sz="32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4" grpId="0"/>
      <p:bldP spid="24" grpId="1"/>
      <p:bldP spid="19" grpId="0"/>
      <p:bldP spid="19" grpId="1"/>
      <p:bldP spid="25" grpId="0"/>
      <p:bldP spid="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268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753417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25" y="1725839"/>
            <a:ext cx="6181950" cy="156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 -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263" b="12817"/>
          <a:stretch/>
        </p:blipFill>
        <p:spPr>
          <a:xfrm>
            <a:off x="638627" y="580570"/>
            <a:ext cx="8188271" cy="4601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181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975861" y="1520032"/>
            <a:ext cx="6681787" cy="15134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1456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11085" y="0"/>
            <a:ext cx="621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¤N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CŨ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6629" y="1395750"/>
            <a:ext cx="19800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itchFamily="34" charset="0"/>
              </a:rPr>
              <a:t>CỎ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3580" y="1269999"/>
            <a:ext cx="1943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itchFamily="34" charset="0"/>
              </a:rPr>
              <a:t>CỌ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9029" y="3594664"/>
            <a:ext cx="1943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itchFamily="34" charset="0"/>
              </a:rPr>
              <a:t>CỔ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5980" y="3454399"/>
            <a:ext cx="1943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itchFamily="34" charset="0"/>
              </a:rPr>
              <a:t>CỘ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4411" y="746779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l¹i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96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6" y="651820"/>
            <a:ext cx="3152775" cy="1933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42" y="651820"/>
            <a:ext cx="3209925" cy="1950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6" y="3172338"/>
            <a:ext cx="3190875" cy="1909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03" y="3186852"/>
            <a:ext cx="3171825" cy="1892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6176" y="2449943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.VnArial" pitchFamily="34" charset="0"/>
              </a:rPr>
              <a:t>ß...</a:t>
            </a:r>
            <a:endParaRPr lang="en-US" sz="4000" dirty="0">
              <a:latin typeface=".Vn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1080" y="2457203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rial" pitchFamily="34" charset="0"/>
              </a:rPr>
              <a:t>ã</a:t>
            </a:r>
            <a:r>
              <a:rPr lang="en-US" sz="4000" dirty="0" smtClean="0">
                <a:latin typeface=".VnArial" pitchFamily="34" charset="0"/>
              </a:rPr>
              <a:t>...</a:t>
            </a:r>
            <a:endParaRPr lang="en-US" sz="4000" dirty="0">
              <a:latin typeface=".Vn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46956" y="2464463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rial" pitchFamily="34" charset="0"/>
              </a:rPr>
              <a:t>o</a:t>
            </a:r>
            <a:r>
              <a:rPr lang="en-US" sz="4000" dirty="0" smtClean="0">
                <a:latin typeface=".VnArial" pitchFamily="34" charset="0"/>
              </a:rPr>
              <a:t>...</a:t>
            </a:r>
            <a:endParaRPr lang="en-US" sz="4000" dirty="0">
              <a:latin typeface=".Vn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62135" y="2449938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.VnArial" pitchFamily="34" charset="0"/>
              </a:rPr>
              <a:t>cß</a:t>
            </a:r>
            <a:endParaRPr lang="en-US" sz="4000" dirty="0">
              <a:latin typeface=".Vn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1738" y="510871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rial" pitchFamily="34" charset="0"/>
              </a:rPr>
              <a:t>«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38291" y="512322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.VnArial" pitchFamily="34" charset="0"/>
              </a:rPr>
              <a:t>cæ</a:t>
            </a:r>
            <a:endParaRPr lang="en-US" sz="4000" dirty="0">
              <a:latin typeface=".Vn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4411" y="99084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l¹i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6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458" y="653143"/>
            <a:ext cx="676365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¬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- d</a:t>
            </a:r>
            <a:endParaRPr lang="en-US" sz="19900" b="1" dirty="0" smtClean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90" y="2469243"/>
            <a:ext cx="33432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6: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¬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- d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31" y="1014185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237" y="3110632"/>
            <a:ext cx="1954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ê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3684" y="3190127"/>
            <a:ext cx="1969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4400" b="1" dirty="0" smtClean="0">
                <a:latin typeface=".VnAvant" pitchFamily="34" charset="0"/>
              </a:rPr>
              <a:t>a</a:t>
            </a:r>
            <a:endParaRPr lang="en-US" sz="4400" b="1" dirty="0"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27" y="1163526"/>
            <a:ext cx="2847643" cy="1947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81" y="1062114"/>
            <a:ext cx="2498787" cy="21499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9499" y="3959568"/>
            <a:ext cx="2433000" cy="655975"/>
          </a:xfrm>
          <a:prstGeom prst="rect">
            <a:avLst/>
          </a:prstGeom>
          <a:noFill/>
          <a:ln w="2857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tx1"/>
                </a:solidFill>
                <a:latin typeface=".VnAvant" pitchFamily="34" charset="0"/>
              </a:rPr>
              <a:t>cê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9499" y="4615543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</a:rPr>
              <a:t>c¬</a:t>
            </a:r>
            <a:endParaRPr lang="en-US" sz="5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75999" y="4637314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540320" y="4855028"/>
            <a:ext cx="187472" cy="14514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50142" y="3966824"/>
            <a:ext cx="2433000" cy="655975"/>
          </a:xfrm>
          <a:prstGeom prst="rect">
            <a:avLst/>
          </a:prstGeom>
          <a:noFill/>
          <a:ln w="2857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.VnAvant" pitchFamily="34" charset="0"/>
              </a:rPr>
              <a:t>da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50142" y="4622799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</a:rPr>
              <a:t>d</a:t>
            </a:r>
            <a:endParaRPr lang="en-US" sz="5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6642" y="4615542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6" y="1088575"/>
            <a:ext cx="5101242" cy="354298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640284" y="1103089"/>
            <a:ext cx="1480458" cy="5959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î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" y="85057"/>
            <a:ext cx="6212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99199" y="4034933"/>
            <a:ext cx="1284516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ræ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4742" y="3693839"/>
            <a:ext cx="1857829" cy="6821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3518" y="2024741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661234" y="702584"/>
            <a:ext cx="1059542" cy="63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39884" y="4659013"/>
            <a:ext cx="1865088" cy="7184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p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ë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93257" y="27370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65" l="4390" r="89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" r="9111"/>
          <a:stretch/>
        </p:blipFill>
        <p:spPr bwMode="auto">
          <a:xfrm>
            <a:off x="0" y="838030"/>
            <a:ext cx="2843011" cy="25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13429"/>
          <a:stretch/>
        </p:blipFill>
        <p:spPr bwMode="auto">
          <a:xfrm>
            <a:off x="3085817" y="983173"/>
            <a:ext cx="2865040" cy="229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6" y="944504"/>
            <a:ext cx="2755926" cy="236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8540" y="3628572"/>
            <a:ext cx="12859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0066CC"/>
                </a:solidFill>
                <a:latin typeface=".VnAvant" pitchFamily="34" charset="0"/>
              </a:rPr>
              <a:t>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5372" y="3418624"/>
            <a:ext cx="1487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0066CC"/>
                </a:solidFill>
                <a:latin typeface=".VnAvant" pitchFamily="34" charset="0"/>
              </a:rPr>
              <a:t>th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î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1455" y="3418624"/>
            <a:ext cx="10983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0066CC"/>
                </a:solidFill>
                <a:latin typeface=".VnAvant" pitchFamily="34" charset="0"/>
              </a:rPr>
              <a:t>s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î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13" y="1196030"/>
            <a:ext cx="5077685" cy="398154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952665" y="516368"/>
            <a:ext cx="1894115" cy="749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Õ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" y="85057"/>
            <a:ext cx="6212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©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50012" y="2051970"/>
            <a:ext cx="1284516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khØ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93142" y="5090492"/>
            <a:ext cx="1857829" cy="6821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õa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6400" y="3555624"/>
            <a:ext cx="1263778" cy="6535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t¸o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7085" y="934559"/>
            <a:ext cx="1770744" cy="8526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ª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99199" y="4103644"/>
            <a:ext cx="1865088" cy="7184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©u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</TotalTime>
  <Words>233</Words>
  <Application>Microsoft Office PowerPoint</Application>
  <PresentationFormat>On-screen Show (16:10)</PresentationFormat>
  <Paragraphs>66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.VnArial</vt:lpstr>
      <vt:lpstr>Calibri</vt:lpstr>
      <vt:lpstr>宋体</vt:lpstr>
      <vt:lpstr>Times New Roman</vt:lpstr>
      <vt:lpstr>.VnAvant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SKY</cp:lastModifiedBy>
  <cp:revision>189</cp:revision>
  <dcterms:created xsi:type="dcterms:W3CDTF">2020-02-10T09:35:50Z</dcterms:created>
  <dcterms:modified xsi:type="dcterms:W3CDTF">2020-09-16T00:11:53Z</dcterms:modified>
</cp:coreProperties>
</file>