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7FF0D-8889-4351-83F5-C021A76B7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9641E5-5C91-4016-98AA-5202BBF19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B3AAEB-95C0-4C5C-A6E0-B7EFEF17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B46796-F1F9-4C18-9C94-0256BA5E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1BE18-B71D-4EE7-A514-84D569F9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C8637-BFBB-4A40-A9F6-615E3736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444C92-4082-466F-97A0-4640948A8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641D33-84D2-43C2-A482-33C20871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1B5295-B066-40DB-AE4E-2BACED67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5C67A-F990-4FD3-98D9-3168ED53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D2D42D-596D-4E94-9711-69451B844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A99F80-83AF-4AB0-B55A-6BDD3E4AD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66371E-56B0-44A3-92E7-2779850A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055222-58B5-430E-AE6D-CADB5EE2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B4973-2C36-481B-8A27-7EE10408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12442-4C0C-4B29-AE03-6E9FF19A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8CEF0-08DF-4E83-AE74-468EF5D0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4EE6AB-7098-4C3B-980F-3F53D469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B1B4F-A78B-4732-9823-72C8AE3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9FC3B-080A-4D4F-964F-52A3D0EA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26D57-50A9-4301-9FD7-D0B9736B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458836-F8B5-4ECA-B402-F73817DC2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901933-0E4B-4789-8922-96AEB388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8C0415-4828-4DA4-BB61-4C3E085B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AF178-8B02-4E7E-89EC-5A379DE8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4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762AB-1905-4F24-B2AA-DDAAAC8A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A227AD-9AA7-43CB-81B4-F661FA867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899984-32DD-4632-BF15-7CA83600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1495FB-6954-44D7-85CB-7FA4F2B6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15FE75-4599-4DAA-9621-41B706BE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A71C19-AE3D-48B8-8E40-51EF220F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AC1E6-829B-4946-8307-9FBC28C2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3E826C-2557-479F-9837-E2224689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FFAF7-8F15-4DA9-B87B-F55C7FA85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A3B5A9-32BE-4444-955E-774B6DE98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D4C7C3-B5EC-49BE-A8EC-AB7281D8A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90C2D8-9A3C-4EEC-A3EC-0AF379CC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FF86E4-FABE-4364-AE9F-4D21C6B4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CDF951-9A46-4B52-B13A-71D75734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8D13B-DD1A-4A39-96F9-0CE83B6D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F2E1A5-33BE-48F8-813A-598CB08E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6EECF3-ED92-4189-9C4A-F56EF1DA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1936EC-647A-4FF8-A37C-2AA77F6F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CCBE56-ABC0-4C76-83A2-E44440E2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925116-A788-4726-8331-290E232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F54A89-275A-43F0-B582-86906770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F094A-6A10-4052-99E1-D390D744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C325F-2037-48D4-9067-E50B337F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0224F6-9FA5-4DA3-B417-93C81D173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DE02C-86CA-4044-B830-EC712B73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2BF0B4-4AEF-4C88-A8B0-E66FCD4E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7ED830-3143-432E-8E10-8BFF4A76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D09F1-DC62-4EEC-8FD9-F05CABCD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084894-F936-4940-A0E0-3CFA9791D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D78FC3-13AB-4D2B-A731-3F99CAED1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330798-6F1D-4425-A509-121E37DE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3A5787-0A97-4587-80CC-AF456942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23D0D1-9361-4059-8CB8-A785ECA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020F3D-76B1-401E-95E2-10B71B40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EDBC94-3B93-4C60-9A7C-4023DC03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031711-334C-4C90-AF67-32CDC7AED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951C-3D0A-45FD-ACE4-47796D1817FC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9269E-5654-4093-B104-1CA53B769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AA0A3-DC3F-44D9-83EE-B3FE5BF93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3457-F5E6-4FDD-B40E-C5267D2A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6930F-CFEE-4637-BA5C-7B71B6E8D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10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CooperH" panose="020B7200000000000000" pitchFamily="34" charset="0"/>
              </a:rPr>
              <a:t>Hệ</a:t>
            </a:r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CooperH" panose="020B7200000000000000" pitchFamily="34" charset="0"/>
              </a:rPr>
              <a:t> c</a:t>
            </a:r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ơ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CooperH" panose="020B7200000000000000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0E5746-B6AD-4EBA-B6FE-C8CC3D2A7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áº¿t quáº£ hÃ¬nh áº£nh cho há» cÆ¡">
            <a:extLst>
              <a:ext uri="{FF2B5EF4-FFF2-40B4-BE49-F238E27FC236}">
                <a16:creationId xmlns:a16="http://schemas.microsoft.com/office/drawing/2014/main" xmlns="" id="{9DFBAE23-1837-4AE7-A1CE-4AADDDE6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26" y="1839119"/>
            <a:ext cx="6849548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7788321-8662-4D0F-980F-3873672C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8056" r="5078" b="2778"/>
          <a:stretch/>
        </p:blipFill>
        <p:spPr bwMode="auto">
          <a:xfrm>
            <a:off x="2831669" y="75880"/>
            <a:ext cx="6528661" cy="67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88CDC1E-50C3-4912-A3F9-61428A8EDC52}"/>
              </a:ext>
            </a:extLst>
          </p:cNvPr>
          <p:cNvCxnSpPr>
            <a:cxnSpLocks/>
          </p:cNvCxnSpPr>
          <p:nvPr/>
        </p:nvCxnSpPr>
        <p:spPr>
          <a:xfrm flipV="1">
            <a:off x="3867150" y="600075"/>
            <a:ext cx="990600" cy="1333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D9B9C37-D31B-4230-9316-AAACE27CFE9B}"/>
              </a:ext>
            </a:extLst>
          </p:cNvPr>
          <p:cNvCxnSpPr/>
          <p:nvPr/>
        </p:nvCxnSpPr>
        <p:spPr>
          <a:xfrm flipV="1">
            <a:off x="3657600" y="2800350"/>
            <a:ext cx="371475" cy="3619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57364EC-CFBA-4F0C-8126-EA5A5B47FDE6}"/>
              </a:ext>
            </a:extLst>
          </p:cNvPr>
          <p:cNvCxnSpPr/>
          <p:nvPr/>
        </p:nvCxnSpPr>
        <p:spPr>
          <a:xfrm>
            <a:off x="3867150" y="2324100"/>
            <a:ext cx="1095375" cy="257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C4EE2BB-37A6-4401-A57D-3587413CF208}"/>
              </a:ext>
            </a:extLst>
          </p:cNvPr>
          <p:cNvCxnSpPr/>
          <p:nvPr/>
        </p:nvCxnSpPr>
        <p:spPr>
          <a:xfrm flipV="1">
            <a:off x="4029075" y="3971925"/>
            <a:ext cx="571500" cy="695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E575E88-4BE2-4B5F-9215-7D3D5D818ECC}"/>
              </a:ext>
            </a:extLst>
          </p:cNvPr>
          <p:cNvCxnSpPr/>
          <p:nvPr/>
        </p:nvCxnSpPr>
        <p:spPr>
          <a:xfrm>
            <a:off x="4029075" y="4667250"/>
            <a:ext cx="695325" cy="76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DA067-EE97-4A03-A7DC-90130A57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62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Kết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luận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16E41F8-17F1-4B5E-8A6A-8ED9600DF52E}"/>
              </a:ext>
            </a:extLst>
          </p:cNvPr>
          <p:cNvSpPr/>
          <p:nvPr/>
        </p:nvSpPr>
        <p:spPr>
          <a:xfrm>
            <a:off x="1210614" y="2101850"/>
            <a:ext cx="9800823" cy="36861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46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7765A22-3A4D-48F1-968E-CE7955481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6944" r="15455" b="16806"/>
          <a:stretch/>
        </p:blipFill>
        <p:spPr bwMode="auto">
          <a:xfrm>
            <a:off x="2457448" y="1481931"/>
            <a:ext cx="7277101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629D0-9E47-464D-8F83-C3A0687E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42490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DA067-EE97-4A03-A7DC-90130A57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7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Kết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luận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16E41F8-17F1-4B5E-8A6A-8ED9600DF52E}"/>
              </a:ext>
            </a:extLst>
          </p:cNvPr>
          <p:cNvSpPr/>
          <p:nvPr/>
        </p:nvSpPr>
        <p:spPr>
          <a:xfrm>
            <a:off x="838199" y="1657350"/>
            <a:ext cx="10515600" cy="46386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/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c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/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9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adminton cartoon">
            <a:extLst>
              <a:ext uri="{FF2B5EF4-FFF2-40B4-BE49-F238E27FC236}">
                <a16:creationId xmlns:a16="http://schemas.microsoft.com/office/drawing/2014/main" xmlns="" id="{AF2A28C8-2034-4D52-BB1E-56D09038D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14583" r="6528" b="15000"/>
          <a:stretch/>
        </p:blipFill>
        <p:spPr bwMode="auto">
          <a:xfrm>
            <a:off x="0" y="1422134"/>
            <a:ext cx="5867400" cy="46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A905C-6073-4AFD-917A-D23F3894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16"/>
            <a:ext cx="10515600" cy="833948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Káº¿t quáº£ hÃ¬nh áº£nh cho bÆ¡i">
            <a:extLst>
              <a:ext uri="{FF2B5EF4-FFF2-40B4-BE49-F238E27FC236}">
                <a16:creationId xmlns:a16="http://schemas.microsoft.com/office/drawing/2014/main" xmlns="" id="{F623287F-76D6-4F10-8EC8-7FEFD974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924264"/>
            <a:ext cx="4953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1EBFE0F-1FEB-4A0E-A130-11F68317F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14411" r="13828" b="11922"/>
          <a:stretch/>
        </p:blipFill>
        <p:spPr bwMode="auto">
          <a:xfrm>
            <a:off x="5867400" y="3764474"/>
            <a:ext cx="6019799" cy="30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9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cháº¿ Äá» Än Äá» giáº£m cÃ¢n">
            <a:extLst>
              <a:ext uri="{FF2B5EF4-FFF2-40B4-BE49-F238E27FC236}">
                <a16:creationId xmlns:a16="http://schemas.microsoft.com/office/drawing/2014/main" xmlns="" id="{C38F8D51-C08E-45BD-A6F3-CF612B54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0"/>
            <a:ext cx="658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.VnCooperH</vt:lpstr>
      <vt:lpstr>Arial</vt:lpstr>
      <vt:lpstr>Calibri</vt:lpstr>
      <vt:lpstr>Calibri Light</vt:lpstr>
      <vt:lpstr>Times New Roman</vt:lpstr>
      <vt:lpstr>Office Theme</vt:lpstr>
      <vt:lpstr>Hệ cơ</vt:lpstr>
      <vt:lpstr>PowerPoint Presentation</vt:lpstr>
      <vt:lpstr>Kết luận</vt:lpstr>
      <vt:lpstr>   Hãy làm động tác co và duỗi cánh tay và nói về sự thay đổi của bắp cơ khi tay co và duỗi</vt:lpstr>
      <vt:lpstr>Kết luận</vt:lpstr>
      <vt:lpstr>Chúng ta nên làm gì để cơ được săn chắc?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Anh Nguyễn</dc:creator>
  <cp:lastModifiedBy>Admin</cp:lastModifiedBy>
  <cp:revision>20</cp:revision>
  <dcterms:created xsi:type="dcterms:W3CDTF">2019-08-21T01:43:27Z</dcterms:created>
  <dcterms:modified xsi:type="dcterms:W3CDTF">2021-02-22T08:38:18Z</dcterms:modified>
</cp:coreProperties>
</file>