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0" r:id="rId2"/>
    <p:sldId id="295" r:id="rId3"/>
    <p:sldId id="318" r:id="rId4"/>
    <p:sldId id="309" r:id="rId5"/>
    <p:sldId id="328" r:id="rId6"/>
    <p:sldId id="312" r:id="rId7"/>
    <p:sldId id="334" r:id="rId8"/>
    <p:sldId id="336" r:id="rId9"/>
    <p:sldId id="333" r:id="rId10"/>
    <p:sldId id="337" r:id="rId11"/>
  </p:sldIdLst>
  <p:sldSz cx="9144000" cy="6858000" type="screen4x3"/>
  <p:notesSz cx="6735763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FF"/>
    <a:srgbClr val="FAFEC2"/>
    <a:srgbClr val="481F67"/>
    <a:srgbClr val="FF0000"/>
    <a:srgbClr val="00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76" autoAdjust="0"/>
    <p:restoredTop sz="99333" autoAdjust="0"/>
  </p:normalViewPr>
  <p:slideViewPr>
    <p:cSldViewPr>
      <p:cViewPr>
        <p:scale>
          <a:sx n="70" d="100"/>
          <a:sy n="70" d="100"/>
        </p:scale>
        <p:origin x="-18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628" y="-84"/>
      </p:cViewPr>
      <p:guideLst>
        <p:guide orient="horz" pos="3108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8C060A1-48B8-43E3-B236-8A206E6D82A3}" type="datetimeFigureOut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DCC5FDB-4B5A-471C-9DFB-122BF73DD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24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FA3137F-CD6A-42D0-9461-896F6E2FD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85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AADFAE-E671-4E53-995D-4EE38D3161D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6C2EF-ECAC-458E-9856-CD3AA1C86D9E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260A0-1AED-4923-865F-0BBEBB683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B6F09-97B9-4188-A31F-69D21CEF8090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126FA-45BA-440A-8D02-571C9FCC0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AC0DB-F308-4C08-B950-7DF7A77F0129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4153A-22F0-4417-91C8-B431A2A00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F62C2-1266-4856-9DEF-DC1A58EAAA15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47A5-5F95-46C0-A1DB-91B7FB325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03FDF-109B-4F15-B492-4DCFBC092F9E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B8025-60D6-4F4E-B6A9-6F8BEA3C1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72C20-D75F-4C1D-8B67-B9FA2F6E10FD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DCFC9-9CE7-4CFB-80B7-FF8B07751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A5046-6913-42CA-AFB1-6E4812D4A07E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39D28-C4CA-485A-8CE9-73A16EC91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5B4C9-285A-41C2-A25C-3869308E9B04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C7F3B-7429-4DF1-9D41-279AA37D8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D0F18-D31B-401F-8B2F-801742E8E72A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D4B9F-F539-4EEF-85D0-82F1DE882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255E9-449B-46BF-A7DA-FCC574D7DAAA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87B5F-5D10-4B89-A4B9-FDFECD092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27FC2-E8C3-4B44-B389-C8731173A8D4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EAB14-A42F-4D7D-8E26-19C3E5DD7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 bright="10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E2D5DB-A7B8-4B0A-8295-2F32606260AE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Lớp: 2/2                                                       GV: Nguyễn Thị Khỏe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4581014-53C9-4A8F-9377-66EAD2C8A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30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590800" y="2514600"/>
            <a:ext cx="480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en-US" sz="80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</a:rPr>
              <a:t>Chính</a:t>
            </a:r>
            <a:r>
              <a:rPr lang="en-US" sz="80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</a:rPr>
              <a:t> </a:t>
            </a:r>
            <a:r>
              <a:rPr lang="en-US" sz="80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</a:rPr>
              <a:t>tả</a:t>
            </a:r>
            <a:endParaRPr lang="en-US" sz="8000" b="1" dirty="0" smtClean="0">
              <a:ln w="11430"/>
              <a:solidFill>
                <a:schemeClr val="accent6">
                  <a:lumMod val="7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0000" endA="300" endPos="50000" dist="6000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97" descr="khung 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286"/>
          <p:cNvSpPr txBox="1">
            <a:spLocks noChangeArrowheads="1"/>
          </p:cNvSpPr>
          <p:nvPr/>
        </p:nvSpPr>
        <p:spPr bwMode="auto">
          <a:xfrm>
            <a:off x="1524000" y="4572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8196" name="Text Box 289"/>
          <p:cNvSpPr txBox="1">
            <a:spLocks noChangeArrowheads="1"/>
          </p:cNvSpPr>
          <p:nvPr/>
        </p:nvSpPr>
        <p:spPr bwMode="auto">
          <a:xfrm>
            <a:off x="457200" y="2175570"/>
            <a:ext cx="81534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2.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Ghi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dấu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hỏi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dấu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ngã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trên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những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chữ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in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đậm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Freestyle Script" pitchFamily="66" charset="0"/>
              </a:rPr>
              <a:t>       </a:t>
            </a:r>
            <a:r>
              <a:rPr lang="en-US" sz="3200" b="1" dirty="0" err="1" smtClean="0">
                <a:solidFill>
                  <a:srgbClr val="0000CC"/>
                </a:solidFill>
                <a:latin typeface="Freestyle Script" pitchFamily="66" charset="0"/>
              </a:rPr>
              <a:t>Ô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Dũng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có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hai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người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con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đều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HP001 4 hàng" pitchFamily="34" charset="0"/>
              </a:rPr>
              <a:t>gioi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giang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cả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Chú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Nghĩa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con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trai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ông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bây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giờ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là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HP001 4 hàng" pitchFamily="34" charset="0"/>
              </a:rPr>
              <a:t>ki</a:t>
            </a:r>
            <a:r>
              <a:rPr lang="en-US" sz="3200" b="1" i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3333FF"/>
                </a:solidFill>
                <a:latin typeface="HP001 4 hàng" pitchFamily="34" charset="0"/>
              </a:rPr>
              <a:t>sư</a:t>
            </a:r>
            <a:r>
              <a:rPr lang="en-US" sz="3200" b="1" dirty="0" smtClean="0">
                <a:solidFill>
                  <a:srgbClr val="3333FF"/>
                </a:solidFill>
                <a:latin typeface="HP001 4 hàng" pitchFamily="34" charset="0"/>
              </a:rPr>
              <a:t>,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làm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HP001 4 hàng" pitchFamily="34" charset="0"/>
              </a:rPr>
              <a:t>ơ mo 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than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.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Còn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cô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Hải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con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gái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ông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là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bác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  <a:latin typeface="HP001 4 hàng" pitchFamily="34" charset="0"/>
              </a:rPr>
              <a:t>si</a:t>
            </a:r>
            <a:r>
              <a:rPr lang="en-US" sz="3200" b="1" i="1" dirty="0" smtClean="0">
                <a:solidFill>
                  <a:srgbClr val="FF3300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  <a:latin typeface="HP001 4 hàng" pitchFamily="34" charset="0"/>
              </a:rPr>
              <a:t>nôi</a:t>
            </a:r>
            <a:r>
              <a:rPr lang="en-US" sz="3200" b="1" i="1" dirty="0" smtClean="0">
                <a:solidFill>
                  <a:srgbClr val="FF33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tiếng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HP001 4 hàng" pitchFamily="34" charset="0"/>
              </a:rPr>
              <a:t>ơ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bệnh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viện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HP001 4 hàng" pitchFamily="34" charset="0"/>
              </a:rPr>
              <a:t>tinh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ist2_5526923-acanthus-scroll-cor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6394" y="0"/>
            <a:ext cx="1752599" cy="1757223"/>
          </a:xfrm>
          <a:prstGeom prst="rect">
            <a:avLst/>
          </a:prstGeom>
        </p:spPr>
      </p:pic>
      <p:pic>
        <p:nvPicPr>
          <p:cNvPr id="17" name="Picture 16" descr="ist2_5526923-acanthus-scroll-cor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6091979" y="-4021"/>
            <a:ext cx="3048000" cy="3056042"/>
          </a:xfrm>
          <a:prstGeom prst="rect">
            <a:avLst/>
          </a:prstGeom>
        </p:spPr>
      </p:pic>
      <p:pic>
        <p:nvPicPr>
          <p:cNvPr id="11" name="Picture 10" descr="ist2_5526923-acanthus-scroll-cor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801958"/>
            <a:ext cx="3048000" cy="3056042"/>
          </a:xfrm>
          <a:prstGeom prst="rect">
            <a:avLst/>
          </a:prstGeom>
        </p:spPr>
      </p:pic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304800" y="-76200"/>
            <a:ext cx="8382000" cy="717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3600" b="1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ctr"/>
            <a:endParaRPr lang="en-US" sz="3600" b="1">
              <a:solidFill>
                <a:srgbClr val="FF0000"/>
              </a:solidFill>
              <a:latin typeface="HP001 4 hàng" pitchFamily="34" charset="0"/>
            </a:endParaRPr>
          </a:p>
          <a:p>
            <a:pPr algn="ctr"/>
            <a:r>
              <a:rPr lang="en-US" sz="3600" b="1" smtClean="0">
                <a:solidFill>
                  <a:srgbClr val="FF0000"/>
                </a:solidFill>
                <a:latin typeface="HP001 4 hàng" pitchFamily="34" charset="0"/>
              </a:rPr>
              <a:t>Người </a:t>
            </a: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làm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đồ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chơi</a:t>
            </a:r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ctr"/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 </a:t>
            </a:r>
            <a:r>
              <a:rPr lang="en-US" sz="3600" b="1" dirty="0" err="1" smtClean="0">
                <a:latin typeface="HP001 4 hàng" pitchFamily="34" charset="0"/>
              </a:rPr>
              <a:t>Bác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Nhân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là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người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nặn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đồ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chơi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bằng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bột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màu</a:t>
            </a:r>
            <a:r>
              <a:rPr lang="en-US" sz="3600" b="1" dirty="0" smtClean="0">
                <a:latin typeface="HP001 4 hàng" pitchFamily="34" charset="0"/>
              </a:rPr>
              <a:t>. </a:t>
            </a:r>
            <a:r>
              <a:rPr lang="en-US" sz="3600" b="1" dirty="0" err="1" smtClean="0">
                <a:latin typeface="HP001 4 hàng" pitchFamily="34" charset="0"/>
              </a:rPr>
              <a:t>Khi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đồ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chơi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bằng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nhựa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xuất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hiện</a:t>
            </a:r>
            <a:r>
              <a:rPr lang="en-US" sz="3600" b="1" dirty="0" smtClean="0">
                <a:latin typeface="HP001 4 hàng" pitchFamily="34" charset="0"/>
              </a:rPr>
              <a:t>, </a:t>
            </a:r>
            <a:r>
              <a:rPr lang="en-US" sz="3600" b="1" dirty="0" err="1" smtClean="0">
                <a:latin typeface="HP001 4 hàng" pitchFamily="34" charset="0"/>
              </a:rPr>
              <a:t>hàng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của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bác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không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bán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được</a:t>
            </a:r>
            <a:r>
              <a:rPr lang="en-US" sz="3600" b="1" dirty="0" smtClean="0">
                <a:latin typeface="HP001 4 hàng" pitchFamily="34" charset="0"/>
              </a:rPr>
              <a:t>, </a:t>
            </a:r>
            <a:r>
              <a:rPr lang="en-US" sz="3600" b="1" dirty="0" err="1" smtClean="0">
                <a:latin typeface="HP001 4 hàng" pitchFamily="34" charset="0"/>
              </a:rPr>
              <a:t>bác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định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chuyển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về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quê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làm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ruộng</a:t>
            </a:r>
            <a:r>
              <a:rPr lang="en-US" sz="3600" b="1" dirty="0" smtClean="0">
                <a:latin typeface="HP001 4 hàng" pitchFamily="34" charset="0"/>
              </a:rPr>
              <a:t>. </a:t>
            </a:r>
            <a:r>
              <a:rPr lang="en-US" sz="3600" b="1" dirty="0" err="1" smtClean="0">
                <a:latin typeface="HP001 4 hàng" pitchFamily="34" charset="0"/>
              </a:rPr>
              <a:t>Một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bạn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nhỏ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đã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lấy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tiền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để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dành</a:t>
            </a:r>
            <a:r>
              <a:rPr lang="en-US" sz="3600" b="1" dirty="0" smtClean="0">
                <a:latin typeface="HP001 4 hàng" pitchFamily="34" charset="0"/>
              </a:rPr>
              <a:t>, </a:t>
            </a:r>
            <a:r>
              <a:rPr lang="en-US" sz="3600" b="1" dirty="0" err="1" smtClean="0">
                <a:latin typeface="HP001 4 hàng" pitchFamily="34" charset="0"/>
              </a:rPr>
              <a:t>nhờ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bạn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bè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mua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đồ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chơi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để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bác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vui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trong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buổi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bán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hàng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cuối</a:t>
            </a:r>
            <a:r>
              <a:rPr lang="en-US" sz="3600" b="1" dirty="0" smtClean="0">
                <a:latin typeface="HP001 4 hàng" pitchFamily="34" charset="0"/>
              </a:rPr>
              <a:t> </a:t>
            </a:r>
            <a:r>
              <a:rPr lang="en-US" sz="3600" b="1" dirty="0" err="1" smtClean="0">
                <a:latin typeface="HP001 4 hàng" pitchFamily="34" charset="0"/>
              </a:rPr>
              <a:t>cùng</a:t>
            </a:r>
            <a:r>
              <a:rPr lang="en-US" sz="3600" b="1" dirty="0" smtClean="0">
                <a:latin typeface="HP001 4 hàng" pitchFamily="34" charset="0"/>
              </a:rPr>
              <a:t>.</a:t>
            </a:r>
          </a:p>
          <a:p>
            <a:pPr>
              <a:buFontTx/>
              <a:buChar char="-"/>
            </a:pPr>
            <a:endParaRPr lang="en-US" sz="2800" b="1" dirty="0">
              <a:latin typeface="HP001 4 hàng" pitchFamily="34" charset="0"/>
            </a:endParaRPr>
          </a:p>
        </p:txBody>
      </p:sp>
      <p:sp>
        <p:nvSpPr>
          <p:cNvPr id="34" name="TextBox 4"/>
          <p:cNvSpPr txBox="1">
            <a:spLocks noChangeArrowheads="1"/>
          </p:cNvSpPr>
          <p:nvPr/>
        </p:nvSpPr>
        <p:spPr bwMode="auto">
          <a:xfrm>
            <a:off x="1017896" y="1653331"/>
            <a:ext cx="1676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HP001 4 hàng" pitchFamily="34" charset="0"/>
              </a:rPr>
              <a:t>  </a:t>
            </a:r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r>
              <a:rPr lang="en-US" sz="3600" b="1" dirty="0" smtClean="0">
                <a:latin typeface="HP001 4 hàng" pitchFamily="34" charset="0"/>
              </a:rPr>
              <a:t>    </a:t>
            </a:r>
            <a:r>
              <a:rPr lang="en-US" sz="3600" b="1" dirty="0" smtClean="0">
                <a:solidFill>
                  <a:srgbClr val="3333FF"/>
                </a:solidFill>
                <a:latin typeface="HP001 4 hàng" pitchFamily="34" charset="0"/>
              </a:rPr>
              <a:t>N</a:t>
            </a:r>
            <a:endParaRPr lang="en-US" sz="2800" b="1" dirty="0">
              <a:solidFill>
                <a:srgbClr val="3333FF"/>
              </a:solidFill>
              <a:latin typeface="HP001 4 hàng" pitchFamily="34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286000" y="3825920"/>
            <a:ext cx="1676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HP001 4 hàng" pitchFamily="34" charset="0"/>
              </a:rPr>
              <a:t>  </a:t>
            </a:r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r>
              <a:rPr lang="en-US" sz="3600" b="1" dirty="0" smtClean="0">
                <a:latin typeface="HP001 4 hàng" pitchFamily="34" charset="0"/>
              </a:rPr>
              <a:t>    </a:t>
            </a:r>
            <a:r>
              <a:rPr lang="en-US" sz="3600" b="1" dirty="0" smtClean="0">
                <a:solidFill>
                  <a:srgbClr val="3333FF"/>
                </a:solidFill>
                <a:latin typeface="HP001 4 hàng" pitchFamily="34" charset="0"/>
              </a:rPr>
              <a:t>M</a:t>
            </a:r>
            <a:endParaRPr lang="en-US" sz="2800" b="1" dirty="0">
              <a:solidFill>
                <a:srgbClr val="3333FF"/>
              </a:solidFill>
              <a:latin typeface="HP001 4 hàng" pitchFamily="34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3048000" y="2209800"/>
            <a:ext cx="1676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HP001 4 hàng" pitchFamily="34" charset="0"/>
              </a:rPr>
              <a:t>  </a:t>
            </a:r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r>
              <a:rPr lang="en-US" sz="3600" b="1" dirty="0" smtClean="0">
                <a:latin typeface="HP001 4 hàng" pitchFamily="34" charset="0"/>
              </a:rPr>
              <a:t>    </a:t>
            </a:r>
            <a:r>
              <a:rPr lang="en-US" sz="3600" b="1" dirty="0" smtClean="0">
                <a:solidFill>
                  <a:srgbClr val="3333FF"/>
                </a:solidFill>
                <a:latin typeface="HP001 4 hàng" pitchFamily="34" charset="0"/>
              </a:rPr>
              <a:t>K</a:t>
            </a:r>
            <a:endParaRPr lang="en-US" sz="2800" b="1" dirty="0">
              <a:solidFill>
                <a:srgbClr val="3333FF"/>
              </a:solidFill>
              <a:latin typeface="HP001 4 hàng" pitchFamily="34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40944" y="1649104"/>
            <a:ext cx="1676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HP001 4 hàng" pitchFamily="34" charset="0"/>
              </a:rPr>
              <a:t>  </a:t>
            </a:r>
            <a:endParaRPr lang="en-US" sz="36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r>
              <a:rPr lang="en-US" sz="3600" b="1" dirty="0" smtClean="0">
                <a:latin typeface="HP001 4 hàng" pitchFamily="34" charset="0"/>
              </a:rPr>
              <a:t>    </a:t>
            </a:r>
            <a:r>
              <a:rPr lang="en-US" sz="3600" b="1" dirty="0" smtClean="0">
                <a:solidFill>
                  <a:srgbClr val="3333FF"/>
                </a:solidFill>
                <a:latin typeface="HP001 4 hàng" pitchFamily="34" charset="0"/>
              </a:rPr>
              <a:t>B</a:t>
            </a:r>
            <a:endParaRPr lang="en-US" sz="2800" b="1" dirty="0">
              <a:solidFill>
                <a:srgbClr val="3333FF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5" grpId="0"/>
      <p:bldP spid="18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1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046287" y="1524000"/>
            <a:ext cx="54102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HP001 5 hàng 1 ô ly" pitchFamily="34" charset="0"/>
                <a:ea typeface="+mj-ea"/>
                <a:cs typeface="+mj-cs"/>
              </a:rPr>
              <a:t>Viết</a:t>
            </a: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HP001 5 hàng 1 ô ly" pitchFamily="34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HP001 5 hàng 1 ô ly" pitchFamily="34" charset="0"/>
                <a:ea typeface="+mj-ea"/>
                <a:cs typeface="+mj-cs"/>
              </a:rPr>
              <a:t>bảng</a:t>
            </a:r>
            <a:r>
              <a:rPr kumimoji="0" lang="en-US" sz="5400" b="1" i="0" u="none" strike="noStrike" kern="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HP001 5 hàng 1 ô ly" pitchFamily="34" charset="0"/>
                <a:ea typeface="+mj-ea"/>
                <a:cs typeface="+mj-cs"/>
              </a:rPr>
              <a:t> con</a:t>
            </a: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HP001 5 hàng 1 ô ly" pitchFamily="34" charset="0"/>
                <a:ea typeface="+mj-ea"/>
                <a:cs typeface="+mj-cs"/>
              </a:rPr>
              <a:t>:</a:t>
            </a:r>
          </a:p>
        </p:txBody>
      </p:sp>
      <p:sp>
        <p:nvSpPr>
          <p:cNvPr id="12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14600" y="2895600"/>
            <a:ext cx="3810000" cy="2514600"/>
          </a:xfrm>
          <a:prstGeom prst="rect">
            <a:avLst/>
          </a:prstGeom>
          <a:solidFill>
            <a:schemeClr val="tx2"/>
          </a:solidFill>
          <a:ln w="57150" cmpd="thinThick">
            <a:solidFill>
              <a:srgbClr val="CC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99CC00"/>
              </a:solidFill>
              <a:latin typeface=".VnAvant" pitchFamily="34" charset="0"/>
            </a:endParaRP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2590800" y="2748677"/>
            <a:ext cx="4724399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400" b="1" dirty="0" err="1" smtClean="0">
                <a:solidFill>
                  <a:schemeClr val="bg1"/>
                </a:solidFill>
                <a:latin typeface="HP001 4 hang 1 ô ly" pitchFamily="34" charset="0"/>
              </a:rPr>
              <a:t>xuất</a:t>
            </a:r>
            <a:r>
              <a:rPr lang="en-US" sz="5400" b="1" dirty="0" smtClean="0">
                <a:solidFill>
                  <a:schemeClr val="bg1"/>
                </a:solidFill>
                <a:latin typeface="HP001 4 hang 1 ô ly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HP001 4 hang 1 ô ly" pitchFamily="34" charset="0"/>
              </a:rPr>
              <a:t>hiện</a:t>
            </a:r>
            <a:endParaRPr lang="en-US" sz="5400" b="1" dirty="0">
              <a:solidFill>
                <a:schemeClr val="bg1"/>
              </a:solidFill>
              <a:latin typeface="HP001 4 hang 1 ô ly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5400" b="1" dirty="0" err="1" smtClean="0">
                <a:solidFill>
                  <a:schemeClr val="bg1"/>
                </a:solidFill>
                <a:latin typeface="HP001 4 hang 1 ô ly" pitchFamily="34" charset="0"/>
              </a:rPr>
              <a:t>chuyển</a:t>
            </a:r>
            <a:endParaRPr lang="en-US" sz="5400" b="1" dirty="0">
              <a:solidFill>
                <a:schemeClr val="bg1"/>
              </a:solidFill>
              <a:latin typeface="HP001 4 hang 1 ô ly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1 (2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170" name="Picture 5" descr="tu_the_ngoi_viet%20(1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4114800"/>
            <a:ext cx="2133600" cy="2489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828800" y="457200"/>
            <a:ext cx="57150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Tư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thế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ngồi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khi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viết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bài</a:t>
            </a:r>
            <a:endParaRPr lang="en-US" sz="3600" b="1" dirty="0">
              <a:effectLst>
                <a:glow rad="101600">
                  <a:srgbClr val="FFFF00">
                    <a:alpha val="60000"/>
                  </a:srgbClr>
                </a:glo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371600"/>
            <a:ext cx="7162800" cy="2819400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en-US" sz="2800" b="1" dirty="0" smtClean="0">
                <a:solidFill>
                  <a:schemeClr val="accent2"/>
                </a:solidFill>
              </a:rPr>
              <a:t>- </a:t>
            </a:r>
            <a:r>
              <a:rPr lang="en-US" sz="2800" b="1" dirty="0" err="1" smtClean="0">
                <a:solidFill>
                  <a:schemeClr val="accent2"/>
                </a:solidFill>
              </a:rPr>
              <a:t>Lưng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thẳng</a:t>
            </a:r>
            <a:r>
              <a:rPr lang="en-US" sz="2800" b="1" dirty="0" smtClean="0">
                <a:solidFill>
                  <a:schemeClr val="accent2"/>
                </a:solidFill>
              </a:rPr>
              <a:t>, </a:t>
            </a:r>
            <a:r>
              <a:rPr lang="en-US" sz="2800" b="1" dirty="0" err="1" smtClean="0">
                <a:solidFill>
                  <a:schemeClr val="accent2"/>
                </a:solidFill>
              </a:rPr>
              <a:t>không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tì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ngực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vào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bàn</a:t>
            </a:r>
            <a:r>
              <a:rPr lang="en-US" sz="2800" b="1" dirty="0" smtClean="0">
                <a:solidFill>
                  <a:schemeClr val="accent2"/>
                </a:solidFill>
              </a:rPr>
              <a:t>.</a:t>
            </a:r>
            <a:br>
              <a:rPr lang="en-US" sz="2800" b="1" dirty="0" smtClean="0">
                <a:solidFill>
                  <a:schemeClr val="accent2"/>
                </a:solidFill>
              </a:rPr>
            </a:br>
            <a:r>
              <a:rPr lang="en-US" sz="2800" b="1" dirty="0" smtClean="0">
                <a:solidFill>
                  <a:schemeClr val="accent2"/>
                </a:solidFill>
              </a:rPr>
              <a:t>- </a:t>
            </a:r>
            <a:r>
              <a:rPr lang="en-US" sz="2800" b="1" dirty="0" err="1" smtClean="0">
                <a:solidFill>
                  <a:schemeClr val="accent2"/>
                </a:solidFill>
              </a:rPr>
              <a:t>Đầu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hơi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cúi</a:t>
            </a:r>
            <a:r>
              <a:rPr lang="en-US" sz="2800" b="1" dirty="0" smtClean="0">
                <a:solidFill>
                  <a:schemeClr val="accent2"/>
                </a:solidFill>
              </a:rPr>
              <a:t>. </a:t>
            </a:r>
            <a:r>
              <a:rPr lang="en-US" sz="2800" b="1" dirty="0" err="1" smtClean="0">
                <a:solidFill>
                  <a:schemeClr val="accent2"/>
                </a:solidFill>
              </a:rPr>
              <a:t>Mắt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cách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vở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khoảng</a:t>
            </a:r>
            <a:r>
              <a:rPr lang="en-US" sz="2800" b="1" dirty="0" smtClean="0">
                <a:solidFill>
                  <a:schemeClr val="accent2"/>
                </a:solidFill>
              </a:rPr>
              <a:t> 25cm.</a:t>
            </a:r>
            <a:br>
              <a:rPr lang="en-US" sz="2800" b="1" dirty="0" smtClean="0">
                <a:solidFill>
                  <a:schemeClr val="accent2"/>
                </a:solidFill>
              </a:rPr>
            </a:br>
            <a:r>
              <a:rPr lang="en-US" sz="2800" b="1" dirty="0" smtClean="0">
                <a:solidFill>
                  <a:schemeClr val="accent2"/>
                </a:solidFill>
              </a:rPr>
              <a:t>- </a:t>
            </a:r>
            <a:r>
              <a:rPr lang="en-US" sz="2800" b="1" dirty="0" err="1" smtClean="0">
                <a:solidFill>
                  <a:schemeClr val="accent2"/>
                </a:solidFill>
              </a:rPr>
              <a:t>Tay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trái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tì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nhẹ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lên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mép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vở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để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giữ</a:t>
            </a:r>
            <a:r>
              <a:rPr lang="en-US" sz="2800" b="1" dirty="0" smtClean="0">
                <a:solidFill>
                  <a:schemeClr val="accent2"/>
                </a:solidFill>
              </a:rPr>
              <a:t>.</a:t>
            </a:r>
            <a:br>
              <a:rPr lang="en-US" sz="2800" b="1" dirty="0" smtClean="0">
                <a:solidFill>
                  <a:schemeClr val="accent2"/>
                </a:solidFill>
              </a:rPr>
            </a:br>
            <a:r>
              <a:rPr lang="en-US" sz="2800" b="1" dirty="0" smtClean="0">
                <a:solidFill>
                  <a:schemeClr val="accent2"/>
                </a:solidFill>
              </a:rPr>
              <a:t>- </a:t>
            </a:r>
            <a:r>
              <a:rPr lang="en-US" sz="2800" b="1" dirty="0" err="1" smtClean="0">
                <a:solidFill>
                  <a:schemeClr val="accent2"/>
                </a:solidFill>
              </a:rPr>
              <a:t>Hai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chân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để</a:t>
            </a:r>
            <a:r>
              <a:rPr lang="en-US" sz="2800" b="1" dirty="0" smtClean="0">
                <a:solidFill>
                  <a:schemeClr val="accent2"/>
                </a:solidFill>
              </a:rPr>
              <a:t> song </a:t>
            </a:r>
            <a:r>
              <a:rPr lang="en-US" sz="2800" b="1" dirty="0" err="1" smtClean="0">
                <a:solidFill>
                  <a:schemeClr val="accent2"/>
                </a:solidFill>
              </a:rPr>
              <a:t>song</a:t>
            </a:r>
            <a:r>
              <a:rPr lang="en-US" sz="2800" b="1" dirty="0" smtClean="0">
                <a:solidFill>
                  <a:schemeClr val="accent2"/>
                </a:solidFill>
              </a:rPr>
              <a:t>, </a:t>
            </a:r>
            <a:r>
              <a:rPr lang="en-US" sz="2800" b="1" dirty="0" err="1" smtClean="0">
                <a:solidFill>
                  <a:schemeClr val="accent2"/>
                </a:solidFill>
              </a:rPr>
              <a:t>thoải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mái</a:t>
            </a:r>
            <a:r>
              <a:rPr lang="en-US" sz="2800" b="1" dirty="0" smtClean="0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4857750"/>
            <a:ext cx="2133600" cy="476250"/>
          </a:xfrm>
          <a:noFill/>
        </p:spPr>
        <p:txBody>
          <a:bodyPr/>
          <a:lstStyle/>
          <a:p>
            <a:fld id="{0D461979-7429-4B64-88DD-F3B3DE3CFBED}" type="slidenum">
              <a:rPr lang="en-US" smtClean="0"/>
              <a:pPr/>
              <a:t>5</a:t>
            </a:fld>
            <a:endParaRPr lang="en-US" smtClean="0"/>
          </a:p>
        </p:txBody>
      </p:sp>
      <p:grpSp>
        <p:nvGrpSpPr>
          <p:cNvPr id="2" name="Group 9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609600" y="1360488"/>
            <a:chExt cx="6465887" cy="4598987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609600" y="3200397"/>
              <a:ext cx="6465885" cy="919162"/>
              <a:chOff x="1206" y="3709"/>
              <a:chExt cx="10184" cy="1440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1206" y="3709"/>
                <a:ext cx="1484" cy="720"/>
                <a:chOff x="10064" y="12958"/>
                <a:chExt cx="1575" cy="720"/>
              </a:xfrm>
            </p:grpSpPr>
            <p:sp>
              <p:nvSpPr>
                <p:cNvPr id="9114" name="Rectangle 7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5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6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8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9" name="Line 12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20" name="Line 13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21" name="Line 14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22" name="Line 15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23" name="Line 16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24" name="Line 17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25" name="Line 18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2656" y="3709"/>
                <a:ext cx="1484" cy="720"/>
                <a:chOff x="10064" y="12958"/>
                <a:chExt cx="1575" cy="720"/>
              </a:xfrm>
            </p:grpSpPr>
            <p:sp>
              <p:nvSpPr>
                <p:cNvPr id="9102" name="Rectangle 20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03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04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05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06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07" name="Line 25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08" name="Line 26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09" name="Line 27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0" name="Line 28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1" name="Line 29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2" name="Line 30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3" name="Line 31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32"/>
              <p:cNvGrpSpPr>
                <a:grpSpLocks/>
              </p:cNvGrpSpPr>
              <p:nvPr/>
            </p:nvGrpSpPr>
            <p:grpSpPr bwMode="auto">
              <a:xfrm>
                <a:off x="4106" y="3709"/>
                <a:ext cx="1484" cy="720"/>
                <a:chOff x="10064" y="12958"/>
                <a:chExt cx="1575" cy="720"/>
              </a:xfrm>
            </p:grpSpPr>
            <p:sp>
              <p:nvSpPr>
                <p:cNvPr id="9090" name="Rectangle 33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91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92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93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94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95" name="Line 38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96" name="Line 39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97" name="Line 40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98" name="Line 41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99" name="Line 42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00" name="Line 43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01" name="Line 44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45"/>
              <p:cNvGrpSpPr>
                <a:grpSpLocks/>
              </p:cNvGrpSpPr>
              <p:nvPr/>
            </p:nvGrpSpPr>
            <p:grpSpPr bwMode="auto">
              <a:xfrm>
                <a:off x="5556" y="3709"/>
                <a:ext cx="1484" cy="720"/>
                <a:chOff x="10064" y="12958"/>
                <a:chExt cx="1575" cy="720"/>
              </a:xfrm>
            </p:grpSpPr>
            <p:sp>
              <p:nvSpPr>
                <p:cNvPr id="9078" name="Rectangle 46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79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80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81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82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83" name="Line 51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84" name="Line 52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85" name="Line 53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86" name="Line 54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87" name="Line 55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88" name="Line 56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89" name="Line 57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58"/>
              <p:cNvGrpSpPr>
                <a:grpSpLocks/>
              </p:cNvGrpSpPr>
              <p:nvPr/>
            </p:nvGrpSpPr>
            <p:grpSpPr bwMode="auto">
              <a:xfrm>
                <a:off x="7006" y="3709"/>
                <a:ext cx="1484" cy="720"/>
                <a:chOff x="10064" y="12958"/>
                <a:chExt cx="1575" cy="720"/>
              </a:xfrm>
            </p:grpSpPr>
            <p:sp>
              <p:nvSpPr>
                <p:cNvPr id="9066" name="Rectangle 59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67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68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69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70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71" name="Line 64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72" name="Line 65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73" name="Line 66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74" name="Line 67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75" name="Line 68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76" name="Line 69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77" name="Line 70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71"/>
              <p:cNvGrpSpPr>
                <a:grpSpLocks/>
              </p:cNvGrpSpPr>
              <p:nvPr/>
            </p:nvGrpSpPr>
            <p:grpSpPr bwMode="auto">
              <a:xfrm>
                <a:off x="8456" y="3709"/>
                <a:ext cx="1484" cy="720"/>
                <a:chOff x="10064" y="12958"/>
                <a:chExt cx="1575" cy="720"/>
              </a:xfrm>
            </p:grpSpPr>
            <p:sp>
              <p:nvSpPr>
                <p:cNvPr id="9054" name="Rectangle 72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55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56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57" name="Line 75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58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59" name="Line 77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60" name="Line 78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61" name="Line 79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62" name="Line 80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63" name="Line 81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64" name="Line 82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65" name="Line 83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84"/>
              <p:cNvGrpSpPr>
                <a:grpSpLocks/>
              </p:cNvGrpSpPr>
              <p:nvPr/>
            </p:nvGrpSpPr>
            <p:grpSpPr bwMode="auto">
              <a:xfrm>
                <a:off x="9906" y="3709"/>
                <a:ext cx="1484" cy="720"/>
                <a:chOff x="10064" y="12958"/>
                <a:chExt cx="1575" cy="720"/>
              </a:xfrm>
            </p:grpSpPr>
            <p:sp>
              <p:nvSpPr>
                <p:cNvPr id="9042" name="Rectangle 85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3" name="Line 86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4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5" name="Line 88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6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7" name="Line 90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8" name="Line 91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9" name="Line 92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50" name="Line 93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51" name="Line 94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52" name="Line 95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53" name="Line 96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97"/>
              <p:cNvGrpSpPr>
                <a:grpSpLocks/>
              </p:cNvGrpSpPr>
              <p:nvPr/>
            </p:nvGrpSpPr>
            <p:grpSpPr bwMode="auto">
              <a:xfrm>
                <a:off x="1206" y="4429"/>
                <a:ext cx="10184" cy="720"/>
                <a:chOff x="1206" y="11340"/>
                <a:chExt cx="10184" cy="720"/>
              </a:xfrm>
            </p:grpSpPr>
            <p:grpSp>
              <p:nvGrpSpPr>
                <p:cNvPr id="12" name="Group 98"/>
                <p:cNvGrpSpPr>
                  <a:grpSpLocks/>
                </p:cNvGrpSpPr>
                <p:nvPr/>
              </p:nvGrpSpPr>
              <p:grpSpPr bwMode="auto">
                <a:xfrm>
                  <a:off x="12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9030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" name="Line 10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" name="Line 1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" name="Line 10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" name="Line 10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" name="Line 104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" name="Line 106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" name="Line 108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" name="Group 111"/>
                <p:cNvGrpSpPr>
                  <a:grpSpLocks/>
                </p:cNvGrpSpPr>
                <p:nvPr/>
              </p:nvGrpSpPr>
              <p:grpSpPr bwMode="auto">
                <a:xfrm>
                  <a:off x="26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9018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19" name="Line 1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0" name="Line 1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1" name="Line 11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2" name="Line 1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3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4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5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" name="Line 120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" name="Line 122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" name="Line 123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" name="Group 124"/>
                <p:cNvGrpSpPr>
                  <a:grpSpLocks/>
                </p:cNvGrpSpPr>
                <p:nvPr/>
              </p:nvGrpSpPr>
              <p:grpSpPr bwMode="auto">
                <a:xfrm>
                  <a:off x="41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9006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07" name="Line 1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08" name="Line 1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09" name="Line 1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10" name="Line 1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11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12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13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14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15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16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17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137"/>
                <p:cNvGrpSpPr>
                  <a:grpSpLocks/>
                </p:cNvGrpSpPr>
                <p:nvPr/>
              </p:nvGrpSpPr>
              <p:grpSpPr bwMode="auto">
                <a:xfrm>
                  <a:off x="55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994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95" name="Line 1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96" name="Line 1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97" name="Line 1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98" name="Line 1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99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00" name="Line 144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01" name="Line 145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02" name="Line 146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03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04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05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" name="Group 150"/>
                <p:cNvGrpSpPr>
                  <a:grpSpLocks/>
                </p:cNvGrpSpPr>
                <p:nvPr/>
              </p:nvGrpSpPr>
              <p:grpSpPr bwMode="auto">
                <a:xfrm>
                  <a:off x="70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982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83" name="Line 1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84" name="Line 1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85" name="Line 1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86" name="Line 15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87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88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89" name="Line 158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90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91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92" name="Line 161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93" name="Line 162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163"/>
                <p:cNvGrpSpPr>
                  <a:grpSpLocks/>
                </p:cNvGrpSpPr>
                <p:nvPr/>
              </p:nvGrpSpPr>
              <p:grpSpPr bwMode="auto">
                <a:xfrm>
                  <a:off x="84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970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71" name="Line 16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72" name="Line 1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73" name="Line 16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74" name="Line 16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75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76" name="Line 170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77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78" name="Line 172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79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80" name="Line 174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81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" name="Group 176"/>
                <p:cNvGrpSpPr>
                  <a:grpSpLocks/>
                </p:cNvGrpSpPr>
                <p:nvPr/>
              </p:nvGrpSpPr>
              <p:grpSpPr bwMode="auto">
                <a:xfrm>
                  <a:off x="99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958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59" name="Line 17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60" name="Line 1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61" name="Line 18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62" name="Line 18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63" name="Line 182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64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65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66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67" name="Line 186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68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69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9" name="Group 189"/>
            <p:cNvGrpSpPr>
              <a:grpSpLocks/>
            </p:cNvGrpSpPr>
            <p:nvPr/>
          </p:nvGrpSpPr>
          <p:grpSpPr bwMode="auto">
            <a:xfrm>
              <a:off x="609600" y="1360488"/>
              <a:ext cx="6465885" cy="1020653"/>
              <a:chOff x="1206" y="3709"/>
              <a:chExt cx="10184" cy="1599"/>
            </a:xfrm>
          </p:grpSpPr>
          <p:grpSp>
            <p:nvGrpSpPr>
              <p:cNvPr id="20" name="Group 190"/>
              <p:cNvGrpSpPr>
                <a:grpSpLocks/>
              </p:cNvGrpSpPr>
              <p:nvPr/>
            </p:nvGrpSpPr>
            <p:grpSpPr bwMode="auto">
              <a:xfrm>
                <a:off x="1206" y="3709"/>
                <a:ext cx="1484" cy="720"/>
                <a:chOff x="10064" y="12958"/>
                <a:chExt cx="1575" cy="720"/>
              </a:xfrm>
            </p:grpSpPr>
            <p:sp>
              <p:nvSpPr>
                <p:cNvPr id="8931" name="Rectangle 191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32" name="Line 192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33" name="Line 193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34" name="Line 194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35" name="Line 195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36" name="Line 196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37" name="Line 197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38" name="Line 198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39" name="Line 199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40" name="Line 200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41" name="Line 201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42" name="Line 202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203"/>
              <p:cNvGrpSpPr>
                <a:grpSpLocks/>
              </p:cNvGrpSpPr>
              <p:nvPr/>
            </p:nvGrpSpPr>
            <p:grpSpPr bwMode="auto">
              <a:xfrm>
                <a:off x="2656" y="3709"/>
                <a:ext cx="1484" cy="1599"/>
                <a:chOff x="10064" y="12958"/>
                <a:chExt cx="1575" cy="1599"/>
              </a:xfrm>
            </p:grpSpPr>
            <p:sp>
              <p:nvSpPr>
                <p:cNvPr id="8919" name="Rectangle 204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0" name="Line 205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1" name="Line 206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2" name="Line 207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3" name="Line 208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4" name="Line 209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5" name="Line 210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6" name="Line 211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7" name="Line 212"/>
                <p:cNvSpPr>
                  <a:spLocks noChangeShapeType="1"/>
                </p:cNvSpPr>
                <p:nvPr/>
              </p:nvSpPr>
              <p:spPr bwMode="auto">
                <a:xfrm>
                  <a:off x="10236" y="13839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8" name="Line 213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9" name="Line 214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30" name="Line 215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216"/>
              <p:cNvGrpSpPr>
                <a:grpSpLocks/>
              </p:cNvGrpSpPr>
              <p:nvPr/>
            </p:nvGrpSpPr>
            <p:grpSpPr bwMode="auto">
              <a:xfrm>
                <a:off x="4106" y="3709"/>
                <a:ext cx="1484" cy="720"/>
                <a:chOff x="10064" y="12958"/>
                <a:chExt cx="1575" cy="720"/>
              </a:xfrm>
            </p:grpSpPr>
            <p:sp>
              <p:nvSpPr>
                <p:cNvPr id="8907" name="Rectangle 217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08" name="Line 218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09" name="Line 219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0" name="Line 220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1" name="Line 221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2" name="Line 222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3" name="Line 223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4" name="Line 224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5" name="Line 225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6" name="Line 226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7" name="Line 227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8" name="Line 228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229"/>
              <p:cNvGrpSpPr>
                <a:grpSpLocks/>
              </p:cNvGrpSpPr>
              <p:nvPr/>
            </p:nvGrpSpPr>
            <p:grpSpPr bwMode="auto">
              <a:xfrm>
                <a:off x="5556" y="3709"/>
                <a:ext cx="1484" cy="720"/>
                <a:chOff x="10064" y="12958"/>
                <a:chExt cx="1575" cy="720"/>
              </a:xfrm>
            </p:grpSpPr>
            <p:sp>
              <p:nvSpPr>
                <p:cNvPr id="8895" name="Rectangle 230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96" name="Line 231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97" name="Line 232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98" name="Line 233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99" name="Line 234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00" name="Line 235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01" name="Line 236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02" name="Line 237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03" name="Line 238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04" name="Line 239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05" name="Line 240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06" name="Line 241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242"/>
              <p:cNvGrpSpPr>
                <a:grpSpLocks/>
              </p:cNvGrpSpPr>
              <p:nvPr/>
            </p:nvGrpSpPr>
            <p:grpSpPr bwMode="auto">
              <a:xfrm>
                <a:off x="7006" y="3709"/>
                <a:ext cx="1484" cy="720"/>
                <a:chOff x="10064" y="12958"/>
                <a:chExt cx="1575" cy="720"/>
              </a:xfrm>
            </p:grpSpPr>
            <p:sp>
              <p:nvSpPr>
                <p:cNvPr id="8883" name="Rectangle 243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84" name="Line 244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85" name="Line 245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86" name="Line 246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87" name="Line 247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88" name="Line 248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89" name="Line 249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90" name="Line 250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91" name="Line 251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92" name="Line 252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93" name="Line 253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94" name="Line 254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255"/>
              <p:cNvGrpSpPr>
                <a:grpSpLocks/>
              </p:cNvGrpSpPr>
              <p:nvPr/>
            </p:nvGrpSpPr>
            <p:grpSpPr bwMode="auto">
              <a:xfrm>
                <a:off x="8456" y="3709"/>
                <a:ext cx="1484" cy="720"/>
                <a:chOff x="10064" y="12958"/>
                <a:chExt cx="1575" cy="720"/>
              </a:xfrm>
            </p:grpSpPr>
            <p:sp>
              <p:nvSpPr>
                <p:cNvPr id="8871" name="Rectangle 256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72" name="Line 257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73" name="Line 258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74" name="Line 259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75" name="Line 260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76" name="Line 261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77" name="Line 262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78" name="Line 263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79" name="Line 264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80" name="Line 265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81" name="Line 266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82" name="Line 267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268"/>
              <p:cNvGrpSpPr>
                <a:grpSpLocks/>
              </p:cNvGrpSpPr>
              <p:nvPr/>
            </p:nvGrpSpPr>
            <p:grpSpPr bwMode="auto">
              <a:xfrm>
                <a:off x="9906" y="3709"/>
                <a:ext cx="1484" cy="720"/>
                <a:chOff x="10064" y="12958"/>
                <a:chExt cx="1575" cy="720"/>
              </a:xfrm>
            </p:grpSpPr>
            <p:sp>
              <p:nvSpPr>
                <p:cNvPr id="8859" name="Rectangle 269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60" name="Line 270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61" name="Line 271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62" name="Line 272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63" name="Line 273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64" name="Line 274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65" name="Line 275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66" name="Line 276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67" name="Line 277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68" name="Line 278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69" name="Line 279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70" name="Line 280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281"/>
              <p:cNvGrpSpPr>
                <a:grpSpLocks/>
              </p:cNvGrpSpPr>
              <p:nvPr/>
            </p:nvGrpSpPr>
            <p:grpSpPr bwMode="auto">
              <a:xfrm>
                <a:off x="1206" y="4429"/>
                <a:ext cx="10184" cy="720"/>
                <a:chOff x="1206" y="11340"/>
                <a:chExt cx="10184" cy="720"/>
              </a:xfrm>
            </p:grpSpPr>
            <p:grpSp>
              <p:nvGrpSpPr>
                <p:cNvPr id="28" name="Group 282"/>
                <p:cNvGrpSpPr>
                  <a:grpSpLocks/>
                </p:cNvGrpSpPr>
                <p:nvPr/>
              </p:nvGrpSpPr>
              <p:grpSpPr bwMode="auto">
                <a:xfrm>
                  <a:off x="12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847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48" name="Line 28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49" name="Line 2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50" name="Line 28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51" name="Line 28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52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53" name="Line 289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54" name="Line 290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55" name="Line 291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56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57" name="Line 293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58" name="Line 294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" name="Group 295"/>
                <p:cNvGrpSpPr>
                  <a:grpSpLocks/>
                </p:cNvGrpSpPr>
                <p:nvPr/>
              </p:nvGrpSpPr>
              <p:grpSpPr bwMode="auto">
                <a:xfrm>
                  <a:off x="26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835" name="Rectangle 296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36" name="Line 29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37" name="Line 29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38" name="Line 29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39" name="Line 30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40" name="Line 301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41" name="Line 302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42" name="Line 303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43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44" name="Line 305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45" name="Line 306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46" name="Line 307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" name="Group 308"/>
                <p:cNvGrpSpPr>
                  <a:grpSpLocks/>
                </p:cNvGrpSpPr>
                <p:nvPr/>
              </p:nvGrpSpPr>
              <p:grpSpPr bwMode="auto">
                <a:xfrm>
                  <a:off x="41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823" name="Rectangle 309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24" name="Line 3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25" name="Line 3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26" name="Line 3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27" name="Line 3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28" name="Line 314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29" name="Line 315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30" name="Line 316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31" name="Line 317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32" name="Line 318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33" name="Line 319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34" name="Line 320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" name="Group 321"/>
                <p:cNvGrpSpPr>
                  <a:grpSpLocks/>
                </p:cNvGrpSpPr>
                <p:nvPr/>
              </p:nvGrpSpPr>
              <p:grpSpPr bwMode="auto">
                <a:xfrm>
                  <a:off x="55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811" name="Rectangle 322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12" name="Line 3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13" name="Line 3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14" name="Line 3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15" name="Line 3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16" name="Line 327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17" name="Line 328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18" name="Line 329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19" name="Line 330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20" name="Line 331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21" name="Line 332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22" name="Line 333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192" name="Group 334"/>
                <p:cNvGrpSpPr>
                  <a:grpSpLocks/>
                </p:cNvGrpSpPr>
                <p:nvPr/>
              </p:nvGrpSpPr>
              <p:grpSpPr bwMode="auto">
                <a:xfrm>
                  <a:off x="7006" y="11340"/>
                  <a:ext cx="1485" cy="720"/>
                  <a:chOff x="10063" y="12958"/>
                  <a:chExt cx="1576" cy="720"/>
                </a:xfrm>
              </p:grpSpPr>
              <p:sp>
                <p:nvSpPr>
                  <p:cNvPr id="8799" name="Rectangle 335"/>
                  <p:cNvSpPr>
                    <a:spLocks noChangeArrowheads="1"/>
                  </p:cNvSpPr>
                  <p:nvPr/>
                </p:nvSpPr>
                <p:spPr bwMode="auto">
                  <a:xfrm>
                    <a:off x="10063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00" name="Line 3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01" name="Line 3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02" name="Line 3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03" name="Line 3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04" name="Line 340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05" name="Line 341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06" name="Line 342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07" name="Line 343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08" name="Line 344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09" name="Line 345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10" name="Line 346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193" name="Group 347"/>
                <p:cNvGrpSpPr>
                  <a:grpSpLocks/>
                </p:cNvGrpSpPr>
                <p:nvPr/>
              </p:nvGrpSpPr>
              <p:grpSpPr bwMode="auto">
                <a:xfrm>
                  <a:off x="84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787" name="Rectangle 348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88" name="Line 34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89" name="Line 3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90" name="Line 35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91" name="Line 3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92" name="Line 353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93" name="Line 354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94" name="Line 355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95" name="Line 356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96" name="Line 357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97" name="Line 358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98" name="Line 359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195" name="Group 360"/>
                <p:cNvGrpSpPr>
                  <a:grpSpLocks/>
                </p:cNvGrpSpPr>
                <p:nvPr/>
              </p:nvGrpSpPr>
              <p:grpSpPr bwMode="auto">
                <a:xfrm>
                  <a:off x="99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775" name="Rectangle 361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76" name="Line 36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77" name="Line 3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78" name="Line 36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79" name="Line 36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80" name="Line 366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81" name="Line 367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82" name="Line 368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83" name="Line 369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84" name="Line 370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85" name="Line 371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86" name="Line 372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8196" name="Group 373"/>
            <p:cNvGrpSpPr>
              <a:grpSpLocks/>
            </p:cNvGrpSpPr>
            <p:nvPr/>
          </p:nvGrpSpPr>
          <p:grpSpPr bwMode="auto">
            <a:xfrm>
              <a:off x="609600" y="5038725"/>
              <a:ext cx="6465885" cy="920750"/>
              <a:chOff x="1206" y="3709"/>
              <a:chExt cx="10184" cy="1440"/>
            </a:xfrm>
          </p:grpSpPr>
          <p:grpSp>
            <p:nvGrpSpPr>
              <p:cNvPr id="8197" name="Group 374"/>
              <p:cNvGrpSpPr>
                <a:grpSpLocks/>
              </p:cNvGrpSpPr>
              <p:nvPr/>
            </p:nvGrpSpPr>
            <p:grpSpPr bwMode="auto">
              <a:xfrm>
                <a:off x="1206" y="3709"/>
                <a:ext cx="1484" cy="720"/>
                <a:chOff x="10064" y="12958"/>
                <a:chExt cx="1575" cy="720"/>
              </a:xfrm>
            </p:grpSpPr>
            <p:sp>
              <p:nvSpPr>
                <p:cNvPr id="8748" name="Rectangle 375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49" name="Line 376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50" name="Line 377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51" name="Line 378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52" name="Line 379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53" name="Line 380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54" name="Line 381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55" name="Line 382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56" name="Line 383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57" name="Line 384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58" name="Line 385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59" name="Line 386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198" name="Group 387"/>
              <p:cNvGrpSpPr>
                <a:grpSpLocks/>
              </p:cNvGrpSpPr>
              <p:nvPr/>
            </p:nvGrpSpPr>
            <p:grpSpPr bwMode="auto">
              <a:xfrm>
                <a:off x="2656" y="3709"/>
                <a:ext cx="1484" cy="720"/>
                <a:chOff x="10064" y="12958"/>
                <a:chExt cx="1575" cy="720"/>
              </a:xfrm>
            </p:grpSpPr>
            <p:sp>
              <p:nvSpPr>
                <p:cNvPr id="8736" name="Rectangle 388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37" name="Line 389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38" name="Line 390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39" name="Line 391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40" name="Line 392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41" name="Line 393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42" name="Line 394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43" name="Line 395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44" name="Line 396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45" name="Line 397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46" name="Line 398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47" name="Line 399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199" name="Group 400"/>
              <p:cNvGrpSpPr>
                <a:grpSpLocks/>
              </p:cNvGrpSpPr>
              <p:nvPr/>
            </p:nvGrpSpPr>
            <p:grpSpPr bwMode="auto">
              <a:xfrm>
                <a:off x="4106" y="3709"/>
                <a:ext cx="1484" cy="720"/>
                <a:chOff x="10064" y="12958"/>
                <a:chExt cx="1575" cy="720"/>
              </a:xfrm>
            </p:grpSpPr>
            <p:sp>
              <p:nvSpPr>
                <p:cNvPr id="8724" name="Rectangle 401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25" name="Line 402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26" name="Line 403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27" name="Line 404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28" name="Line 405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29" name="Line 406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30" name="Line 407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31" name="Line 408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32" name="Line 409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33" name="Line 410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34" name="Line 411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35" name="Line 412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00" name="Group 413"/>
              <p:cNvGrpSpPr>
                <a:grpSpLocks/>
              </p:cNvGrpSpPr>
              <p:nvPr/>
            </p:nvGrpSpPr>
            <p:grpSpPr bwMode="auto">
              <a:xfrm>
                <a:off x="5556" y="3709"/>
                <a:ext cx="1484" cy="720"/>
                <a:chOff x="10064" y="12958"/>
                <a:chExt cx="1575" cy="720"/>
              </a:xfrm>
            </p:grpSpPr>
            <p:sp>
              <p:nvSpPr>
                <p:cNvPr id="8712" name="Rectangle 414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3" name="Line 415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4" name="Line 416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5" name="Line 417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6" name="Line 418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7" name="Line 419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8" name="Line 420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9" name="Line 421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20" name="Line 422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21" name="Line 423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22" name="Line 424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23" name="Line 425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01" name="Group 426"/>
              <p:cNvGrpSpPr>
                <a:grpSpLocks/>
              </p:cNvGrpSpPr>
              <p:nvPr/>
            </p:nvGrpSpPr>
            <p:grpSpPr bwMode="auto">
              <a:xfrm>
                <a:off x="7006" y="3709"/>
                <a:ext cx="1484" cy="720"/>
                <a:chOff x="10064" y="12958"/>
                <a:chExt cx="1575" cy="720"/>
              </a:xfrm>
            </p:grpSpPr>
            <p:sp>
              <p:nvSpPr>
                <p:cNvPr id="8700" name="Rectangle 427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1" name="Line 428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2" name="Line 429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3" name="Line 430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4" name="Line 431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5" name="Line 432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6" name="Line 433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7" name="Line 434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8" name="Line 435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9" name="Line 436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0" name="Line 437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1" name="Line 438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02" name="Group 439"/>
              <p:cNvGrpSpPr>
                <a:grpSpLocks/>
              </p:cNvGrpSpPr>
              <p:nvPr/>
            </p:nvGrpSpPr>
            <p:grpSpPr bwMode="auto">
              <a:xfrm>
                <a:off x="8456" y="3709"/>
                <a:ext cx="1484" cy="720"/>
                <a:chOff x="10064" y="12958"/>
                <a:chExt cx="1575" cy="720"/>
              </a:xfrm>
            </p:grpSpPr>
            <p:sp>
              <p:nvSpPr>
                <p:cNvPr id="86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89" name="Line 441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90" name="Line 442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91" name="Line 443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92" name="Line 444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93" name="Line 445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94" name="Line 446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95" name="Line 447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96" name="Line 448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97" name="Line 449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98" name="Line 450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99" name="Line 451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03" name="Group 452"/>
              <p:cNvGrpSpPr>
                <a:grpSpLocks/>
              </p:cNvGrpSpPr>
              <p:nvPr/>
            </p:nvGrpSpPr>
            <p:grpSpPr bwMode="auto">
              <a:xfrm>
                <a:off x="9906" y="3709"/>
                <a:ext cx="1484" cy="720"/>
                <a:chOff x="10064" y="12958"/>
                <a:chExt cx="1575" cy="720"/>
              </a:xfrm>
            </p:grpSpPr>
            <p:sp>
              <p:nvSpPr>
                <p:cNvPr id="8676" name="Rectangle 453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77" name="Line 454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78" name="Line 455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79" name="Line 456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80" name="Line 457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81" name="Line 458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82" name="Line 459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83" name="Line 460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84" name="Line 461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85" name="Line 462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86" name="Line 463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87" name="Line 464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04" name="Group 465"/>
              <p:cNvGrpSpPr>
                <a:grpSpLocks/>
              </p:cNvGrpSpPr>
              <p:nvPr/>
            </p:nvGrpSpPr>
            <p:grpSpPr bwMode="auto">
              <a:xfrm>
                <a:off x="1206" y="4429"/>
                <a:ext cx="10184" cy="720"/>
                <a:chOff x="1206" y="11340"/>
                <a:chExt cx="10184" cy="720"/>
              </a:xfrm>
            </p:grpSpPr>
            <p:grpSp>
              <p:nvGrpSpPr>
                <p:cNvPr id="8205" name="Group 466"/>
                <p:cNvGrpSpPr>
                  <a:grpSpLocks/>
                </p:cNvGrpSpPr>
                <p:nvPr/>
              </p:nvGrpSpPr>
              <p:grpSpPr bwMode="auto">
                <a:xfrm>
                  <a:off x="12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664" name="Rectangle 467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65" name="Line 46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66" name="Line 4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67" name="Line 47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68" name="Line 47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69" name="Line 472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70" name="Line 473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71" name="Line 474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72" name="Line 475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73" name="Line 476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74" name="Line 477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75" name="Line 478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206" name="Group 479"/>
                <p:cNvGrpSpPr>
                  <a:grpSpLocks/>
                </p:cNvGrpSpPr>
                <p:nvPr/>
              </p:nvGrpSpPr>
              <p:grpSpPr bwMode="auto">
                <a:xfrm>
                  <a:off x="26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652" name="Rectangle 480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53" name="Line 48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54" name="Line 48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55" name="Line 48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56" name="Line 48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57" name="Line 485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58" name="Line 486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59" name="Line 487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60" name="Line 488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61" name="Line 489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62" name="Line 490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63" name="Line 491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207" name="Group 492"/>
                <p:cNvGrpSpPr>
                  <a:grpSpLocks/>
                </p:cNvGrpSpPr>
                <p:nvPr/>
              </p:nvGrpSpPr>
              <p:grpSpPr bwMode="auto">
                <a:xfrm>
                  <a:off x="41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640" name="Rectangle 493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41" name="Line 49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42" name="Line 49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43" name="Line 4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44" name="Line 49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45" name="Line 498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46" name="Line 499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47" name="Line 500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48" name="Line 501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49" name="Line 502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50" name="Line 503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51" name="Line 504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208" name="Group 505"/>
                <p:cNvGrpSpPr>
                  <a:grpSpLocks/>
                </p:cNvGrpSpPr>
                <p:nvPr/>
              </p:nvGrpSpPr>
              <p:grpSpPr bwMode="auto">
                <a:xfrm>
                  <a:off x="55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628" name="Rectangle 506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29" name="Line 50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30" name="Line 50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31" name="Line 50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32" name="Line 5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33" name="Line 511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34" name="Line 512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35" name="Line 513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36" name="Line 514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37" name="Line 515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38" name="Line 516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39" name="Line 517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209" name="Group 518"/>
                <p:cNvGrpSpPr>
                  <a:grpSpLocks/>
                </p:cNvGrpSpPr>
                <p:nvPr/>
              </p:nvGrpSpPr>
              <p:grpSpPr bwMode="auto">
                <a:xfrm>
                  <a:off x="70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616" name="Rectangle 519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17" name="Line 5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18" name="Line 52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19" name="Line 5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20" name="Line 5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21" name="Line 524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22" name="Line 525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23" name="Line 526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24" name="Line 527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25" name="Line 528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26" name="Line 529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27" name="Line 530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210" name="Group 531"/>
                <p:cNvGrpSpPr>
                  <a:grpSpLocks/>
                </p:cNvGrpSpPr>
                <p:nvPr/>
              </p:nvGrpSpPr>
              <p:grpSpPr bwMode="auto">
                <a:xfrm>
                  <a:off x="84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604" name="Rectangle 532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05" name="Line 5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06" name="Line 5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07" name="Line 5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08" name="Line 5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09" name="Line 537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10" name="Line 538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11" name="Line 539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12" name="Line 540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13" name="Line 541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14" name="Line 542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15" name="Line 543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211" name="Group 544"/>
                <p:cNvGrpSpPr>
                  <a:grpSpLocks/>
                </p:cNvGrpSpPr>
                <p:nvPr/>
              </p:nvGrpSpPr>
              <p:grpSpPr bwMode="auto">
                <a:xfrm>
                  <a:off x="99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592" name="Rectangle 545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93" name="Line 5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94" name="Line 54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95" name="Line 5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96" name="Line 54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97" name="Line 550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98" name="Line 551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99" name="Line 552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00" name="Line 553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01" name="Line 554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02" name="Line 555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03" name="Line 556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8212" name="Group 557"/>
            <p:cNvGrpSpPr>
              <a:grpSpLocks/>
            </p:cNvGrpSpPr>
            <p:nvPr/>
          </p:nvGrpSpPr>
          <p:grpSpPr bwMode="auto">
            <a:xfrm>
              <a:off x="609600" y="2279650"/>
              <a:ext cx="6465885" cy="920750"/>
              <a:chOff x="1206" y="3709"/>
              <a:chExt cx="10184" cy="1440"/>
            </a:xfrm>
          </p:grpSpPr>
          <p:grpSp>
            <p:nvGrpSpPr>
              <p:cNvPr id="8213" name="Group 558"/>
              <p:cNvGrpSpPr>
                <a:grpSpLocks/>
              </p:cNvGrpSpPr>
              <p:nvPr/>
            </p:nvGrpSpPr>
            <p:grpSpPr bwMode="auto">
              <a:xfrm>
                <a:off x="1206" y="3709"/>
                <a:ext cx="1484" cy="720"/>
                <a:chOff x="10064" y="12958"/>
                <a:chExt cx="1575" cy="720"/>
              </a:xfrm>
            </p:grpSpPr>
            <p:sp>
              <p:nvSpPr>
                <p:cNvPr id="8565" name="Rectangle 559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66" name="Line 560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67" name="Line 561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68" name="Line 562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69" name="Line 563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70" name="Line 564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71" name="Line 565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72" name="Line 566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73" name="Line 567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74" name="Line 568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75" name="Line 569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76" name="Line 570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14" name="Group 571"/>
              <p:cNvGrpSpPr>
                <a:grpSpLocks/>
              </p:cNvGrpSpPr>
              <p:nvPr/>
            </p:nvGrpSpPr>
            <p:grpSpPr bwMode="auto">
              <a:xfrm>
                <a:off x="2656" y="3709"/>
                <a:ext cx="1484" cy="720"/>
                <a:chOff x="10064" y="12958"/>
                <a:chExt cx="1575" cy="720"/>
              </a:xfrm>
            </p:grpSpPr>
            <p:sp>
              <p:nvSpPr>
                <p:cNvPr id="8553" name="Rectangle 572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4" name="Line 573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5" name="Line 574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6" name="Line 575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7" name="Line 576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8" name="Line 577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9" name="Line 578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60" name="Line 579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61" name="Line 580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62" name="Line 581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63" name="Line 582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64" name="Line 583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15" name="Group 584"/>
              <p:cNvGrpSpPr>
                <a:grpSpLocks/>
              </p:cNvGrpSpPr>
              <p:nvPr/>
            </p:nvGrpSpPr>
            <p:grpSpPr bwMode="auto">
              <a:xfrm>
                <a:off x="4106" y="3709"/>
                <a:ext cx="1484" cy="720"/>
                <a:chOff x="10064" y="12958"/>
                <a:chExt cx="1575" cy="720"/>
              </a:xfrm>
            </p:grpSpPr>
            <p:sp>
              <p:nvSpPr>
                <p:cNvPr id="8541" name="Rectangle 585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42" name="Line 586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43" name="Line 587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44" name="Line 588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45" name="Line 589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46" name="Line 590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47" name="Line 591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48" name="Line 592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49" name="Line 593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0" name="Line 594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1" name="Line 595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2" name="Line 596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16" name="Group 597"/>
              <p:cNvGrpSpPr>
                <a:grpSpLocks/>
              </p:cNvGrpSpPr>
              <p:nvPr/>
            </p:nvGrpSpPr>
            <p:grpSpPr bwMode="auto">
              <a:xfrm>
                <a:off x="5556" y="3709"/>
                <a:ext cx="1484" cy="720"/>
                <a:chOff x="10064" y="12958"/>
                <a:chExt cx="1575" cy="720"/>
              </a:xfrm>
            </p:grpSpPr>
            <p:sp>
              <p:nvSpPr>
                <p:cNvPr id="8529" name="Rectangle 598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30" name="Line 599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31" name="Line 600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32" name="Line 601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33" name="Line 602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34" name="Line 603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35" name="Line 604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36" name="Line 605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37" name="Line 606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38" name="Line 607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39" name="Line 608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40" name="Line 609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17" name="Group 610"/>
              <p:cNvGrpSpPr>
                <a:grpSpLocks/>
              </p:cNvGrpSpPr>
              <p:nvPr/>
            </p:nvGrpSpPr>
            <p:grpSpPr bwMode="auto">
              <a:xfrm>
                <a:off x="7006" y="3709"/>
                <a:ext cx="1484" cy="720"/>
                <a:chOff x="10064" y="12958"/>
                <a:chExt cx="1575" cy="720"/>
              </a:xfrm>
            </p:grpSpPr>
            <p:sp>
              <p:nvSpPr>
                <p:cNvPr id="8517" name="Rectangle 611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18" name="Line 612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19" name="Line 613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0" name="Line 614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1" name="Line 615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2" name="Line 616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3" name="Line 617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4" name="Line 618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5" name="Line 619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6" name="Line 620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7" name="Line 621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8" name="Line 622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18" name="Group 623"/>
              <p:cNvGrpSpPr>
                <a:grpSpLocks/>
              </p:cNvGrpSpPr>
              <p:nvPr/>
            </p:nvGrpSpPr>
            <p:grpSpPr bwMode="auto">
              <a:xfrm>
                <a:off x="8456" y="3709"/>
                <a:ext cx="1484" cy="720"/>
                <a:chOff x="10064" y="12958"/>
                <a:chExt cx="1575" cy="720"/>
              </a:xfrm>
            </p:grpSpPr>
            <p:sp>
              <p:nvSpPr>
                <p:cNvPr id="8505" name="Rectangle 624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6" name="Line 625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7" name="Line 626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8" name="Line 627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9" name="Line 628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10" name="Line 629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11" name="Line 630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12" name="Line 631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13" name="Line 632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14" name="Line 633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15" name="Line 634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16" name="Line 635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19" name="Group 636"/>
              <p:cNvGrpSpPr>
                <a:grpSpLocks/>
              </p:cNvGrpSpPr>
              <p:nvPr/>
            </p:nvGrpSpPr>
            <p:grpSpPr bwMode="auto">
              <a:xfrm>
                <a:off x="9906" y="3709"/>
                <a:ext cx="1484" cy="720"/>
                <a:chOff x="10064" y="12958"/>
                <a:chExt cx="1575" cy="720"/>
              </a:xfrm>
            </p:grpSpPr>
            <p:sp>
              <p:nvSpPr>
                <p:cNvPr id="8493" name="Rectangle 637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94" name="Line 638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95" name="Line 639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96" name="Line 640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97" name="Line 641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98" name="Line 642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99" name="Line 643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" name="Line 644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1" name="Line 645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2" name="Line 646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3" name="Line 647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4" name="Line 648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20" name="Group 649"/>
              <p:cNvGrpSpPr>
                <a:grpSpLocks/>
              </p:cNvGrpSpPr>
              <p:nvPr/>
            </p:nvGrpSpPr>
            <p:grpSpPr bwMode="auto">
              <a:xfrm>
                <a:off x="1206" y="4429"/>
                <a:ext cx="10184" cy="720"/>
                <a:chOff x="1206" y="11340"/>
                <a:chExt cx="10184" cy="720"/>
              </a:xfrm>
            </p:grpSpPr>
            <p:grpSp>
              <p:nvGrpSpPr>
                <p:cNvPr id="8221" name="Group 650"/>
                <p:cNvGrpSpPr>
                  <a:grpSpLocks/>
                </p:cNvGrpSpPr>
                <p:nvPr/>
              </p:nvGrpSpPr>
              <p:grpSpPr bwMode="auto">
                <a:xfrm>
                  <a:off x="12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481" name="Rectangle 651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82" name="Line 6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83" name="Line 6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84" name="Line 6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85" name="Line 65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86" name="Line 656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87" name="Line 657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88" name="Line 658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89" name="Line 659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90" name="Line 660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91" name="Line 661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92" name="Line 662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222" name="Group 663"/>
                <p:cNvGrpSpPr>
                  <a:grpSpLocks/>
                </p:cNvGrpSpPr>
                <p:nvPr/>
              </p:nvGrpSpPr>
              <p:grpSpPr bwMode="auto">
                <a:xfrm>
                  <a:off x="26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469" name="Rectangle 664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70" name="Line 66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71" name="Line 6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72" name="Line 66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73" name="Line 66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74" name="Line 669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75" name="Line 670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76" name="Line 671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77" name="Line 672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78" name="Line 673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79" name="Line 674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80" name="Line 675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223" name="Group 676"/>
                <p:cNvGrpSpPr>
                  <a:grpSpLocks/>
                </p:cNvGrpSpPr>
                <p:nvPr/>
              </p:nvGrpSpPr>
              <p:grpSpPr bwMode="auto">
                <a:xfrm>
                  <a:off x="41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457" name="Rectangle 677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58" name="Line 67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59" name="Line 6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60" name="Line 68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61" name="Line 68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62" name="Line 682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63" name="Line 683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64" name="Line 684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65" name="Line 685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66" name="Line 686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67" name="Line 687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68" name="Line 688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224" name="Group 689"/>
                <p:cNvGrpSpPr>
                  <a:grpSpLocks/>
                </p:cNvGrpSpPr>
                <p:nvPr/>
              </p:nvGrpSpPr>
              <p:grpSpPr bwMode="auto">
                <a:xfrm>
                  <a:off x="55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445" name="Rectangle 690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46" name="Line 69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47" name="Line 6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48" name="Line 6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49" name="Line 69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50" name="Line 695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51" name="Line 696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52" name="Line 697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53" name="Line 698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54" name="Line 699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55" name="Line 700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56" name="Line 701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225" name="Group 702"/>
                <p:cNvGrpSpPr>
                  <a:grpSpLocks/>
                </p:cNvGrpSpPr>
                <p:nvPr/>
              </p:nvGrpSpPr>
              <p:grpSpPr bwMode="auto">
                <a:xfrm>
                  <a:off x="70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433" name="Rectangle 703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34" name="Line 70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35" name="Line 70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36" name="Line 70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37" name="Line 70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38" name="Line 708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39" name="Line 709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40" name="Line 710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41" name="Line 711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42" name="Line 712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43" name="Line 713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44" name="Line 714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247" name="Group 715"/>
                <p:cNvGrpSpPr>
                  <a:grpSpLocks/>
                </p:cNvGrpSpPr>
                <p:nvPr/>
              </p:nvGrpSpPr>
              <p:grpSpPr bwMode="auto">
                <a:xfrm>
                  <a:off x="84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421" name="Rectangle 716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22" name="Line 7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23" name="Line 7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24" name="Line 71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25" name="Line 7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26" name="Line 721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27" name="Line 722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28" name="Line 723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29" name="Line 724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30" name="Line 725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31" name="Line 726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32" name="Line 727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394" name="Group 728"/>
                <p:cNvGrpSpPr>
                  <a:grpSpLocks/>
                </p:cNvGrpSpPr>
                <p:nvPr/>
              </p:nvGrpSpPr>
              <p:grpSpPr bwMode="auto">
                <a:xfrm>
                  <a:off x="99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409" name="Rectangle 729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10" name="Line 7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11" name="Line 7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12" name="Line 7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13" name="Line 7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14" name="Line 734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15" name="Line 735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16" name="Line 736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17" name="Line 737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18" name="Line 738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19" name="Line 739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20" name="Line 740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8395" name="Group 741"/>
            <p:cNvGrpSpPr>
              <a:grpSpLocks/>
            </p:cNvGrpSpPr>
            <p:nvPr/>
          </p:nvGrpSpPr>
          <p:grpSpPr bwMode="auto">
            <a:xfrm>
              <a:off x="609600" y="4119563"/>
              <a:ext cx="6465885" cy="919162"/>
              <a:chOff x="1206" y="3709"/>
              <a:chExt cx="10184" cy="1440"/>
            </a:xfrm>
          </p:grpSpPr>
          <p:grpSp>
            <p:nvGrpSpPr>
              <p:cNvPr id="8396" name="Group 742"/>
              <p:cNvGrpSpPr>
                <a:grpSpLocks/>
              </p:cNvGrpSpPr>
              <p:nvPr/>
            </p:nvGrpSpPr>
            <p:grpSpPr bwMode="auto">
              <a:xfrm>
                <a:off x="1206" y="3709"/>
                <a:ext cx="1484" cy="720"/>
                <a:chOff x="10064" y="12958"/>
                <a:chExt cx="1575" cy="720"/>
              </a:xfrm>
            </p:grpSpPr>
            <p:sp>
              <p:nvSpPr>
                <p:cNvPr id="8382" name="Rectangle 743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83" name="Line 744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84" name="Line 745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85" name="Line 746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86" name="Line 747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87" name="Line 748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88" name="Line 749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89" name="Line 750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90" name="Line 751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91" name="Line 752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92" name="Line 753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93" name="Line 754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97" name="Group 755"/>
              <p:cNvGrpSpPr>
                <a:grpSpLocks/>
              </p:cNvGrpSpPr>
              <p:nvPr/>
            </p:nvGrpSpPr>
            <p:grpSpPr bwMode="auto">
              <a:xfrm>
                <a:off x="2656" y="3709"/>
                <a:ext cx="1484" cy="720"/>
                <a:chOff x="10064" y="12958"/>
                <a:chExt cx="1575" cy="720"/>
              </a:xfrm>
            </p:grpSpPr>
            <p:sp>
              <p:nvSpPr>
                <p:cNvPr id="8370" name="Rectangle 756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71" name="Line 757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72" name="Line 758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73" name="Line 759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74" name="Line 760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75" name="Line 761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76" name="Line 762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77" name="Line 763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78" name="Line 764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79" name="Line 765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80" name="Line 766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81" name="Line 767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98" name="Group 768"/>
              <p:cNvGrpSpPr>
                <a:grpSpLocks/>
              </p:cNvGrpSpPr>
              <p:nvPr/>
            </p:nvGrpSpPr>
            <p:grpSpPr bwMode="auto">
              <a:xfrm>
                <a:off x="4106" y="3709"/>
                <a:ext cx="1484" cy="720"/>
                <a:chOff x="10064" y="12958"/>
                <a:chExt cx="1575" cy="720"/>
              </a:xfrm>
            </p:grpSpPr>
            <p:sp>
              <p:nvSpPr>
                <p:cNvPr id="8358" name="Rectangle 769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9" name="Line 770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60" name="Line 771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61" name="Line 772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62" name="Line 773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63" name="Line 774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64" name="Line 775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65" name="Line 776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66" name="Line 777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67" name="Line 778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68" name="Line 779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69" name="Line 780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99" name="Group 781"/>
              <p:cNvGrpSpPr>
                <a:grpSpLocks/>
              </p:cNvGrpSpPr>
              <p:nvPr/>
            </p:nvGrpSpPr>
            <p:grpSpPr bwMode="auto">
              <a:xfrm>
                <a:off x="5556" y="3709"/>
                <a:ext cx="1484" cy="720"/>
                <a:chOff x="10064" y="12958"/>
                <a:chExt cx="1575" cy="720"/>
              </a:xfrm>
            </p:grpSpPr>
            <p:sp>
              <p:nvSpPr>
                <p:cNvPr id="8346" name="Rectangle 782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47" name="Line 783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48" name="Line 784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49" name="Line 785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0" name="Line 786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1" name="Line 787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2" name="Line 788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3" name="Line 789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4" name="Line 790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5" name="Line 791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6" name="Line 792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7" name="Line 793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400" name="Group 794"/>
              <p:cNvGrpSpPr>
                <a:grpSpLocks/>
              </p:cNvGrpSpPr>
              <p:nvPr/>
            </p:nvGrpSpPr>
            <p:grpSpPr bwMode="auto">
              <a:xfrm>
                <a:off x="7006" y="3709"/>
                <a:ext cx="1484" cy="720"/>
                <a:chOff x="10064" y="12958"/>
                <a:chExt cx="1575" cy="720"/>
              </a:xfrm>
            </p:grpSpPr>
            <p:sp>
              <p:nvSpPr>
                <p:cNvPr id="8334" name="Rectangle 795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5" name="Line 796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6" name="Line 797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7" name="Line 798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8" name="Line 799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9" name="Line 800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40" name="Line 801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41" name="Line 802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42" name="Line 803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43" name="Line 804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44" name="Line 805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45" name="Line 806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401" name="Group 807"/>
              <p:cNvGrpSpPr>
                <a:grpSpLocks/>
              </p:cNvGrpSpPr>
              <p:nvPr/>
            </p:nvGrpSpPr>
            <p:grpSpPr bwMode="auto">
              <a:xfrm>
                <a:off x="8456" y="3709"/>
                <a:ext cx="1484" cy="720"/>
                <a:chOff x="10064" y="12958"/>
                <a:chExt cx="1575" cy="720"/>
              </a:xfrm>
            </p:grpSpPr>
            <p:sp>
              <p:nvSpPr>
                <p:cNvPr id="8322" name="Rectangle 808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3" name="Line 809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4" name="Line 810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5" name="Line 811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6" name="Line 812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7" name="Line 813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8" name="Line 814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9" name="Line 815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0" name="Line 816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1" name="Line 817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2" name="Line 818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3" name="Line 819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402" name="Group 820"/>
              <p:cNvGrpSpPr>
                <a:grpSpLocks/>
              </p:cNvGrpSpPr>
              <p:nvPr/>
            </p:nvGrpSpPr>
            <p:grpSpPr bwMode="auto">
              <a:xfrm>
                <a:off x="9906" y="3709"/>
                <a:ext cx="1484" cy="720"/>
                <a:chOff x="10064" y="12958"/>
                <a:chExt cx="1575" cy="720"/>
              </a:xfrm>
            </p:grpSpPr>
            <p:sp>
              <p:nvSpPr>
                <p:cNvPr id="8310" name="Rectangle 821"/>
                <p:cNvSpPr>
                  <a:spLocks noChangeArrowheads="1"/>
                </p:cNvSpPr>
                <p:nvPr/>
              </p:nvSpPr>
              <p:spPr bwMode="auto">
                <a:xfrm>
                  <a:off x="10064" y="12958"/>
                  <a:ext cx="1575" cy="7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11" name="Line 822"/>
                <p:cNvSpPr>
                  <a:spLocks noChangeShapeType="1"/>
                </p:cNvSpPr>
                <p:nvPr/>
              </p:nvSpPr>
              <p:spPr bwMode="auto">
                <a:xfrm flipV="1">
                  <a:off x="10067" y="13102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12" name="Line 823"/>
                <p:cNvSpPr>
                  <a:spLocks noChangeShapeType="1"/>
                </p:cNvSpPr>
                <p:nvPr/>
              </p:nvSpPr>
              <p:spPr bwMode="auto">
                <a:xfrm flipH="1">
                  <a:off x="10067" y="13245"/>
                  <a:ext cx="1572" cy="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13" name="Line 824"/>
                <p:cNvSpPr>
                  <a:spLocks noChangeShapeType="1"/>
                </p:cNvSpPr>
                <p:nvPr/>
              </p:nvSpPr>
              <p:spPr bwMode="auto">
                <a:xfrm flipH="1">
                  <a:off x="10067" y="13389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14" name="Line 825"/>
                <p:cNvSpPr>
                  <a:spLocks noChangeShapeType="1"/>
                </p:cNvSpPr>
                <p:nvPr/>
              </p:nvSpPr>
              <p:spPr bwMode="auto">
                <a:xfrm flipV="1">
                  <a:off x="10067" y="13533"/>
                  <a:ext cx="1572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15" name="Line 826"/>
                <p:cNvSpPr>
                  <a:spLocks noChangeShapeType="1"/>
                </p:cNvSpPr>
                <p:nvPr/>
              </p:nvSpPr>
              <p:spPr bwMode="auto">
                <a:xfrm>
                  <a:off x="10264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16" name="Line 827"/>
                <p:cNvSpPr>
                  <a:spLocks noChangeShapeType="1"/>
                </p:cNvSpPr>
                <p:nvPr/>
              </p:nvSpPr>
              <p:spPr bwMode="auto">
                <a:xfrm>
                  <a:off x="10461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17" name="Line 828"/>
                <p:cNvSpPr>
                  <a:spLocks noChangeShapeType="1"/>
                </p:cNvSpPr>
                <p:nvPr/>
              </p:nvSpPr>
              <p:spPr bwMode="auto">
                <a:xfrm>
                  <a:off x="1065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18" name="Line 829"/>
                <p:cNvSpPr>
                  <a:spLocks noChangeShapeType="1"/>
                </p:cNvSpPr>
                <p:nvPr/>
              </p:nvSpPr>
              <p:spPr bwMode="auto">
                <a:xfrm>
                  <a:off x="10855" y="12960"/>
                  <a:ext cx="0" cy="7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19" name="Line 830"/>
                <p:cNvSpPr>
                  <a:spLocks noChangeShapeType="1"/>
                </p:cNvSpPr>
                <p:nvPr/>
              </p:nvSpPr>
              <p:spPr bwMode="auto">
                <a:xfrm>
                  <a:off x="11052" y="12959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0" name="Line 831"/>
                <p:cNvSpPr>
                  <a:spLocks noChangeShapeType="1"/>
                </p:cNvSpPr>
                <p:nvPr/>
              </p:nvSpPr>
              <p:spPr bwMode="auto">
                <a:xfrm>
                  <a:off x="11248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1" name="Line 832"/>
                <p:cNvSpPr>
                  <a:spLocks noChangeShapeType="1"/>
                </p:cNvSpPr>
                <p:nvPr/>
              </p:nvSpPr>
              <p:spPr bwMode="auto">
                <a:xfrm>
                  <a:off x="11445" y="12958"/>
                  <a:ext cx="0" cy="71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403" name="Group 833"/>
              <p:cNvGrpSpPr>
                <a:grpSpLocks/>
              </p:cNvGrpSpPr>
              <p:nvPr/>
            </p:nvGrpSpPr>
            <p:grpSpPr bwMode="auto">
              <a:xfrm>
                <a:off x="1206" y="4429"/>
                <a:ext cx="10184" cy="720"/>
                <a:chOff x="1206" y="11340"/>
                <a:chExt cx="10184" cy="720"/>
              </a:xfrm>
            </p:grpSpPr>
            <p:grpSp>
              <p:nvGrpSpPr>
                <p:cNvPr id="8404" name="Group 834"/>
                <p:cNvGrpSpPr>
                  <a:grpSpLocks/>
                </p:cNvGrpSpPr>
                <p:nvPr/>
              </p:nvGrpSpPr>
              <p:grpSpPr bwMode="auto">
                <a:xfrm>
                  <a:off x="12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298" name="Rectangle 835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99" name="Line 8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00" name="Line 8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01" name="Line 8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02" name="Line 8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03" name="Line 840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04" name="Line 841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05" name="Line 842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06" name="Line 843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07" name="Line 844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08" name="Line 845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09" name="Line 846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405" name="Group 847"/>
                <p:cNvGrpSpPr>
                  <a:grpSpLocks/>
                </p:cNvGrpSpPr>
                <p:nvPr/>
              </p:nvGrpSpPr>
              <p:grpSpPr bwMode="auto">
                <a:xfrm>
                  <a:off x="26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286" name="Rectangle 848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7" name="Line 84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8" name="Line 8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9" name="Line 85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90" name="Line 8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91" name="Line 853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92" name="Line 854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93" name="Line 855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94" name="Line 856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95" name="Line 857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96" name="Line 858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97" name="Line 859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406" name="Group 860"/>
                <p:cNvGrpSpPr>
                  <a:grpSpLocks/>
                </p:cNvGrpSpPr>
                <p:nvPr/>
              </p:nvGrpSpPr>
              <p:grpSpPr bwMode="auto">
                <a:xfrm>
                  <a:off x="41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274" name="Rectangle 861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75" name="Line 86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76" name="Line 8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77" name="Line 86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78" name="Line 86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79" name="Line 866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0" name="Line 867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1" name="Line 868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2" name="Line 869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3" name="Line 870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4" name="Line 871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5" name="Line 872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407" name="Group 873"/>
                <p:cNvGrpSpPr>
                  <a:grpSpLocks/>
                </p:cNvGrpSpPr>
                <p:nvPr/>
              </p:nvGrpSpPr>
              <p:grpSpPr bwMode="auto">
                <a:xfrm>
                  <a:off x="55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262" name="Rectangle 874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63" name="Line 87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64" name="Line 87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65" name="Line 8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66" name="Line 87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67" name="Line 879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68" name="Line 880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69" name="Line 881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70" name="Line 882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71" name="Line 883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72" name="Line 884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73" name="Line 885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408" name="Group 886"/>
                <p:cNvGrpSpPr>
                  <a:grpSpLocks/>
                </p:cNvGrpSpPr>
                <p:nvPr/>
              </p:nvGrpSpPr>
              <p:grpSpPr bwMode="auto">
                <a:xfrm>
                  <a:off x="70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250" name="Rectangle 887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51" name="Line 88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52" name="Line 8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53" name="Line 89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54" name="Line 89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55" name="Line 892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56" name="Line 893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57" name="Line 894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58" name="Line 895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59" name="Line 896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60" name="Line 897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61" name="Line 898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577" name="Group 899"/>
                <p:cNvGrpSpPr>
                  <a:grpSpLocks/>
                </p:cNvGrpSpPr>
                <p:nvPr/>
              </p:nvGrpSpPr>
              <p:grpSpPr bwMode="auto">
                <a:xfrm>
                  <a:off x="845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238" name="Rectangle 900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9" name="Line 90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40" name="Line 90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41" name="Line 90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42" name="Line 90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43" name="Line 905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44" name="Line 906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45" name="Line 907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46" name="Line 908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48" name="Line 910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49" name="Line 911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578" name="Group 912"/>
                <p:cNvGrpSpPr>
                  <a:grpSpLocks/>
                </p:cNvGrpSpPr>
                <p:nvPr/>
              </p:nvGrpSpPr>
              <p:grpSpPr bwMode="auto">
                <a:xfrm>
                  <a:off x="9906" y="11340"/>
                  <a:ext cx="1484" cy="720"/>
                  <a:chOff x="10064" y="12958"/>
                  <a:chExt cx="1575" cy="720"/>
                </a:xfrm>
              </p:grpSpPr>
              <p:sp>
                <p:nvSpPr>
                  <p:cNvPr id="8226" name="Rectangle 913"/>
                  <p:cNvSpPr>
                    <a:spLocks noChangeArrowheads="1"/>
                  </p:cNvSpPr>
                  <p:nvPr/>
                </p:nvSpPr>
                <p:spPr bwMode="auto">
                  <a:xfrm>
                    <a:off x="10064" y="12958"/>
                    <a:ext cx="1575" cy="71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27" name="Line 9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102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28" name="Line 91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245"/>
                    <a:ext cx="1572" cy="2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29" name="Line 9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67" y="13389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0" name="Line 9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067" y="13533"/>
                    <a:ext cx="157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1" name="Line 918"/>
                  <p:cNvSpPr>
                    <a:spLocks noChangeShapeType="1"/>
                  </p:cNvSpPr>
                  <p:nvPr/>
                </p:nvSpPr>
                <p:spPr bwMode="auto">
                  <a:xfrm>
                    <a:off x="10264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2" name="Line 919"/>
                  <p:cNvSpPr>
                    <a:spLocks noChangeShapeType="1"/>
                  </p:cNvSpPr>
                  <p:nvPr/>
                </p:nvSpPr>
                <p:spPr bwMode="auto">
                  <a:xfrm>
                    <a:off x="10461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3" name="Line 920"/>
                  <p:cNvSpPr>
                    <a:spLocks noChangeShapeType="1"/>
                  </p:cNvSpPr>
                  <p:nvPr/>
                </p:nvSpPr>
                <p:spPr bwMode="auto">
                  <a:xfrm>
                    <a:off x="1065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4" name="Line 921"/>
                  <p:cNvSpPr>
                    <a:spLocks noChangeShapeType="1"/>
                  </p:cNvSpPr>
                  <p:nvPr/>
                </p:nvSpPr>
                <p:spPr bwMode="auto">
                  <a:xfrm>
                    <a:off x="10855" y="12960"/>
                    <a:ext cx="0" cy="7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5" name="Line 922"/>
                  <p:cNvSpPr>
                    <a:spLocks noChangeShapeType="1"/>
                  </p:cNvSpPr>
                  <p:nvPr/>
                </p:nvSpPr>
                <p:spPr bwMode="auto">
                  <a:xfrm>
                    <a:off x="11052" y="12959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6" name="Line 923"/>
                  <p:cNvSpPr>
                    <a:spLocks noChangeShapeType="1"/>
                  </p:cNvSpPr>
                  <p:nvPr/>
                </p:nvSpPr>
                <p:spPr bwMode="auto">
                  <a:xfrm>
                    <a:off x="11248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7" name="Line 924"/>
                  <p:cNvSpPr>
                    <a:spLocks noChangeShapeType="1"/>
                  </p:cNvSpPr>
                  <p:nvPr/>
                </p:nvSpPr>
                <p:spPr bwMode="auto">
                  <a:xfrm>
                    <a:off x="11445" y="12958"/>
                    <a:ext cx="0" cy="71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928" name="TextBox 5"/>
          <p:cNvSpPr txBox="1">
            <a:spLocks noChangeArrowheads="1"/>
          </p:cNvSpPr>
          <p:nvPr/>
        </p:nvSpPr>
        <p:spPr bwMode="auto">
          <a:xfrm>
            <a:off x="1219200" y="2425700"/>
            <a:ext cx="86868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Bác</a:t>
            </a: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 </a:t>
            </a: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Nhân</a:t>
            </a: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 </a:t>
            </a: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là</a:t>
            </a: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………………………………………………………</a:t>
            </a:r>
            <a:endParaRPr lang="en-US" sz="2850" b="1" dirty="0">
              <a:solidFill>
                <a:srgbClr val="481F67"/>
              </a:solidFill>
              <a:latin typeface="HP001 4 hàng" pitchFamily="34" charset="0"/>
              <a:cs typeface="Arial" pitchFamily="34" charset="0"/>
            </a:endParaRPr>
          </a:p>
        </p:txBody>
      </p:sp>
      <p:sp>
        <p:nvSpPr>
          <p:cNvPr id="929" name="TextBox 5"/>
          <p:cNvSpPr txBox="1">
            <a:spLocks noChangeArrowheads="1"/>
          </p:cNvSpPr>
          <p:nvPr/>
        </p:nvSpPr>
        <p:spPr bwMode="auto">
          <a:xfrm>
            <a:off x="3124200" y="1755085"/>
            <a:ext cx="3124200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Người</a:t>
            </a: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 </a:t>
            </a: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làm</a:t>
            </a: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 </a:t>
            </a: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đồ</a:t>
            </a: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 </a:t>
            </a: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chơi</a:t>
            </a:r>
            <a:endParaRPr lang="en-US" sz="2850" b="1" dirty="0">
              <a:solidFill>
                <a:srgbClr val="481F67"/>
              </a:solidFill>
              <a:latin typeface="HP001 4 hàng" pitchFamily="34" charset="0"/>
              <a:cs typeface="Arial" pitchFamily="34" charset="0"/>
            </a:endParaRPr>
          </a:p>
        </p:txBody>
      </p:sp>
      <p:sp>
        <p:nvSpPr>
          <p:cNvPr id="930" name="TextBox 5"/>
          <p:cNvSpPr txBox="1">
            <a:spLocks noChangeArrowheads="1"/>
          </p:cNvSpPr>
          <p:nvPr/>
        </p:nvSpPr>
        <p:spPr bwMode="auto">
          <a:xfrm>
            <a:off x="2971800" y="1069975"/>
            <a:ext cx="43434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50" b="1" dirty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      </a:t>
            </a: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Chính</a:t>
            </a: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 </a:t>
            </a: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tả</a:t>
            </a:r>
            <a:endParaRPr lang="en-US" sz="2850" b="1" dirty="0">
              <a:solidFill>
                <a:srgbClr val="481F67"/>
              </a:solidFill>
              <a:latin typeface="HP001 4 hàng" pitchFamily="34" charset="0"/>
              <a:cs typeface="Arial" pitchFamily="34" charset="0"/>
            </a:endParaRPr>
          </a:p>
        </p:txBody>
      </p:sp>
      <p:cxnSp>
        <p:nvCxnSpPr>
          <p:cNvPr id="935" name="Straight Connector 934"/>
          <p:cNvCxnSpPr>
            <a:stCxn id="8939" idx="0"/>
          </p:cNvCxnSpPr>
          <p:nvPr/>
        </p:nvCxnSpPr>
        <p:spPr>
          <a:xfrm rot="16200000" flipH="1">
            <a:off x="-2750343" y="3421856"/>
            <a:ext cx="6856412" cy="15875"/>
          </a:xfrm>
          <a:prstGeom prst="line">
            <a:avLst/>
          </a:prstGeom>
          <a:ln w="53975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6" name="TextBox 5"/>
          <p:cNvSpPr txBox="1">
            <a:spLocks noChangeArrowheads="1"/>
          </p:cNvSpPr>
          <p:nvPr/>
        </p:nvSpPr>
        <p:spPr bwMode="auto">
          <a:xfrm>
            <a:off x="685800" y="5867400"/>
            <a:ext cx="8686800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ea typeface="Tahoma" pitchFamily="34" charset="0"/>
                <a:cs typeface="Tahoma" pitchFamily="34" charset="0"/>
              </a:rPr>
              <a:t>Điểm</a:t>
            </a: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ea typeface="Tahoma" pitchFamily="34" charset="0"/>
                <a:cs typeface="Tahoma" pitchFamily="34" charset="0"/>
              </a:rPr>
              <a:t>chính</a:t>
            </a: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ea typeface="Tahoma" pitchFamily="34" charset="0"/>
                <a:cs typeface="Tahoma" pitchFamily="34" charset="0"/>
              </a:rPr>
              <a:t>tả</a:t>
            </a: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ea typeface="Tahoma" pitchFamily="34" charset="0"/>
                <a:cs typeface="Tahoma" pitchFamily="34" charset="0"/>
              </a:rPr>
              <a:t>               </a:t>
            </a: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ea typeface="Tahoma" pitchFamily="34" charset="0"/>
                <a:cs typeface="Tahoma" pitchFamily="34" charset="0"/>
              </a:rPr>
              <a:t>Điểm</a:t>
            </a: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ea typeface="Tahoma" pitchFamily="34" charset="0"/>
                <a:cs typeface="Tahoma" pitchFamily="34" charset="0"/>
              </a:rPr>
              <a:t>chữ</a:t>
            </a: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50" b="1" dirty="0" err="1" smtClean="0">
                <a:solidFill>
                  <a:srgbClr val="481F67"/>
                </a:solidFill>
                <a:latin typeface="HP001 4 hàng" pitchFamily="34" charset="0"/>
                <a:ea typeface="Tahoma" pitchFamily="34" charset="0"/>
                <a:cs typeface="Tahoma" pitchFamily="34" charset="0"/>
              </a:rPr>
              <a:t>viết</a:t>
            </a:r>
            <a:endParaRPr lang="en-US" sz="2850" b="1" dirty="0">
              <a:solidFill>
                <a:srgbClr val="481F67"/>
              </a:solidFill>
              <a:latin typeface="HP001 4 hàng" pitchFamily="34" charset="0"/>
              <a:cs typeface="Arial" pitchFamily="34" charset="0"/>
            </a:endParaRPr>
          </a:p>
        </p:txBody>
      </p:sp>
      <p:sp>
        <p:nvSpPr>
          <p:cNvPr id="933" name="TextBox 5"/>
          <p:cNvSpPr txBox="1">
            <a:spLocks noChangeArrowheads="1"/>
          </p:cNvSpPr>
          <p:nvPr/>
        </p:nvSpPr>
        <p:spPr bwMode="auto">
          <a:xfrm>
            <a:off x="609600" y="3127375"/>
            <a:ext cx="86868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50" b="1" dirty="0" smtClean="0">
                <a:solidFill>
                  <a:srgbClr val="481F67"/>
                </a:solidFill>
                <a:latin typeface="HP001 4 hàng" pitchFamily="34" charset="0"/>
                <a:cs typeface="Arial" pitchFamily="34" charset="0"/>
              </a:rPr>
              <a:t>……………………………………………………………………………………</a:t>
            </a:r>
            <a:endParaRPr lang="en-US" sz="2850" b="1" dirty="0">
              <a:solidFill>
                <a:srgbClr val="481F67"/>
              </a:solidFill>
              <a:latin typeface="HP001 4 hàng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133600" y="1630501"/>
            <a:ext cx="4800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Bài</a:t>
            </a:r>
            <a:r>
              <a:rPr lang="en-US" sz="54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tập</a:t>
            </a:r>
            <a:endParaRPr lang="en-US" sz="5400" b="1" dirty="0" smtClean="0">
              <a:ln w="11430"/>
              <a:solidFill>
                <a:schemeClr val="accent6">
                  <a:lumMod val="7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en-US" sz="54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Chính</a:t>
            </a:r>
            <a:r>
              <a:rPr lang="en-US" sz="54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tả</a:t>
            </a:r>
            <a:endParaRPr lang="en-US" sz="5400" b="1" dirty="0" smtClean="0">
              <a:ln w="11430"/>
              <a:solidFill>
                <a:schemeClr val="accent6">
                  <a:lumMod val="7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en-US" sz="54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en-US" sz="5400" b="1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trang</a:t>
            </a:r>
            <a:r>
              <a:rPr lang="en-US" sz="54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66)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97" descr="khung 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286"/>
          <p:cNvSpPr txBox="1">
            <a:spLocks noChangeArrowheads="1"/>
          </p:cNvSpPr>
          <p:nvPr/>
        </p:nvSpPr>
        <p:spPr bwMode="auto">
          <a:xfrm>
            <a:off x="1524000" y="4572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8196" name="Text Box 289"/>
          <p:cNvSpPr txBox="1">
            <a:spLocks noChangeArrowheads="1"/>
          </p:cNvSpPr>
          <p:nvPr/>
        </p:nvSpPr>
        <p:spPr bwMode="auto">
          <a:xfrm>
            <a:off x="0" y="2175570"/>
            <a:ext cx="89154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1. Điền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vào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chỗ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trống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:</a:t>
            </a: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chăng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trăng</a:t>
            </a:r>
            <a:endParaRPr lang="en-US" sz="3200" b="1" i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………..………………..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khoe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…………..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tỏ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đèn</a:t>
            </a: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Cớ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sao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………..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chịu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luồn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đám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mây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?</a:t>
            </a: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     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Đèn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khoe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đèn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tỏ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……………….</a:t>
            </a: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Đèn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ra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trước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gió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còn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……………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hỡi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đèn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</a:t>
            </a:r>
          </a:p>
          <a:p>
            <a:pPr marL="514350" indent="-514350" eaLnBrk="0" hangingPunct="0">
              <a:spcBef>
                <a:spcPct val="50000"/>
              </a:spcBef>
            </a:pP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</p:txBody>
      </p:sp>
      <p:sp>
        <p:nvSpPr>
          <p:cNvPr id="10" name="Text Box 289"/>
          <p:cNvSpPr txBox="1">
            <a:spLocks noChangeArrowheads="1"/>
          </p:cNvSpPr>
          <p:nvPr/>
        </p:nvSpPr>
        <p:spPr bwMode="auto">
          <a:xfrm>
            <a:off x="1600200" y="3581400"/>
            <a:ext cx="152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Trăng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2" name="Text Box 289"/>
          <p:cNvSpPr txBox="1">
            <a:spLocks noChangeArrowheads="1"/>
          </p:cNvSpPr>
          <p:nvPr/>
        </p:nvSpPr>
        <p:spPr bwMode="auto">
          <a:xfrm>
            <a:off x="3962400" y="3606225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trăng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4" name="Text Box 289"/>
          <p:cNvSpPr txBox="1">
            <a:spLocks noChangeArrowheads="1"/>
          </p:cNvSpPr>
          <p:nvPr/>
        </p:nvSpPr>
        <p:spPr bwMode="auto">
          <a:xfrm>
            <a:off x="2057400" y="4368225"/>
            <a:ext cx="1447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trăng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9" name="Text Box 289"/>
          <p:cNvSpPr txBox="1">
            <a:spLocks noChangeArrowheads="1"/>
          </p:cNvSpPr>
          <p:nvPr/>
        </p:nvSpPr>
        <p:spPr bwMode="auto">
          <a:xfrm>
            <a:off x="5715000" y="51054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trăng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1" name="Text Box 289"/>
          <p:cNvSpPr txBox="1">
            <a:spLocks noChangeArrowheads="1"/>
          </p:cNvSpPr>
          <p:nvPr/>
        </p:nvSpPr>
        <p:spPr bwMode="auto">
          <a:xfrm>
            <a:off x="4724400" y="5791200"/>
            <a:ext cx="167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chăng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97" descr="khung 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286"/>
          <p:cNvSpPr txBox="1">
            <a:spLocks noChangeArrowheads="1"/>
          </p:cNvSpPr>
          <p:nvPr/>
        </p:nvSpPr>
        <p:spPr bwMode="auto">
          <a:xfrm>
            <a:off x="1524000" y="4572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8196" name="Text Box 289"/>
          <p:cNvSpPr txBox="1">
            <a:spLocks noChangeArrowheads="1"/>
          </p:cNvSpPr>
          <p:nvPr/>
        </p:nvSpPr>
        <p:spPr bwMode="auto">
          <a:xfrm>
            <a:off x="0" y="2175570"/>
            <a:ext cx="8915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1. Điền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vào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chỗ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trống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:</a:t>
            </a: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cong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ông</a:t>
            </a:r>
            <a:endParaRPr lang="en-US" sz="3200" b="1" i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 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phép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c………, c…….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rau</a:t>
            </a: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  c…………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chiêng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c………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lưng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</a:t>
            </a:r>
          </a:p>
          <a:p>
            <a:pPr marL="514350" indent="-514350" eaLnBrk="0" hangingPunct="0">
              <a:spcBef>
                <a:spcPct val="50000"/>
              </a:spcBef>
            </a:pP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</p:txBody>
      </p:sp>
      <p:sp>
        <p:nvSpPr>
          <p:cNvPr id="10" name="Text Box 289"/>
          <p:cNvSpPr txBox="1">
            <a:spLocks noChangeArrowheads="1"/>
          </p:cNvSpPr>
          <p:nvPr/>
        </p:nvSpPr>
        <p:spPr bwMode="auto">
          <a:xfrm>
            <a:off x="1981200" y="3606225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ông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2" name="Text Box 289"/>
          <p:cNvSpPr txBox="1">
            <a:spLocks noChangeArrowheads="1"/>
          </p:cNvSpPr>
          <p:nvPr/>
        </p:nvSpPr>
        <p:spPr bwMode="auto">
          <a:xfrm>
            <a:off x="3124200" y="3606225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ong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4" name="Text Box 289"/>
          <p:cNvSpPr txBox="1">
            <a:spLocks noChangeArrowheads="1"/>
          </p:cNvSpPr>
          <p:nvPr/>
        </p:nvSpPr>
        <p:spPr bwMode="auto">
          <a:xfrm>
            <a:off x="990600" y="4368225"/>
            <a:ext cx="1447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ông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9" name="Text Box 289"/>
          <p:cNvSpPr txBox="1">
            <a:spLocks noChangeArrowheads="1"/>
          </p:cNvSpPr>
          <p:nvPr/>
        </p:nvSpPr>
        <p:spPr bwMode="auto">
          <a:xfrm>
            <a:off x="3505200" y="4368225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ong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3581400" y="4419600"/>
            <a:ext cx="76200" cy="76200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1143000" y="4343400"/>
            <a:ext cx="76200" cy="76200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24200" y="35814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1981200" y="35814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97" descr="khung 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286"/>
          <p:cNvSpPr txBox="1">
            <a:spLocks noChangeArrowheads="1"/>
          </p:cNvSpPr>
          <p:nvPr/>
        </p:nvSpPr>
        <p:spPr bwMode="auto">
          <a:xfrm>
            <a:off x="1524000" y="4572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8196" name="Text Box 289"/>
          <p:cNvSpPr txBox="1">
            <a:spLocks noChangeArrowheads="1"/>
          </p:cNvSpPr>
          <p:nvPr/>
        </p:nvSpPr>
        <p:spPr bwMode="auto">
          <a:xfrm>
            <a:off x="0" y="2175570"/>
            <a:ext cx="89154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2. Điền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ch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HP001 4 hàng" pitchFamily="34" charset="0"/>
              </a:rPr>
              <a:t>tr</a:t>
            </a:r>
            <a:r>
              <a:rPr lang="en-US" sz="3200" b="1" i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vào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chỗ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trống</a:t>
            </a: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  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Chú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Trường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vừa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ồng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ọt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giỏi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vừa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…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ăn</a:t>
            </a: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nuôi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giỏi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Vườn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nhà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chú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cây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nào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cũng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ĩu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quả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</a:t>
            </a: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Dưới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ao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cá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ôi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cá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…..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ép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cá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ắm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từng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đàn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</a:t>
            </a: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Cạnh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ao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là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….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uồng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lợn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…..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uồng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trâu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 …..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uồng</a:t>
            </a:r>
            <a:endParaRPr lang="en-US" sz="3200" b="1" dirty="0" smtClean="0">
              <a:solidFill>
                <a:srgbClr val="0000CC"/>
              </a:solidFill>
              <a:latin typeface="HP001 4 hàng" pitchFamily="34" charset="0"/>
            </a:endParaRPr>
          </a:p>
          <a:p>
            <a:pPr marL="514350" indent="-514350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 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gà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,…….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ông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rất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ngăn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HP001 4 hàng" pitchFamily="34" charset="0"/>
              </a:rPr>
              <a:t>nắp</a:t>
            </a:r>
            <a:r>
              <a:rPr lang="en-US" sz="3200" b="1" dirty="0" smtClean="0">
                <a:solidFill>
                  <a:srgbClr val="0000CC"/>
                </a:solidFill>
                <a:latin typeface="HP001 4 hàng" pitchFamily="34" charset="0"/>
              </a:rPr>
              <a:t>.</a:t>
            </a:r>
          </a:p>
        </p:txBody>
      </p:sp>
      <p:sp>
        <p:nvSpPr>
          <p:cNvPr id="10" name="Text Box 289"/>
          <p:cNvSpPr txBox="1">
            <a:spLocks noChangeArrowheads="1"/>
          </p:cNvSpPr>
          <p:nvPr/>
        </p:nvSpPr>
        <p:spPr bwMode="auto">
          <a:xfrm>
            <a:off x="4419600" y="2895600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2" name="Text Box 289"/>
          <p:cNvSpPr txBox="1">
            <a:spLocks noChangeArrowheads="1"/>
          </p:cNvSpPr>
          <p:nvPr/>
        </p:nvSpPr>
        <p:spPr bwMode="auto">
          <a:xfrm>
            <a:off x="5562600" y="28956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4" name="Text Box 289"/>
          <p:cNvSpPr txBox="1">
            <a:spLocks noChangeArrowheads="1"/>
          </p:cNvSpPr>
          <p:nvPr/>
        </p:nvSpPr>
        <p:spPr bwMode="auto">
          <a:xfrm>
            <a:off x="7848600" y="2895600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ch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9" name="Text Box 289"/>
          <p:cNvSpPr txBox="1">
            <a:spLocks noChangeArrowheads="1"/>
          </p:cNvSpPr>
          <p:nvPr/>
        </p:nvSpPr>
        <p:spPr bwMode="auto">
          <a:xfrm>
            <a:off x="7162800" y="3657600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1" name="Text Box 289"/>
          <p:cNvSpPr txBox="1">
            <a:spLocks noChangeArrowheads="1"/>
          </p:cNvSpPr>
          <p:nvPr/>
        </p:nvSpPr>
        <p:spPr bwMode="auto">
          <a:xfrm>
            <a:off x="2362200" y="4368225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3" name="Text Box 289"/>
          <p:cNvSpPr txBox="1">
            <a:spLocks noChangeArrowheads="1"/>
          </p:cNvSpPr>
          <p:nvPr/>
        </p:nvSpPr>
        <p:spPr bwMode="auto">
          <a:xfrm>
            <a:off x="3733800" y="4343400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ch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5" name="Text Box 289"/>
          <p:cNvSpPr txBox="1">
            <a:spLocks noChangeArrowheads="1"/>
          </p:cNvSpPr>
          <p:nvPr/>
        </p:nvSpPr>
        <p:spPr bwMode="auto">
          <a:xfrm>
            <a:off x="5257800" y="43434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6" name="Text Box 289"/>
          <p:cNvSpPr txBox="1">
            <a:spLocks noChangeArrowheads="1"/>
          </p:cNvSpPr>
          <p:nvPr/>
        </p:nvSpPr>
        <p:spPr bwMode="auto">
          <a:xfrm>
            <a:off x="2667000" y="5105400"/>
            <a:ext cx="68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ch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7" name="Text Box 289"/>
          <p:cNvSpPr txBox="1">
            <a:spLocks noChangeArrowheads="1"/>
          </p:cNvSpPr>
          <p:nvPr/>
        </p:nvSpPr>
        <p:spPr bwMode="auto">
          <a:xfrm>
            <a:off x="4876800" y="5105400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ch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8" name="Text Box 289"/>
          <p:cNvSpPr txBox="1">
            <a:spLocks noChangeArrowheads="1"/>
          </p:cNvSpPr>
          <p:nvPr/>
        </p:nvSpPr>
        <p:spPr bwMode="auto">
          <a:xfrm>
            <a:off x="7239000" y="5130225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ch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9" name="Text Box 289"/>
          <p:cNvSpPr txBox="1">
            <a:spLocks noChangeArrowheads="1"/>
          </p:cNvSpPr>
          <p:nvPr/>
        </p:nvSpPr>
        <p:spPr bwMode="auto">
          <a:xfrm>
            <a:off x="1219200" y="5816025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tr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9" grpId="0"/>
      <p:bldP spid="11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2553691</TotalTime>
  <Words>358</Words>
  <Application>Microsoft Office PowerPoint</Application>
  <PresentationFormat>On-screen Show (4:3)</PresentationFormat>
  <Paragraphs>69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- Lưng thẳng, không tì ngực vào bàn. - Đầu hơi cúi. Mắt cách vở khoảng 25cm. - Tay trái tì nhẹ lên mép vở để giữ. - Hai chân để song song, thoải mái.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Lop 2/2</dc:title>
  <dc:creator>GV: Nguyen Thi Khoe</dc:creator>
  <cp:lastModifiedBy>Windows User</cp:lastModifiedBy>
  <cp:revision>258</cp:revision>
  <dcterms:created xsi:type="dcterms:W3CDTF">2009-11-02T13:43:18Z</dcterms:created>
  <dcterms:modified xsi:type="dcterms:W3CDTF">2021-02-19T13:35:53Z</dcterms:modified>
</cp:coreProperties>
</file>